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43"/>
  </p:notesMasterIdLst>
  <p:sldIdLst>
    <p:sldId id="257" r:id="rId2"/>
    <p:sldId id="261" r:id="rId3"/>
    <p:sldId id="256" r:id="rId4"/>
    <p:sldId id="258" r:id="rId5"/>
    <p:sldId id="259" r:id="rId6"/>
    <p:sldId id="260" r:id="rId7"/>
    <p:sldId id="326" r:id="rId8"/>
    <p:sldId id="327" r:id="rId9"/>
    <p:sldId id="324" r:id="rId10"/>
    <p:sldId id="325" r:id="rId11"/>
    <p:sldId id="304" r:id="rId12"/>
    <p:sldId id="319" r:id="rId13"/>
    <p:sldId id="329" r:id="rId14"/>
    <p:sldId id="330" r:id="rId15"/>
    <p:sldId id="332" r:id="rId16"/>
    <p:sldId id="333" r:id="rId17"/>
    <p:sldId id="334" r:id="rId18"/>
    <p:sldId id="262" r:id="rId19"/>
    <p:sldId id="275" r:id="rId20"/>
    <p:sldId id="318" r:id="rId21"/>
    <p:sldId id="305" r:id="rId22"/>
    <p:sldId id="306" r:id="rId23"/>
    <p:sldId id="269" r:id="rId24"/>
    <p:sldId id="335" r:id="rId25"/>
    <p:sldId id="336" r:id="rId26"/>
    <p:sldId id="337" r:id="rId27"/>
    <p:sldId id="339" r:id="rId28"/>
    <p:sldId id="340" r:id="rId29"/>
    <p:sldId id="342" r:id="rId30"/>
    <p:sldId id="328" r:id="rId31"/>
    <p:sldId id="343" r:id="rId32"/>
    <p:sldId id="344" r:id="rId33"/>
    <p:sldId id="346" r:id="rId34"/>
    <p:sldId id="347" r:id="rId35"/>
    <p:sldId id="348" r:id="rId36"/>
    <p:sldId id="350" r:id="rId37"/>
    <p:sldId id="351" r:id="rId38"/>
    <p:sldId id="352" r:id="rId39"/>
    <p:sldId id="353" r:id="rId40"/>
    <p:sldId id="345" r:id="rId41"/>
    <p:sldId id="354" r:id="rId42"/>
  </p:sldIdLst>
  <p:sldSz cx="9144000" cy="5143500" type="screen16x9"/>
  <p:notesSz cx="6858000" cy="9144000"/>
  <p:embeddedFontLst>
    <p:embeddedFont>
      <p:font typeface="Didact Gothic" charset="0"/>
      <p:regular r:id="rId44"/>
    </p:embeddedFont>
    <p:embeddedFont>
      <p:font typeface="Barlow Medium" charset="0"/>
      <p:regular r:id="rId45"/>
      <p:bold r:id="rId46"/>
      <p:italic r:id="rId47"/>
      <p:boldItalic r:id="rId48"/>
    </p:embeddedFont>
    <p:embeddedFont>
      <p:font typeface="Bebas Neue" charset="0"/>
      <p:regular r:id="rId49"/>
    </p:embeddedFont>
    <p:embeddedFont>
      <p:font typeface="Roboto Condensed Light" charset="0"/>
      <p:regular r:id="rId50"/>
    </p:embeddedFont>
    <p:embeddedFont>
      <p:font typeface="PT Sans" charset="0"/>
      <p:regular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00C05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79AA032-999F-4AC6-A713-C0E62FDFD19A}">
  <a:tblStyle styleId="{679AA032-999F-4AC6-A713-C0E62FDFD1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FAF881-B950-4F45-A3F6-6F53BA4F87E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06" d="100"/>
          <a:sy n="106" d="100"/>
        </p:scale>
        <p:origin x="-701" y="-8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603BC-18B6-4059-AA57-10E5A9C810A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0E95814-96CF-4798-A1CA-EF795D59B48F}">
      <dgm:prSet phldrT="[Text]" custT="1">
        <dgm:style>
          <a:lnRef idx="2">
            <a:schemeClr val="accent6"/>
          </a:lnRef>
          <a:fillRef idx="1">
            <a:schemeClr val="lt1"/>
          </a:fillRef>
          <a:effectRef idx="0">
            <a:schemeClr val="accent6"/>
          </a:effectRef>
          <a:fontRef idx="minor">
            <a:schemeClr val="dk1"/>
          </a:fontRef>
        </dgm:style>
      </dgm:prSet>
      <dgm:spPr/>
      <dgm:t>
        <a:bodyPr/>
        <a:lstStyle/>
        <a:p>
          <a:pPr algn="just">
            <a:lnSpc>
              <a:spcPct val="150000"/>
            </a:lnSpc>
          </a:pPr>
          <a:r>
            <a:rPr lang="vi-VN" sz="2000" dirty="0" smtClean="0">
              <a:solidFill>
                <a:schemeClr val="tx1"/>
              </a:solidFill>
            </a:rPr>
            <a:t>Ban hành luật, tạo ra khung pháp lí để các chủ thể kinh tế tự do sản xuất kinh doanh trong khuôn khổ pháp luật.</a:t>
          </a:r>
          <a:endParaRPr lang="en-US" sz="2000" dirty="0">
            <a:solidFill>
              <a:schemeClr val="tx1"/>
            </a:solidFill>
          </a:endParaRPr>
        </a:p>
      </dgm:t>
    </dgm:pt>
    <dgm:pt modelId="{4193547A-232B-47C8-B951-68EA844CCFDD}" type="parTrans" cxnId="{F74925A9-4F18-49B5-B136-681464DD9F46}">
      <dgm:prSet/>
      <dgm:spPr/>
      <dgm:t>
        <a:bodyPr/>
        <a:lstStyle/>
        <a:p>
          <a:endParaRPr lang="en-US"/>
        </a:p>
      </dgm:t>
    </dgm:pt>
    <dgm:pt modelId="{3A46FA3B-3DB8-4E33-8F60-850AE2277C59}" type="sibTrans" cxnId="{F74925A9-4F18-49B5-B136-681464DD9F46}">
      <dgm:prSet/>
      <dgm:spPr/>
      <dgm:t>
        <a:bodyPr/>
        <a:lstStyle/>
        <a:p>
          <a:endParaRPr lang="en-US"/>
        </a:p>
      </dgm:t>
    </dgm:pt>
    <dgm:pt modelId="{D9FEB97E-0536-4944-ABDE-3FA0F0F9988B}">
      <dgm:prSet phldrT="[Text]" custT="1">
        <dgm:style>
          <a:lnRef idx="2">
            <a:schemeClr val="accent6"/>
          </a:lnRef>
          <a:fillRef idx="1">
            <a:schemeClr val="lt1"/>
          </a:fillRef>
          <a:effectRef idx="0">
            <a:schemeClr val="accent6"/>
          </a:effectRef>
          <a:fontRef idx="minor">
            <a:schemeClr val="dk1"/>
          </a:fontRef>
        </dgm:style>
      </dgm:prSet>
      <dgm:spPr/>
      <dgm:t>
        <a:bodyPr/>
        <a:lstStyle/>
        <a:p>
          <a:pPr algn="just">
            <a:lnSpc>
              <a:spcPct val="150000"/>
            </a:lnSpc>
          </a:pPr>
          <a:r>
            <a:rPr lang="vi-VN" sz="2000" dirty="0" smtClean="0">
              <a:solidFill>
                <a:schemeClr val="tx1"/>
              </a:solidFill>
            </a:rPr>
            <a:t>Thường xuyên tổ chức các hội nghị để giải quyết những khó khắn, vướng mắc, giúp các chủ thể kinh tế phát triển thuận lợi.</a:t>
          </a:r>
          <a:endParaRPr lang="en-US" sz="2000" dirty="0">
            <a:solidFill>
              <a:schemeClr val="tx1"/>
            </a:solidFill>
          </a:endParaRPr>
        </a:p>
      </dgm:t>
    </dgm:pt>
    <dgm:pt modelId="{37878564-507C-4C4B-9EEE-8B1F855FAE5A}" type="parTrans" cxnId="{18F12B0E-B536-4689-A995-0F3611EEE154}">
      <dgm:prSet/>
      <dgm:spPr/>
      <dgm:t>
        <a:bodyPr/>
        <a:lstStyle/>
        <a:p>
          <a:endParaRPr lang="en-US"/>
        </a:p>
      </dgm:t>
    </dgm:pt>
    <dgm:pt modelId="{84B5B4AE-5AA3-4BA2-917D-18C748D1308B}" type="sibTrans" cxnId="{18F12B0E-B536-4689-A995-0F3611EEE154}">
      <dgm:prSet/>
      <dgm:spPr/>
      <dgm:t>
        <a:bodyPr/>
        <a:lstStyle/>
        <a:p>
          <a:endParaRPr lang="en-US"/>
        </a:p>
      </dgm:t>
    </dgm:pt>
    <dgm:pt modelId="{846431BF-EEC8-4590-9B63-63534C2208E5}" type="pres">
      <dgm:prSet presAssocID="{DDA603BC-18B6-4059-AA57-10E5A9C810AF}" presName="outerComposite" presStyleCnt="0">
        <dgm:presLayoutVars>
          <dgm:chMax val="5"/>
          <dgm:dir/>
          <dgm:resizeHandles val="exact"/>
        </dgm:presLayoutVars>
      </dgm:prSet>
      <dgm:spPr/>
      <dgm:t>
        <a:bodyPr/>
        <a:lstStyle/>
        <a:p>
          <a:endParaRPr lang="en-US"/>
        </a:p>
      </dgm:t>
    </dgm:pt>
    <dgm:pt modelId="{4FC1FECB-559A-4BB1-9908-00830A0D9EBF}" type="pres">
      <dgm:prSet presAssocID="{DDA603BC-18B6-4059-AA57-10E5A9C810AF}" presName="dummyMaxCanvas" presStyleCnt="0">
        <dgm:presLayoutVars/>
      </dgm:prSet>
      <dgm:spPr/>
    </dgm:pt>
    <dgm:pt modelId="{0397F19B-33D2-42C9-B640-D6752D37256D}" type="pres">
      <dgm:prSet presAssocID="{DDA603BC-18B6-4059-AA57-10E5A9C810AF}" presName="TwoNodes_1" presStyleLbl="node1" presStyleIdx="0" presStyleCnt="2" custScaleX="97212" custLinFactNeighborX="648" custLinFactNeighborY="1449">
        <dgm:presLayoutVars>
          <dgm:bulletEnabled val="1"/>
        </dgm:presLayoutVars>
      </dgm:prSet>
      <dgm:spPr/>
      <dgm:t>
        <a:bodyPr/>
        <a:lstStyle/>
        <a:p>
          <a:endParaRPr lang="en-US"/>
        </a:p>
      </dgm:t>
    </dgm:pt>
    <dgm:pt modelId="{8E48705B-7F0E-4B27-97BF-2E791818D1A7}" type="pres">
      <dgm:prSet presAssocID="{DDA603BC-18B6-4059-AA57-10E5A9C810AF}" presName="TwoNodes_2" presStyleLbl="node1" presStyleIdx="1" presStyleCnt="2" custScaleX="107789" custScaleY="111963" custLinFactNeighborX="-1947" custLinFactNeighborY="-724">
        <dgm:presLayoutVars>
          <dgm:bulletEnabled val="1"/>
        </dgm:presLayoutVars>
      </dgm:prSet>
      <dgm:spPr/>
      <dgm:t>
        <a:bodyPr/>
        <a:lstStyle/>
        <a:p>
          <a:endParaRPr lang="en-US"/>
        </a:p>
      </dgm:t>
    </dgm:pt>
    <dgm:pt modelId="{6F8AFB87-55F0-4DC8-9AAA-353A7264F0CB}" type="pres">
      <dgm:prSet presAssocID="{DDA603BC-18B6-4059-AA57-10E5A9C810AF}" presName="TwoConn_1-2" presStyleLbl="fgAccFollowNode1" presStyleIdx="0" presStyleCnt="1">
        <dgm:presLayoutVars>
          <dgm:bulletEnabled val="1"/>
        </dgm:presLayoutVars>
      </dgm:prSet>
      <dgm:spPr/>
      <dgm:t>
        <a:bodyPr/>
        <a:lstStyle/>
        <a:p>
          <a:endParaRPr lang="en-US"/>
        </a:p>
      </dgm:t>
    </dgm:pt>
    <dgm:pt modelId="{C5B8EDD1-B789-416E-93D1-0895BB5EF152}" type="pres">
      <dgm:prSet presAssocID="{DDA603BC-18B6-4059-AA57-10E5A9C810AF}" presName="TwoNodes_1_text" presStyleLbl="node1" presStyleIdx="1" presStyleCnt="2">
        <dgm:presLayoutVars>
          <dgm:bulletEnabled val="1"/>
        </dgm:presLayoutVars>
      </dgm:prSet>
      <dgm:spPr/>
      <dgm:t>
        <a:bodyPr/>
        <a:lstStyle/>
        <a:p>
          <a:endParaRPr lang="en-US"/>
        </a:p>
      </dgm:t>
    </dgm:pt>
    <dgm:pt modelId="{033FC2B2-E743-4571-85F8-8A392EF956B3}" type="pres">
      <dgm:prSet presAssocID="{DDA603BC-18B6-4059-AA57-10E5A9C810AF}" presName="TwoNodes_2_text" presStyleLbl="node1" presStyleIdx="1" presStyleCnt="2">
        <dgm:presLayoutVars>
          <dgm:bulletEnabled val="1"/>
        </dgm:presLayoutVars>
      </dgm:prSet>
      <dgm:spPr/>
      <dgm:t>
        <a:bodyPr/>
        <a:lstStyle/>
        <a:p>
          <a:endParaRPr lang="en-US"/>
        </a:p>
      </dgm:t>
    </dgm:pt>
  </dgm:ptLst>
  <dgm:cxnLst>
    <dgm:cxn modelId="{1C3C77D9-7BC4-494E-AA91-E0795BFA9C85}" type="presOf" srcId="{DDA603BC-18B6-4059-AA57-10E5A9C810AF}" destId="{846431BF-EEC8-4590-9B63-63534C2208E5}" srcOrd="0" destOrd="0" presId="urn:microsoft.com/office/officeart/2005/8/layout/vProcess5"/>
    <dgm:cxn modelId="{561B2183-B4DC-4C27-985C-17F4D96DF82D}" type="presOf" srcId="{D9FEB97E-0536-4944-ABDE-3FA0F0F9988B}" destId="{033FC2B2-E743-4571-85F8-8A392EF956B3}" srcOrd="1" destOrd="0" presId="urn:microsoft.com/office/officeart/2005/8/layout/vProcess5"/>
    <dgm:cxn modelId="{515336E8-106E-472A-8E5E-8F5F4F4FF70D}" type="presOf" srcId="{20E95814-96CF-4798-A1CA-EF795D59B48F}" destId="{0397F19B-33D2-42C9-B640-D6752D37256D}" srcOrd="0" destOrd="0" presId="urn:microsoft.com/office/officeart/2005/8/layout/vProcess5"/>
    <dgm:cxn modelId="{18F12B0E-B536-4689-A995-0F3611EEE154}" srcId="{DDA603BC-18B6-4059-AA57-10E5A9C810AF}" destId="{D9FEB97E-0536-4944-ABDE-3FA0F0F9988B}" srcOrd="1" destOrd="0" parTransId="{37878564-507C-4C4B-9EEE-8B1F855FAE5A}" sibTransId="{84B5B4AE-5AA3-4BA2-917D-18C748D1308B}"/>
    <dgm:cxn modelId="{F74925A9-4F18-49B5-B136-681464DD9F46}" srcId="{DDA603BC-18B6-4059-AA57-10E5A9C810AF}" destId="{20E95814-96CF-4798-A1CA-EF795D59B48F}" srcOrd="0" destOrd="0" parTransId="{4193547A-232B-47C8-B951-68EA844CCFDD}" sibTransId="{3A46FA3B-3DB8-4E33-8F60-850AE2277C59}"/>
    <dgm:cxn modelId="{938AEEE9-540C-4C38-843B-F32974240456}" type="presOf" srcId="{20E95814-96CF-4798-A1CA-EF795D59B48F}" destId="{C5B8EDD1-B789-416E-93D1-0895BB5EF152}" srcOrd="1" destOrd="0" presId="urn:microsoft.com/office/officeart/2005/8/layout/vProcess5"/>
    <dgm:cxn modelId="{A75AD9A8-3E1C-4DB8-A0B5-202A52A6AFA7}" type="presOf" srcId="{D9FEB97E-0536-4944-ABDE-3FA0F0F9988B}" destId="{8E48705B-7F0E-4B27-97BF-2E791818D1A7}" srcOrd="0" destOrd="0" presId="urn:microsoft.com/office/officeart/2005/8/layout/vProcess5"/>
    <dgm:cxn modelId="{27C27FC7-BD1A-4E6B-B953-B343210AE78C}" type="presOf" srcId="{3A46FA3B-3DB8-4E33-8F60-850AE2277C59}" destId="{6F8AFB87-55F0-4DC8-9AAA-353A7264F0CB}" srcOrd="0" destOrd="0" presId="urn:microsoft.com/office/officeart/2005/8/layout/vProcess5"/>
    <dgm:cxn modelId="{9F098D1D-FB89-4251-9119-F436FDA3C0C7}" type="presParOf" srcId="{846431BF-EEC8-4590-9B63-63534C2208E5}" destId="{4FC1FECB-559A-4BB1-9908-00830A0D9EBF}" srcOrd="0" destOrd="0" presId="urn:microsoft.com/office/officeart/2005/8/layout/vProcess5"/>
    <dgm:cxn modelId="{5D021A34-464C-43E6-AB0F-3134341F8F10}" type="presParOf" srcId="{846431BF-EEC8-4590-9B63-63534C2208E5}" destId="{0397F19B-33D2-42C9-B640-D6752D37256D}" srcOrd="1" destOrd="0" presId="urn:microsoft.com/office/officeart/2005/8/layout/vProcess5"/>
    <dgm:cxn modelId="{74375CF7-F19F-41DF-A3D2-6EF2911532E4}" type="presParOf" srcId="{846431BF-EEC8-4590-9B63-63534C2208E5}" destId="{8E48705B-7F0E-4B27-97BF-2E791818D1A7}" srcOrd="2" destOrd="0" presId="urn:microsoft.com/office/officeart/2005/8/layout/vProcess5"/>
    <dgm:cxn modelId="{ED07339B-9F61-4FA1-91BF-16B89811F0F7}" type="presParOf" srcId="{846431BF-EEC8-4590-9B63-63534C2208E5}" destId="{6F8AFB87-55F0-4DC8-9AAA-353A7264F0CB}" srcOrd="3" destOrd="0" presId="urn:microsoft.com/office/officeart/2005/8/layout/vProcess5"/>
    <dgm:cxn modelId="{27D1B7CB-83B0-4AD6-A20E-0C071BE08D47}" type="presParOf" srcId="{846431BF-EEC8-4590-9B63-63534C2208E5}" destId="{C5B8EDD1-B789-416E-93D1-0895BB5EF152}" srcOrd="4" destOrd="0" presId="urn:microsoft.com/office/officeart/2005/8/layout/vProcess5"/>
    <dgm:cxn modelId="{0D4414AC-B8E2-44D6-B42E-9EEBFE38A6B4}" type="presParOf" srcId="{846431BF-EEC8-4590-9B63-63534C2208E5}" destId="{033FC2B2-E743-4571-85F8-8A392EF956B3}" srcOrd="5"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DDA603BC-18B6-4059-AA57-10E5A9C810A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0E95814-96CF-4798-A1CA-EF795D59B48F}">
      <dgm:prSet phldrT="[Text]" custT="1">
        <dgm:style>
          <a:lnRef idx="2">
            <a:schemeClr val="accent6"/>
          </a:lnRef>
          <a:fillRef idx="1">
            <a:schemeClr val="lt1"/>
          </a:fillRef>
          <a:effectRef idx="0">
            <a:schemeClr val="accent6"/>
          </a:effectRef>
          <a:fontRef idx="minor">
            <a:schemeClr val="dk1"/>
          </a:fontRef>
        </dgm:style>
      </dgm:prSet>
      <dgm:spPr/>
      <dgm:t>
        <a:bodyPr/>
        <a:lstStyle/>
        <a:p>
          <a:pPr algn="just">
            <a:lnSpc>
              <a:spcPct val="150000"/>
            </a:lnSpc>
          </a:pPr>
          <a:r>
            <a:rPr lang="vi-VN" sz="2000" dirty="0" smtClean="0">
              <a:solidFill>
                <a:schemeClr val="tx1"/>
              </a:solidFill>
            </a:rPr>
            <a:t>Nhà nước đã nhanh chóng ban hành những cơ chế, chính sách như giãn nợ, miền giảm thuế; giảm thiểu tối đa số doanh nghiệp, hợp tác xã,...</a:t>
          </a:r>
          <a:endParaRPr lang="en-US" sz="2000" dirty="0">
            <a:solidFill>
              <a:schemeClr val="tx1"/>
            </a:solidFill>
          </a:endParaRPr>
        </a:p>
      </dgm:t>
    </dgm:pt>
    <dgm:pt modelId="{4193547A-232B-47C8-B951-68EA844CCFDD}" type="parTrans" cxnId="{F74925A9-4F18-49B5-B136-681464DD9F46}">
      <dgm:prSet/>
      <dgm:spPr/>
      <dgm:t>
        <a:bodyPr/>
        <a:lstStyle/>
        <a:p>
          <a:endParaRPr lang="en-US"/>
        </a:p>
      </dgm:t>
    </dgm:pt>
    <dgm:pt modelId="{3A46FA3B-3DB8-4E33-8F60-850AE2277C59}" type="sibTrans" cxnId="{F74925A9-4F18-49B5-B136-681464DD9F46}">
      <dgm:prSet/>
      <dgm:spPr/>
      <dgm:t>
        <a:bodyPr/>
        <a:lstStyle/>
        <a:p>
          <a:endParaRPr lang="en-US"/>
        </a:p>
      </dgm:t>
    </dgm:pt>
    <dgm:pt modelId="{D9FEB97E-0536-4944-ABDE-3FA0F0F9988B}">
      <dgm:prSet phldrT="[Text]" custT="1">
        <dgm:style>
          <a:lnRef idx="2">
            <a:schemeClr val="accent6"/>
          </a:lnRef>
          <a:fillRef idx="1">
            <a:schemeClr val="lt1"/>
          </a:fillRef>
          <a:effectRef idx="0">
            <a:schemeClr val="accent6"/>
          </a:effectRef>
          <a:fontRef idx="minor">
            <a:schemeClr val="dk1"/>
          </a:fontRef>
        </dgm:style>
      </dgm:prSet>
      <dgm:spPr/>
      <dgm:t>
        <a:bodyPr/>
        <a:lstStyle/>
        <a:p>
          <a:pPr algn="just">
            <a:lnSpc>
              <a:spcPct val="150000"/>
            </a:lnSpc>
          </a:pPr>
          <a:r>
            <a:rPr lang="vi-VN" sz="2000" dirty="0" smtClean="0">
              <a:solidFill>
                <a:schemeClr val="tx1"/>
              </a:solidFill>
            </a:rPr>
            <a:t>Nhà nước đã triển khai các chương trình xóa đói giảm nghèo đến các vùng miền núi, vùng sâu, vùng xa, biên giới.</a:t>
          </a:r>
          <a:endParaRPr lang="en-US" sz="2000" dirty="0">
            <a:solidFill>
              <a:schemeClr val="tx1"/>
            </a:solidFill>
          </a:endParaRPr>
        </a:p>
      </dgm:t>
    </dgm:pt>
    <dgm:pt modelId="{37878564-507C-4C4B-9EEE-8B1F855FAE5A}" type="parTrans" cxnId="{18F12B0E-B536-4689-A995-0F3611EEE154}">
      <dgm:prSet/>
      <dgm:spPr/>
      <dgm:t>
        <a:bodyPr/>
        <a:lstStyle/>
        <a:p>
          <a:endParaRPr lang="en-US"/>
        </a:p>
      </dgm:t>
    </dgm:pt>
    <dgm:pt modelId="{84B5B4AE-5AA3-4BA2-917D-18C748D1308B}" type="sibTrans" cxnId="{18F12B0E-B536-4689-A995-0F3611EEE154}">
      <dgm:prSet/>
      <dgm:spPr/>
      <dgm:t>
        <a:bodyPr/>
        <a:lstStyle/>
        <a:p>
          <a:endParaRPr lang="en-US"/>
        </a:p>
      </dgm:t>
    </dgm:pt>
    <dgm:pt modelId="{846431BF-EEC8-4590-9B63-63534C2208E5}" type="pres">
      <dgm:prSet presAssocID="{DDA603BC-18B6-4059-AA57-10E5A9C810AF}" presName="outerComposite" presStyleCnt="0">
        <dgm:presLayoutVars>
          <dgm:chMax val="5"/>
          <dgm:dir/>
          <dgm:resizeHandles val="exact"/>
        </dgm:presLayoutVars>
      </dgm:prSet>
      <dgm:spPr/>
      <dgm:t>
        <a:bodyPr/>
        <a:lstStyle/>
        <a:p>
          <a:endParaRPr lang="en-US"/>
        </a:p>
      </dgm:t>
    </dgm:pt>
    <dgm:pt modelId="{4FC1FECB-559A-4BB1-9908-00830A0D9EBF}" type="pres">
      <dgm:prSet presAssocID="{DDA603BC-18B6-4059-AA57-10E5A9C810AF}" presName="dummyMaxCanvas" presStyleCnt="0">
        <dgm:presLayoutVars/>
      </dgm:prSet>
      <dgm:spPr/>
    </dgm:pt>
    <dgm:pt modelId="{0397F19B-33D2-42C9-B640-D6752D37256D}" type="pres">
      <dgm:prSet presAssocID="{DDA603BC-18B6-4059-AA57-10E5A9C810AF}" presName="TwoNodes_1" presStyleLbl="node1" presStyleIdx="0" presStyleCnt="2" custScaleX="97212" custScaleY="110278" custLinFactNeighborX="648" custLinFactNeighborY="1449">
        <dgm:presLayoutVars>
          <dgm:bulletEnabled val="1"/>
        </dgm:presLayoutVars>
      </dgm:prSet>
      <dgm:spPr/>
      <dgm:t>
        <a:bodyPr/>
        <a:lstStyle/>
        <a:p>
          <a:endParaRPr lang="en-US"/>
        </a:p>
      </dgm:t>
    </dgm:pt>
    <dgm:pt modelId="{8E48705B-7F0E-4B27-97BF-2E791818D1A7}" type="pres">
      <dgm:prSet presAssocID="{DDA603BC-18B6-4059-AA57-10E5A9C810AF}" presName="TwoNodes_2" presStyleLbl="node1" presStyleIdx="1" presStyleCnt="2" custScaleX="107789" custScaleY="111963" custLinFactNeighborX="-1947" custLinFactNeighborY="-724">
        <dgm:presLayoutVars>
          <dgm:bulletEnabled val="1"/>
        </dgm:presLayoutVars>
      </dgm:prSet>
      <dgm:spPr/>
      <dgm:t>
        <a:bodyPr/>
        <a:lstStyle/>
        <a:p>
          <a:endParaRPr lang="en-US"/>
        </a:p>
      </dgm:t>
    </dgm:pt>
    <dgm:pt modelId="{6F8AFB87-55F0-4DC8-9AAA-353A7264F0CB}" type="pres">
      <dgm:prSet presAssocID="{DDA603BC-18B6-4059-AA57-10E5A9C810AF}" presName="TwoConn_1-2" presStyleLbl="fgAccFollowNode1" presStyleIdx="0" presStyleCnt="1">
        <dgm:presLayoutVars>
          <dgm:bulletEnabled val="1"/>
        </dgm:presLayoutVars>
      </dgm:prSet>
      <dgm:spPr/>
      <dgm:t>
        <a:bodyPr/>
        <a:lstStyle/>
        <a:p>
          <a:endParaRPr lang="en-US"/>
        </a:p>
      </dgm:t>
    </dgm:pt>
    <dgm:pt modelId="{C5B8EDD1-B789-416E-93D1-0895BB5EF152}" type="pres">
      <dgm:prSet presAssocID="{DDA603BC-18B6-4059-AA57-10E5A9C810AF}" presName="TwoNodes_1_text" presStyleLbl="node1" presStyleIdx="1" presStyleCnt="2">
        <dgm:presLayoutVars>
          <dgm:bulletEnabled val="1"/>
        </dgm:presLayoutVars>
      </dgm:prSet>
      <dgm:spPr/>
      <dgm:t>
        <a:bodyPr/>
        <a:lstStyle/>
        <a:p>
          <a:endParaRPr lang="en-US"/>
        </a:p>
      </dgm:t>
    </dgm:pt>
    <dgm:pt modelId="{033FC2B2-E743-4571-85F8-8A392EF956B3}" type="pres">
      <dgm:prSet presAssocID="{DDA603BC-18B6-4059-AA57-10E5A9C810AF}" presName="TwoNodes_2_text" presStyleLbl="node1" presStyleIdx="1" presStyleCnt="2">
        <dgm:presLayoutVars>
          <dgm:bulletEnabled val="1"/>
        </dgm:presLayoutVars>
      </dgm:prSet>
      <dgm:spPr/>
      <dgm:t>
        <a:bodyPr/>
        <a:lstStyle/>
        <a:p>
          <a:endParaRPr lang="en-US"/>
        </a:p>
      </dgm:t>
    </dgm:pt>
  </dgm:ptLst>
  <dgm:cxnLst>
    <dgm:cxn modelId="{0A171EC2-614F-4049-B149-3476D2AF5940}" type="presOf" srcId="{20E95814-96CF-4798-A1CA-EF795D59B48F}" destId="{0397F19B-33D2-42C9-B640-D6752D37256D}" srcOrd="0" destOrd="0" presId="urn:microsoft.com/office/officeart/2005/8/layout/vProcess5"/>
    <dgm:cxn modelId="{6BB7F1DA-7B75-4841-BAA0-6C25DE41EA79}" type="presOf" srcId="{D9FEB97E-0536-4944-ABDE-3FA0F0F9988B}" destId="{033FC2B2-E743-4571-85F8-8A392EF956B3}" srcOrd="1" destOrd="0" presId="urn:microsoft.com/office/officeart/2005/8/layout/vProcess5"/>
    <dgm:cxn modelId="{0F1BADC6-3156-4F1C-A5DF-8FCA1BDCCBCA}" type="presOf" srcId="{20E95814-96CF-4798-A1CA-EF795D59B48F}" destId="{C5B8EDD1-B789-416E-93D1-0895BB5EF152}" srcOrd="1" destOrd="0" presId="urn:microsoft.com/office/officeart/2005/8/layout/vProcess5"/>
    <dgm:cxn modelId="{A2E18C14-E487-43B6-AD71-EA499335F389}" type="presOf" srcId="{DDA603BC-18B6-4059-AA57-10E5A9C810AF}" destId="{846431BF-EEC8-4590-9B63-63534C2208E5}" srcOrd="0" destOrd="0" presId="urn:microsoft.com/office/officeart/2005/8/layout/vProcess5"/>
    <dgm:cxn modelId="{D23406F8-2ECC-45FE-8B84-CB0DF9C114E5}" type="presOf" srcId="{D9FEB97E-0536-4944-ABDE-3FA0F0F9988B}" destId="{8E48705B-7F0E-4B27-97BF-2E791818D1A7}" srcOrd="0" destOrd="0" presId="urn:microsoft.com/office/officeart/2005/8/layout/vProcess5"/>
    <dgm:cxn modelId="{F74925A9-4F18-49B5-B136-681464DD9F46}" srcId="{DDA603BC-18B6-4059-AA57-10E5A9C810AF}" destId="{20E95814-96CF-4798-A1CA-EF795D59B48F}" srcOrd="0" destOrd="0" parTransId="{4193547A-232B-47C8-B951-68EA844CCFDD}" sibTransId="{3A46FA3B-3DB8-4E33-8F60-850AE2277C59}"/>
    <dgm:cxn modelId="{18F12B0E-B536-4689-A995-0F3611EEE154}" srcId="{DDA603BC-18B6-4059-AA57-10E5A9C810AF}" destId="{D9FEB97E-0536-4944-ABDE-3FA0F0F9988B}" srcOrd="1" destOrd="0" parTransId="{37878564-507C-4C4B-9EEE-8B1F855FAE5A}" sibTransId="{84B5B4AE-5AA3-4BA2-917D-18C748D1308B}"/>
    <dgm:cxn modelId="{D281C826-D4BA-4981-B336-A1CA13E6555C}" type="presOf" srcId="{3A46FA3B-3DB8-4E33-8F60-850AE2277C59}" destId="{6F8AFB87-55F0-4DC8-9AAA-353A7264F0CB}" srcOrd="0" destOrd="0" presId="urn:microsoft.com/office/officeart/2005/8/layout/vProcess5"/>
    <dgm:cxn modelId="{9FF8AE92-DE50-4D92-AE78-DD4CC847A262}" type="presParOf" srcId="{846431BF-EEC8-4590-9B63-63534C2208E5}" destId="{4FC1FECB-559A-4BB1-9908-00830A0D9EBF}" srcOrd="0" destOrd="0" presId="urn:microsoft.com/office/officeart/2005/8/layout/vProcess5"/>
    <dgm:cxn modelId="{09065906-46F0-4428-B9E0-BC585D6EADB4}" type="presParOf" srcId="{846431BF-EEC8-4590-9B63-63534C2208E5}" destId="{0397F19B-33D2-42C9-B640-D6752D37256D}" srcOrd="1" destOrd="0" presId="urn:microsoft.com/office/officeart/2005/8/layout/vProcess5"/>
    <dgm:cxn modelId="{C98D9C7A-B9D8-47B8-B891-90084B94913F}" type="presParOf" srcId="{846431BF-EEC8-4590-9B63-63534C2208E5}" destId="{8E48705B-7F0E-4B27-97BF-2E791818D1A7}" srcOrd="2" destOrd="0" presId="urn:microsoft.com/office/officeart/2005/8/layout/vProcess5"/>
    <dgm:cxn modelId="{63C60549-70F0-4CCC-AB08-B017B26F7DC3}" type="presParOf" srcId="{846431BF-EEC8-4590-9B63-63534C2208E5}" destId="{6F8AFB87-55F0-4DC8-9AAA-353A7264F0CB}" srcOrd="3" destOrd="0" presId="urn:microsoft.com/office/officeart/2005/8/layout/vProcess5"/>
    <dgm:cxn modelId="{943C1D89-22FD-4081-BDD9-F9107997AA8D}" type="presParOf" srcId="{846431BF-EEC8-4590-9B63-63534C2208E5}" destId="{C5B8EDD1-B789-416E-93D1-0895BB5EF152}" srcOrd="4" destOrd="0" presId="urn:microsoft.com/office/officeart/2005/8/layout/vProcess5"/>
    <dgm:cxn modelId="{7661954D-D992-4E4A-A157-80BE67B98D34}" type="presParOf" srcId="{846431BF-EEC8-4590-9B63-63534C2208E5}" destId="{033FC2B2-E743-4571-85F8-8A392EF956B3}" srcOrd="5"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26139395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0" name="Google Shape;1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60407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0a4cfa67d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0a4cfa67d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918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8405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10a4cfa67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10a4cfa67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2581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0a4cfa67d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0a4cfa67d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918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0a4cfa67d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0a4cfa67d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9188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10a4cfa67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10a4cfa67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25815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0a4cfa67d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0a4cfa67d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918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4" name="Google Shape;206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461562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5"/>
        <p:cNvGrpSpPr/>
        <p:nvPr/>
      </p:nvGrpSpPr>
      <p:grpSpPr>
        <a:xfrm>
          <a:off x="0" y="0"/>
          <a:ext cx="0" cy="0"/>
          <a:chOff x="0" y="0"/>
          <a:chExt cx="0" cy="0"/>
        </a:xfrm>
      </p:grpSpPr>
      <p:sp>
        <p:nvSpPr>
          <p:cNvPr id="3336" name="Google Shape;3336;g10a4cfa67d4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7" name="Google Shape;3337;g10a4cfa67d4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2111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840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10a4cfa67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10a4cfa67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25815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2"/>
        <p:cNvGrpSpPr/>
        <p:nvPr/>
      </p:nvGrpSpPr>
      <p:grpSpPr>
        <a:xfrm>
          <a:off x="0" y="0"/>
          <a:ext cx="0" cy="0"/>
          <a:chOff x="0" y="0"/>
          <a:chExt cx="0" cy="0"/>
        </a:xfrm>
      </p:grpSpPr>
      <p:sp>
        <p:nvSpPr>
          <p:cNvPr id="2903" name="Google Shape;2903;g10a4cfa67d4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4" name="Google Shape;2904;g10a4cfa67d4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57259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8405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71910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71910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8405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8405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7191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7191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7273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10a4cfa67d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10a4cfa67d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840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0a4cfa67d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0a4cfa67d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918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0a4cfa67d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0a4cfa67d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918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7273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10a4cfa67d4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10a4cfa67d4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891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025" y="-12300"/>
            <a:ext cx="9123927" cy="5187493"/>
            <a:chOff x="33197" y="-12175"/>
            <a:chExt cx="9123927" cy="5118900"/>
          </a:xfrm>
        </p:grpSpPr>
        <p:grpSp>
          <p:nvGrpSpPr>
            <p:cNvPr id="10" name="Google Shape;10;p2"/>
            <p:cNvGrpSpPr/>
            <p:nvPr/>
          </p:nvGrpSpPr>
          <p:grpSpPr>
            <a:xfrm>
              <a:off x="577902" y="-12175"/>
              <a:ext cx="7986672" cy="5118900"/>
              <a:chOff x="577902" y="-12175"/>
              <a:chExt cx="7986672" cy="5118900"/>
            </a:xfrm>
          </p:grpSpPr>
          <p:cxnSp>
            <p:nvCxnSpPr>
              <p:cNvPr id="11" name="Google Shape;11;p2"/>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 name="Google Shape;12;p2"/>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 name="Google Shape;13;p2"/>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4" name="Google Shape;14;p2"/>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5" name="Google Shape;15;p2"/>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6" name="Google Shape;16;p2"/>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7" name="Google Shape;17;p2"/>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 name="Google Shape;18;p2"/>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 name="Google Shape;19;p2"/>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 name="Google Shape;20;p2"/>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1" name="Google Shape;21;p2"/>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2" name="Google Shape;22;p2"/>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 name="Google Shape;23;p2"/>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4" name="Google Shape;24;p2"/>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5" name="Google Shape;25;p2"/>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26" name="Google Shape;26;p2"/>
            <p:cNvGrpSpPr/>
            <p:nvPr/>
          </p:nvGrpSpPr>
          <p:grpSpPr>
            <a:xfrm rot="5400000">
              <a:off x="2598493" y="-2006994"/>
              <a:ext cx="3993336" cy="9123927"/>
              <a:chOff x="577902" y="-12175"/>
              <a:chExt cx="3993336" cy="5118900"/>
            </a:xfrm>
          </p:grpSpPr>
          <p:cxnSp>
            <p:nvCxnSpPr>
              <p:cNvPr id="27" name="Google Shape;27;p2"/>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 name="Google Shape;28;p2"/>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9" name="Google Shape;29;p2"/>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0" name="Google Shape;30;p2"/>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1" name="Google Shape;31;p2"/>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2" name="Google Shape;32;p2"/>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3" name="Google Shape;33;p2"/>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34" name="Google Shape;34;p2"/>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sp>
        <p:nvSpPr>
          <p:cNvPr id="35" name="Google Shape;35;p2"/>
          <p:cNvSpPr txBox="1">
            <a:spLocks noGrp="1"/>
          </p:cNvSpPr>
          <p:nvPr>
            <p:ph type="ctrTitle"/>
          </p:nvPr>
        </p:nvSpPr>
        <p:spPr>
          <a:xfrm>
            <a:off x="941825" y="1297925"/>
            <a:ext cx="5648100" cy="2596500"/>
          </a:xfrm>
          <a:prstGeom prst="rect">
            <a:avLst/>
          </a:prstGeom>
        </p:spPr>
        <p:txBody>
          <a:bodyPr spcFirstLastPara="1" wrap="square" lIns="91425" tIns="91425" rIns="91425" bIns="91425" anchor="ctr" anchorCtr="0">
            <a:noAutofit/>
          </a:bodyPr>
          <a:lstStyle>
            <a:lvl1pPr lvl="0" algn="l">
              <a:lnSpc>
                <a:spcPct val="90000"/>
              </a:lnSpc>
              <a:spcBef>
                <a:spcPts val="0"/>
              </a:spcBef>
              <a:spcAft>
                <a:spcPts val="0"/>
              </a:spcAft>
              <a:buSzPts val="45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6" name="Google Shape;36;p2"/>
          <p:cNvSpPr txBox="1">
            <a:spLocks noGrp="1"/>
          </p:cNvSpPr>
          <p:nvPr>
            <p:ph type="subTitle" idx="1"/>
          </p:nvPr>
        </p:nvSpPr>
        <p:spPr>
          <a:xfrm>
            <a:off x="941825" y="4027196"/>
            <a:ext cx="3597600" cy="3657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500"/>
              <a:buNone/>
              <a:defRPr>
                <a:latin typeface="Barlow Medium"/>
                <a:ea typeface="Barlow Medium"/>
                <a:cs typeface="Barlow Medium"/>
                <a:sym typeface="Barlow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837"/>
        <p:cNvGrpSpPr/>
        <p:nvPr/>
      </p:nvGrpSpPr>
      <p:grpSpPr>
        <a:xfrm>
          <a:off x="0" y="0"/>
          <a:ext cx="0" cy="0"/>
          <a:chOff x="0" y="0"/>
          <a:chExt cx="0" cy="0"/>
        </a:xfrm>
      </p:grpSpPr>
      <p:grpSp>
        <p:nvGrpSpPr>
          <p:cNvPr id="838" name="Google Shape;838;p19"/>
          <p:cNvGrpSpPr/>
          <p:nvPr/>
        </p:nvGrpSpPr>
        <p:grpSpPr>
          <a:xfrm>
            <a:off x="10025" y="-12300"/>
            <a:ext cx="9123927" cy="5187493"/>
            <a:chOff x="33197" y="-12175"/>
            <a:chExt cx="9123927" cy="5118900"/>
          </a:xfrm>
        </p:grpSpPr>
        <p:grpSp>
          <p:nvGrpSpPr>
            <p:cNvPr id="839" name="Google Shape;839;p19"/>
            <p:cNvGrpSpPr/>
            <p:nvPr/>
          </p:nvGrpSpPr>
          <p:grpSpPr>
            <a:xfrm>
              <a:off x="577902" y="-12175"/>
              <a:ext cx="7986672" cy="5118900"/>
              <a:chOff x="577902" y="-12175"/>
              <a:chExt cx="7986672" cy="5118900"/>
            </a:xfrm>
          </p:grpSpPr>
          <p:cxnSp>
            <p:nvCxnSpPr>
              <p:cNvPr id="840" name="Google Shape;840;p19"/>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1" name="Google Shape;841;p19"/>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2" name="Google Shape;842;p19"/>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3" name="Google Shape;843;p19"/>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4" name="Google Shape;844;p19"/>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5" name="Google Shape;845;p19"/>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6" name="Google Shape;846;p19"/>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7" name="Google Shape;847;p19"/>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8" name="Google Shape;848;p19"/>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49" name="Google Shape;849;p19"/>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0" name="Google Shape;850;p19"/>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1" name="Google Shape;851;p19"/>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2" name="Google Shape;852;p19"/>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3" name="Google Shape;853;p19"/>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4" name="Google Shape;854;p19"/>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855" name="Google Shape;855;p19"/>
            <p:cNvGrpSpPr/>
            <p:nvPr/>
          </p:nvGrpSpPr>
          <p:grpSpPr>
            <a:xfrm rot="5400000">
              <a:off x="2598493" y="-2006994"/>
              <a:ext cx="3993336" cy="9123927"/>
              <a:chOff x="577902" y="-12175"/>
              <a:chExt cx="3993336" cy="5118900"/>
            </a:xfrm>
          </p:grpSpPr>
          <p:cxnSp>
            <p:nvCxnSpPr>
              <p:cNvPr id="856" name="Google Shape;856;p19"/>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7" name="Google Shape;857;p19"/>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8" name="Google Shape;858;p19"/>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59" name="Google Shape;859;p19"/>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60" name="Google Shape;860;p19"/>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61" name="Google Shape;861;p19"/>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62" name="Google Shape;862;p19"/>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863" name="Google Shape;863;p19"/>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864" name="Google Shape;864;p19"/>
          <p:cNvGrpSpPr/>
          <p:nvPr/>
        </p:nvGrpSpPr>
        <p:grpSpPr>
          <a:xfrm flipH="1">
            <a:off x="8031763" y="159050"/>
            <a:ext cx="1102825" cy="1470925"/>
            <a:chOff x="8269775" y="3716750"/>
            <a:chExt cx="1102825" cy="1470925"/>
          </a:xfrm>
        </p:grpSpPr>
        <p:sp>
          <p:nvSpPr>
            <p:cNvPr id="865" name="Google Shape;865;p19"/>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19"/>
          <p:cNvGrpSpPr/>
          <p:nvPr/>
        </p:nvGrpSpPr>
        <p:grpSpPr>
          <a:xfrm>
            <a:off x="43050" y="378150"/>
            <a:ext cx="9057900" cy="4584350"/>
            <a:chOff x="43050" y="378150"/>
            <a:chExt cx="9057900" cy="4584350"/>
          </a:xfrm>
        </p:grpSpPr>
        <p:grpSp>
          <p:nvGrpSpPr>
            <p:cNvPr id="874" name="Google Shape;874;p19"/>
            <p:cNvGrpSpPr/>
            <p:nvPr/>
          </p:nvGrpSpPr>
          <p:grpSpPr>
            <a:xfrm>
              <a:off x="125517" y="1054571"/>
              <a:ext cx="8878403" cy="3722222"/>
              <a:chOff x="125517" y="1054571"/>
              <a:chExt cx="8878403" cy="3722222"/>
            </a:xfrm>
          </p:grpSpPr>
          <p:sp>
            <p:nvSpPr>
              <p:cNvPr id="875" name="Google Shape;875;p19"/>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19"/>
              <p:cNvGrpSpPr/>
              <p:nvPr/>
            </p:nvGrpSpPr>
            <p:grpSpPr>
              <a:xfrm>
                <a:off x="8710521" y="1054571"/>
                <a:ext cx="293400" cy="3722222"/>
                <a:chOff x="8710521" y="1196850"/>
                <a:chExt cx="293400" cy="3722222"/>
              </a:xfrm>
            </p:grpSpPr>
            <p:sp>
              <p:nvSpPr>
                <p:cNvPr id="878" name="Google Shape;878;p19"/>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9"/>
              <p:cNvGrpSpPr/>
              <p:nvPr/>
            </p:nvGrpSpPr>
            <p:grpSpPr>
              <a:xfrm>
                <a:off x="125517" y="1054571"/>
                <a:ext cx="293400" cy="3722222"/>
                <a:chOff x="8710521" y="1196850"/>
                <a:chExt cx="293400" cy="3722222"/>
              </a:xfrm>
            </p:grpSpPr>
            <p:sp>
              <p:nvSpPr>
                <p:cNvPr id="881" name="Google Shape;881;p19"/>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3" name="Google Shape;883;p19"/>
            <p:cNvGrpSpPr/>
            <p:nvPr/>
          </p:nvGrpSpPr>
          <p:grpSpPr>
            <a:xfrm>
              <a:off x="43050" y="378150"/>
              <a:ext cx="9057900" cy="4584350"/>
              <a:chOff x="35650" y="378150"/>
              <a:chExt cx="9057900" cy="4584350"/>
            </a:xfrm>
          </p:grpSpPr>
          <p:sp>
            <p:nvSpPr>
              <p:cNvPr id="884" name="Google Shape;884;p19"/>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6" name="Google Shape;886;p19"/>
          <p:cNvSpPr txBox="1">
            <a:spLocks noGrp="1"/>
          </p:cNvSpPr>
          <p:nvPr>
            <p:ph type="title"/>
          </p:nvPr>
        </p:nvSpPr>
        <p:spPr>
          <a:xfrm>
            <a:off x="945975" y="3023625"/>
            <a:ext cx="2017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7" name="Google Shape;887;p19"/>
          <p:cNvSpPr txBox="1">
            <a:spLocks noGrp="1"/>
          </p:cNvSpPr>
          <p:nvPr>
            <p:ph type="subTitle" idx="1"/>
          </p:nvPr>
        </p:nvSpPr>
        <p:spPr>
          <a:xfrm>
            <a:off x="948050" y="3380228"/>
            <a:ext cx="20133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888" name="Google Shape;888;p19"/>
          <p:cNvSpPr txBox="1">
            <a:spLocks noGrp="1"/>
          </p:cNvSpPr>
          <p:nvPr>
            <p:ph type="title" idx="2"/>
          </p:nvPr>
        </p:nvSpPr>
        <p:spPr>
          <a:xfrm>
            <a:off x="3557400" y="3023625"/>
            <a:ext cx="2025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9" name="Google Shape;889;p19"/>
          <p:cNvSpPr txBox="1">
            <a:spLocks noGrp="1"/>
          </p:cNvSpPr>
          <p:nvPr>
            <p:ph type="subTitle" idx="3"/>
          </p:nvPr>
        </p:nvSpPr>
        <p:spPr>
          <a:xfrm>
            <a:off x="3559326" y="3380226"/>
            <a:ext cx="20214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890" name="Google Shape;890;p19"/>
          <p:cNvSpPr txBox="1">
            <a:spLocks noGrp="1"/>
          </p:cNvSpPr>
          <p:nvPr>
            <p:ph type="title" idx="4"/>
          </p:nvPr>
        </p:nvSpPr>
        <p:spPr>
          <a:xfrm>
            <a:off x="6176625" y="3023625"/>
            <a:ext cx="20214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1" name="Google Shape;891;p19"/>
          <p:cNvSpPr txBox="1">
            <a:spLocks noGrp="1"/>
          </p:cNvSpPr>
          <p:nvPr>
            <p:ph type="subTitle" idx="5"/>
          </p:nvPr>
        </p:nvSpPr>
        <p:spPr>
          <a:xfrm>
            <a:off x="6178701" y="3380226"/>
            <a:ext cx="20175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892" name="Google Shape;892;p19"/>
          <p:cNvSpPr txBox="1">
            <a:spLocks noGrp="1"/>
          </p:cNvSpPr>
          <p:nvPr>
            <p:ph type="title" idx="6"/>
          </p:nvPr>
        </p:nvSpPr>
        <p:spPr>
          <a:xfrm>
            <a:off x="720000" y="612648"/>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013"/>
        <p:cNvGrpSpPr/>
        <p:nvPr/>
      </p:nvGrpSpPr>
      <p:grpSpPr>
        <a:xfrm>
          <a:off x="0" y="0"/>
          <a:ext cx="0" cy="0"/>
          <a:chOff x="0" y="0"/>
          <a:chExt cx="0" cy="0"/>
        </a:xfrm>
      </p:grpSpPr>
      <p:grpSp>
        <p:nvGrpSpPr>
          <p:cNvPr id="1014" name="Google Shape;1014;p22"/>
          <p:cNvGrpSpPr/>
          <p:nvPr/>
        </p:nvGrpSpPr>
        <p:grpSpPr>
          <a:xfrm>
            <a:off x="10025" y="-12300"/>
            <a:ext cx="9123927" cy="5187493"/>
            <a:chOff x="33197" y="-12175"/>
            <a:chExt cx="9123927" cy="5118900"/>
          </a:xfrm>
        </p:grpSpPr>
        <p:grpSp>
          <p:nvGrpSpPr>
            <p:cNvPr id="1015" name="Google Shape;1015;p22"/>
            <p:cNvGrpSpPr/>
            <p:nvPr/>
          </p:nvGrpSpPr>
          <p:grpSpPr>
            <a:xfrm>
              <a:off x="577902" y="-12175"/>
              <a:ext cx="7986672" cy="5118900"/>
              <a:chOff x="577902" y="-12175"/>
              <a:chExt cx="7986672" cy="5118900"/>
            </a:xfrm>
          </p:grpSpPr>
          <p:cxnSp>
            <p:nvCxnSpPr>
              <p:cNvPr id="1016" name="Google Shape;1016;p22"/>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17" name="Google Shape;1017;p22"/>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18" name="Google Shape;1018;p22"/>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19" name="Google Shape;1019;p22"/>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0" name="Google Shape;1020;p22"/>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1" name="Google Shape;1021;p22"/>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2" name="Google Shape;1022;p22"/>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3" name="Google Shape;1023;p22"/>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4" name="Google Shape;1024;p22"/>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5" name="Google Shape;1025;p22"/>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6" name="Google Shape;1026;p22"/>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7" name="Google Shape;1027;p22"/>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8" name="Google Shape;1028;p22"/>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29" name="Google Shape;1029;p22"/>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0" name="Google Shape;1030;p22"/>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031" name="Google Shape;1031;p22"/>
            <p:cNvGrpSpPr/>
            <p:nvPr/>
          </p:nvGrpSpPr>
          <p:grpSpPr>
            <a:xfrm rot="5400000">
              <a:off x="2598493" y="-2006994"/>
              <a:ext cx="3993336" cy="9123927"/>
              <a:chOff x="577902" y="-12175"/>
              <a:chExt cx="3993336" cy="5118900"/>
            </a:xfrm>
          </p:grpSpPr>
          <p:cxnSp>
            <p:nvCxnSpPr>
              <p:cNvPr id="1032" name="Google Shape;1032;p22"/>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3" name="Google Shape;1033;p22"/>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4" name="Google Shape;1034;p22"/>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5" name="Google Shape;1035;p22"/>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6" name="Google Shape;1036;p22"/>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7" name="Google Shape;1037;p22"/>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8" name="Google Shape;1038;p22"/>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39" name="Google Shape;1039;p22"/>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1040" name="Google Shape;1040;p22"/>
          <p:cNvGrpSpPr/>
          <p:nvPr/>
        </p:nvGrpSpPr>
        <p:grpSpPr>
          <a:xfrm>
            <a:off x="43050" y="378150"/>
            <a:ext cx="9057900" cy="4584350"/>
            <a:chOff x="43050" y="378150"/>
            <a:chExt cx="9057900" cy="4584350"/>
          </a:xfrm>
        </p:grpSpPr>
        <p:grpSp>
          <p:nvGrpSpPr>
            <p:cNvPr id="1041" name="Google Shape;1041;p22"/>
            <p:cNvGrpSpPr/>
            <p:nvPr/>
          </p:nvGrpSpPr>
          <p:grpSpPr>
            <a:xfrm>
              <a:off x="125517" y="1054571"/>
              <a:ext cx="8878403" cy="3722222"/>
              <a:chOff x="125517" y="1054571"/>
              <a:chExt cx="8878403" cy="3722222"/>
            </a:xfrm>
          </p:grpSpPr>
          <p:sp>
            <p:nvSpPr>
              <p:cNvPr id="1042" name="Google Shape;1042;p22"/>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4" name="Google Shape;1044;p22"/>
              <p:cNvGrpSpPr/>
              <p:nvPr/>
            </p:nvGrpSpPr>
            <p:grpSpPr>
              <a:xfrm>
                <a:off x="8710521" y="1054571"/>
                <a:ext cx="293400" cy="3722222"/>
                <a:chOff x="8710521" y="1196850"/>
                <a:chExt cx="293400" cy="3722222"/>
              </a:xfrm>
            </p:grpSpPr>
            <p:sp>
              <p:nvSpPr>
                <p:cNvPr id="1045" name="Google Shape;1045;p22"/>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22"/>
              <p:cNvGrpSpPr/>
              <p:nvPr/>
            </p:nvGrpSpPr>
            <p:grpSpPr>
              <a:xfrm>
                <a:off x="125517" y="1054571"/>
                <a:ext cx="293400" cy="3722222"/>
                <a:chOff x="8710521" y="1196850"/>
                <a:chExt cx="293400" cy="3722222"/>
              </a:xfrm>
            </p:grpSpPr>
            <p:sp>
              <p:nvSpPr>
                <p:cNvPr id="1048" name="Google Shape;1048;p22"/>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22"/>
            <p:cNvGrpSpPr/>
            <p:nvPr/>
          </p:nvGrpSpPr>
          <p:grpSpPr>
            <a:xfrm>
              <a:off x="43050" y="378150"/>
              <a:ext cx="9057900" cy="4584350"/>
              <a:chOff x="35650" y="378150"/>
              <a:chExt cx="9057900" cy="4584350"/>
            </a:xfrm>
          </p:grpSpPr>
          <p:sp>
            <p:nvSpPr>
              <p:cNvPr id="1051" name="Google Shape;1051;p22"/>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3" name="Google Shape;1053;p22"/>
          <p:cNvGrpSpPr/>
          <p:nvPr/>
        </p:nvGrpSpPr>
        <p:grpSpPr>
          <a:xfrm>
            <a:off x="8241313" y="3894813"/>
            <a:ext cx="1102825" cy="1470925"/>
            <a:chOff x="8269775" y="3716750"/>
            <a:chExt cx="1102825" cy="1470925"/>
          </a:xfrm>
        </p:grpSpPr>
        <p:sp>
          <p:nvSpPr>
            <p:cNvPr id="1054" name="Google Shape;1054;p22"/>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22"/>
          <p:cNvSpPr txBox="1">
            <a:spLocks noGrp="1"/>
          </p:cNvSpPr>
          <p:nvPr>
            <p:ph type="title" hasCustomPrompt="1"/>
          </p:nvPr>
        </p:nvSpPr>
        <p:spPr>
          <a:xfrm>
            <a:off x="1171800" y="601167"/>
            <a:ext cx="4209600" cy="64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63" name="Google Shape;1063;p22"/>
          <p:cNvSpPr txBox="1">
            <a:spLocks noGrp="1"/>
          </p:cNvSpPr>
          <p:nvPr>
            <p:ph type="subTitle" idx="1"/>
          </p:nvPr>
        </p:nvSpPr>
        <p:spPr>
          <a:xfrm>
            <a:off x="1171800" y="1191665"/>
            <a:ext cx="42096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64" name="Google Shape;1064;p22"/>
          <p:cNvSpPr txBox="1">
            <a:spLocks noGrp="1"/>
          </p:cNvSpPr>
          <p:nvPr>
            <p:ph type="title" idx="2" hasCustomPrompt="1"/>
          </p:nvPr>
        </p:nvSpPr>
        <p:spPr>
          <a:xfrm>
            <a:off x="1171800" y="2093513"/>
            <a:ext cx="4209600" cy="64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65" name="Google Shape;1065;p22"/>
          <p:cNvSpPr txBox="1">
            <a:spLocks noGrp="1"/>
          </p:cNvSpPr>
          <p:nvPr>
            <p:ph type="subTitle" idx="3"/>
          </p:nvPr>
        </p:nvSpPr>
        <p:spPr>
          <a:xfrm>
            <a:off x="1171800" y="2683370"/>
            <a:ext cx="42096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66" name="Google Shape;1066;p22"/>
          <p:cNvSpPr txBox="1">
            <a:spLocks noGrp="1"/>
          </p:cNvSpPr>
          <p:nvPr>
            <p:ph type="title" idx="4" hasCustomPrompt="1"/>
          </p:nvPr>
        </p:nvSpPr>
        <p:spPr>
          <a:xfrm>
            <a:off x="1171800" y="3585266"/>
            <a:ext cx="4209600" cy="64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67" name="Google Shape;1067;p22"/>
          <p:cNvSpPr txBox="1">
            <a:spLocks noGrp="1"/>
          </p:cNvSpPr>
          <p:nvPr>
            <p:ph type="subTitle" idx="5"/>
          </p:nvPr>
        </p:nvSpPr>
        <p:spPr>
          <a:xfrm>
            <a:off x="1171800" y="4176633"/>
            <a:ext cx="42096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068"/>
        <p:cNvGrpSpPr/>
        <p:nvPr/>
      </p:nvGrpSpPr>
      <p:grpSpPr>
        <a:xfrm>
          <a:off x="0" y="0"/>
          <a:ext cx="0" cy="0"/>
          <a:chOff x="0" y="0"/>
          <a:chExt cx="0" cy="0"/>
        </a:xfrm>
      </p:grpSpPr>
      <p:grpSp>
        <p:nvGrpSpPr>
          <p:cNvPr id="1069" name="Google Shape;1069;p23"/>
          <p:cNvGrpSpPr/>
          <p:nvPr/>
        </p:nvGrpSpPr>
        <p:grpSpPr>
          <a:xfrm>
            <a:off x="10025" y="-12300"/>
            <a:ext cx="9123927" cy="5187493"/>
            <a:chOff x="33197" y="-12175"/>
            <a:chExt cx="9123927" cy="5118900"/>
          </a:xfrm>
        </p:grpSpPr>
        <p:grpSp>
          <p:nvGrpSpPr>
            <p:cNvPr id="1070" name="Google Shape;1070;p23"/>
            <p:cNvGrpSpPr/>
            <p:nvPr/>
          </p:nvGrpSpPr>
          <p:grpSpPr>
            <a:xfrm>
              <a:off x="577902" y="-12175"/>
              <a:ext cx="7986672" cy="5118900"/>
              <a:chOff x="577902" y="-12175"/>
              <a:chExt cx="7986672" cy="5118900"/>
            </a:xfrm>
          </p:grpSpPr>
          <p:cxnSp>
            <p:nvCxnSpPr>
              <p:cNvPr id="1071" name="Google Shape;1071;p2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2" name="Google Shape;1072;p2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3" name="Google Shape;1073;p2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4" name="Google Shape;1074;p2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5" name="Google Shape;1075;p2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6" name="Google Shape;1076;p2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7" name="Google Shape;1077;p2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8" name="Google Shape;1078;p2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79" name="Google Shape;1079;p23"/>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0" name="Google Shape;1080;p23"/>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1" name="Google Shape;1081;p23"/>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2" name="Google Shape;1082;p23"/>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3" name="Google Shape;1083;p23"/>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4" name="Google Shape;1084;p23"/>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5" name="Google Shape;1085;p23"/>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086" name="Google Shape;1086;p23"/>
            <p:cNvGrpSpPr/>
            <p:nvPr/>
          </p:nvGrpSpPr>
          <p:grpSpPr>
            <a:xfrm rot="5400000">
              <a:off x="2598493" y="-2006994"/>
              <a:ext cx="3993336" cy="9123927"/>
              <a:chOff x="577902" y="-12175"/>
              <a:chExt cx="3993336" cy="5118900"/>
            </a:xfrm>
          </p:grpSpPr>
          <p:cxnSp>
            <p:nvCxnSpPr>
              <p:cNvPr id="1087" name="Google Shape;1087;p2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8" name="Google Shape;1088;p2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89" name="Google Shape;1089;p2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0" name="Google Shape;1090;p2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1" name="Google Shape;1091;p2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2" name="Google Shape;1092;p2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3" name="Google Shape;1093;p2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094" name="Google Shape;1094;p2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1095" name="Google Shape;1095;p23"/>
          <p:cNvGrpSpPr/>
          <p:nvPr/>
        </p:nvGrpSpPr>
        <p:grpSpPr>
          <a:xfrm>
            <a:off x="43050" y="378150"/>
            <a:ext cx="9057900" cy="4584350"/>
            <a:chOff x="43050" y="378150"/>
            <a:chExt cx="9057900" cy="4584350"/>
          </a:xfrm>
        </p:grpSpPr>
        <p:grpSp>
          <p:nvGrpSpPr>
            <p:cNvPr id="1096" name="Google Shape;1096;p23"/>
            <p:cNvGrpSpPr/>
            <p:nvPr/>
          </p:nvGrpSpPr>
          <p:grpSpPr>
            <a:xfrm>
              <a:off x="125517" y="1054571"/>
              <a:ext cx="8878403" cy="3722222"/>
              <a:chOff x="125517" y="1054571"/>
              <a:chExt cx="8878403" cy="3722222"/>
            </a:xfrm>
          </p:grpSpPr>
          <p:sp>
            <p:nvSpPr>
              <p:cNvPr id="1097" name="Google Shape;1097;p23"/>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3"/>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 name="Google Shape;1099;p23"/>
              <p:cNvGrpSpPr/>
              <p:nvPr/>
            </p:nvGrpSpPr>
            <p:grpSpPr>
              <a:xfrm>
                <a:off x="8710521" y="1054571"/>
                <a:ext cx="293400" cy="3722222"/>
                <a:chOff x="8710521" y="1196850"/>
                <a:chExt cx="293400" cy="3722222"/>
              </a:xfrm>
            </p:grpSpPr>
            <p:sp>
              <p:nvSpPr>
                <p:cNvPr id="1100" name="Google Shape;1100;p23"/>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3"/>
              <p:cNvGrpSpPr/>
              <p:nvPr/>
            </p:nvGrpSpPr>
            <p:grpSpPr>
              <a:xfrm>
                <a:off x="125517" y="1054571"/>
                <a:ext cx="293400" cy="3722222"/>
                <a:chOff x="8710521" y="1196850"/>
                <a:chExt cx="293400" cy="3722222"/>
              </a:xfrm>
            </p:grpSpPr>
            <p:sp>
              <p:nvSpPr>
                <p:cNvPr id="1103" name="Google Shape;1103;p23"/>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5" name="Google Shape;1105;p23"/>
            <p:cNvGrpSpPr/>
            <p:nvPr/>
          </p:nvGrpSpPr>
          <p:grpSpPr>
            <a:xfrm>
              <a:off x="43050" y="378150"/>
              <a:ext cx="9057900" cy="4584350"/>
              <a:chOff x="35650" y="378150"/>
              <a:chExt cx="9057900" cy="4584350"/>
            </a:xfrm>
          </p:grpSpPr>
          <p:sp>
            <p:nvSpPr>
              <p:cNvPr id="1106" name="Google Shape;1106;p23"/>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8" name="Google Shape;1108;p23"/>
          <p:cNvSpPr txBox="1">
            <a:spLocks noGrp="1"/>
          </p:cNvSpPr>
          <p:nvPr>
            <p:ph type="title"/>
          </p:nvPr>
        </p:nvSpPr>
        <p:spPr>
          <a:xfrm>
            <a:off x="1444288" y="3066988"/>
            <a:ext cx="25056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9" name="Google Shape;1109;p23"/>
          <p:cNvSpPr txBox="1">
            <a:spLocks noGrp="1"/>
          </p:cNvSpPr>
          <p:nvPr>
            <p:ph type="subTitle" idx="1"/>
          </p:nvPr>
        </p:nvSpPr>
        <p:spPr>
          <a:xfrm>
            <a:off x="1443538" y="3472204"/>
            <a:ext cx="25071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110" name="Google Shape;1110;p23"/>
          <p:cNvSpPr txBox="1">
            <a:spLocks noGrp="1"/>
          </p:cNvSpPr>
          <p:nvPr>
            <p:ph type="title" idx="2"/>
          </p:nvPr>
        </p:nvSpPr>
        <p:spPr>
          <a:xfrm>
            <a:off x="5194113" y="3066988"/>
            <a:ext cx="25056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11" name="Google Shape;1111;p23"/>
          <p:cNvSpPr txBox="1">
            <a:spLocks noGrp="1"/>
          </p:cNvSpPr>
          <p:nvPr>
            <p:ph type="subTitle" idx="3"/>
          </p:nvPr>
        </p:nvSpPr>
        <p:spPr>
          <a:xfrm>
            <a:off x="5193363" y="3472204"/>
            <a:ext cx="25071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112" name="Google Shape;1112;p23"/>
          <p:cNvSpPr txBox="1">
            <a:spLocks noGrp="1"/>
          </p:cNvSpPr>
          <p:nvPr>
            <p:ph type="title" idx="4" hasCustomPrompt="1"/>
          </p:nvPr>
        </p:nvSpPr>
        <p:spPr>
          <a:xfrm>
            <a:off x="2235688" y="1843520"/>
            <a:ext cx="9228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3" name="Google Shape;1113;p23"/>
          <p:cNvSpPr txBox="1">
            <a:spLocks noGrp="1"/>
          </p:cNvSpPr>
          <p:nvPr>
            <p:ph type="title" idx="5" hasCustomPrompt="1"/>
          </p:nvPr>
        </p:nvSpPr>
        <p:spPr>
          <a:xfrm>
            <a:off x="5985513" y="1843520"/>
            <a:ext cx="9228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4" name="Google Shape;1114;p23"/>
          <p:cNvSpPr txBox="1">
            <a:spLocks noGrp="1"/>
          </p:cNvSpPr>
          <p:nvPr>
            <p:ph type="title" idx="6"/>
          </p:nvPr>
        </p:nvSpPr>
        <p:spPr>
          <a:xfrm>
            <a:off x="720000" y="6126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grpSp>
        <p:nvGrpSpPr>
          <p:cNvPr id="1115" name="Google Shape;1115;p23"/>
          <p:cNvGrpSpPr/>
          <p:nvPr/>
        </p:nvGrpSpPr>
        <p:grpSpPr>
          <a:xfrm>
            <a:off x="8269775" y="3788075"/>
            <a:ext cx="1102825" cy="1470925"/>
            <a:chOff x="8269775" y="3716750"/>
            <a:chExt cx="1102825" cy="1470925"/>
          </a:xfrm>
        </p:grpSpPr>
        <p:sp>
          <p:nvSpPr>
            <p:cNvPr id="1116" name="Google Shape;1116;p23"/>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3"/>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3"/>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3"/>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3"/>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3"/>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23"/>
          <p:cNvGrpSpPr/>
          <p:nvPr/>
        </p:nvGrpSpPr>
        <p:grpSpPr>
          <a:xfrm flipH="1">
            <a:off x="-212075" y="3788075"/>
            <a:ext cx="1102825" cy="1470925"/>
            <a:chOff x="8269775" y="3716750"/>
            <a:chExt cx="1102825" cy="1470925"/>
          </a:xfrm>
        </p:grpSpPr>
        <p:sp>
          <p:nvSpPr>
            <p:cNvPr id="1125" name="Google Shape;1125;p23"/>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3"/>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3"/>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3"/>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3"/>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3"/>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3"/>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3"/>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275"/>
        <p:cNvGrpSpPr/>
        <p:nvPr/>
      </p:nvGrpSpPr>
      <p:grpSpPr>
        <a:xfrm>
          <a:off x="0" y="0"/>
          <a:ext cx="0" cy="0"/>
          <a:chOff x="0" y="0"/>
          <a:chExt cx="0" cy="0"/>
        </a:xfrm>
      </p:grpSpPr>
      <p:grpSp>
        <p:nvGrpSpPr>
          <p:cNvPr id="1276" name="Google Shape;1276;p25"/>
          <p:cNvGrpSpPr/>
          <p:nvPr/>
        </p:nvGrpSpPr>
        <p:grpSpPr>
          <a:xfrm>
            <a:off x="10025" y="-12300"/>
            <a:ext cx="9123927" cy="5187493"/>
            <a:chOff x="33197" y="-12175"/>
            <a:chExt cx="9123927" cy="5118900"/>
          </a:xfrm>
        </p:grpSpPr>
        <p:grpSp>
          <p:nvGrpSpPr>
            <p:cNvPr id="1277" name="Google Shape;1277;p25"/>
            <p:cNvGrpSpPr/>
            <p:nvPr/>
          </p:nvGrpSpPr>
          <p:grpSpPr>
            <a:xfrm>
              <a:off x="577902" y="-12175"/>
              <a:ext cx="7986672" cy="5118900"/>
              <a:chOff x="577902" y="-12175"/>
              <a:chExt cx="7986672" cy="5118900"/>
            </a:xfrm>
          </p:grpSpPr>
          <p:cxnSp>
            <p:nvCxnSpPr>
              <p:cNvPr id="1278" name="Google Shape;1278;p2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79" name="Google Shape;1279;p2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0" name="Google Shape;1280;p2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1" name="Google Shape;1281;p2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2" name="Google Shape;1282;p2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3" name="Google Shape;1283;p2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4" name="Google Shape;1284;p2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5" name="Google Shape;1285;p2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6" name="Google Shape;1286;p25"/>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7" name="Google Shape;1287;p25"/>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8" name="Google Shape;1288;p25"/>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89" name="Google Shape;1289;p25"/>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0" name="Google Shape;1290;p25"/>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1" name="Google Shape;1291;p25"/>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2" name="Google Shape;1292;p25"/>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293" name="Google Shape;1293;p25"/>
            <p:cNvGrpSpPr/>
            <p:nvPr/>
          </p:nvGrpSpPr>
          <p:grpSpPr>
            <a:xfrm rot="5400000">
              <a:off x="2598493" y="-2006994"/>
              <a:ext cx="3993336" cy="9123927"/>
              <a:chOff x="577902" y="-12175"/>
              <a:chExt cx="3993336" cy="5118900"/>
            </a:xfrm>
          </p:grpSpPr>
          <p:cxnSp>
            <p:nvCxnSpPr>
              <p:cNvPr id="1294" name="Google Shape;1294;p2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5" name="Google Shape;1295;p2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6" name="Google Shape;1296;p2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7" name="Google Shape;1297;p2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8" name="Google Shape;1298;p2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299" name="Google Shape;1299;p2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00" name="Google Shape;1300;p2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01" name="Google Shape;1301;p2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1302" name="Google Shape;1302;p25"/>
          <p:cNvGrpSpPr/>
          <p:nvPr/>
        </p:nvGrpSpPr>
        <p:grpSpPr>
          <a:xfrm>
            <a:off x="43050" y="85400"/>
            <a:ext cx="1102825" cy="1470925"/>
            <a:chOff x="8269775" y="3716750"/>
            <a:chExt cx="1102825" cy="1470925"/>
          </a:xfrm>
        </p:grpSpPr>
        <p:sp>
          <p:nvSpPr>
            <p:cNvPr id="1303" name="Google Shape;1303;p25"/>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5"/>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1" name="Google Shape;1311;p25"/>
          <p:cNvGrpSpPr/>
          <p:nvPr/>
        </p:nvGrpSpPr>
        <p:grpSpPr>
          <a:xfrm>
            <a:off x="43050" y="378150"/>
            <a:ext cx="9057900" cy="4584350"/>
            <a:chOff x="43050" y="378150"/>
            <a:chExt cx="9057900" cy="4584350"/>
          </a:xfrm>
        </p:grpSpPr>
        <p:grpSp>
          <p:nvGrpSpPr>
            <p:cNvPr id="1312" name="Google Shape;1312;p25"/>
            <p:cNvGrpSpPr/>
            <p:nvPr/>
          </p:nvGrpSpPr>
          <p:grpSpPr>
            <a:xfrm>
              <a:off x="125517" y="1054571"/>
              <a:ext cx="8878403" cy="3722222"/>
              <a:chOff x="125517" y="1054571"/>
              <a:chExt cx="8878403" cy="3722222"/>
            </a:xfrm>
          </p:grpSpPr>
          <p:sp>
            <p:nvSpPr>
              <p:cNvPr id="1313" name="Google Shape;1313;p25"/>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5"/>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5" name="Google Shape;1315;p25"/>
              <p:cNvGrpSpPr/>
              <p:nvPr/>
            </p:nvGrpSpPr>
            <p:grpSpPr>
              <a:xfrm>
                <a:off x="8710521" y="1054571"/>
                <a:ext cx="293400" cy="3722222"/>
                <a:chOff x="8710521" y="1196850"/>
                <a:chExt cx="293400" cy="3722222"/>
              </a:xfrm>
            </p:grpSpPr>
            <p:sp>
              <p:nvSpPr>
                <p:cNvPr id="1316" name="Google Shape;1316;p2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25"/>
              <p:cNvGrpSpPr/>
              <p:nvPr/>
            </p:nvGrpSpPr>
            <p:grpSpPr>
              <a:xfrm>
                <a:off x="125517" y="1054571"/>
                <a:ext cx="293400" cy="3722222"/>
                <a:chOff x="8710521" y="1196850"/>
                <a:chExt cx="293400" cy="3722222"/>
              </a:xfrm>
            </p:grpSpPr>
            <p:sp>
              <p:nvSpPr>
                <p:cNvPr id="1319" name="Google Shape;1319;p2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1" name="Google Shape;1321;p25"/>
            <p:cNvGrpSpPr/>
            <p:nvPr/>
          </p:nvGrpSpPr>
          <p:grpSpPr>
            <a:xfrm>
              <a:off x="43050" y="378150"/>
              <a:ext cx="9057900" cy="4584350"/>
              <a:chOff x="35650" y="378150"/>
              <a:chExt cx="9057900" cy="4584350"/>
            </a:xfrm>
          </p:grpSpPr>
          <p:sp>
            <p:nvSpPr>
              <p:cNvPr id="1322" name="Google Shape;1322;p25"/>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5"/>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4" name="Google Shape;1324;p25"/>
          <p:cNvGrpSpPr/>
          <p:nvPr/>
        </p:nvGrpSpPr>
        <p:grpSpPr>
          <a:xfrm>
            <a:off x="7511052" y="3659459"/>
            <a:ext cx="919723" cy="908168"/>
            <a:chOff x="1756600" y="-1013525"/>
            <a:chExt cx="1158050" cy="1143500"/>
          </a:xfrm>
        </p:grpSpPr>
        <p:sp>
          <p:nvSpPr>
            <p:cNvPr id="1325" name="Google Shape;1325;p25"/>
            <p:cNvSpPr/>
            <p:nvPr/>
          </p:nvSpPr>
          <p:spPr>
            <a:xfrm>
              <a:off x="1933875" y="-950250"/>
              <a:ext cx="945125" cy="1072175"/>
            </a:xfrm>
            <a:custGeom>
              <a:avLst/>
              <a:gdLst/>
              <a:ahLst/>
              <a:cxnLst/>
              <a:rect l="l" t="t" r="r" b="b"/>
              <a:pathLst>
                <a:path w="37805" h="42887" extrusionOk="0">
                  <a:moveTo>
                    <a:pt x="36117" y="1"/>
                  </a:moveTo>
                  <a:lnTo>
                    <a:pt x="35957" y="21"/>
                  </a:lnTo>
                  <a:lnTo>
                    <a:pt x="35816" y="41"/>
                  </a:lnTo>
                  <a:lnTo>
                    <a:pt x="35675" y="101"/>
                  </a:lnTo>
                  <a:lnTo>
                    <a:pt x="35535" y="141"/>
                  </a:lnTo>
                  <a:lnTo>
                    <a:pt x="35394" y="221"/>
                  </a:lnTo>
                  <a:lnTo>
                    <a:pt x="35253" y="302"/>
                  </a:lnTo>
                  <a:lnTo>
                    <a:pt x="35133" y="402"/>
                  </a:lnTo>
                  <a:lnTo>
                    <a:pt x="35033" y="523"/>
                  </a:lnTo>
                  <a:lnTo>
                    <a:pt x="34932" y="643"/>
                  </a:lnTo>
                  <a:lnTo>
                    <a:pt x="34832" y="784"/>
                  </a:lnTo>
                  <a:lnTo>
                    <a:pt x="23402" y="19967"/>
                  </a:lnTo>
                  <a:lnTo>
                    <a:pt x="18320" y="11410"/>
                  </a:lnTo>
                  <a:lnTo>
                    <a:pt x="18199" y="11229"/>
                  </a:lnTo>
                  <a:lnTo>
                    <a:pt x="18059" y="11069"/>
                  </a:lnTo>
                  <a:lnTo>
                    <a:pt x="17898" y="10948"/>
                  </a:lnTo>
                  <a:lnTo>
                    <a:pt x="17717" y="10828"/>
                  </a:lnTo>
                  <a:lnTo>
                    <a:pt x="17537" y="10747"/>
                  </a:lnTo>
                  <a:lnTo>
                    <a:pt x="17336" y="10667"/>
                  </a:lnTo>
                  <a:lnTo>
                    <a:pt x="17115" y="10647"/>
                  </a:lnTo>
                  <a:lnTo>
                    <a:pt x="16914" y="10627"/>
                  </a:lnTo>
                  <a:lnTo>
                    <a:pt x="16693" y="10647"/>
                  </a:lnTo>
                  <a:lnTo>
                    <a:pt x="16492" y="10687"/>
                  </a:lnTo>
                  <a:lnTo>
                    <a:pt x="16291" y="10767"/>
                  </a:lnTo>
                  <a:lnTo>
                    <a:pt x="16110" y="10868"/>
                  </a:lnTo>
                  <a:lnTo>
                    <a:pt x="15930" y="10988"/>
                  </a:lnTo>
                  <a:lnTo>
                    <a:pt x="15789" y="11129"/>
                  </a:lnTo>
                  <a:lnTo>
                    <a:pt x="15648" y="11290"/>
                  </a:lnTo>
                  <a:lnTo>
                    <a:pt x="15528" y="11470"/>
                  </a:lnTo>
                  <a:lnTo>
                    <a:pt x="181" y="40537"/>
                  </a:lnTo>
                  <a:lnTo>
                    <a:pt x="121" y="40697"/>
                  </a:lnTo>
                  <a:lnTo>
                    <a:pt x="61" y="40838"/>
                  </a:lnTo>
                  <a:lnTo>
                    <a:pt x="21" y="40999"/>
                  </a:lnTo>
                  <a:lnTo>
                    <a:pt x="0" y="41159"/>
                  </a:lnTo>
                  <a:lnTo>
                    <a:pt x="0" y="41300"/>
                  </a:lnTo>
                  <a:lnTo>
                    <a:pt x="21" y="41461"/>
                  </a:lnTo>
                  <a:lnTo>
                    <a:pt x="41" y="41601"/>
                  </a:lnTo>
                  <a:lnTo>
                    <a:pt x="81" y="41762"/>
                  </a:lnTo>
                  <a:lnTo>
                    <a:pt x="121" y="41902"/>
                  </a:lnTo>
                  <a:lnTo>
                    <a:pt x="201" y="42043"/>
                  </a:lnTo>
                  <a:lnTo>
                    <a:pt x="282" y="42184"/>
                  </a:lnTo>
                  <a:lnTo>
                    <a:pt x="362" y="42304"/>
                  </a:lnTo>
                  <a:lnTo>
                    <a:pt x="462" y="42425"/>
                  </a:lnTo>
                  <a:lnTo>
                    <a:pt x="583" y="42525"/>
                  </a:lnTo>
                  <a:lnTo>
                    <a:pt x="724" y="42626"/>
                  </a:lnTo>
                  <a:lnTo>
                    <a:pt x="864" y="42706"/>
                  </a:lnTo>
                  <a:lnTo>
                    <a:pt x="1045" y="42786"/>
                  </a:lnTo>
                  <a:lnTo>
                    <a:pt x="1226" y="42847"/>
                  </a:lnTo>
                  <a:lnTo>
                    <a:pt x="1407" y="42867"/>
                  </a:lnTo>
                  <a:lnTo>
                    <a:pt x="1607" y="42887"/>
                  </a:lnTo>
                  <a:lnTo>
                    <a:pt x="1808" y="42867"/>
                  </a:lnTo>
                  <a:lnTo>
                    <a:pt x="2029" y="42826"/>
                  </a:lnTo>
                  <a:lnTo>
                    <a:pt x="2230" y="42766"/>
                  </a:lnTo>
                  <a:lnTo>
                    <a:pt x="2411" y="42666"/>
                  </a:lnTo>
                  <a:lnTo>
                    <a:pt x="2592" y="42545"/>
                  </a:lnTo>
                  <a:lnTo>
                    <a:pt x="2752" y="42405"/>
                  </a:lnTo>
                  <a:lnTo>
                    <a:pt x="2893" y="42224"/>
                  </a:lnTo>
                  <a:lnTo>
                    <a:pt x="3014" y="42043"/>
                  </a:lnTo>
                  <a:lnTo>
                    <a:pt x="17034" y="15488"/>
                  </a:lnTo>
                  <a:lnTo>
                    <a:pt x="22036" y="23924"/>
                  </a:lnTo>
                  <a:lnTo>
                    <a:pt x="22157" y="24085"/>
                  </a:lnTo>
                  <a:lnTo>
                    <a:pt x="22277" y="24246"/>
                  </a:lnTo>
                  <a:lnTo>
                    <a:pt x="22438" y="24386"/>
                  </a:lnTo>
                  <a:lnTo>
                    <a:pt x="22619" y="24487"/>
                  </a:lnTo>
                  <a:lnTo>
                    <a:pt x="22799" y="24587"/>
                  </a:lnTo>
                  <a:lnTo>
                    <a:pt x="23000" y="24648"/>
                  </a:lnTo>
                  <a:lnTo>
                    <a:pt x="23201" y="24688"/>
                  </a:lnTo>
                  <a:lnTo>
                    <a:pt x="23402" y="24708"/>
                  </a:lnTo>
                  <a:lnTo>
                    <a:pt x="23603" y="24688"/>
                  </a:lnTo>
                  <a:lnTo>
                    <a:pt x="23824" y="24648"/>
                  </a:lnTo>
                  <a:lnTo>
                    <a:pt x="24005" y="24587"/>
                  </a:lnTo>
                  <a:lnTo>
                    <a:pt x="24185" y="24487"/>
                  </a:lnTo>
                  <a:lnTo>
                    <a:pt x="24366" y="24386"/>
                  </a:lnTo>
                  <a:lnTo>
                    <a:pt x="24527" y="24246"/>
                  </a:lnTo>
                  <a:lnTo>
                    <a:pt x="24668" y="24085"/>
                  </a:lnTo>
                  <a:lnTo>
                    <a:pt x="24768" y="23924"/>
                  </a:lnTo>
                  <a:lnTo>
                    <a:pt x="37584" y="2411"/>
                  </a:lnTo>
                  <a:lnTo>
                    <a:pt x="37664" y="2270"/>
                  </a:lnTo>
                  <a:lnTo>
                    <a:pt x="37724" y="2130"/>
                  </a:lnTo>
                  <a:lnTo>
                    <a:pt x="37764" y="1969"/>
                  </a:lnTo>
                  <a:lnTo>
                    <a:pt x="37784" y="1808"/>
                  </a:lnTo>
                  <a:lnTo>
                    <a:pt x="37805" y="1668"/>
                  </a:lnTo>
                  <a:lnTo>
                    <a:pt x="37805" y="1507"/>
                  </a:lnTo>
                  <a:lnTo>
                    <a:pt x="37784" y="1346"/>
                  </a:lnTo>
                  <a:lnTo>
                    <a:pt x="37764" y="1206"/>
                  </a:lnTo>
                  <a:lnTo>
                    <a:pt x="37704" y="1065"/>
                  </a:lnTo>
                  <a:lnTo>
                    <a:pt x="37644" y="925"/>
                  </a:lnTo>
                  <a:lnTo>
                    <a:pt x="37584" y="784"/>
                  </a:lnTo>
                  <a:lnTo>
                    <a:pt x="37503" y="643"/>
                  </a:lnTo>
                  <a:lnTo>
                    <a:pt x="37403" y="523"/>
                  </a:lnTo>
                  <a:lnTo>
                    <a:pt x="37282" y="422"/>
                  </a:lnTo>
                  <a:lnTo>
                    <a:pt x="37162" y="322"/>
                  </a:lnTo>
                  <a:lnTo>
                    <a:pt x="37021" y="221"/>
                  </a:lnTo>
                  <a:lnTo>
                    <a:pt x="36881" y="141"/>
                  </a:lnTo>
                  <a:lnTo>
                    <a:pt x="36740" y="81"/>
                  </a:lnTo>
                  <a:lnTo>
                    <a:pt x="36579" y="41"/>
                  </a:lnTo>
                  <a:lnTo>
                    <a:pt x="36419" y="21"/>
                  </a:lnTo>
                  <a:lnTo>
                    <a:pt x="362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5"/>
            <p:cNvSpPr/>
            <p:nvPr/>
          </p:nvSpPr>
          <p:spPr>
            <a:xfrm>
              <a:off x="2754950" y="-1013525"/>
              <a:ext cx="159700" cy="152700"/>
            </a:xfrm>
            <a:custGeom>
              <a:avLst/>
              <a:gdLst/>
              <a:ahLst/>
              <a:cxnLst/>
              <a:rect l="l" t="t" r="r" b="b"/>
              <a:pathLst>
                <a:path w="6388" h="6108" extrusionOk="0">
                  <a:moveTo>
                    <a:pt x="5022" y="1"/>
                  </a:moveTo>
                  <a:lnTo>
                    <a:pt x="4861" y="21"/>
                  </a:lnTo>
                  <a:lnTo>
                    <a:pt x="4721" y="81"/>
                  </a:lnTo>
                  <a:lnTo>
                    <a:pt x="362" y="2250"/>
                  </a:lnTo>
                  <a:lnTo>
                    <a:pt x="261" y="2311"/>
                  </a:lnTo>
                  <a:lnTo>
                    <a:pt x="201" y="2371"/>
                  </a:lnTo>
                  <a:lnTo>
                    <a:pt x="141" y="2431"/>
                  </a:lnTo>
                  <a:lnTo>
                    <a:pt x="80" y="2491"/>
                  </a:lnTo>
                  <a:lnTo>
                    <a:pt x="20" y="2652"/>
                  </a:lnTo>
                  <a:lnTo>
                    <a:pt x="0" y="2833"/>
                  </a:lnTo>
                  <a:lnTo>
                    <a:pt x="20" y="2994"/>
                  </a:lnTo>
                  <a:lnTo>
                    <a:pt x="80" y="3154"/>
                  </a:lnTo>
                  <a:lnTo>
                    <a:pt x="141" y="3214"/>
                  </a:lnTo>
                  <a:lnTo>
                    <a:pt x="201" y="3295"/>
                  </a:lnTo>
                  <a:lnTo>
                    <a:pt x="261" y="3355"/>
                  </a:lnTo>
                  <a:lnTo>
                    <a:pt x="342" y="3395"/>
                  </a:lnTo>
                  <a:lnTo>
                    <a:pt x="2893" y="4721"/>
                  </a:lnTo>
                  <a:lnTo>
                    <a:pt x="5444" y="6047"/>
                  </a:lnTo>
                  <a:lnTo>
                    <a:pt x="5544" y="6067"/>
                  </a:lnTo>
                  <a:lnTo>
                    <a:pt x="5624" y="6107"/>
                  </a:lnTo>
                  <a:lnTo>
                    <a:pt x="5805" y="6107"/>
                  </a:lnTo>
                  <a:lnTo>
                    <a:pt x="5966" y="6067"/>
                  </a:lnTo>
                  <a:lnTo>
                    <a:pt x="6107" y="5987"/>
                  </a:lnTo>
                  <a:lnTo>
                    <a:pt x="6247" y="5866"/>
                  </a:lnTo>
                  <a:lnTo>
                    <a:pt x="6327" y="5725"/>
                  </a:lnTo>
                  <a:lnTo>
                    <a:pt x="6368" y="5645"/>
                  </a:lnTo>
                  <a:lnTo>
                    <a:pt x="6368" y="5565"/>
                  </a:lnTo>
                  <a:lnTo>
                    <a:pt x="6388" y="5464"/>
                  </a:lnTo>
                  <a:lnTo>
                    <a:pt x="6368" y="5384"/>
                  </a:lnTo>
                  <a:lnTo>
                    <a:pt x="5645" y="543"/>
                  </a:lnTo>
                  <a:lnTo>
                    <a:pt x="5584" y="402"/>
                  </a:lnTo>
                  <a:lnTo>
                    <a:pt x="5524" y="262"/>
                  </a:lnTo>
                  <a:lnTo>
                    <a:pt x="5424" y="161"/>
                  </a:lnTo>
                  <a:lnTo>
                    <a:pt x="5303" y="81"/>
                  </a:lnTo>
                  <a:lnTo>
                    <a:pt x="5162" y="21"/>
                  </a:lnTo>
                  <a:lnTo>
                    <a:pt x="50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5"/>
            <p:cNvSpPr/>
            <p:nvPr/>
          </p:nvSpPr>
          <p:spPr>
            <a:xfrm>
              <a:off x="1756600" y="-478700"/>
              <a:ext cx="1022475" cy="608675"/>
            </a:xfrm>
            <a:custGeom>
              <a:avLst/>
              <a:gdLst/>
              <a:ahLst/>
              <a:cxnLst/>
              <a:rect l="l" t="t" r="r" b="b"/>
              <a:pathLst>
                <a:path w="40899" h="24347" extrusionOk="0">
                  <a:moveTo>
                    <a:pt x="35796" y="0"/>
                  </a:moveTo>
                  <a:lnTo>
                    <a:pt x="35615" y="21"/>
                  </a:lnTo>
                  <a:lnTo>
                    <a:pt x="35414" y="41"/>
                  </a:lnTo>
                  <a:lnTo>
                    <a:pt x="35234" y="101"/>
                  </a:lnTo>
                  <a:lnTo>
                    <a:pt x="35073" y="161"/>
                  </a:lnTo>
                  <a:lnTo>
                    <a:pt x="34912" y="262"/>
                  </a:lnTo>
                  <a:lnTo>
                    <a:pt x="34752" y="382"/>
                  </a:lnTo>
                  <a:lnTo>
                    <a:pt x="34631" y="503"/>
                  </a:lnTo>
                  <a:lnTo>
                    <a:pt x="34510" y="643"/>
                  </a:lnTo>
                  <a:lnTo>
                    <a:pt x="34390" y="804"/>
                  </a:lnTo>
                  <a:lnTo>
                    <a:pt x="23623" y="19405"/>
                  </a:lnTo>
                  <a:lnTo>
                    <a:pt x="13339" y="3998"/>
                  </a:lnTo>
                  <a:lnTo>
                    <a:pt x="13218" y="3837"/>
                  </a:lnTo>
                  <a:lnTo>
                    <a:pt x="13077" y="3696"/>
                  </a:lnTo>
                  <a:lnTo>
                    <a:pt x="12917" y="3556"/>
                  </a:lnTo>
                  <a:lnTo>
                    <a:pt x="12736" y="3455"/>
                  </a:lnTo>
                  <a:lnTo>
                    <a:pt x="12555" y="3375"/>
                  </a:lnTo>
                  <a:lnTo>
                    <a:pt x="12374" y="3335"/>
                  </a:lnTo>
                  <a:lnTo>
                    <a:pt x="12174" y="3295"/>
                  </a:lnTo>
                  <a:lnTo>
                    <a:pt x="11953" y="3295"/>
                  </a:lnTo>
                  <a:lnTo>
                    <a:pt x="11752" y="3315"/>
                  </a:lnTo>
                  <a:lnTo>
                    <a:pt x="11571" y="3355"/>
                  </a:lnTo>
                  <a:lnTo>
                    <a:pt x="11370" y="3415"/>
                  </a:lnTo>
                  <a:lnTo>
                    <a:pt x="11189" y="3516"/>
                  </a:lnTo>
                  <a:lnTo>
                    <a:pt x="11029" y="3616"/>
                  </a:lnTo>
                  <a:lnTo>
                    <a:pt x="10888" y="3757"/>
                  </a:lnTo>
                  <a:lnTo>
                    <a:pt x="10747" y="3917"/>
                  </a:lnTo>
                  <a:lnTo>
                    <a:pt x="10627" y="4078"/>
                  </a:lnTo>
                  <a:lnTo>
                    <a:pt x="222" y="21936"/>
                  </a:lnTo>
                  <a:lnTo>
                    <a:pt x="141" y="22076"/>
                  </a:lnTo>
                  <a:lnTo>
                    <a:pt x="81" y="22237"/>
                  </a:lnTo>
                  <a:lnTo>
                    <a:pt x="41" y="22378"/>
                  </a:lnTo>
                  <a:lnTo>
                    <a:pt x="1" y="22538"/>
                  </a:lnTo>
                  <a:lnTo>
                    <a:pt x="1" y="22699"/>
                  </a:lnTo>
                  <a:lnTo>
                    <a:pt x="1" y="22840"/>
                  </a:lnTo>
                  <a:lnTo>
                    <a:pt x="21" y="23000"/>
                  </a:lnTo>
                  <a:lnTo>
                    <a:pt x="41" y="23141"/>
                  </a:lnTo>
                  <a:lnTo>
                    <a:pt x="101" y="23302"/>
                  </a:lnTo>
                  <a:lnTo>
                    <a:pt x="161" y="23442"/>
                  </a:lnTo>
                  <a:lnTo>
                    <a:pt x="222" y="23563"/>
                  </a:lnTo>
                  <a:lnTo>
                    <a:pt x="322" y="23703"/>
                  </a:lnTo>
                  <a:lnTo>
                    <a:pt x="423" y="23824"/>
                  </a:lnTo>
                  <a:lnTo>
                    <a:pt x="523" y="23924"/>
                  </a:lnTo>
                  <a:lnTo>
                    <a:pt x="643" y="24025"/>
                  </a:lnTo>
                  <a:lnTo>
                    <a:pt x="784" y="24125"/>
                  </a:lnTo>
                  <a:lnTo>
                    <a:pt x="985" y="24226"/>
                  </a:lnTo>
                  <a:lnTo>
                    <a:pt x="1186" y="24286"/>
                  </a:lnTo>
                  <a:lnTo>
                    <a:pt x="1387" y="24326"/>
                  </a:lnTo>
                  <a:lnTo>
                    <a:pt x="1588" y="24346"/>
                  </a:lnTo>
                  <a:lnTo>
                    <a:pt x="1788" y="24326"/>
                  </a:lnTo>
                  <a:lnTo>
                    <a:pt x="1989" y="24286"/>
                  </a:lnTo>
                  <a:lnTo>
                    <a:pt x="2190" y="24226"/>
                  </a:lnTo>
                  <a:lnTo>
                    <a:pt x="2371" y="24125"/>
                  </a:lnTo>
                  <a:lnTo>
                    <a:pt x="2552" y="24025"/>
                  </a:lnTo>
                  <a:lnTo>
                    <a:pt x="2712" y="23884"/>
                  </a:lnTo>
                  <a:lnTo>
                    <a:pt x="2853" y="23723"/>
                  </a:lnTo>
                  <a:lnTo>
                    <a:pt x="2974" y="23543"/>
                  </a:lnTo>
                  <a:lnTo>
                    <a:pt x="12093" y="7895"/>
                  </a:lnTo>
                  <a:lnTo>
                    <a:pt x="22398" y="23322"/>
                  </a:lnTo>
                  <a:lnTo>
                    <a:pt x="22518" y="23482"/>
                  </a:lnTo>
                  <a:lnTo>
                    <a:pt x="22659" y="23623"/>
                  </a:lnTo>
                  <a:lnTo>
                    <a:pt x="22820" y="23744"/>
                  </a:lnTo>
                  <a:lnTo>
                    <a:pt x="23001" y="23844"/>
                  </a:lnTo>
                  <a:lnTo>
                    <a:pt x="23181" y="23924"/>
                  </a:lnTo>
                  <a:lnTo>
                    <a:pt x="23382" y="23985"/>
                  </a:lnTo>
                  <a:lnTo>
                    <a:pt x="23583" y="24025"/>
                  </a:lnTo>
                  <a:lnTo>
                    <a:pt x="23784" y="24025"/>
                  </a:lnTo>
                  <a:lnTo>
                    <a:pt x="23985" y="24005"/>
                  </a:lnTo>
                  <a:lnTo>
                    <a:pt x="24186" y="23964"/>
                  </a:lnTo>
                  <a:lnTo>
                    <a:pt x="24366" y="23884"/>
                  </a:lnTo>
                  <a:lnTo>
                    <a:pt x="24547" y="23804"/>
                  </a:lnTo>
                  <a:lnTo>
                    <a:pt x="24708" y="23683"/>
                  </a:lnTo>
                  <a:lnTo>
                    <a:pt x="24869" y="23543"/>
                  </a:lnTo>
                  <a:lnTo>
                    <a:pt x="24989" y="23402"/>
                  </a:lnTo>
                  <a:lnTo>
                    <a:pt x="25110" y="23221"/>
                  </a:lnTo>
                  <a:lnTo>
                    <a:pt x="36077" y="4299"/>
                  </a:lnTo>
                  <a:lnTo>
                    <a:pt x="38126" y="6549"/>
                  </a:lnTo>
                  <a:lnTo>
                    <a:pt x="38247" y="6669"/>
                  </a:lnTo>
                  <a:lnTo>
                    <a:pt x="38367" y="6770"/>
                  </a:lnTo>
                  <a:lnTo>
                    <a:pt x="38488" y="6850"/>
                  </a:lnTo>
                  <a:lnTo>
                    <a:pt x="38628" y="6931"/>
                  </a:lnTo>
                  <a:lnTo>
                    <a:pt x="38769" y="6991"/>
                  </a:lnTo>
                  <a:lnTo>
                    <a:pt x="38930" y="7031"/>
                  </a:lnTo>
                  <a:lnTo>
                    <a:pt x="39070" y="7051"/>
                  </a:lnTo>
                  <a:lnTo>
                    <a:pt x="39231" y="7071"/>
                  </a:lnTo>
                  <a:lnTo>
                    <a:pt x="39392" y="7071"/>
                  </a:lnTo>
                  <a:lnTo>
                    <a:pt x="39532" y="7051"/>
                  </a:lnTo>
                  <a:lnTo>
                    <a:pt x="39693" y="7031"/>
                  </a:lnTo>
                  <a:lnTo>
                    <a:pt x="39834" y="6991"/>
                  </a:lnTo>
                  <a:lnTo>
                    <a:pt x="39974" y="6931"/>
                  </a:lnTo>
                  <a:lnTo>
                    <a:pt x="40115" y="6850"/>
                  </a:lnTo>
                  <a:lnTo>
                    <a:pt x="40255" y="6750"/>
                  </a:lnTo>
                  <a:lnTo>
                    <a:pt x="40376" y="6649"/>
                  </a:lnTo>
                  <a:lnTo>
                    <a:pt x="40496" y="6549"/>
                  </a:lnTo>
                  <a:lnTo>
                    <a:pt x="40597" y="6408"/>
                  </a:lnTo>
                  <a:lnTo>
                    <a:pt x="40677" y="6288"/>
                  </a:lnTo>
                  <a:lnTo>
                    <a:pt x="40758" y="6147"/>
                  </a:lnTo>
                  <a:lnTo>
                    <a:pt x="40818" y="6006"/>
                  </a:lnTo>
                  <a:lnTo>
                    <a:pt x="40858" y="5846"/>
                  </a:lnTo>
                  <a:lnTo>
                    <a:pt x="40878" y="5705"/>
                  </a:lnTo>
                  <a:lnTo>
                    <a:pt x="40898" y="5544"/>
                  </a:lnTo>
                  <a:lnTo>
                    <a:pt x="40898" y="5404"/>
                  </a:lnTo>
                  <a:lnTo>
                    <a:pt x="40878" y="5243"/>
                  </a:lnTo>
                  <a:lnTo>
                    <a:pt x="40858" y="5082"/>
                  </a:lnTo>
                  <a:lnTo>
                    <a:pt x="40818" y="4942"/>
                  </a:lnTo>
                  <a:lnTo>
                    <a:pt x="40758" y="4801"/>
                  </a:lnTo>
                  <a:lnTo>
                    <a:pt x="40677" y="4661"/>
                  </a:lnTo>
                  <a:lnTo>
                    <a:pt x="40597" y="4520"/>
                  </a:lnTo>
                  <a:lnTo>
                    <a:pt x="40476" y="4400"/>
                  </a:lnTo>
                  <a:lnTo>
                    <a:pt x="36961" y="523"/>
                  </a:lnTo>
                  <a:lnTo>
                    <a:pt x="36821" y="402"/>
                  </a:lnTo>
                  <a:lnTo>
                    <a:pt x="36680" y="282"/>
                  </a:lnTo>
                  <a:lnTo>
                    <a:pt x="36519" y="181"/>
                  </a:lnTo>
                  <a:lnTo>
                    <a:pt x="36338" y="101"/>
                  </a:lnTo>
                  <a:lnTo>
                    <a:pt x="36178" y="61"/>
                  </a:lnTo>
                  <a:lnTo>
                    <a:pt x="35977" y="21"/>
                  </a:lnTo>
                  <a:lnTo>
                    <a:pt x="35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5"/>
            <p:cNvSpPr/>
            <p:nvPr/>
          </p:nvSpPr>
          <p:spPr>
            <a:xfrm>
              <a:off x="2672575" y="-393825"/>
              <a:ext cx="149675" cy="153675"/>
            </a:xfrm>
            <a:custGeom>
              <a:avLst/>
              <a:gdLst/>
              <a:ahLst/>
              <a:cxnLst/>
              <a:rect l="l" t="t" r="r" b="b"/>
              <a:pathLst>
                <a:path w="5987" h="6147" extrusionOk="0">
                  <a:moveTo>
                    <a:pt x="5063" y="0"/>
                  </a:moveTo>
                  <a:lnTo>
                    <a:pt x="4982" y="20"/>
                  </a:lnTo>
                  <a:lnTo>
                    <a:pt x="4902" y="40"/>
                  </a:lnTo>
                  <a:lnTo>
                    <a:pt x="4822" y="81"/>
                  </a:lnTo>
                  <a:lnTo>
                    <a:pt x="4741" y="141"/>
                  </a:lnTo>
                  <a:lnTo>
                    <a:pt x="2492" y="1929"/>
                  </a:lnTo>
                  <a:lnTo>
                    <a:pt x="242" y="3716"/>
                  </a:lnTo>
                  <a:lnTo>
                    <a:pt x="182" y="3777"/>
                  </a:lnTo>
                  <a:lnTo>
                    <a:pt x="121" y="3857"/>
                  </a:lnTo>
                  <a:lnTo>
                    <a:pt x="61" y="3937"/>
                  </a:lnTo>
                  <a:lnTo>
                    <a:pt x="41" y="4018"/>
                  </a:lnTo>
                  <a:lnTo>
                    <a:pt x="1" y="4178"/>
                  </a:lnTo>
                  <a:lnTo>
                    <a:pt x="21" y="4339"/>
                  </a:lnTo>
                  <a:lnTo>
                    <a:pt x="61" y="4500"/>
                  </a:lnTo>
                  <a:lnTo>
                    <a:pt x="161" y="4640"/>
                  </a:lnTo>
                  <a:lnTo>
                    <a:pt x="222" y="4701"/>
                  </a:lnTo>
                  <a:lnTo>
                    <a:pt x="302" y="4761"/>
                  </a:lnTo>
                  <a:lnTo>
                    <a:pt x="382" y="4801"/>
                  </a:lnTo>
                  <a:lnTo>
                    <a:pt x="463" y="4841"/>
                  </a:lnTo>
                  <a:lnTo>
                    <a:pt x="5183" y="6127"/>
                  </a:lnTo>
                  <a:lnTo>
                    <a:pt x="5324" y="6147"/>
                  </a:lnTo>
                  <a:lnTo>
                    <a:pt x="5485" y="6147"/>
                  </a:lnTo>
                  <a:lnTo>
                    <a:pt x="5625" y="6087"/>
                  </a:lnTo>
                  <a:lnTo>
                    <a:pt x="5746" y="6006"/>
                  </a:lnTo>
                  <a:lnTo>
                    <a:pt x="5846" y="5906"/>
                  </a:lnTo>
                  <a:lnTo>
                    <a:pt x="5926" y="5785"/>
                  </a:lnTo>
                  <a:lnTo>
                    <a:pt x="5967" y="5645"/>
                  </a:lnTo>
                  <a:lnTo>
                    <a:pt x="5987" y="5484"/>
                  </a:lnTo>
                  <a:lnTo>
                    <a:pt x="5786" y="603"/>
                  </a:lnTo>
                  <a:lnTo>
                    <a:pt x="5766" y="522"/>
                  </a:lnTo>
                  <a:lnTo>
                    <a:pt x="5746" y="422"/>
                  </a:lnTo>
                  <a:lnTo>
                    <a:pt x="5705" y="342"/>
                  </a:lnTo>
                  <a:lnTo>
                    <a:pt x="5665" y="261"/>
                  </a:lnTo>
                  <a:lnTo>
                    <a:pt x="5545" y="141"/>
                  </a:lnTo>
                  <a:lnTo>
                    <a:pt x="5404" y="60"/>
                  </a:lnTo>
                  <a:lnTo>
                    <a:pt x="52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9" name="Google Shape;1329;p25"/>
          <p:cNvGrpSpPr/>
          <p:nvPr/>
        </p:nvGrpSpPr>
        <p:grpSpPr>
          <a:xfrm>
            <a:off x="782500" y="539500"/>
            <a:ext cx="1141975" cy="1020450"/>
            <a:chOff x="2851325" y="4297250"/>
            <a:chExt cx="1141975" cy="1020450"/>
          </a:xfrm>
        </p:grpSpPr>
        <p:sp>
          <p:nvSpPr>
            <p:cNvPr id="1330" name="Google Shape;1330;p25"/>
            <p:cNvSpPr/>
            <p:nvPr/>
          </p:nvSpPr>
          <p:spPr>
            <a:xfrm>
              <a:off x="2851325" y="4297250"/>
              <a:ext cx="740750" cy="757300"/>
            </a:xfrm>
            <a:custGeom>
              <a:avLst/>
              <a:gdLst/>
              <a:ahLst/>
              <a:cxnLst/>
              <a:rect l="l" t="t" r="r" b="b"/>
              <a:pathLst>
                <a:path w="29630" h="30292" extrusionOk="0">
                  <a:moveTo>
                    <a:pt x="15066" y="8738"/>
                  </a:moveTo>
                  <a:lnTo>
                    <a:pt x="15387" y="8758"/>
                  </a:lnTo>
                  <a:lnTo>
                    <a:pt x="15689" y="8798"/>
                  </a:lnTo>
                  <a:lnTo>
                    <a:pt x="15990" y="8838"/>
                  </a:lnTo>
                  <a:lnTo>
                    <a:pt x="16291" y="8919"/>
                  </a:lnTo>
                  <a:lnTo>
                    <a:pt x="16613" y="8999"/>
                  </a:lnTo>
                  <a:lnTo>
                    <a:pt x="16894" y="9080"/>
                  </a:lnTo>
                  <a:lnTo>
                    <a:pt x="17195" y="9200"/>
                  </a:lnTo>
                  <a:lnTo>
                    <a:pt x="17497" y="9321"/>
                  </a:lnTo>
                  <a:lnTo>
                    <a:pt x="17778" y="9461"/>
                  </a:lnTo>
                  <a:lnTo>
                    <a:pt x="18059" y="9622"/>
                  </a:lnTo>
                  <a:lnTo>
                    <a:pt x="18340" y="9783"/>
                  </a:lnTo>
                  <a:lnTo>
                    <a:pt x="18601" y="9983"/>
                  </a:lnTo>
                  <a:lnTo>
                    <a:pt x="18862" y="10184"/>
                  </a:lnTo>
                  <a:lnTo>
                    <a:pt x="19124" y="10405"/>
                  </a:lnTo>
                  <a:lnTo>
                    <a:pt x="19365" y="10626"/>
                  </a:lnTo>
                  <a:lnTo>
                    <a:pt x="19586" y="10847"/>
                  </a:lnTo>
                  <a:lnTo>
                    <a:pt x="19786" y="11088"/>
                  </a:lnTo>
                  <a:lnTo>
                    <a:pt x="19987" y="11349"/>
                  </a:lnTo>
                  <a:lnTo>
                    <a:pt x="20168" y="11590"/>
                  </a:lnTo>
                  <a:lnTo>
                    <a:pt x="20329" y="11872"/>
                  </a:lnTo>
                  <a:lnTo>
                    <a:pt x="20469" y="12133"/>
                  </a:lnTo>
                  <a:lnTo>
                    <a:pt x="20610" y="12414"/>
                  </a:lnTo>
                  <a:lnTo>
                    <a:pt x="20751" y="12695"/>
                  </a:lnTo>
                  <a:lnTo>
                    <a:pt x="20851" y="12976"/>
                  </a:lnTo>
                  <a:lnTo>
                    <a:pt x="20952" y="13278"/>
                  </a:lnTo>
                  <a:lnTo>
                    <a:pt x="21032" y="13579"/>
                  </a:lnTo>
                  <a:lnTo>
                    <a:pt x="21092" y="13880"/>
                  </a:lnTo>
                  <a:lnTo>
                    <a:pt x="21152" y="14182"/>
                  </a:lnTo>
                  <a:lnTo>
                    <a:pt x="21193" y="14483"/>
                  </a:lnTo>
                  <a:lnTo>
                    <a:pt x="21213" y="14784"/>
                  </a:lnTo>
                  <a:lnTo>
                    <a:pt x="21233" y="15106"/>
                  </a:lnTo>
                  <a:lnTo>
                    <a:pt x="21233" y="15407"/>
                  </a:lnTo>
                  <a:lnTo>
                    <a:pt x="21213" y="15708"/>
                  </a:lnTo>
                  <a:lnTo>
                    <a:pt x="21172" y="16030"/>
                  </a:lnTo>
                  <a:lnTo>
                    <a:pt x="21112" y="16331"/>
                  </a:lnTo>
                  <a:lnTo>
                    <a:pt x="21052" y="16632"/>
                  </a:lnTo>
                  <a:lnTo>
                    <a:pt x="20972" y="16934"/>
                  </a:lnTo>
                  <a:lnTo>
                    <a:pt x="20891" y="17235"/>
                  </a:lnTo>
                  <a:lnTo>
                    <a:pt x="20771" y="17536"/>
                  </a:lnTo>
                  <a:lnTo>
                    <a:pt x="20650" y="17817"/>
                  </a:lnTo>
                  <a:lnTo>
                    <a:pt x="20510" y="18119"/>
                  </a:lnTo>
                  <a:lnTo>
                    <a:pt x="20349" y="18400"/>
                  </a:lnTo>
                  <a:lnTo>
                    <a:pt x="20168" y="18681"/>
                  </a:lnTo>
                  <a:lnTo>
                    <a:pt x="19987" y="18942"/>
                  </a:lnTo>
                  <a:lnTo>
                    <a:pt x="19786" y="19203"/>
                  </a:lnTo>
                  <a:lnTo>
                    <a:pt x="19565" y="19445"/>
                  </a:lnTo>
                  <a:lnTo>
                    <a:pt x="19345" y="19686"/>
                  </a:lnTo>
                  <a:lnTo>
                    <a:pt x="19124" y="19907"/>
                  </a:lnTo>
                  <a:lnTo>
                    <a:pt x="18883" y="20107"/>
                  </a:lnTo>
                  <a:lnTo>
                    <a:pt x="18621" y="20308"/>
                  </a:lnTo>
                  <a:lnTo>
                    <a:pt x="18360" y="20489"/>
                  </a:lnTo>
                  <a:lnTo>
                    <a:pt x="18099" y="20650"/>
                  </a:lnTo>
                  <a:lnTo>
                    <a:pt x="17838" y="20810"/>
                  </a:lnTo>
                  <a:lnTo>
                    <a:pt x="17557" y="20951"/>
                  </a:lnTo>
                  <a:lnTo>
                    <a:pt x="17276" y="21072"/>
                  </a:lnTo>
                  <a:lnTo>
                    <a:pt x="16974" y="21192"/>
                  </a:lnTo>
                  <a:lnTo>
                    <a:pt x="16693" y="21293"/>
                  </a:lnTo>
                  <a:lnTo>
                    <a:pt x="16392" y="21373"/>
                  </a:lnTo>
                  <a:lnTo>
                    <a:pt x="16090" y="21433"/>
                  </a:lnTo>
                  <a:lnTo>
                    <a:pt x="15789" y="21493"/>
                  </a:lnTo>
                  <a:lnTo>
                    <a:pt x="15488" y="21534"/>
                  </a:lnTo>
                  <a:lnTo>
                    <a:pt x="15166" y="21554"/>
                  </a:lnTo>
                  <a:lnTo>
                    <a:pt x="14564" y="21554"/>
                  </a:lnTo>
                  <a:lnTo>
                    <a:pt x="14242" y="21534"/>
                  </a:lnTo>
                  <a:lnTo>
                    <a:pt x="13941" y="21514"/>
                  </a:lnTo>
                  <a:lnTo>
                    <a:pt x="13640" y="21453"/>
                  </a:lnTo>
                  <a:lnTo>
                    <a:pt x="13338" y="21393"/>
                  </a:lnTo>
                  <a:lnTo>
                    <a:pt x="13037" y="21313"/>
                  </a:lnTo>
                  <a:lnTo>
                    <a:pt x="12736" y="21212"/>
                  </a:lnTo>
                  <a:lnTo>
                    <a:pt x="12435" y="21112"/>
                  </a:lnTo>
                  <a:lnTo>
                    <a:pt x="12133" y="20971"/>
                  </a:lnTo>
                  <a:lnTo>
                    <a:pt x="11852" y="20831"/>
                  </a:lnTo>
                  <a:lnTo>
                    <a:pt x="11571" y="20670"/>
                  </a:lnTo>
                  <a:lnTo>
                    <a:pt x="11290" y="20509"/>
                  </a:lnTo>
                  <a:lnTo>
                    <a:pt x="11028" y="20328"/>
                  </a:lnTo>
                  <a:lnTo>
                    <a:pt x="10767" y="20107"/>
                  </a:lnTo>
                  <a:lnTo>
                    <a:pt x="10506" y="19907"/>
                  </a:lnTo>
                  <a:lnTo>
                    <a:pt x="10285" y="19686"/>
                  </a:lnTo>
                  <a:lnTo>
                    <a:pt x="10064" y="19445"/>
                  </a:lnTo>
                  <a:lnTo>
                    <a:pt x="9843" y="19203"/>
                  </a:lnTo>
                  <a:lnTo>
                    <a:pt x="9663" y="18962"/>
                  </a:lnTo>
                  <a:lnTo>
                    <a:pt x="9482" y="18701"/>
                  </a:lnTo>
                  <a:lnTo>
                    <a:pt x="9301" y="18440"/>
                  </a:lnTo>
                  <a:lnTo>
                    <a:pt x="9160" y="18159"/>
                  </a:lnTo>
                  <a:lnTo>
                    <a:pt x="9020" y="17878"/>
                  </a:lnTo>
                  <a:lnTo>
                    <a:pt x="8899" y="17597"/>
                  </a:lnTo>
                  <a:lnTo>
                    <a:pt x="8779" y="17315"/>
                  </a:lnTo>
                  <a:lnTo>
                    <a:pt x="8678" y="17014"/>
                  </a:lnTo>
                  <a:lnTo>
                    <a:pt x="8598" y="16733"/>
                  </a:lnTo>
                  <a:lnTo>
                    <a:pt x="8538" y="16431"/>
                  </a:lnTo>
                  <a:lnTo>
                    <a:pt x="8477" y="16130"/>
                  </a:lnTo>
                  <a:lnTo>
                    <a:pt x="8437" y="15809"/>
                  </a:lnTo>
                  <a:lnTo>
                    <a:pt x="8417" y="15507"/>
                  </a:lnTo>
                  <a:lnTo>
                    <a:pt x="8397" y="15206"/>
                  </a:lnTo>
                  <a:lnTo>
                    <a:pt x="8417" y="14885"/>
                  </a:lnTo>
                  <a:lnTo>
                    <a:pt x="8437" y="14583"/>
                  </a:lnTo>
                  <a:lnTo>
                    <a:pt x="8457" y="14282"/>
                  </a:lnTo>
                  <a:lnTo>
                    <a:pt x="8518" y="13961"/>
                  </a:lnTo>
                  <a:lnTo>
                    <a:pt x="8578" y="13659"/>
                  </a:lnTo>
                  <a:lnTo>
                    <a:pt x="8658" y="13358"/>
                  </a:lnTo>
                  <a:lnTo>
                    <a:pt x="8759" y="13057"/>
                  </a:lnTo>
                  <a:lnTo>
                    <a:pt x="8859" y="12755"/>
                  </a:lnTo>
                  <a:lnTo>
                    <a:pt x="8980" y="12474"/>
                  </a:lnTo>
                  <a:lnTo>
                    <a:pt x="9120" y="12193"/>
                  </a:lnTo>
                  <a:lnTo>
                    <a:pt x="9281" y="11912"/>
                  </a:lnTo>
                  <a:lnTo>
                    <a:pt x="9462" y="11631"/>
                  </a:lnTo>
                  <a:lnTo>
                    <a:pt x="9642" y="11349"/>
                  </a:lnTo>
                  <a:lnTo>
                    <a:pt x="9843" y="11088"/>
                  </a:lnTo>
                  <a:lnTo>
                    <a:pt x="10064" y="10847"/>
                  </a:lnTo>
                  <a:lnTo>
                    <a:pt x="10285" y="10606"/>
                  </a:lnTo>
                  <a:lnTo>
                    <a:pt x="10526" y="10385"/>
                  </a:lnTo>
                  <a:lnTo>
                    <a:pt x="10767" y="10184"/>
                  </a:lnTo>
                  <a:lnTo>
                    <a:pt x="11008" y="9983"/>
                  </a:lnTo>
                  <a:lnTo>
                    <a:pt x="11269" y="9803"/>
                  </a:lnTo>
                  <a:lnTo>
                    <a:pt x="11531" y="9642"/>
                  </a:lnTo>
                  <a:lnTo>
                    <a:pt x="11812" y="9481"/>
                  </a:lnTo>
                  <a:lnTo>
                    <a:pt x="12073" y="9341"/>
                  </a:lnTo>
                  <a:lnTo>
                    <a:pt x="12354" y="9220"/>
                  </a:lnTo>
                  <a:lnTo>
                    <a:pt x="12656" y="9120"/>
                  </a:lnTo>
                  <a:lnTo>
                    <a:pt x="12937" y="9019"/>
                  </a:lnTo>
                  <a:lnTo>
                    <a:pt x="13238" y="8939"/>
                  </a:lnTo>
                  <a:lnTo>
                    <a:pt x="13539" y="8859"/>
                  </a:lnTo>
                  <a:lnTo>
                    <a:pt x="13841" y="8818"/>
                  </a:lnTo>
                  <a:lnTo>
                    <a:pt x="14142" y="8778"/>
                  </a:lnTo>
                  <a:lnTo>
                    <a:pt x="14463" y="8738"/>
                  </a:lnTo>
                  <a:close/>
                  <a:moveTo>
                    <a:pt x="14885" y="0"/>
                  </a:moveTo>
                  <a:lnTo>
                    <a:pt x="14142" y="20"/>
                  </a:lnTo>
                  <a:lnTo>
                    <a:pt x="13399" y="80"/>
                  </a:lnTo>
                  <a:lnTo>
                    <a:pt x="12133" y="2491"/>
                  </a:lnTo>
                  <a:lnTo>
                    <a:pt x="11511" y="2652"/>
                  </a:lnTo>
                  <a:lnTo>
                    <a:pt x="10888" y="2832"/>
                  </a:lnTo>
                  <a:lnTo>
                    <a:pt x="10265" y="3033"/>
                  </a:lnTo>
                  <a:lnTo>
                    <a:pt x="9642" y="3294"/>
                  </a:lnTo>
                  <a:lnTo>
                    <a:pt x="7212" y="2029"/>
                  </a:lnTo>
                  <a:lnTo>
                    <a:pt x="6589" y="2411"/>
                  </a:lnTo>
                  <a:lnTo>
                    <a:pt x="5966" y="2832"/>
                  </a:lnTo>
                  <a:lnTo>
                    <a:pt x="5384" y="3294"/>
                  </a:lnTo>
                  <a:lnTo>
                    <a:pt x="4801" y="3777"/>
                  </a:lnTo>
                  <a:lnTo>
                    <a:pt x="5203" y="6468"/>
                  </a:lnTo>
                  <a:lnTo>
                    <a:pt x="4781" y="6970"/>
                  </a:lnTo>
                  <a:lnTo>
                    <a:pt x="4380" y="7493"/>
                  </a:lnTo>
                  <a:lnTo>
                    <a:pt x="3998" y="8035"/>
                  </a:lnTo>
                  <a:lnTo>
                    <a:pt x="3656" y="8597"/>
                  </a:lnTo>
                  <a:lnTo>
                    <a:pt x="965" y="8999"/>
                  </a:lnTo>
                  <a:lnTo>
                    <a:pt x="684" y="9702"/>
                  </a:lnTo>
                  <a:lnTo>
                    <a:pt x="422" y="10405"/>
                  </a:lnTo>
                  <a:lnTo>
                    <a:pt x="201" y="11108"/>
                  </a:lnTo>
                  <a:lnTo>
                    <a:pt x="21" y="11831"/>
                  </a:lnTo>
                  <a:lnTo>
                    <a:pt x="1949" y="13780"/>
                  </a:lnTo>
                  <a:lnTo>
                    <a:pt x="1909" y="14423"/>
                  </a:lnTo>
                  <a:lnTo>
                    <a:pt x="1889" y="15086"/>
                  </a:lnTo>
                  <a:lnTo>
                    <a:pt x="1889" y="15728"/>
                  </a:lnTo>
                  <a:lnTo>
                    <a:pt x="1949" y="16391"/>
                  </a:lnTo>
                  <a:lnTo>
                    <a:pt x="1" y="18300"/>
                  </a:lnTo>
                  <a:lnTo>
                    <a:pt x="181" y="19043"/>
                  </a:lnTo>
                  <a:lnTo>
                    <a:pt x="382" y="19746"/>
                  </a:lnTo>
                  <a:lnTo>
                    <a:pt x="623" y="20469"/>
                  </a:lnTo>
                  <a:lnTo>
                    <a:pt x="905" y="21152"/>
                  </a:lnTo>
                  <a:lnTo>
                    <a:pt x="3596" y="21594"/>
                  </a:lnTo>
                  <a:lnTo>
                    <a:pt x="3938" y="22156"/>
                  </a:lnTo>
                  <a:lnTo>
                    <a:pt x="4299" y="22699"/>
                  </a:lnTo>
                  <a:lnTo>
                    <a:pt x="4701" y="23221"/>
                  </a:lnTo>
                  <a:lnTo>
                    <a:pt x="5123" y="23743"/>
                  </a:lnTo>
                  <a:lnTo>
                    <a:pt x="4681" y="26435"/>
                  </a:lnTo>
                  <a:lnTo>
                    <a:pt x="5243" y="26917"/>
                  </a:lnTo>
                  <a:lnTo>
                    <a:pt x="5846" y="27379"/>
                  </a:lnTo>
                  <a:lnTo>
                    <a:pt x="6469" y="27801"/>
                  </a:lnTo>
                  <a:lnTo>
                    <a:pt x="7091" y="28182"/>
                  </a:lnTo>
                  <a:lnTo>
                    <a:pt x="9522" y="26957"/>
                  </a:lnTo>
                  <a:lnTo>
                    <a:pt x="10145" y="27218"/>
                  </a:lnTo>
                  <a:lnTo>
                    <a:pt x="10767" y="27439"/>
                  </a:lnTo>
                  <a:lnTo>
                    <a:pt x="11390" y="27640"/>
                  </a:lnTo>
                  <a:lnTo>
                    <a:pt x="12013" y="27781"/>
                  </a:lnTo>
                  <a:lnTo>
                    <a:pt x="13238" y="30211"/>
                  </a:lnTo>
                  <a:lnTo>
                    <a:pt x="14001" y="30272"/>
                  </a:lnTo>
                  <a:lnTo>
                    <a:pt x="14745" y="30292"/>
                  </a:lnTo>
                  <a:lnTo>
                    <a:pt x="15488" y="30272"/>
                  </a:lnTo>
                  <a:lnTo>
                    <a:pt x="16231" y="30231"/>
                  </a:lnTo>
                  <a:lnTo>
                    <a:pt x="17497" y="27801"/>
                  </a:lnTo>
                  <a:lnTo>
                    <a:pt x="18119" y="27660"/>
                  </a:lnTo>
                  <a:lnTo>
                    <a:pt x="18762" y="27479"/>
                  </a:lnTo>
                  <a:lnTo>
                    <a:pt x="19365" y="27258"/>
                  </a:lnTo>
                  <a:lnTo>
                    <a:pt x="19987" y="27017"/>
                  </a:lnTo>
                  <a:lnTo>
                    <a:pt x="22418" y="28263"/>
                  </a:lnTo>
                  <a:lnTo>
                    <a:pt x="23041" y="27881"/>
                  </a:lnTo>
                  <a:lnTo>
                    <a:pt x="23663" y="27459"/>
                  </a:lnTo>
                  <a:lnTo>
                    <a:pt x="24246" y="27017"/>
                  </a:lnTo>
                  <a:lnTo>
                    <a:pt x="24828" y="26535"/>
                  </a:lnTo>
                  <a:lnTo>
                    <a:pt x="24427" y="23844"/>
                  </a:lnTo>
                  <a:lnTo>
                    <a:pt x="24848" y="23341"/>
                  </a:lnTo>
                  <a:lnTo>
                    <a:pt x="25250" y="22819"/>
                  </a:lnTo>
                  <a:lnTo>
                    <a:pt x="25632" y="22277"/>
                  </a:lnTo>
                  <a:lnTo>
                    <a:pt x="25973" y="21714"/>
                  </a:lnTo>
                  <a:lnTo>
                    <a:pt x="28665" y="21293"/>
                  </a:lnTo>
                  <a:lnTo>
                    <a:pt x="28966" y="20610"/>
                  </a:lnTo>
                  <a:lnTo>
                    <a:pt x="29207" y="19907"/>
                  </a:lnTo>
                  <a:lnTo>
                    <a:pt x="29428" y="19183"/>
                  </a:lnTo>
                  <a:lnTo>
                    <a:pt x="29609" y="18460"/>
                  </a:lnTo>
                  <a:lnTo>
                    <a:pt x="27681" y="16532"/>
                  </a:lnTo>
                  <a:lnTo>
                    <a:pt x="27741" y="15869"/>
                  </a:lnTo>
                  <a:lnTo>
                    <a:pt x="27761" y="15206"/>
                  </a:lnTo>
                  <a:lnTo>
                    <a:pt x="27741" y="14563"/>
                  </a:lnTo>
                  <a:lnTo>
                    <a:pt x="27701" y="13921"/>
                  </a:lnTo>
                  <a:lnTo>
                    <a:pt x="29629" y="11992"/>
                  </a:lnTo>
                  <a:lnTo>
                    <a:pt x="29448" y="11269"/>
                  </a:lnTo>
                  <a:lnTo>
                    <a:pt x="29248" y="10546"/>
                  </a:lnTo>
                  <a:lnTo>
                    <a:pt x="29006" y="9843"/>
                  </a:lnTo>
                  <a:lnTo>
                    <a:pt x="28725" y="9140"/>
                  </a:lnTo>
                  <a:lnTo>
                    <a:pt x="26034" y="8698"/>
                  </a:lnTo>
                  <a:lnTo>
                    <a:pt x="25692" y="8135"/>
                  </a:lnTo>
                  <a:lnTo>
                    <a:pt x="25331" y="7593"/>
                  </a:lnTo>
                  <a:lnTo>
                    <a:pt x="24929" y="7071"/>
                  </a:lnTo>
                  <a:lnTo>
                    <a:pt x="24507" y="6569"/>
                  </a:lnTo>
                  <a:lnTo>
                    <a:pt x="24949" y="3877"/>
                  </a:lnTo>
                  <a:lnTo>
                    <a:pt x="24386" y="3395"/>
                  </a:lnTo>
                  <a:lnTo>
                    <a:pt x="23784" y="2933"/>
                  </a:lnTo>
                  <a:lnTo>
                    <a:pt x="23181" y="2511"/>
                  </a:lnTo>
                  <a:lnTo>
                    <a:pt x="22538" y="2109"/>
                  </a:lnTo>
                  <a:lnTo>
                    <a:pt x="20108" y="3335"/>
                  </a:lnTo>
                  <a:lnTo>
                    <a:pt x="19485" y="3073"/>
                  </a:lnTo>
                  <a:lnTo>
                    <a:pt x="18862" y="2852"/>
                  </a:lnTo>
                  <a:lnTo>
                    <a:pt x="18240" y="2672"/>
                  </a:lnTo>
                  <a:lnTo>
                    <a:pt x="17617" y="2511"/>
                  </a:lnTo>
                  <a:lnTo>
                    <a:pt x="16392" y="80"/>
                  </a:lnTo>
                  <a:lnTo>
                    <a:pt x="15628" y="20"/>
                  </a:lnTo>
                  <a:lnTo>
                    <a:pt x="148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5"/>
            <p:cNvSpPr/>
            <p:nvPr/>
          </p:nvSpPr>
          <p:spPr>
            <a:xfrm>
              <a:off x="3005500" y="4459950"/>
              <a:ext cx="432400" cy="432400"/>
            </a:xfrm>
            <a:custGeom>
              <a:avLst/>
              <a:gdLst/>
              <a:ahLst/>
              <a:cxnLst/>
              <a:rect l="l" t="t" r="r" b="b"/>
              <a:pathLst>
                <a:path w="17296" h="17296" extrusionOk="0">
                  <a:moveTo>
                    <a:pt x="8578" y="442"/>
                  </a:moveTo>
                  <a:lnTo>
                    <a:pt x="8979" y="462"/>
                  </a:lnTo>
                  <a:lnTo>
                    <a:pt x="9381" y="482"/>
                  </a:lnTo>
                  <a:lnTo>
                    <a:pt x="9763" y="523"/>
                  </a:lnTo>
                  <a:lnTo>
                    <a:pt x="10164" y="583"/>
                  </a:lnTo>
                  <a:lnTo>
                    <a:pt x="10546" y="663"/>
                  </a:lnTo>
                  <a:lnTo>
                    <a:pt x="10928" y="764"/>
                  </a:lnTo>
                  <a:lnTo>
                    <a:pt x="11330" y="884"/>
                  </a:lnTo>
                  <a:lnTo>
                    <a:pt x="11691" y="1025"/>
                  </a:lnTo>
                  <a:lnTo>
                    <a:pt x="12073" y="1186"/>
                  </a:lnTo>
                  <a:lnTo>
                    <a:pt x="12434" y="1366"/>
                  </a:lnTo>
                  <a:lnTo>
                    <a:pt x="12796" y="1567"/>
                  </a:lnTo>
                  <a:lnTo>
                    <a:pt x="13157" y="1788"/>
                  </a:lnTo>
                  <a:lnTo>
                    <a:pt x="13499" y="2029"/>
                  </a:lnTo>
                  <a:lnTo>
                    <a:pt x="13820" y="2290"/>
                  </a:lnTo>
                  <a:lnTo>
                    <a:pt x="14142" y="2551"/>
                  </a:lnTo>
                  <a:lnTo>
                    <a:pt x="14423" y="2833"/>
                  </a:lnTo>
                  <a:lnTo>
                    <a:pt x="14704" y="3114"/>
                  </a:lnTo>
                  <a:lnTo>
                    <a:pt x="14965" y="3415"/>
                  </a:lnTo>
                  <a:lnTo>
                    <a:pt x="15226" y="3737"/>
                  </a:lnTo>
                  <a:lnTo>
                    <a:pt x="15447" y="4058"/>
                  </a:lnTo>
                  <a:lnTo>
                    <a:pt x="15668" y="4399"/>
                  </a:lnTo>
                  <a:lnTo>
                    <a:pt x="15869" y="4741"/>
                  </a:lnTo>
                  <a:lnTo>
                    <a:pt x="16050" y="5103"/>
                  </a:lnTo>
                  <a:lnTo>
                    <a:pt x="16211" y="5464"/>
                  </a:lnTo>
                  <a:lnTo>
                    <a:pt x="16351" y="5826"/>
                  </a:lnTo>
                  <a:lnTo>
                    <a:pt x="16472" y="6207"/>
                  </a:lnTo>
                  <a:lnTo>
                    <a:pt x="16592" y="6609"/>
                  </a:lnTo>
                  <a:lnTo>
                    <a:pt x="16673" y="6991"/>
                  </a:lnTo>
                  <a:lnTo>
                    <a:pt x="16753" y="7392"/>
                  </a:lnTo>
                  <a:lnTo>
                    <a:pt x="16813" y="7814"/>
                  </a:lnTo>
                  <a:lnTo>
                    <a:pt x="16833" y="8216"/>
                  </a:lnTo>
                  <a:lnTo>
                    <a:pt x="16853" y="8618"/>
                  </a:lnTo>
                  <a:lnTo>
                    <a:pt x="16833" y="9020"/>
                  </a:lnTo>
                  <a:lnTo>
                    <a:pt x="16813" y="9421"/>
                  </a:lnTo>
                  <a:lnTo>
                    <a:pt x="16773" y="9823"/>
                  </a:lnTo>
                  <a:lnTo>
                    <a:pt x="16693" y="10205"/>
                  </a:lnTo>
                  <a:lnTo>
                    <a:pt x="16612" y="10586"/>
                  </a:lnTo>
                  <a:lnTo>
                    <a:pt x="16512" y="10988"/>
                  </a:lnTo>
                  <a:lnTo>
                    <a:pt x="16391" y="11370"/>
                  </a:lnTo>
                  <a:lnTo>
                    <a:pt x="16251" y="11731"/>
                  </a:lnTo>
                  <a:lnTo>
                    <a:pt x="16090" y="12093"/>
                  </a:lnTo>
                  <a:lnTo>
                    <a:pt x="15909" y="12454"/>
                  </a:lnTo>
                  <a:lnTo>
                    <a:pt x="15709" y="12816"/>
                  </a:lnTo>
                  <a:lnTo>
                    <a:pt x="15488" y="13158"/>
                  </a:lnTo>
                  <a:lnTo>
                    <a:pt x="15247" y="13499"/>
                  </a:lnTo>
                  <a:lnTo>
                    <a:pt x="15005" y="13820"/>
                  </a:lnTo>
                  <a:lnTo>
                    <a:pt x="14744" y="14122"/>
                  </a:lnTo>
                  <a:lnTo>
                    <a:pt x="14463" y="14423"/>
                  </a:lnTo>
                  <a:lnTo>
                    <a:pt x="14182" y="14704"/>
                  </a:lnTo>
                  <a:lnTo>
                    <a:pt x="13881" y="14965"/>
                  </a:lnTo>
                  <a:lnTo>
                    <a:pt x="13559" y="15206"/>
                  </a:lnTo>
                  <a:lnTo>
                    <a:pt x="13238" y="15447"/>
                  </a:lnTo>
                  <a:lnTo>
                    <a:pt x="12896" y="15648"/>
                  </a:lnTo>
                  <a:lnTo>
                    <a:pt x="12555" y="15849"/>
                  </a:lnTo>
                  <a:lnTo>
                    <a:pt x="12193" y="16030"/>
                  </a:lnTo>
                  <a:lnTo>
                    <a:pt x="11832" y="16191"/>
                  </a:lnTo>
                  <a:lnTo>
                    <a:pt x="11450" y="16351"/>
                  </a:lnTo>
                  <a:lnTo>
                    <a:pt x="11088" y="16472"/>
                  </a:lnTo>
                  <a:lnTo>
                    <a:pt x="10687" y="16572"/>
                  </a:lnTo>
                  <a:lnTo>
                    <a:pt x="10285" y="16673"/>
                  </a:lnTo>
                  <a:lnTo>
                    <a:pt x="9883" y="16753"/>
                  </a:lnTo>
                  <a:lnTo>
                    <a:pt x="9481" y="16793"/>
                  </a:lnTo>
                  <a:lnTo>
                    <a:pt x="9080" y="16833"/>
                  </a:lnTo>
                  <a:lnTo>
                    <a:pt x="8276" y="16833"/>
                  </a:lnTo>
                  <a:lnTo>
                    <a:pt x="7875" y="16813"/>
                  </a:lnTo>
                  <a:lnTo>
                    <a:pt x="7473" y="16753"/>
                  </a:lnTo>
                  <a:lnTo>
                    <a:pt x="7091" y="16693"/>
                  </a:lnTo>
                  <a:lnTo>
                    <a:pt x="6689" y="16613"/>
                  </a:lnTo>
                  <a:lnTo>
                    <a:pt x="6308" y="16512"/>
                  </a:lnTo>
                  <a:lnTo>
                    <a:pt x="5926" y="16371"/>
                  </a:lnTo>
                  <a:lnTo>
                    <a:pt x="5564" y="16231"/>
                  </a:lnTo>
                  <a:lnTo>
                    <a:pt x="5183" y="16070"/>
                  </a:lnTo>
                  <a:lnTo>
                    <a:pt x="4821" y="15889"/>
                  </a:lnTo>
                  <a:lnTo>
                    <a:pt x="4480" y="15709"/>
                  </a:lnTo>
                  <a:lnTo>
                    <a:pt x="4138" y="15488"/>
                  </a:lnTo>
                  <a:lnTo>
                    <a:pt x="3797" y="15247"/>
                  </a:lnTo>
                  <a:lnTo>
                    <a:pt x="3455" y="14985"/>
                  </a:lnTo>
                  <a:lnTo>
                    <a:pt x="3154" y="14724"/>
                  </a:lnTo>
                  <a:lnTo>
                    <a:pt x="2853" y="14443"/>
                  </a:lnTo>
                  <a:lnTo>
                    <a:pt x="2572" y="14142"/>
                  </a:lnTo>
                  <a:lnTo>
                    <a:pt x="2310" y="13820"/>
                  </a:lnTo>
                  <a:lnTo>
                    <a:pt x="2049" y="13519"/>
                  </a:lnTo>
                  <a:lnTo>
                    <a:pt x="1828" y="13178"/>
                  </a:lnTo>
                  <a:lnTo>
                    <a:pt x="1607" y="12836"/>
                  </a:lnTo>
                  <a:lnTo>
                    <a:pt x="1406" y="12495"/>
                  </a:lnTo>
                  <a:lnTo>
                    <a:pt x="1246" y="12133"/>
                  </a:lnTo>
                  <a:lnTo>
                    <a:pt x="1085" y="11771"/>
                  </a:lnTo>
                  <a:lnTo>
                    <a:pt x="944" y="11410"/>
                  </a:lnTo>
                  <a:lnTo>
                    <a:pt x="804" y="11028"/>
                  </a:lnTo>
                  <a:lnTo>
                    <a:pt x="703" y="10647"/>
                  </a:lnTo>
                  <a:lnTo>
                    <a:pt x="623" y="10265"/>
                  </a:lnTo>
                  <a:lnTo>
                    <a:pt x="543" y="9883"/>
                  </a:lnTo>
                  <a:lnTo>
                    <a:pt x="503" y="9502"/>
                  </a:lnTo>
                  <a:lnTo>
                    <a:pt x="462" y="9100"/>
                  </a:lnTo>
                  <a:lnTo>
                    <a:pt x="462" y="8698"/>
                  </a:lnTo>
                  <a:lnTo>
                    <a:pt x="462" y="8316"/>
                  </a:lnTo>
                  <a:lnTo>
                    <a:pt x="482" y="7915"/>
                  </a:lnTo>
                  <a:lnTo>
                    <a:pt x="523" y="7533"/>
                  </a:lnTo>
                  <a:lnTo>
                    <a:pt x="603" y="7131"/>
                  </a:lnTo>
                  <a:lnTo>
                    <a:pt x="683" y="6750"/>
                  </a:lnTo>
                  <a:lnTo>
                    <a:pt x="784" y="6348"/>
                  </a:lnTo>
                  <a:lnTo>
                    <a:pt x="904" y="5966"/>
                  </a:lnTo>
                  <a:lnTo>
                    <a:pt x="1045" y="5585"/>
                  </a:lnTo>
                  <a:lnTo>
                    <a:pt x="1206" y="5223"/>
                  </a:lnTo>
                  <a:lnTo>
                    <a:pt x="1386" y="4841"/>
                  </a:lnTo>
                  <a:lnTo>
                    <a:pt x="1587" y="4500"/>
                  </a:lnTo>
                  <a:lnTo>
                    <a:pt x="1808" y="4138"/>
                  </a:lnTo>
                  <a:lnTo>
                    <a:pt x="2049" y="3797"/>
                  </a:lnTo>
                  <a:lnTo>
                    <a:pt x="2290" y="3455"/>
                  </a:lnTo>
                  <a:lnTo>
                    <a:pt x="2572" y="3134"/>
                  </a:lnTo>
                  <a:lnTo>
                    <a:pt x="2853" y="2833"/>
                  </a:lnTo>
                  <a:lnTo>
                    <a:pt x="3154" y="2551"/>
                  </a:lnTo>
                  <a:lnTo>
                    <a:pt x="3455" y="2290"/>
                  </a:lnTo>
                  <a:lnTo>
                    <a:pt x="3777" y="2049"/>
                  </a:lnTo>
                  <a:lnTo>
                    <a:pt x="4118" y="1808"/>
                  </a:lnTo>
                  <a:lnTo>
                    <a:pt x="4440" y="1607"/>
                  </a:lnTo>
                  <a:lnTo>
                    <a:pt x="4801" y="1406"/>
                  </a:lnTo>
                  <a:lnTo>
                    <a:pt x="5143" y="1226"/>
                  </a:lnTo>
                  <a:lnTo>
                    <a:pt x="5504" y="1065"/>
                  </a:lnTo>
                  <a:lnTo>
                    <a:pt x="5886" y="924"/>
                  </a:lnTo>
                  <a:lnTo>
                    <a:pt x="6247" y="804"/>
                  </a:lnTo>
                  <a:lnTo>
                    <a:pt x="6629" y="703"/>
                  </a:lnTo>
                  <a:lnTo>
                    <a:pt x="7031" y="603"/>
                  </a:lnTo>
                  <a:lnTo>
                    <a:pt x="7413" y="543"/>
                  </a:lnTo>
                  <a:lnTo>
                    <a:pt x="7794" y="503"/>
                  </a:lnTo>
                  <a:lnTo>
                    <a:pt x="8196" y="462"/>
                  </a:lnTo>
                  <a:lnTo>
                    <a:pt x="8578" y="442"/>
                  </a:lnTo>
                  <a:close/>
                  <a:moveTo>
                    <a:pt x="8156" y="0"/>
                  </a:moveTo>
                  <a:lnTo>
                    <a:pt x="7754" y="41"/>
                  </a:lnTo>
                  <a:lnTo>
                    <a:pt x="7332" y="101"/>
                  </a:lnTo>
                  <a:lnTo>
                    <a:pt x="6930" y="161"/>
                  </a:lnTo>
                  <a:lnTo>
                    <a:pt x="6529" y="261"/>
                  </a:lnTo>
                  <a:lnTo>
                    <a:pt x="6127" y="362"/>
                  </a:lnTo>
                  <a:lnTo>
                    <a:pt x="5725" y="503"/>
                  </a:lnTo>
                  <a:lnTo>
                    <a:pt x="5344" y="643"/>
                  </a:lnTo>
                  <a:lnTo>
                    <a:pt x="4962" y="824"/>
                  </a:lnTo>
                  <a:lnTo>
                    <a:pt x="4580" y="1005"/>
                  </a:lnTo>
                  <a:lnTo>
                    <a:pt x="4219" y="1206"/>
                  </a:lnTo>
                  <a:lnTo>
                    <a:pt x="3857" y="1447"/>
                  </a:lnTo>
                  <a:lnTo>
                    <a:pt x="3516" y="1688"/>
                  </a:lnTo>
                  <a:lnTo>
                    <a:pt x="3174" y="1949"/>
                  </a:lnTo>
                  <a:lnTo>
                    <a:pt x="2853" y="2230"/>
                  </a:lnTo>
                  <a:lnTo>
                    <a:pt x="2531" y="2511"/>
                  </a:lnTo>
                  <a:lnTo>
                    <a:pt x="2230" y="2833"/>
                  </a:lnTo>
                  <a:lnTo>
                    <a:pt x="1949" y="3174"/>
                  </a:lnTo>
                  <a:lnTo>
                    <a:pt x="1668" y="3516"/>
                  </a:lnTo>
                  <a:lnTo>
                    <a:pt x="1427" y="3877"/>
                  </a:lnTo>
                  <a:lnTo>
                    <a:pt x="1185" y="4259"/>
                  </a:lnTo>
                  <a:lnTo>
                    <a:pt x="985" y="4641"/>
                  </a:lnTo>
                  <a:lnTo>
                    <a:pt x="784" y="5022"/>
                  </a:lnTo>
                  <a:lnTo>
                    <a:pt x="623" y="5424"/>
                  </a:lnTo>
                  <a:lnTo>
                    <a:pt x="462" y="5826"/>
                  </a:lnTo>
                  <a:lnTo>
                    <a:pt x="342" y="6227"/>
                  </a:lnTo>
                  <a:lnTo>
                    <a:pt x="241" y="6629"/>
                  </a:lnTo>
                  <a:lnTo>
                    <a:pt x="141" y="7051"/>
                  </a:lnTo>
                  <a:lnTo>
                    <a:pt x="81" y="7453"/>
                  </a:lnTo>
                  <a:lnTo>
                    <a:pt x="41" y="7875"/>
                  </a:lnTo>
                  <a:lnTo>
                    <a:pt x="0" y="8296"/>
                  </a:lnTo>
                  <a:lnTo>
                    <a:pt x="0" y="8718"/>
                  </a:lnTo>
                  <a:lnTo>
                    <a:pt x="20" y="9120"/>
                  </a:lnTo>
                  <a:lnTo>
                    <a:pt x="41" y="9542"/>
                  </a:lnTo>
                  <a:lnTo>
                    <a:pt x="101" y="9944"/>
                  </a:lnTo>
                  <a:lnTo>
                    <a:pt x="181" y="10365"/>
                  </a:lnTo>
                  <a:lnTo>
                    <a:pt x="261" y="10767"/>
                  </a:lnTo>
                  <a:lnTo>
                    <a:pt x="382" y="11169"/>
                  </a:lnTo>
                  <a:lnTo>
                    <a:pt x="503" y="11571"/>
                  </a:lnTo>
                  <a:lnTo>
                    <a:pt x="663" y="11952"/>
                  </a:lnTo>
                  <a:lnTo>
                    <a:pt x="824" y="12334"/>
                  </a:lnTo>
                  <a:lnTo>
                    <a:pt x="1025" y="12716"/>
                  </a:lnTo>
                  <a:lnTo>
                    <a:pt x="1226" y="13077"/>
                  </a:lnTo>
                  <a:lnTo>
                    <a:pt x="1447" y="13439"/>
                  </a:lnTo>
                  <a:lnTo>
                    <a:pt x="1688" y="13780"/>
                  </a:lnTo>
                  <a:lnTo>
                    <a:pt x="1949" y="14122"/>
                  </a:lnTo>
                  <a:lnTo>
                    <a:pt x="2230" y="14443"/>
                  </a:lnTo>
                  <a:lnTo>
                    <a:pt x="2531" y="14764"/>
                  </a:lnTo>
                  <a:lnTo>
                    <a:pt x="2853" y="15046"/>
                  </a:lnTo>
                  <a:lnTo>
                    <a:pt x="3174" y="15347"/>
                  </a:lnTo>
                  <a:lnTo>
                    <a:pt x="3536" y="15608"/>
                  </a:lnTo>
                  <a:lnTo>
                    <a:pt x="3817" y="15809"/>
                  </a:lnTo>
                  <a:lnTo>
                    <a:pt x="4098" y="16010"/>
                  </a:lnTo>
                  <a:lnTo>
                    <a:pt x="4399" y="16171"/>
                  </a:lnTo>
                  <a:lnTo>
                    <a:pt x="4701" y="16351"/>
                  </a:lnTo>
                  <a:lnTo>
                    <a:pt x="5002" y="16492"/>
                  </a:lnTo>
                  <a:lnTo>
                    <a:pt x="5323" y="16633"/>
                  </a:lnTo>
                  <a:lnTo>
                    <a:pt x="5645" y="16753"/>
                  </a:lnTo>
                  <a:lnTo>
                    <a:pt x="5966" y="16874"/>
                  </a:lnTo>
                  <a:lnTo>
                    <a:pt x="6288" y="16974"/>
                  </a:lnTo>
                  <a:lnTo>
                    <a:pt x="6609" y="17054"/>
                  </a:lnTo>
                  <a:lnTo>
                    <a:pt x="6930" y="17135"/>
                  </a:lnTo>
                  <a:lnTo>
                    <a:pt x="7272" y="17195"/>
                  </a:lnTo>
                  <a:lnTo>
                    <a:pt x="7613" y="17235"/>
                  </a:lnTo>
                  <a:lnTo>
                    <a:pt x="7955" y="17275"/>
                  </a:lnTo>
                  <a:lnTo>
                    <a:pt x="8296" y="17295"/>
                  </a:lnTo>
                  <a:lnTo>
                    <a:pt x="8959" y="17295"/>
                  </a:lnTo>
                  <a:lnTo>
                    <a:pt x="9301" y="17275"/>
                  </a:lnTo>
                  <a:lnTo>
                    <a:pt x="9622" y="17235"/>
                  </a:lnTo>
                  <a:lnTo>
                    <a:pt x="9964" y="17195"/>
                  </a:lnTo>
                  <a:lnTo>
                    <a:pt x="10385" y="17115"/>
                  </a:lnTo>
                  <a:lnTo>
                    <a:pt x="10807" y="17014"/>
                  </a:lnTo>
                  <a:lnTo>
                    <a:pt x="11209" y="16914"/>
                  </a:lnTo>
                  <a:lnTo>
                    <a:pt x="11611" y="16773"/>
                  </a:lnTo>
                  <a:lnTo>
                    <a:pt x="12012" y="16613"/>
                  </a:lnTo>
                  <a:lnTo>
                    <a:pt x="12394" y="16452"/>
                  </a:lnTo>
                  <a:lnTo>
                    <a:pt x="12776" y="16251"/>
                  </a:lnTo>
                  <a:lnTo>
                    <a:pt x="13137" y="16050"/>
                  </a:lnTo>
                  <a:lnTo>
                    <a:pt x="13479" y="15809"/>
                  </a:lnTo>
                  <a:lnTo>
                    <a:pt x="13840" y="15568"/>
                  </a:lnTo>
                  <a:lnTo>
                    <a:pt x="14162" y="15307"/>
                  </a:lnTo>
                  <a:lnTo>
                    <a:pt x="14483" y="15026"/>
                  </a:lnTo>
                  <a:lnTo>
                    <a:pt x="14785" y="14744"/>
                  </a:lnTo>
                  <a:lnTo>
                    <a:pt x="15086" y="14423"/>
                  </a:lnTo>
                  <a:lnTo>
                    <a:pt x="15367" y="14102"/>
                  </a:lnTo>
                  <a:lnTo>
                    <a:pt x="15628" y="13760"/>
                  </a:lnTo>
                  <a:lnTo>
                    <a:pt x="15869" y="13399"/>
                  </a:lnTo>
                  <a:lnTo>
                    <a:pt x="16090" y="13037"/>
                  </a:lnTo>
                  <a:lnTo>
                    <a:pt x="16311" y="12675"/>
                  </a:lnTo>
                  <a:lnTo>
                    <a:pt x="16492" y="12294"/>
                  </a:lnTo>
                  <a:lnTo>
                    <a:pt x="16673" y="11912"/>
                  </a:lnTo>
                  <a:lnTo>
                    <a:pt x="16813" y="11510"/>
                  </a:lnTo>
                  <a:lnTo>
                    <a:pt x="16954" y="11109"/>
                  </a:lnTo>
                  <a:lnTo>
                    <a:pt x="17054" y="10707"/>
                  </a:lnTo>
                  <a:lnTo>
                    <a:pt x="17155" y="10285"/>
                  </a:lnTo>
                  <a:lnTo>
                    <a:pt x="17215" y="9883"/>
                  </a:lnTo>
                  <a:lnTo>
                    <a:pt x="17255" y="9461"/>
                  </a:lnTo>
                  <a:lnTo>
                    <a:pt x="17295" y="9040"/>
                  </a:lnTo>
                  <a:lnTo>
                    <a:pt x="17295" y="8618"/>
                  </a:lnTo>
                  <a:lnTo>
                    <a:pt x="17295" y="8196"/>
                  </a:lnTo>
                  <a:lnTo>
                    <a:pt x="17255" y="7754"/>
                  </a:lnTo>
                  <a:lnTo>
                    <a:pt x="17195" y="7332"/>
                  </a:lnTo>
                  <a:lnTo>
                    <a:pt x="17115" y="6910"/>
                  </a:lnTo>
                  <a:lnTo>
                    <a:pt x="17034" y="6489"/>
                  </a:lnTo>
                  <a:lnTo>
                    <a:pt x="16914" y="6087"/>
                  </a:lnTo>
                  <a:lnTo>
                    <a:pt x="16773" y="5685"/>
                  </a:lnTo>
                  <a:lnTo>
                    <a:pt x="16633" y="5283"/>
                  </a:lnTo>
                  <a:lnTo>
                    <a:pt x="16452" y="4902"/>
                  </a:lnTo>
                  <a:lnTo>
                    <a:pt x="16251" y="4520"/>
                  </a:lnTo>
                  <a:lnTo>
                    <a:pt x="16050" y="4158"/>
                  </a:lnTo>
                  <a:lnTo>
                    <a:pt x="15829" y="3797"/>
                  </a:lnTo>
                  <a:lnTo>
                    <a:pt x="15588" y="3455"/>
                  </a:lnTo>
                  <a:lnTo>
                    <a:pt x="15327" y="3134"/>
                  </a:lnTo>
                  <a:lnTo>
                    <a:pt x="15046" y="2813"/>
                  </a:lnTo>
                  <a:lnTo>
                    <a:pt x="14744" y="2511"/>
                  </a:lnTo>
                  <a:lnTo>
                    <a:pt x="14443" y="2210"/>
                  </a:lnTo>
                  <a:lnTo>
                    <a:pt x="14102" y="1929"/>
                  </a:lnTo>
                  <a:lnTo>
                    <a:pt x="13760" y="1668"/>
                  </a:lnTo>
                  <a:lnTo>
                    <a:pt x="13398" y="1406"/>
                  </a:lnTo>
                  <a:lnTo>
                    <a:pt x="13037" y="1186"/>
                  </a:lnTo>
                  <a:lnTo>
                    <a:pt x="12655" y="965"/>
                  </a:lnTo>
                  <a:lnTo>
                    <a:pt x="12254" y="784"/>
                  </a:lnTo>
                  <a:lnTo>
                    <a:pt x="11872" y="603"/>
                  </a:lnTo>
                  <a:lnTo>
                    <a:pt x="11470" y="462"/>
                  </a:lnTo>
                  <a:lnTo>
                    <a:pt x="11068" y="342"/>
                  </a:lnTo>
                  <a:lnTo>
                    <a:pt x="10647" y="221"/>
                  </a:lnTo>
                  <a:lnTo>
                    <a:pt x="10245" y="141"/>
                  </a:lnTo>
                  <a:lnTo>
                    <a:pt x="9823" y="81"/>
                  </a:lnTo>
                  <a:lnTo>
                    <a:pt x="9421" y="20"/>
                  </a:lnTo>
                  <a:lnTo>
                    <a:pt x="8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5"/>
            <p:cNvSpPr/>
            <p:nvPr/>
          </p:nvSpPr>
          <p:spPr>
            <a:xfrm>
              <a:off x="3460475" y="4792900"/>
              <a:ext cx="532825" cy="524800"/>
            </a:xfrm>
            <a:custGeom>
              <a:avLst/>
              <a:gdLst/>
              <a:ahLst/>
              <a:cxnLst/>
              <a:rect l="l" t="t" r="r" b="b"/>
              <a:pathLst>
                <a:path w="21313" h="20992" extrusionOk="0">
                  <a:moveTo>
                    <a:pt x="10707" y="5986"/>
                  </a:moveTo>
                  <a:lnTo>
                    <a:pt x="11129" y="6006"/>
                  </a:lnTo>
                  <a:lnTo>
                    <a:pt x="11550" y="6087"/>
                  </a:lnTo>
                  <a:lnTo>
                    <a:pt x="11972" y="6187"/>
                  </a:lnTo>
                  <a:lnTo>
                    <a:pt x="12394" y="6328"/>
                  </a:lnTo>
                  <a:lnTo>
                    <a:pt x="12776" y="6529"/>
                  </a:lnTo>
                  <a:lnTo>
                    <a:pt x="13157" y="6750"/>
                  </a:lnTo>
                  <a:lnTo>
                    <a:pt x="13519" y="7011"/>
                  </a:lnTo>
                  <a:lnTo>
                    <a:pt x="13840" y="7312"/>
                  </a:lnTo>
                  <a:lnTo>
                    <a:pt x="14142" y="7633"/>
                  </a:lnTo>
                  <a:lnTo>
                    <a:pt x="14423" y="8015"/>
                  </a:lnTo>
                  <a:lnTo>
                    <a:pt x="14664" y="8417"/>
                  </a:lnTo>
                  <a:lnTo>
                    <a:pt x="14845" y="8818"/>
                  </a:lnTo>
                  <a:lnTo>
                    <a:pt x="14985" y="9240"/>
                  </a:lnTo>
                  <a:lnTo>
                    <a:pt x="15086" y="9662"/>
                  </a:lnTo>
                  <a:lnTo>
                    <a:pt x="15146" y="10104"/>
                  </a:lnTo>
                  <a:lnTo>
                    <a:pt x="15166" y="10546"/>
                  </a:lnTo>
                  <a:lnTo>
                    <a:pt x="15146" y="10968"/>
                  </a:lnTo>
                  <a:lnTo>
                    <a:pt x="15086" y="11410"/>
                  </a:lnTo>
                  <a:lnTo>
                    <a:pt x="14965" y="11811"/>
                  </a:lnTo>
                  <a:lnTo>
                    <a:pt x="14825" y="12233"/>
                  </a:lnTo>
                  <a:lnTo>
                    <a:pt x="14644" y="12615"/>
                  </a:lnTo>
                  <a:lnTo>
                    <a:pt x="14423" y="12997"/>
                  </a:lnTo>
                  <a:lnTo>
                    <a:pt x="14162" y="13358"/>
                  </a:lnTo>
                  <a:lnTo>
                    <a:pt x="13860" y="13680"/>
                  </a:lnTo>
                  <a:lnTo>
                    <a:pt x="13519" y="13981"/>
                  </a:lnTo>
                  <a:lnTo>
                    <a:pt x="13137" y="14262"/>
                  </a:lnTo>
                  <a:lnTo>
                    <a:pt x="12756" y="14503"/>
                  </a:lnTo>
                  <a:lnTo>
                    <a:pt x="12334" y="14684"/>
                  </a:lnTo>
                  <a:lnTo>
                    <a:pt x="11912" y="14825"/>
                  </a:lnTo>
                  <a:lnTo>
                    <a:pt x="11490" y="14925"/>
                  </a:lnTo>
                  <a:lnTo>
                    <a:pt x="11048" y="14985"/>
                  </a:lnTo>
                  <a:lnTo>
                    <a:pt x="10626" y="15005"/>
                  </a:lnTo>
                  <a:lnTo>
                    <a:pt x="10185" y="14985"/>
                  </a:lnTo>
                  <a:lnTo>
                    <a:pt x="9763" y="14925"/>
                  </a:lnTo>
                  <a:lnTo>
                    <a:pt x="9341" y="14804"/>
                  </a:lnTo>
                  <a:lnTo>
                    <a:pt x="8939" y="14664"/>
                  </a:lnTo>
                  <a:lnTo>
                    <a:pt x="8537" y="14483"/>
                  </a:lnTo>
                  <a:lnTo>
                    <a:pt x="8156" y="14262"/>
                  </a:lnTo>
                  <a:lnTo>
                    <a:pt x="7814" y="14001"/>
                  </a:lnTo>
                  <a:lnTo>
                    <a:pt x="7473" y="13700"/>
                  </a:lnTo>
                  <a:lnTo>
                    <a:pt x="7171" y="13358"/>
                  </a:lnTo>
                  <a:lnTo>
                    <a:pt x="6890" y="12977"/>
                  </a:lnTo>
                  <a:lnTo>
                    <a:pt x="6669" y="12595"/>
                  </a:lnTo>
                  <a:lnTo>
                    <a:pt x="6468" y="12173"/>
                  </a:lnTo>
                  <a:lnTo>
                    <a:pt x="6328" y="11751"/>
                  </a:lnTo>
                  <a:lnTo>
                    <a:pt x="6227" y="11329"/>
                  </a:lnTo>
                  <a:lnTo>
                    <a:pt x="6167" y="10887"/>
                  </a:lnTo>
                  <a:lnTo>
                    <a:pt x="6147" y="10466"/>
                  </a:lnTo>
                  <a:lnTo>
                    <a:pt x="6167" y="10024"/>
                  </a:lnTo>
                  <a:lnTo>
                    <a:pt x="6247" y="9602"/>
                  </a:lnTo>
                  <a:lnTo>
                    <a:pt x="6348" y="9180"/>
                  </a:lnTo>
                  <a:lnTo>
                    <a:pt x="6488" y="8778"/>
                  </a:lnTo>
                  <a:lnTo>
                    <a:pt x="6689" y="8377"/>
                  </a:lnTo>
                  <a:lnTo>
                    <a:pt x="6910" y="7995"/>
                  </a:lnTo>
                  <a:lnTo>
                    <a:pt x="7171" y="7653"/>
                  </a:lnTo>
                  <a:lnTo>
                    <a:pt x="7473" y="7312"/>
                  </a:lnTo>
                  <a:lnTo>
                    <a:pt x="7794" y="7011"/>
                  </a:lnTo>
                  <a:lnTo>
                    <a:pt x="8176" y="6729"/>
                  </a:lnTo>
                  <a:lnTo>
                    <a:pt x="8578" y="6508"/>
                  </a:lnTo>
                  <a:lnTo>
                    <a:pt x="8979" y="6308"/>
                  </a:lnTo>
                  <a:lnTo>
                    <a:pt x="9401" y="6167"/>
                  </a:lnTo>
                  <a:lnTo>
                    <a:pt x="9823" y="6067"/>
                  </a:lnTo>
                  <a:lnTo>
                    <a:pt x="10265" y="6006"/>
                  </a:lnTo>
                  <a:lnTo>
                    <a:pt x="10707" y="5986"/>
                  </a:lnTo>
                  <a:close/>
                  <a:moveTo>
                    <a:pt x="8839" y="0"/>
                  </a:moveTo>
                  <a:lnTo>
                    <a:pt x="8337" y="101"/>
                  </a:lnTo>
                  <a:lnTo>
                    <a:pt x="7814" y="221"/>
                  </a:lnTo>
                  <a:lnTo>
                    <a:pt x="7312" y="382"/>
                  </a:lnTo>
                  <a:lnTo>
                    <a:pt x="6830" y="563"/>
                  </a:lnTo>
                  <a:lnTo>
                    <a:pt x="6428" y="2431"/>
                  </a:lnTo>
                  <a:lnTo>
                    <a:pt x="6026" y="2652"/>
                  </a:lnTo>
                  <a:lnTo>
                    <a:pt x="5645" y="2913"/>
                  </a:lnTo>
                  <a:lnTo>
                    <a:pt x="5263" y="3174"/>
                  </a:lnTo>
                  <a:lnTo>
                    <a:pt x="4882" y="3455"/>
                  </a:lnTo>
                  <a:lnTo>
                    <a:pt x="3013" y="3074"/>
                  </a:lnTo>
                  <a:lnTo>
                    <a:pt x="2652" y="3455"/>
                  </a:lnTo>
                  <a:lnTo>
                    <a:pt x="2310" y="3857"/>
                  </a:lnTo>
                  <a:lnTo>
                    <a:pt x="2009" y="4279"/>
                  </a:lnTo>
                  <a:lnTo>
                    <a:pt x="1708" y="4721"/>
                  </a:lnTo>
                  <a:lnTo>
                    <a:pt x="2511" y="6468"/>
                  </a:lnTo>
                  <a:lnTo>
                    <a:pt x="2310" y="6890"/>
                  </a:lnTo>
                  <a:lnTo>
                    <a:pt x="2150" y="7312"/>
                  </a:lnTo>
                  <a:lnTo>
                    <a:pt x="1989" y="7734"/>
                  </a:lnTo>
                  <a:lnTo>
                    <a:pt x="1868" y="8176"/>
                  </a:lnTo>
                  <a:lnTo>
                    <a:pt x="121" y="8979"/>
                  </a:lnTo>
                  <a:lnTo>
                    <a:pt x="61" y="9501"/>
                  </a:lnTo>
                  <a:lnTo>
                    <a:pt x="20" y="10024"/>
                  </a:lnTo>
                  <a:lnTo>
                    <a:pt x="0" y="10546"/>
                  </a:lnTo>
                  <a:lnTo>
                    <a:pt x="20" y="11088"/>
                  </a:lnTo>
                  <a:lnTo>
                    <a:pt x="1688" y="12032"/>
                  </a:lnTo>
                  <a:lnTo>
                    <a:pt x="1768" y="12474"/>
                  </a:lnTo>
                  <a:lnTo>
                    <a:pt x="1889" y="12916"/>
                  </a:lnTo>
                  <a:lnTo>
                    <a:pt x="2029" y="13358"/>
                  </a:lnTo>
                  <a:lnTo>
                    <a:pt x="2170" y="13800"/>
                  </a:lnTo>
                  <a:lnTo>
                    <a:pt x="1226" y="15467"/>
                  </a:lnTo>
                  <a:lnTo>
                    <a:pt x="1487" y="15929"/>
                  </a:lnTo>
                  <a:lnTo>
                    <a:pt x="1768" y="16371"/>
                  </a:lnTo>
                  <a:lnTo>
                    <a:pt x="2069" y="16813"/>
                  </a:lnTo>
                  <a:lnTo>
                    <a:pt x="2391" y="17215"/>
                  </a:lnTo>
                  <a:lnTo>
                    <a:pt x="4299" y="17014"/>
                  </a:lnTo>
                  <a:lnTo>
                    <a:pt x="4640" y="17315"/>
                  </a:lnTo>
                  <a:lnTo>
                    <a:pt x="5002" y="17617"/>
                  </a:lnTo>
                  <a:lnTo>
                    <a:pt x="5364" y="17898"/>
                  </a:lnTo>
                  <a:lnTo>
                    <a:pt x="5745" y="18159"/>
                  </a:lnTo>
                  <a:lnTo>
                    <a:pt x="5966" y="20047"/>
                  </a:lnTo>
                  <a:lnTo>
                    <a:pt x="6428" y="20268"/>
                  </a:lnTo>
                  <a:lnTo>
                    <a:pt x="6930" y="20469"/>
                  </a:lnTo>
                  <a:lnTo>
                    <a:pt x="7433" y="20650"/>
                  </a:lnTo>
                  <a:lnTo>
                    <a:pt x="7935" y="20790"/>
                  </a:lnTo>
                  <a:lnTo>
                    <a:pt x="9341" y="19505"/>
                  </a:lnTo>
                  <a:lnTo>
                    <a:pt x="9803" y="19545"/>
                  </a:lnTo>
                  <a:lnTo>
                    <a:pt x="10265" y="19585"/>
                  </a:lnTo>
                  <a:lnTo>
                    <a:pt x="11189" y="19585"/>
                  </a:lnTo>
                  <a:lnTo>
                    <a:pt x="12474" y="20991"/>
                  </a:lnTo>
                  <a:lnTo>
                    <a:pt x="12997" y="20891"/>
                  </a:lnTo>
                  <a:lnTo>
                    <a:pt x="13499" y="20770"/>
                  </a:lnTo>
                  <a:lnTo>
                    <a:pt x="14001" y="20610"/>
                  </a:lnTo>
                  <a:lnTo>
                    <a:pt x="14503" y="20449"/>
                  </a:lnTo>
                  <a:lnTo>
                    <a:pt x="14885" y="18561"/>
                  </a:lnTo>
                  <a:lnTo>
                    <a:pt x="15287" y="18340"/>
                  </a:lnTo>
                  <a:lnTo>
                    <a:pt x="15688" y="18099"/>
                  </a:lnTo>
                  <a:lnTo>
                    <a:pt x="16070" y="17818"/>
                  </a:lnTo>
                  <a:lnTo>
                    <a:pt x="16432" y="17536"/>
                  </a:lnTo>
                  <a:lnTo>
                    <a:pt x="18300" y="17918"/>
                  </a:lnTo>
                  <a:lnTo>
                    <a:pt x="18661" y="17536"/>
                  </a:lnTo>
                  <a:lnTo>
                    <a:pt x="19003" y="17135"/>
                  </a:lnTo>
                  <a:lnTo>
                    <a:pt x="19324" y="16713"/>
                  </a:lnTo>
                  <a:lnTo>
                    <a:pt x="19605" y="16291"/>
                  </a:lnTo>
                  <a:lnTo>
                    <a:pt x="18802" y="14543"/>
                  </a:lnTo>
                  <a:lnTo>
                    <a:pt x="19003" y="14122"/>
                  </a:lnTo>
                  <a:lnTo>
                    <a:pt x="19184" y="13700"/>
                  </a:lnTo>
                  <a:lnTo>
                    <a:pt x="19324" y="13258"/>
                  </a:lnTo>
                  <a:lnTo>
                    <a:pt x="19445" y="12816"/>
                  </a:lnTo>
                  <a:lnTo>
                    <a:pt x="21192" y="12012"/>
                  </a:lnTo>
                  <a:lnTo>
                    <a:pt x="21253" y="11490"/>
                  </a:lnTo>
                  <a:lnTo>
                    <a:pt x="21293" y="10968"/>
                  </a:lnTo>
                  <a:lnTo>
                    <a:pt x="21313" y="10446"/>
                  </a:lnTo>
                  <a:lnTo>
                    <a:pt x="21293" y="9923"/>
                  </a:lnTo>
                  <a:lnTo>
                    <a:pt x="19626" y="8979"/>
                  </a:lnTo>
                  <a:lnTo>
                    <a:pt x="19545" y="8517"/>
                  </a:lnTo>
                  <a:lnTo>
                    <a:pt x="19425" y="8075"/>
                  </a:lnTo>
                  <a:lnTo>
                    <a:pt x="19304" y="7633"/>
                  </a:lnTo>
                  <a:lnTo>
                    <a:pt x="19143" y="7191"/>
                  </a:lnTo>
                  <a:lnTo>
                    <a:pt x="20088" y="5524"/>
                  </a:lnTo>
                  <a:lnTo>
                    <a:pt x="19826" y="5062"/>
                  </a:lnTo>
                  <a:lnTo>
                    <a:pt x="19545" y="4620"/>
                  </a:lnTo>
                  <a:lnTo>
                    <a:pt x="19244" y="4178"/>
                  </a:lnTo>
                  <a:lnTo>
                    <a:pt x="18922" y="3777"/>
                  </a:lnTo>
                  <a:lnTo>
                    <a:pt x="17014" y="3998"/>
                  </a:lnTo>
                  <a:lnTo>
                    <a:pt x="16673" y="3676"/>
                  </a:lnTo>
                  <a:lnTo>
                    <a:pt x="16331" y="3375"/>
                  </a:lnTo>
                  <a:lnTo>
                    <a:pt x="15950" y="3094"/>
                  </a:lnTo>
                  <a:lnTo>
                    <a:pt x="15568" y="2832"/>
                  </a:lnTo>
                  <a:lnTo>
                    <a:pt x="15367" y="944"/>
                  </a:lnTo>
                  <a:lnTo>
                    <a:pt x="14885" y="723"/>
                  </a:lnTo>
                  <a:lnTo>
                    <a:pt x="14383" y="522"/>
                  </a:lnTo>
                  <a:lnTo>
                    <a:pt x="13901" y="362"/>
                  </a:lnTo>
                  <a:lnTo>
                    <a:pt x="13398" y="201"/>
                  </a:lnTo>
                  <a:lnTo>
                    <a:pt x="11972" y="1507"/>
                  </a:lnTo>
                  <a:lnTo>
                    <a:pt x="11510" y="1446"/>
                  </a:lnTo>
                  <a:lnTo>
                    <a:pt x="11068" y="1406"/>
                  </a:lnTo>
                  <a:lnTo>
                    <a:pt x="10606" y="1406"/>
                  </a:lnTo>
                  <a:lnTo>
                    <a:pt x="10144" y="1426"/>
                  </a:lnTo>
                  <a:lnTo>
                    <a:pt x="88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5"/>
            <p:cNvSpPr/>
            <p:nvPr/>
          </p:nvSpPr>
          <p:spPr>
            <a:xfrm>
              <a:off x="3572950" y="4901375"/>
              <a:ext cx="307875" cy="307850"/>
            </a:xfrm>
            <a:custGeom>
              <a:avLst/>
              <a:gdLst/>
              <a:ahLst/>
              <a:cxnLst/>
              <a:rect l="l" t="t" r="r" b="b"/>
              <a:pathLst>
                <a:path w="12315" h="12314" extrusionOk="0">
                  <a:moveTo>
                    <a:pt x="6429" y="462"/>
                  </a:moveTo>
                  <a:lnTo>
                    <a:pt x="6730" y="482"/>
                  </a:lnTo>
                  <a:lnTo>
                    <a:pt x="7011" y="522"/>
                  </a:lnTo>
                  <a:lnTo>
                    <a:pt x="7293" y="583"/>
                  </a:lnTo>
                  <a:lnTo>
                    <a:pt x="7574" y="643"/>
                  </a:lnTo>
                  <a:lnTo>
                    <a:pt x="7855" y="723"/>
                  </a:lnTo>
                  <a:lnTo>
                    <a:pt x="8116" y="804"/>
                  </a:lnTo>
                  <a:lnTo>
                    <a:pt x="8377" y="904"/>
                  </a:lnTo>
                  <a:lnTo>
                    <a:pt x="8618" y="1024"/>
                  </a:lnTo>
                  <a:lnTo>
                    <a:pt x="8879" y="1145"/>
                  </a:lnTo>
                  <a:lnTo>
                    <a:pt x="9120" y="1286"/>
                  </a:lnTo>
                  <a:lnTo>
                    <a:pt x="9341" y="1446"/>
                  </a:lnTo>
                  <a:lnTo>
                    <a:pt x="9582" y="1607"/>
                  </a:lnTo>
                  <a:lnTo>
                    <a:pt x="9783" y="1768"/>
                  </a:lnTo>
                  <a:lnTo>
                    <a:pt x="10004" y="1949"/>
                  </a:lnTo>
                  <a:lnTo>
                    <a:pt x="10205" y="2149"/>
                  </a:lnTo>
                  <a:lnTo>
                    <a:pt x="10386" y="2350"/>
                  </a:lnTo>
                  <a:lnTo>
                    <a:pt x="10567" y="2571"/>
                  </a:lnTo>
                  <a:lnTo>
                    <a:pt x="10748" y="2792"/>
                  </a:lnTo>
                  <a:lnTo>
                    <a:pt x="10908" y="3013"/>
                  </a:lnTo>
                  <a:lnTo>
                    <a:pt x="11069" y="3254"/>
                  </a:lnTo>
                  <a:lnTo>
                    <a:pt x="11210" y="3515"/>
                  </a:lnTo>
                  <a:lnTo>
                    <a:pt x="11330" y="3756"/>
                  </a:lnTo>
                  <a:lnTo>
                    <a:pt x="11430" y="4017"/>
                  </a:lnTo>
                  <a:lnTo>
                    <a:pt x="11531" y="4279"/>
                  </a:lnTo>
                  <a:lnTo>
                    <a:pt x="11631" y="4540"/>
                  </a:lnTo>
                  <a:lnTo>
                    <a:pt x="11692" y="4801"/>
                  </a:lnTo>
                  <a:lnTo>
                    <a:pt x="11752" y="5082"/>
                  </a:lnTo>
                  <a:lnTo>
                    <a:pt x="11792" y="5343"/>
                  </a:lnTo>
                  <a:lnTo>
                    <a:pt x="11832" y="5624"/>
                  </a:lnTo>
                  <a:lnTo>
                    <a:pt x="11852" y="5906"/>
                  </a:lnTo>
                  <a:lnTo>
                    <a:pt x="11852" y="6187"/>
                  </a:lnTo>
                  <a:lnTo>
                    <a:pt x="11852" y="6468"/>
                  </a:lnTo>
                  <a:lnTo>
                    <a:pt x="11832" y="6729"/>
                  </a:lnTo>
                  <a:lnTo>
                    <a:pt x="11792" y="7010"/>
                  </a:lnTo>
                  <a:lnTo>
                    <a:pt x="11732" y="7292"/>
                  </a:lnTo>
                  <a:lnTo>
                    <a:pt x="11672" y="7573"/>
                  </a:lnTo>
                  <a:lnTo>
                    <a:pt x="11591" y="7854"/>
                  </a:lnTo>
                  <a:lnTo>
                    <a:pt x="11511" y="8115"/>
                  </a:lnTo>
                  <a:lnTo>
                    <a:pt x="11410" y="8376"/>
                  </a:lnTo>
                  <a:lnTo>
                    <a:pt x="11290" y="8638"/>
                  </a:lnTo>
                  <a:lnTo>
                    <a:pt x="11169" y="8879"/>
                  </a:lnTo>
                  <a:lnTo>
                    <a:pt x="11029" y="9120"/>
                  </a:lnTo>
                  <a:lnTo>
                    <a:pt x="10888" y="9341"/>
                  </a:lnTo>
                  <a:lnTo>
                    <a:pt x="10727" y="9582"/>
                  </a:lnTo>
                  <a:lnTo>
                    <a:pt x="10547" y="9803"/>
                  </a:lnTo>
                  <a:lnTo>
                    <a:pt x="10366" y="10003"/>
                  </a:lnTo>
                  <a:lnTo>
                    <a:pt x="10185" y="10204"/>
                  </a:lnTo>
                  <a:lnTo>
                    <a:pt x="9964" y="10385"/>
                  </a:lnTo>
                  <a:lnTo>
                    <a:pt x="9763" y="10586"/>
                  </a:lnTo>
                  <a:lnTo>
                    <a:pt x="9542" y="10747"/>
                  </a:lnTo>
                  <a:lnTo>
                    <a:pt x="9301" y="10907"/>
                  </a:lnTo>
                  <a:lnTo>
                    <a:pt x="9060" y="11068"/>
                  </a:lnTo>
                  <a:lnTo>
                    <a:pt x="8799" y="11209"/>
                  </a:lnTo>
                  <a:lnTo>
                    <a:pt x="8538" y="11329"/>
                  </a:lnTo>
                  <a:lnTo>
                    <a:pt x="8277" y="11450"/>
                  </a:lnTo>
                  <a:lnTo>
                    <a:pt x="8016" y="11550"/>
                  </a:lnTo>
                  <a:lnTo>
                    <a:pt x="7755" y="11631"/>
                  </a:lnTo>
                  <a:lnTo>
                    <a:pt x="7473" y="11711"/>
                  </a:lnTo>
                  <a:lnTo>
                    <a:pt x="7212" y="11751"/>
                  </a:lnTo>
                  <a:lnTo>
                    <a:pt x="6931" y="11811"/>
                  </a:lnTo>
                  <a:lnTo>
                    <a:pt x="6650" y="11831"/>
                  </a:lnTo>
                  <a:lnTo>
                    <a:pt x="6389" y="11852"/>
                  </a:lnTo>
                  <a:lnTo>
                    <a:pt x="5826" y="11852"/>
                  </a:lnTo>
                  <a:lnTo>
                    <a:pt x="5565" y="11831"/>
                  </a:lnTo>
                  <a:lnTo>
                    <a:pt x="5284" y="11791"/>
                  </a:lnTo>
                  <a:lnTo>
                    <a:pt x="5023" y="11731"/>
                  </a:lnTo>
                  <a:lnTo>
                    <a:pt x="4762" y="11671"/>
                  </a:lnTo>
                  <a:lnTo>
                    <a:pt x="4500" y="11610"/>
                  </a:lnTo>
                  <a:lnTo>
                    <a:pt x="4239" y="11510"/>
                  </a:lnTo>
                  <a:lnTo>
                    <a:pt x="3978" y="11410"/>
                  </a:lnTo>
                  <a:lnTo>
                    <a:pt x="3717" y="11309"/>
                  </a:lnTo>
                  <a:lnTo>
                    <a:pt x="3476" y="11189"/>
                  </a:lnTo>
                  <a:lnTo>
                    <a:pt x="3235" y="11048"/>
                  </a:lnTo>
                  <a:lnTo>
                    <a:pt x="2994" y="10907"/>
                  </a:lnTo>
                  <a:lnTo>
                    <a:pt x="2773" y="10747"/>
                  </a:lnTo>
                  <a:lnTo>
                    <a:pt x="2552" y="10566"/>
                  </a:lnTo>
                  <a:lnTo>
                    <a:pt x="2351" y="10385"/>
                  </a:lnTo>
                  <a:lnTo>
                    <a:pt x="2130" y="10184"/>
                  </a:lnTo>
                  <a:lnTo>
                    <a:pt x="1949" y="9983"/>
                  </a:lnTo>
                  <a:lnTo>
                    <a:pt x="1748" y="9762"/>
                  </a:lnTo>
                  <a:lnTo>
                    <a:pt x="1568" y="9541"/>
                  </a:lnTo>
                  <a:lnTo>
                    <a:pt x="1407" y="9300"/>
                  </a:lnTo>
                  <a:lnTo>
                    <a:pt x="1266" y="9059"/>
                  </a:lnTo>
                  <a:lnTo>
                    <a:pt x="1126" y="8818"/>
                  </a:lnTo>
                  <a:lnTo>
                    <a:pt x="985" y="8557"/>
                  </a:lnTo>
                  <a:lnTo>
                    <a:pt x="885" y="8316"/>
                  </a:lnTo>
                  <a:lnTo>
                    <a:pt x="784" y="8055"/>
                  </a:lnTo>
                  <a:lnTo>
                    <a:pt x="704" y="7774"/>
                  </a:lnTo>
                  <a:lnTo>
                    <a:pt x="624" y="7513"/>
                  </a:lnTo>
                  <a:lnTo>
                    <a:pt x="563" y="7252"/>
                  </a:lnTo>
                  <a:lnTo>
                    <a:pt x="523" y="6970"/>
                  </a:lnTo>
                  <a:lnTo>
                    <a:pt x="483" y="6689"/>
                  </a:lnTo>
                  <a:lnTo>
                    <a:pt x="463" y="6428"/>
                  </a:lnTo>
                  <a:lnTo>
                    <a:pt x="463" y="6147"/>
                  </a:lnTo>
                  <a:lnTo>
                    <a:pt x="463" y="5866"/>
                  </a:lnTo>
                  <a:lnTo>
                    <a:pt x="483" y="5584"/>
                  </a:lnTo>
                  <a:lnTo>
                    <a:pt x="523" y="5303"/>
                  </a:lnTo>
                  <a:lnTo>
                    <a:pt x="583" y="5022"/>
                  </a:lnTo>
                  <a:lnTo>
                    <a:pt x="644" y="4741"/>
                  </a:lnTo>
                  <a:lnTo>
                    <a:pt x="724" y="4479"/>
                  </a:lnTo>
                  <a:lnTo>
                    <a:pt x="804" y="4198"/>
                  </a:lnTo>
                  <a:lnTo>
                    <a:pt x="905" y="3937"/>
                  </a:lnTo>
                  <a:lnTo>
                    <a:pt x="1025" y="3696"/>
                  </a:lnTo>
                  <a:lnTo>
                    <a:pt x="1146" y="3435"/>
                  </a:lnTo>
                  <a:lnTo>
                    <a:pt x="1286" y="3194"/>
                  </a:lnTo>
                  <a:lnTo>
                    <a:pt x="1427" y="2973"/>
                  </a:lnTo>
                  <a:lnTo>
                    <a:pt x="1588" y="2752"/>
                  </a:lnTo>
                  <a:lnTo>
                    <a:pt x="1769" y="2531"/>
                  </a:lnTo>
                  <a:lnTo>
                    <a:pt x="1949" y="2310"/>
                  </a:lnTo>
                  <a:lnTo>
                    <a:pt x="2150" y="2109"/>
                  </a:lnTo>
                  <a:lnTo>
                    <a:pt x="2351" y="1928"/>
                  </a:lnTo>
                  <a:lnTo>
                    <a:pt x="2552" y="1748"/>
                  </a:lnTo>
                  <a:lnTo>
                    <a:pt x="2793" y="1567"/>
                  </a:lnTo>
                  <a:lnTo>
                    <a:pt x="3014" y="1406"/>
                  </a:lnTo>
                  <a:lnTo>
                    <a:pt x="3376" y="1185"/>
                  </a:lnTo>
                  <a:lnTo>
                    <a:pt x="3757" y="1004"/>
                  </a:lnTo>
                  <a:lnTo>
                    <a:pt x="4139" y="844"/>
                  </a:lnTo>
                  <a:lnTo>
                    <a:pt x="4520" y="703"/>
                  </a:lnTo>
                  <a:lnTo>
                    <a:pt x="4922" y="603"/>
                  </a:lnTo>
                  <a:lnTo>
                    <a:pt x="5324" y="522"/>
                  </a:lnTo>
                  <a:lnTo>
                    <a:pt x="5726" y="482"/>
                  </a:lnTo>
                  <a:lnTo>
                    <a:pt x="6148" y="462"/>
                  </a:lnTo>
                  <a:close/>
                  <a:moveTo>
                    <a:pt x="6188" y="0"/>
                  </a:moveTo>
                  <a:lnTo>
                    <a:pt x="5886" y="20"/>
                  </a:lnTo>
                  <a:lnTo>
                    <a:pt x="5585" y="40"/>
                  </a:lnTo>
                  <a:lnTo>
                    <a:pt x="5284" y="60"/>
                  </a:lnTo>
                  <a:lnTo>
                    <a:pt x="4982" y="121"/>
                  </a:lnTo>
                  <a:lnTo>
                    <a:pt x="4701" y="181"/>
                  </a:lnTo>
                  <a:lnTo>
                    <a:pt x="4400" y="261"/>
                  </a:lnTo>
                  <a:lnTo>
                    <a:pt x="4119" y="362"/>
                  </a:lnTo>
                  <a:lnTo>
                    <a:pt x="3838" y="462"/>
                  </a:lnTo>
                  <a:lnTo>
                    <a:pt x="3556" y="583"/>
                  </a:lnTo>
                  <a:lnTo>
                    <a:pt x="3295" y="723"/>
                  </a:lnTo>
                  <a:lnTo>
                    <a:pt x="3034" y="864"/>
                  </a:lnTo>
                  <a:lnTo>
                    <a:pt x="2773" y="1024"/>
                  </a:lnTo>
                  <a:lnTo>
                    <a:pt x="2512" y="1205"/>
                  </a:lnTo>
                  <a:lnTo>
                    <a:pt x="2271" y="1386"/>
                  </a:lnTo>
                  <a:lnTo>
                    <a:pt x="2050" y="1587"/>
                  </a:lnTo>
                  <a:lnTo>
                    <a:pt x="1829" y="1788"/>
                  </a:lnTo>
                  <a:lnTo>
                    <a:pt x="1608" y="2009"/>
                  </a:lnTo>
                  <a:lnTo>
                    <a:pt x="1427" y="2230"/>
                  </a:lnTo>
                  <a:lnTo>
                    <a:pt x="1226" y="2471"/>
                  </a:lnTo>
                  <a:lnTo>
                    <a:pt x="1065" y="2712"/>
                  </a:lnTo>
                  <a:lnTo>
                    <a:pt x="905" y="2973"/>
                  </a:lnTo>
                  <a:lnTo>
                    <a:pt x="744" y="3234"/>
                  </a:lnTo>
                  <a:lnTo>
                    <a:pt x="624" y="3495"/>
                  </a:lnTo>
                  <a:lnTo>
                    <a:pt x="483" y="3776"/>
                  </a:lnTo>
                  <a:lnTo>
                    <a:pt x="383" y="4058"/>
                  </a:lnTo>
                  <a:lnTo>
                    <a:pt x="282" y="4339"/>
                  </a:lnTo>
                  <a:lnTo>
                    <a:pt x="202" y="4640"/>
                  </a:lnTo>
                  <a:lnTo>
                    <a:pt x="141" y="4921"/>
                  </a:lnTo>
                  <a:lnTo>
                    <a:pt x="81" y="5223"/>
                  </a:lnTo>
                  <a:lnTo>
                    <a:pt x="41" y="5544"/>
                  </a:lnTo>
                  <a:lnTo>
                    <a:pt x="21" y="5845"/>
                  </a:lnTo>
                  <a:lnTo>
                    <a:pt x="1" y="6147"/>
                  </a:lnTo>
                  <a:lnTo>
                    <a:pt x="21" y="6448"/>
                  </a:lnTo>
                  <a:lnTo>
                    <a:pt x="41" y="6729"/>
                  </a:lnTo>
                  <a:lnTo>
                    <a:pt x="61" y="7031"/>
                  </a:lnTo>
                  <a:lnTo>
                    <a:pt x="121" y="7332"/>
                  </a:lnTo>
                  <a:lnTo>
                    <a:pt x="182" y="7613"/>
                  </a:lnTo>
                  <a:lnTo>
                    <a:pt x="262" y="7914"/>
                  </a:lnTo>
                  <a:lnTo>
                    <a:pt x="362" y="8196"/>
                  </a:lnTo>
                  <a:lnTo>
                    <a:pt x="463" y="8477"/>
                  </a:lnTo>
                  <a:lnTo>
                    <a:pt x="583" y="8758"/>
                  </a:lnTo>
                  <a:lnTo>
                    <a:pt x="724" y="9019"/>
                  </a:lnTo>
                  <a:lnTo>
                    <a:pt x="865" y="9300"/>
                  </a:lnTo>
                  <a:lnTo>
                    <a:pt x="1025" y="9541"/>
                  </a:lnTo>
                  <a:lnTo>
                    <a:pt x="1266" y="9883"/>
                  </a:lnTo>
                  <a:lnTo>
                    <a:pt x="1507" y="10184"/>
                  </a:lnTo>
                  <a:lnTo>
                    <a:pt x="1769" y="10465"/>
                  </a:lnTo>
                  <a:lnTo>
                    <a:pt x="2050" y="10727"/>
                  </a:lnTo>
                  <a:lnTo>
                    <a:pt x="2351" y="10988"/>
                  </a:lnTo>
                  <a:lnTo>
                    <a:pt x="2652" y="11209"/>
                  </a:lnTo>
                  <a:lnTo>
                    <a:pt x="2974" y="11410"/>
                  </a:lnTo>
                  <a:lnTo>
                    <a:pt x="3295" y="11590"/>
                  </a:lnTo>
                  <a:lnTo>
                    <a:pt x="3637" y="11771"/>
                  </a:lnTo>
                  <a:lnTo>
                    <a:pt x="3978" y="11912"/>
                  </a:lnTo>
                  <a:lnTo>
                    <a:pt x="4340" y="12032"/>
                  </a:lnTo>
                  <a:lnTo>
                    <a:pt x="4681" y="12133"/>
                  </a:lnTo>
                  <a:lnTo>
                    <a:pt x="5063" y="12213"/>
                  </a:lnTo>
                  <a:lnTo>
                    <a:pt x="5424" y="12253"/>
                  </a:lnTo>
                  <a:lnTo>
                    <a:pt x="5786" y="12293"/>
                  </a:lnTo>
                  <a:lnTo>
                    <a:pt x="6168" y="12314"/>
                  </a:lnTo>
                  <a:lnTo>
                    <a:pt x="6610" y="12293"/>
                  </a:lnTo>
                  <a:lnTo>
                    <a:pt x="7051" y="12253"/>
                  </a:lnTo>
                  <a:lnTo>
                    <a:pt x="7473" y="12173"/>
                  </a:lnTo>
                  <a:lnTo>
                    <a:pt x="7915" y="12052"/>
                  </a:lnTo>
                  <a:lnTo>
                    <a:pt x="8337" y="11912"/>
                  </a:lnTo>
                  <a:lnTo>
                    <a:pt x="8739" y="11731"/>
                  </a:lnTo>
                  <a:lnTo>
                    <a:pt x="9161" y="11530"/>
                  </a:lnTo>
                  <a:lnTo>
                    <a:pt x="9542" y="11289"/>
                  </a:lnTo>
                  <a:lnTo>
                    <a:pt x="9803" y="11108"/>
                  </a:lnTo>
                  <a:lnTo>
                    <a:pt x="10044" y="10927"/>
                  </a:lnTo>
                  <a:lnTo>
                    <a:pt x="10265" y="10727"/>
                  </a:lnTo>
                  <a:lnTo>
                    <a:pt x="10486" y="10526"/>
                  </a:lnTo>
                  <a:lnTo>
                    <a:pt x="10707" y="10305"/>
                  </a:lnTo>
                  <a:lnTo>
                    <a:pt x="10908" y="10084"/>
                  </a:lnTo>
                  <a:lnTo>
                    <a:pt x="11089" y="9843"/>
                  </a:lnTo>
                  <a:lnTo>
                    <a:pt x="11250" y="9602"/>
                  </a:lnTo>
                  <a:lnTo>
                    <a:pt x="11410" y="9361"/>
                  </a:lnTo>
                  <a:lnTo>
                    <a:pt x="11571" y="9100"/>
                  </a:lnTo>
                  <a:lnTo>
                    <a:pt x="11712" y="8818"/>
                  </a:lnTo>
                  <a:lnTo>
                    <a:pt x="11832" y="8557"/>
                  </a:lnTo>
                  <a:lnTo>
                    <a:pt x="11933" y="8276"/>
                  </a:lnTo>
                  <a:lnTo>
                    <a:pt x="12033" y="7975"/>
                  </a:lnTo>
                  <a:lnTo>
                    <a:pt x="12113" y="7693"/>
                  </a:lnTo>
                  <a:lnTo>
                    <a:pt x="12194" y="7392"/>
                  </a:lnTo>
                  <a:lnTo>
                    <a:pt x="12234" y="7091"/>
                  </a:lnTo>
                  <a:lnTo>
                    <a:pt x="12274" y="6790"/>
                  </a:lnTo>
                  <a:lnTo>
                    <a:pt x="12294" y="6488"/>
                  </a:lnTo>
                  <a:lnTo>
                    <a:pt x="12314" y="6187"/>
                  </a:lnTo>
                  <a:lnTo>
                    <a:pt x="12314" y="5886"/>
                  </a:lnTo>
                  <a:lnTo>
                    <a:pt x="12294" y="5584"/>
                  </a:lnTo>
                  <a:lnTo>
                    <a:pt x="12254" y="5283"/>
                  </a:lnTo>
                  <a:lnTo>
                    <a:pt x="12194" y="4982"/>
                  </a:lnTo>
                  <a:lnTo>
                    <a:pt x="12134" y="4700"/>
                  </a:lnTo>
                  <a:lnTo>
                    <a:pt x="12053" y="4399"/>
                  </a:lnTo>
                  <a:lnTo>
                    <a:pt x="11973" y="4118"/>
                  </a:lnTo>
                  <a:lnTo>
                    <a:pt x="11852" y="3837"/>
                  </a:lnTo>
                  <a:lnTo>
                    <a:pt x="11732" y="3576"/>
                  </a:lnTo>
                  <a:lnTo>
                    <a:pt x="11611" y="3294"/>
                  </a:lnTo>
                  <a:lnTo>
                    <a:pt x="11451" y="3033"/>
                  </a:lnTo>
                  <a:lnTo>
                    <a:pt x="11290" y="2772"/>
                  </a:lnTo>
                  <a:lnTo>
                    <a:pt x="11109" y="2511"/>
                  </a:lnTo>
                  <a:lnTo>
                    <a:pt x="10928" y="2270"/>
                  </a:lnTo>
                  <a:lnTo>
                    <a:pt x="10727" y="2049"/>
                  </a:lnTo>
                  <a:lnTo>
                    <a:pt x="10527" y="1828"/>
                  </a:lnTo>
                  <a:lnTo>
                    <a:pt x="10306" y="1607"/>
                  </a:lnTo>
                  <a:lnTo>
                    <a:pt x="10085" y="1426"/>
                  </a:lnTo>
                  <a:lnTo>
                    <a:pt x="9844" y="1225"/>
                  </a:lnTo>
                  <a:lnTo>
                    <a:pt x="9603" y="1065"/>
                  </a:lnTo>
                  <a:lnTo>
                    <a:pt x="9341" y="904"/>
                  </a:lnTo>
                  <a:lnTo>
                    <a:pt x="9100" y="743"/>
                  </a:lnTo>
                  <a:lnTo>
                    <a:pt x="8819" y="623"/>
                  </a:lnTo>
                  <a:lnTo>
                    <a:pt x="8558" y="482"/>
                  </a:lnTo>
                  <a:lnTo>
                    <a:pt x="8277" y="382"/>
                  </a:lnTo>
                  <a:lnTo>
                    <a:pt x="7975" y="281"/>
                  </a:lnTo>
                  <a:lnTo>
                    <a:pt x="7694" y="201"/>
                  </a:lnTo>
                  <a:lnTo>
                    <a:pt x="7393" y="141"/>
                  </a:lnTo>
                  <a:lnTo>
                    <a:pt x="7092" y="80"/>
                  </a:lnTo>
                  <a:lnTo>
                    <a:pt x="6790" y="40"/>
                  </a:lnTo>
                  <a:lnTo>
                    <a:pt x="6489" y="20"/>
                  </a:lnTo>
                  <a:lnTo>
                    <a:pt x="6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5"/>
            <p:cNvSpPr/>
            <p:nvPr/>
          </p:nvSpPr>
          <p:spPr>
            <a:xfrm>
              <a:off x="3592050" y="4463975"/>
              <a:ext cx="329950" cy="326425"/>
            </a:xfrm>
            <a:custGeom>
              <a:avLst/>
              <a:gdLst/>
              <a:ahLst/>
              <a:cxnLst/>
              <a:rect l="l" t="t" r="r" b="b"/>
              <a:pathLst>
                <a:path w="13198" h="13057" extrusionOk="0">
                  <a:moveTo>
                    <a:pt x="6649" y="3736"/>
                  </a:moveTo>
                  <a:lnTo>
                    <a:pt x="6930" y="3756"/>
                  </a:lnTo>
                  <a:lnTo>
                    <a:pt x="7211" y="3797"/>
                  </a:lnTo>
                  <a:lnTo>
                    <a:pt x="7473" y="3877"/>
                  </a:lnTo>
                  <a:lnTo>
                    <a:pt x="7714" y="3977"/>
                  </a:lnTo>
                  <a:lnTo>
                    <a:pt x="7955" y="4098"/>
                  </a:lnTo>
                  <a:lnTo>
                    <a:pt x="8196" y="4238"/>
                  </a:lnTo>
                  <a:lnTo>
                    <a:pt x="8397" y="4399"/>
                  </a:lnTo>
                  <a:lnTo>
                    <a:pt x="8597" y="4580"/>
                  </a:lnTo>
                  <a:lnTo>
                    <a:pt x="8778" y="4781"/>
                  </a:lnTo>
                  <a:lnTo>
                    <a:pt x="8939" y="5002"/>
                  </a:lnTo>
                  <a:lnTo>
                    <a:pt x="9080" y="5243"/>
                  </a:lnTo>
                  <a:lnTo>
                    <a:pt x="9180" y="5484"/>
                  </a:lnTo>
                  <a:lnTo>
                    <a:pt x="9280" y="5745"/>
                  </a:lnTo>
                  <a:lnTo>
                    <a:pt x="9341" y="6026"/>
                  </a:lnTo>
                  <a:lnTo>
                    <a:pt x="9381" y="6307"/>
                  </a:lnTo>
                  <a:lnTo>
                    <a:pt x="9381" y="6589"/>
                  </a:lnTo>
                  <a:lnTo>
                    <a:pt x="9361" y="6870"/>
                  </a:lnTo>
                  <a:lnTo>
                    <a:pt x="9321" y="7131"/>
                  </a:lnTo>
                  <a:lnTo>
                    <a:pt x="9240" y="7392"/>
                  </a:lnTo>
                  <a:lnTo>
                    <a:pt x="9160" y="7653"/>
                  </a:lnTo>
                  <a:lnTo>
                    <a:pt x="9039" y="7894"/>
                  </a:lnTo>
                  <a:lnTo>
                    <a:pt x="8899" y="8115"/>
                  </a:lnTo>
                  <a:lnTo>
                    <a:pt x="8718" y="8336"/>
                  </a:lnTo>
                  <a:lnTo>
                    <a:pt x="8537" y="8537"/>
                  </a:lnTo>
                  <a:lnTo>
                    <a:pt x="8336" y="8698"/>
                  </a:lnTo>
                  <a:lnTo>
                    <a:pt x="8115" y="8859"/>
                  </a:lnTo>
                  <a:lnTo>
                    <a:pt x="7894" y="8999"/>
                  </a:lnTo>
                  <a:lnTo>
                    <a:pt x="7653" y="9120"/>
                  </a:lnTo>
                  <a:lnTo>
                    <a:pt x="7392" y="9200"/>
                  </a:lnTo>
                  <a:lnTo>
                    <a:pt x="7111" y="9280"/>
                  </a:lnTo>
                  <a:lnTo>
                    <a:pt x="6830" y="9300"/>
                  </a:lnTo>
                  <a:lnTo>
                    <a:pt x="6549" y="9321"/>
                  </a:lnTo>
                  <a:lnTo>
                    <a:pt x="6267" y="9300"/>
                  </a:lnTo>
                  <a:lnTo>
                    <a:pt x="5986" y="9260"/>
                  </a:lnTo>
                  <a:lnTo>
                    <a:pt x="5725" y="9180"/>
                  </a:lnTo>
                  <a:lnTo>
                    <a:pt x="5484" y="9079"/>
                  </a:lnTo>
                  <a:lnTo>
                    <a:pt x="5243" y="8959"/>
                  </a:lnTo>
                  <a:lnTo>
                    <a:pt x="5002" y="8818"/>
                  </a:lnTo>
                  <a:lnTo>
                    <a:pt x="4801" y="8658"/>
                  </a:lnTo>
                  <a:lnTo>
                    <a:pt x="4600" y="8477"/>
                  </a:lnTo>
                  <a:lnTo>
                    <a:pt x="4419" y="8276"/>
                  </a:lnTo>
                  <a:lnTo>
                    <a:pt x="4259" y="8055"/>
                  </a:lnTo>
                  <a:lnTo>
                    <a:pt x="4118" y="7814"/>
                  </a:lnTo>
                  <a:lnTo>
                    <a:pt x="4018" y="7573"/>
                  </a:lnTo>
                  <a:lnTo>
                    <a:pt x="3917" y="7312"/>
                  </a:lnTo>
                  <a:lnTo>
                    <a:pt x="3857" y="7051"/>
                  </a:lnTo>
                  <a:lnTo>
                    <a:pt x="3817" y="6749"/>
                  </a:lnTo>
                  <a:lnTo>
                    <a:pt x="3817" y="6468"/>
                  </a:lnTo>
                  <a:lnTo>
                    <a:pt x="3837" y="6187"/>
                  </a:lnTo>
                  <a:lnTo>
                    <a:pt x="3877" y="5926"/>
                  </a:lnTo>
                  <a:lnTo>
                    <a:pt x="3957" y="5665"/>
                  </a:lnTo>
                  <a:lnTo>
                    <a:pt x="4038" y="5404"/>
                  </a:lnTo>
                  <a:lnTo>
                    <a:pt x="4158" y="5162"/>
                  </a:lnTo>
                  <a:lnTo>
                    <a:pt x="4299" y="4942"/>
                  </a:lnTo>
                  <a:lnTo>
                    <a:pt x="4480" y="4721"/>
                  </a:lnTo>
                  <a:lnTo>
                    <a:pt x="4660" y="4540"/>
                  </a:lnTo>
                  <a:lnTo>
                    <a:pt x="4861" y="4359"/>
                  </a:lnTo>
                  <a:lnTo>
                    <a:pt x="5062" y="4198"/>
                  </a:lnTo>
                  <a:lnTo>
                    <a:pt x="5303" y="4058"/>
                  </a:lnTo>
                  <a:lnTo>
                    <a:pt x="5544" y="3937"/>
                  </a:lnTo>
                  <a:lnTo>
                    <a:pt x="5805" y="3857"/>
                  </a:lnTo>
                  <a:lnTo>
                    <a:pt x="6087" y="3797"/>
                  </a:lnTo>
                  <a:lnTo>
                    <a:pt x="6368" y="3756"/>
                  </a:lnTo>
                  <a:lnTo>
                    <a:pt x="6649" y="3736"/>
                  </a:lnTo>
                  <a:close/>
                  <a:moveTo>
                    <a:pt x="7473" y="0"/>
                  </a:moveTo>
                  <a:lnTo>
                    <a:pt x="6709" y="904"/>
                  </a:lnTo>
                  <a:lnTo>
                    <a:pt x="6428" y="904"/>
                  </a:lnTo>
                  <a:lnTo>
                    <a:pt x="6127" y="924"/>
                  </a:lnTo>
                  <a:lnTo>
                    <a:pt x="5846" y="944"/>
                  </a:lnTo>
                  <a:lnTo>
                    <a:pt x="5564" y="984"/>
                  </a:lnTo>
                  <a:lnTo>
                    <a:pt x="4660" y="221"/>
                  </a:lnTo>
                  <a:lnTo>
                    <a:pt x="4359" y="342"/>
                  </a:lnTo>
                  <a:lnTo>
                    <a:pt x="4058" y="442"/>
                  </a:lnTo>
                  <a:lnTo>
                    <a:pt x="3756" y="583"/>
                  </a:lnTo>
                  <a:lnTo>
                    <a:pt x="3475" y="723"/>
                  </a:lnTo>
                  <a:lnTo>
                    <a:pt x="3375" y="1908"/>
                  </a:lnTo>
                  <a:lnTo>
                    <a:pt x="3154" y="2089"/>
                  </a:lnTo>
                  <a:lnTo>
                    <a:pt x="2933" y="2270"/>
                  </a:lnTo>
                  <a:lnTo>
                    <a:pt x="2712" y="2451"/>
                  </a:lnTo>
                  <a:lnTo>
                    <a:pt x="2511" y="2652"/>
                  </a:lnTo>
                  <a:lnTo>
                    <a:pt x="1326" y="2571"/>
                  </a:lnTo>
                  <a:lnTo>
                    <a:pt x="1145" y="2832"/>
                  </a:lnTo>
                  <a:lnTo>
                    <a:pt x="964" y="3114"/>
                  </a:lnTo>
                  <a:lnTo>
                    <a:pt x="804" y="3395"/>
                  </a:lnTo>
                  <a:lnTo>
                    <a:pt x="663" y="3676"/>
                  </a:lnTo>
                  <a:lnTo>
                    <a:pt x="1286" y="4680"/>
                  </a:lnTo>
                  <a:lnTo>
                    <a:pt x="1185" y="4962"/>
                  </a:lnTo>
                  <a:lnTo>
                    <a:pt x="1125" y="5243"/>
                  </a:lnTo>
                  <a:lnTo>
                    <a:pt x="1065" y="5504"/>
                  </a:lnTo>
                  <a:lnTo>
                    <a:pt x="1025" y="5805"/>
                  </a:lnTo>
                  <a:lnTo>
                    <a:pt x="0" y="6428"/>
                  </a:lnTo>
                  <a:lnTo>
                    <a:pt x="0" y="6749"/>
                  </a:lnTo>
                  <a:lnTo>
                    <a:pt x="20" y="7071"/>
                  </a:lnTo>
                  <a:lnTo>
                    <a:pt x="60" y="7392"/>
                  </a:lnTo>
                  <a:lnTo>
                    <a:pt x="121" y="7714"/>
                  </a:lnTo>
                  <a:lnTo>
                    <a:pt x="1205" y="8176"/>
                  </a:lnTo>
                  <a:lnTo>
                    <a:pt x="1306" y="8437"/>
                  </a:lnTo>
                  <a:lnTo>
                    <a:pt x="1406" y="8698"/>
                  </a:lnTo>
                  <a:lnTo>
                    <a:pt x="1527" y="8959"/>
                  </a:lnTo>
                  <a:lnTo>
                    <a:pt x="1647" y="9220"/>
                  </a:lnTo>
                  <a:lnTo>
                    <a:pt x="1205" y="10305"/>
                  </a:lnTo>
                  <a:lnTo>
                    <a:pt x="1406" y="10586"/>
                  </a:lnTo>
                  <a:lnTo>
                    <a:pt x="1607" y="10827"/>
                  </a:lnTo>
                  <a:lnTo>
                    <a:pt x="1828" y="11068"/>
                  </a:lnTo>
                  <a:lnTo>
                    <a:pt x="2049" y="11289"/>
                  </a:lnTo>
                  <a:lnTo>
                    <a:pt x="3214" y="11028"/>
                  </a:lnTo>
                  <a:lnTo>
                    <a:pt x="3435" y="11189"/>
                  </a:lnTo>
                  <a:lnTo>
                    <a:pt x="3676" y="11329"/>
                  </a:lnTo>
                  <a:lnTo>
                    <a:pt x="3917" y="11470"/>
                  </a:lnTo>
                  <a:lnTo>
                    <a:pt x="4178" y="11610"/>
                  </a:lnTo>
                  <a:lnTo>
                    <a:pt x="4460" y="12755"/>
                  </a:lnTo>
                  <a:lnTo>
                    <a:pt x="4761" y="12856"/>
                  </a:lnTo>
                  <a:lnTo>
                    <a:pt x="5082" y="12936"/>
                  </a:lnTo>
                  <a:lnTo>
                    <a:pt x="5404" y="13017"/>
                  </a:lnTo>
                  <a:lnTo>
                    <a:pt x="5725" y="13057"/>
                  </a:lnTo>
                  <a:lnTo>
                    <a:pt x="6488" y="12153"/>
                  </a:lnTo>
                  <a:lnTo>
                    <a:pt x="6770" y="12153"/>
                  </a:lnTo>
                  <a:lnTo>
                    <a:pt x="7071" y="12133"/>
                  </a:lnTo>
                  <a:lnTo>
                    <a:pt x="7352" y="12113"/>
                  </a:lnTo>
                  <a:lnTo>
                    <a:pt x="7633" y="12072"/>
                  </a:lnTo>
                  <a:lnTo>
                    <a:pt x="8537" y="12836"/>
                  </a:lnTo>
                  <a:lnTo>
                    <a:pt x="8839" y="12735"/>
                  </a:lnTo>
                  <a:lnTo>
                    <a:pt x="9140" y="12615"/>
                  </a:lnTo>
                  <a:lnTo>
                    <a:pt x="9441" y="12474"/>
                  </a:lnTo>
                  <a:lnTo>
                    <a:pt x="9722" y="12334"/>
                  </a:lnTo>
                  <a:lnTo>
                    <a:pt x="9823" y="11148"/>
                  </a:lnTo>
                  <a:lnTo>
                    <a:pt x="10044" y="10968"/>
                  </a:lnTo>
                  <a:lnTo>
                    <a:pt x="10265" y="10787"/>
                  </a:lnTo>
                  <a:lnTo>
                    <a:pt x="10486" y="10606"/>
                  </a:lnTo>
                  <a:lnTo>
                    <a:pt x="10687" y="10405"/>
                  </a:lnTo>
                  <a:lnTo>
                    <a:pt x="11872" y="10486"/>
                  </a:lnTo>
                  <a:lnTo>
                    <a:pt x="12052" y="10224"/>
                  </a:lnTo>
                  <a:lnTo>
                    <a:pt x="12233" y="9943"/>
                  </a:lnTo>
                  <a:lnTo>
                    <a:pt x="12394" y="9662"/>
                  </a:lnTo>
                  <a:lnTo>
                    <a:pt x="12535" y="9381"/>
                  </a:lnTo>
                  <a:lnTo>
                    <a:pt x="11912" y="8376"/>
                  </a:lnTo>
                  <a:lnTo>
                    <a:pt x="12012" y="8095"/>
                  </a:lnTo>
                  <a:lnTo>
                    <a:pt x="12073" y="7834"/>
                  </a:lnTo>
                  <a:lnTo>
                    <a:pt x="12133" y="7553"/>
                  </a:lnTo>
                  <a:lnTo>
                    <a:pt x="12173" y="7252"/>
                  </a:lnTo>
                  <a:lnTo>
                    <a:pt x="13197" y="6629"/>
                  </a:lnTo>
                  <a:lnTo>
                    <a:pt x="13197" y="6307"/>
                  </a:lnTo>
                  <a:lnTo>
                    <a:pt x="13177" y="5986"/>
                  </a:lnTo>
                  <a:lnTo>
                    <a:pt x="13137" y="5665"/>
                  </a:lnTo>
                  <a:lnTo>
                    <a:pt x="13077" y="5343"/>
                  </a:lnTo>
                  <a:lnTo>
                    <a:pt x="11992" y="4901"/>
                  </a:lnTo>
                  <a:lnTo>
                    <a:pt x="11892" y="4620"/>
                  </a:lnTo>
                  <a:lnTo>
                    <a:pt x="11791" y="4359"/>
                  </a:lnTo>
                  <a:lnTo>
                    <a:pt x="11671" y="4098"/>
                  </a:lnTo>
                  <a:lnTo>
                    <a:pt x="11550" y="3837"/>
                  </a:lnTo>
                  <a:lnTo>
                    <a:pt x="11992" y="2752"/>
                  </a:lnTo>
                  <a:lnTo>
                    <a:pt x="11791" y="2491"/>
                  </a:lnTo>
                  <a:lnTo>
                    <a:pt x="11590" y="2230"/>
                  </a:lnTo>
                  <a:lnTo>
                    <a:pt x="11370" y="1989"/>
                  </a:lnTo>
                  <a:lnTo>
                    <a:pt x="11149" y="1768"/>
                  </a:lnTo>
                  <a:lnTo>
                    <a:pt x="9984" y="2049"/>
                  </a:lnTo>
                  <a:lnTo>
                    <a:pt x="9763" y="1868"/>
                  </a:lnTo>
                  <a:lnTo>
                    <a:pt x="9521" y="1728"/>
                  </a:lnTo>
                  <a:lnTo>
                    <a:pt x="9280" y="1587"/>
                  </a:lnTo>
                  <a:lnTo>
                    <a:pt x="9019" y="1446"/>
                  </a:lnTo>
                  <a:lnTo>
                    <a:pt x="8738" y="301"/>
                  </a:lnTo>
                  <a:lnTo>
                    <a:pt x="8437" y="201"/>
                  </a:lnTo>
                  <a:lnTo>
                    <a:pt x="8115" y="121"/>
                  </a:lnTo>
                  <a:lnTo>
                    <a:pt x="7794" y="40"/>
                  </a:lnTo>
                  <a:lnTo>
                    <a:pt x="74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5"/>
            <p:cNvSpPr/>
            <p:nvPr/>
          </p:nvSpPr>
          <p:spPr>
            <a:xfrm>
              <a:off x="3659825" y="4529750"/>
              <a:ext cx="194375" cy="194875"/>
            </a:xfrm>
            <a:custGeom>
              <a:avLst/>
              <a:gdLst/>
              <a:ahLst/>
              <a:cxnLst/>
              <a:rect l="l" t="t" r="r" b="b"/>
              <a:pathLst>
                <a:path w="7775" h="7795" extrusionOk="0">
                  <a:moveTo>
                    <a:pt x="3938" y="462"/>
                  </a:moveTo>
                  <a:lnTo>
                    <a:pt x="4280" y="483"/>
                  </a:lnTo>
                  <a:lnTo>
                    <a:pt x="4621" y="543"/>
                  </a:lnTo>
                  <a:lnTo>
                    <a:pt x="4942" y="623"/>
                  </a:lnTo>
                  <a:lnTo>
                    <a:pt x="5244" y="744"/>
                  </a:lnTo>
                  <a:lnTo>
                    <a:pt x="5545" y="884"/>
                  </a:lnTo>
                  <a:lnTo>
                    <a:pt x="5846" y="1065"/>
                  </a:lnTo>
                  <a:lnTo>
                    <a:pt x="6107" y="1286"/>
                  </a:lnTo>
                  <a:lnTo>
                    <a:pt x="6369" y="1507"/>
                  </a:lnTo>
                  <a:lnTo>
                    <a:pt x="6590" y="1768"/>
                  </a:lnTo>
                  <a:lnTo>
                    <a:pt x="6770" y="2029"/>
                  </a:lnTo>
                  <a:lnTo>
                    <a:pt x="6951" y="2331"/>
                  </a:lnTo>
                  <a:lnTo>
                    <a:pt x="7092" y="2632"/>
                  </a:lnTo>
                  <a:lnTo>
                    <a:pt x="7192" y="2953"/>
                  </a:lnTo>
                  <a:lnTo>
                    <a:pt x="7273" y="3275"/>
                  </a:lnTo>
                  <a:lnTo>
                    <a:pt x="7313" y="3616"/>
                  </a:lnTo>
                  <a:lnTo>
                    <a:pt x="7333" y="3958"/>
                  </a:lnTo>
                  <a:lnTo>
                    <a:pt x="7293" y="4299"/>
                  </a:lnTo>
                  <a:lnTo>
                    <a:pt x="7252" y="4621"/>
                  </a:lnTo>
                  <a:lnTo>
                    <a:pt x="7172" y="4942"/>
                  </a:lnTo>
                  <a:lnTo>
                    <a:pt x="7052" y="5263"/>
                  </a:lnTo>
                  <a:lnTo>
                    <a:pt x="6891" y="5565"/>
                  </a:lnTo>
                  <a:lnTo>
                    <a:pt x="6710" y="5846"/>
                  </a:lnTo>
                  <a:lnTo>
                    <a:pt x="6509" y="6127"/>
                  </a:lnTo>
                  <a:lnTo>
                    <a:pt x="6268" y="6368"/>
                  </a:lnTo>
                  <a:lnTo>
                    <a:pt x="6027" y="6589"/>
                  </a:lnTo>
                  <a:lnTo>
                    <a:pt x="5746" y="6790"/>
                  </a:lnTo>
                  <a:lnTo>
                    <a:pt x="5465" y="6951"/>
                  </a:lnTo>
                  <a:lnTo>
                    <a:pt x="5163" y="7091"/>
                  </a:lnTo>
                  <a:lnTo>
                    <a:pt x="4842" y="7212"/>
                  </a:lnTo>
                  <a:lnTo>
                    <a:pt x="4500" y="7272"/>
                  </a:lnTo>
                  <a:lnTo>
                    <a:pt x="4179" y="7332"/>
                  </a:lnTo>
                  <a:lnTo>
                    <a:pt x="3838" y="7332"/>
                  </a:lnTo>
                  <a:lnTo>
                    <a:pt x="3496" y="7312"/>
                  </a:lnTo>
                  <a:lnTo>
                    <a:pt x="3155" y="7252"/>
                  </a:lnTo>
                  <a:lnTo>
                    <a:pt x="2833" y="7172"/>
                  </a:lnTo>
                  <a:lnTo>
                    <a:pt x="2532" y="7051"/>
                  </a:lnTo>
                  <a:lnTo>
                    <a:pt x="2231" y="6910"/>
                  </a:lnTo>
                  <a:lnTo>
                    <a:pt x="1929" y="6730"/>
                  </a:lnTo>
                  <a:lnTo>
                    <a:pt x="1668" y="6529"/>
                  </a:lnTo>
                  <a:lnTo>
                    <a:pt x="1407" y="6288"/>
                  </a:lnTo>
                  <a:lnTo>
                    <a:pt x="1186" y="6027"/>
                  </a:lnTo>
                  <a:lnTo>
                    <a:pt x="1005" y="5766"/>
                  </a:lnTo>
                  <a:lnTo>
                    <a:pt x="825" y="5464"/>
                  </a:lnTo>
                  <a:lnTo>
                    <a:pt x="684" y="5163"/>
                  </a:lnTo>
                  <a:lnTo>
                    <a:pt x="583" y="4842"/>
                  </a:lnTo>
                  <a:lnTo>
                    <a:pt x="503" y="4520"/>
                  </a:lnTo>
                  <a:lnTo>
                    <a:pt x="463" y="4179"/>
                  </a:lnTo>
                  <a:lnTo>
                    <a:pt x="443" y="3837"/>
                  </a:lnTo>
                  <a:lnTo>
                    <a:pt x="463" y="3496"/>
                  </a:lnTo>
                  <a:lnTo>
                    <a:pt x="523" y="3174"/>
                  </a:lnTo>
                  <a:lnTo>
                    <a:pt x="604" y="2853"/>
                  </a:lnTo>
                  <a:lnTo>
                    <a:pt x="724" y="2531"/>
                  </a:lnTo>
                  <a:lnTo>
                    <a:pt x="885" y="2230"/>
                  </a:lnTo>
                  <a:lnTo>
                    <a:pt x="1066" y="1949"/>
                  </a:lnTo>
                  <a:lnTo>
                    <a:pt x="1266" y="1668"/>
                  </a:lnTo>
                  <a:lnTo>
                    <a:pt x="1507" y="1427"/>
                  </a:lnTo>
                  <a:lnTo>
                    <a:pt x="1749" y="1206"/>
                  </a:lnTo>
                  <a:lnTo>
                    <a:pt x="2030" y="1005"/>
                  </a:lnTo>
                  <a:lnTo>
                    <a:pt x="2311" y="844"/>
                  </a:lnTo>
                  <a:lnTo>
                    <a:pt x="2612" y="704"/>
                  </a:lnTo>
                  <a:lnTo>
                    <a:pt x="2934" y="603"/>
                  </a:lnTo>
                  <a:lnTo>
                    <a:pt x="3275" y="523"/>
                  </a:lnTo>
                  <a:lnTo>
                    <a:pt x="3597" y="483"/>
                  </a:lnTo>
                  <a:lnTo>
                    <a:pt x="3938" y="462"/>
                  </a:lnTo>
                  <a:close/>
                  <a:moveTo>
                    <a:pt x="3958" y="0"/>
                  </a:moveTo>
                  <a:lnTo>
                    <a:pt x="3576" y="21"/>
                  </a:lnTo>
                  <a:lnTo>
                    <a:pt x="3175" y="81"/>
                  </a:lnTo>
                  <a:lnTo>
                    <a:pt x="2813" y="161"/>
                  </a:lnTo>
                  <a:lnTo>
                    <a:pt x="2452" y="282"/>
                  </a:lnTo>
                  <a:lnTo>
                    <a:pt x="2110" y="442"/>
                  </a:lnTo>
                  <a:lnTo>
                    <a:pt x="1789" y="623"/>
                  </a:lnTo>
                  <a:lnTo>
                    <a:pt x="1467" y="844"/>
                  </a:lnTo>
                  <a:lnTo>
                    <a:pt x="1186" y="1105"/>
                  </a:lnTo>
                  <a:lnTo>
                    <a:pt x="925" y="1387"/>
                  </a:lnTo>
                  <a:lnTo>
                    <a:pt x="684" y="1688"/>
                  </a:lnTo>
                  <a:lnTo>
                    <a:pt x="483" y="2009"/>
                  </a:lnTo>
                  <a:lnTo>
                    <a:pt x="322" y="2351"/>
                  </a:lnTo>
                  <a:lnTo>
                    <a:pt x="182" y="2712"/>
                  </a:lnTo>
                  <a:lnTo>
                    <a:pt x="81" y="3074"/>
                  </a:lnTo>
                  <a:lnTo>
                    <a:pt x="21" y="3455"/>
                  </a:lnTo>
                  <a:lnTo>
                    <a:pt x="1" y="3837"/>
                  </a:lnTo>
                  <a:lnTo>
                    <a:pt x="1" y="4219"/>
                  </a:lnTo>
                  <a:lnTo>
                    <a:pt x="61" y="4600"/>
                  </a:lnTo>
                  <a:lnTo>
                    <a:pt x="142" y="4982"/>
                  </a:lnTo>
                  <a:lnTo>
                    <a:pt x="262" y="5344"/>
                  </a:lnTo>
                  <a:lnTo>
                    <a:pt x="423" y="5685"/>
                  </a:lnTo>
                  <a:lnTo>
                    <a:pt x="624" y="6007"/>
                  </a:lnTo>
                  <a:lnTo>
                    <a:pt x="845" y="6308"/>
                  </a:lnTo>
                  <a:lnTo>
                    <a:pt x="1086" y="6609"/>
                  </a:lnTo>
                  <a:lnTo>
                    <a:pt x="1367" y="6870"/>
                  </a:lnTo>
                  <a:lnTo>
                    <a:pt x="1648" y="7071"/>
                  </a:lnTo>
                  <a:lnTo>
                    <a:pt x="1929" y="7272"/>
                  </a:lnTo>
                  <a:lnTo>
                    <a:pt x="2231" y="7413"/>
                  </a:lnTo>
                  <a:lnTo>
                    <a:pt x="2552" y="7553"/>
                  </a:lnTo>
                  <a:lnTo>
                    <a:pt x="2873" y="7654"/>
                  </a:lnTo>
                  <a:lnTo>
                    <a:pt x="3195" y="7734"/>
                  </a:lnTo>
                  <a:lnTo>
                    <a:pt x="3536" y="7774"/>
                  </a:lnTo>
                  <a:lnTo>
                    <a:pt x="3878" y="7794"/>
                  </a:lnTo>
                  <a:lnTo>
                    <a:pt x="4199" y="7774"/>
                  </a:lnTo>
                  <a:lnTo>
                    <a:pt x="4601" y="7714"/>
                  </a:lnTo>
                  <a:lnTo>
                    <a:pt x="4983" y="7634"/>
                  </a:lnTo>
                  <a:lnTo>
                    <a:pt x="5344" y="7513"/>
                  </a:lnTo>
                  <a:lnTo>
                    <a:pt x="5686" y="7352"/>
                  </a:lnTo>
                  <a:lnTo>
                    <a:pt x="6007" y="7152"/>
                  </a:lnTo>
                  <a:lnTo>
                    <a:pt x="6328" y="6931"/>
                  </a:lnTo>
                  <a:lnTo>
                    <a:pt x="6590" y="6690"/>
                  </a:lnTo>
                  <a:lnTo>
                    <a:pt x="6851" y="6408"/>
                  </a:lnTo>
                  <a:lnTo>
                    <a:pt x="7092" y="6107"/>
                  </a:lnTo>
                  <a:lnTo>
                    <a:pt x="7273" y="5806"/>
                  </a:lnTo>
                  <a:lnTo>
                    <a:pt x="7453" y="5464"/>
                  </a:lnTo>
                  <a:lnTo>
                    <a:pt x="7594" y="5103"/>
                  </a:lnTo>
                  <a:lnTo>
                    <a:pt x="7694" y="4741"/>
                  </a:lnTo>
                  <a:lnTo>
                    <a:pt x="7755" y="4359"/>
                  </a:lnTo>
                  <a:lnTo>
                    <a:pt x="7775" y="3978"/>
                  </a:lnTo>
                  <a:lnTo>
                    <a:pt x="7755" y="3576"/>
                  </a:lnTo>
                  <a:lnTo>
                    <a:pt x="7714" y="3174"/>
                  </a:lnTo>
                  <a:lnTo>
                    <a:pt x="7614" y="2813"/>
                  </a:lnTo>
                  <a:lnTo>
                    <a:pt x="7493" y="2431"/>
                  </a:lnTo>
                  <a:lnTo>
                    <a:pt x="7333" y="2090"/>
                  </a:lnTo>
                  <a:lnTo>
                    <a:pt x="7152" y="1768"/>
                  </a:lnTo>
                  <a:lnTo>
                    <a:pt x="6931" y="1467"/>
                  </a:lnTo>
                  <a:lnTo>
                    <a:pt x="6670" y="1186"/>
                  </a:lnTo>
                  <a:lnTo>
                    <a:pt x="6409" y="925"/>
                  </a:lnTo>
                  <a:lnTo>
                    <a:pt x="6107" y="704"/>
                  </a:lnTo>
                  <a:lnTo>
                    <a:pt x="5786" y="503"/>
                  </a:lnTo>
                  <a:lnTo>
                    <a:pt x="5445" y="342"/>
                  </a:lnTo>
                  <a:lnTo>
                    <a:pt x="5103" y="201"/>
                  </a:lnTo>
                  <a:lnTo>
                    <a:pt x="4742" y="101"/>
                  </a:lnTo>
                  <a:lnTo>
                    <a:pt x="4360" y="41"/>
                  </a:lnTo>
                  <a:lnTo>
                    <a:pt x="39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336"/>
        <p:cNvGrpSpPr/>
        <p:nvPr/>
      </p:nvGrpSpPr>
      <p:grpSpPr>
        <a:xfrm>
          <a:off x="0" y="0"/>
          <a:ext cx="0" cy="0"/>
          <a:chOff x="0" y="0"/>
          <a:chExt cx="0" cy="0"/>
        </a:xfrm>
      </p:grpSpPr>
      <p:grpSp>
        <p:nvGrpSpPr>
          <p:cNvPr id="1337" name="Google Shape;1337;p26"/>
          <p:cNvGrpSpPr/>
          <p:nvPr/>
        </p:nvGrpSpPr>
        <p:grpSpPr>
          <a:xfrm>
            <a:off x="10025" y="-12300"/>
            <a:ext cx="9123927" cy="5187493"/>
            <a:chOff x="33197" y="-12175"/>
            <a:chExt cx="9123927" cy="5118900"/>
          </a:xfrm>
        </p:grpSpPr>
        <p:grpSp>
          <p:nvGrpSpPr>
            <p:cNvPr id="1338" name="Google Shape;1338;p26"/>
            <p:cNvGrpSpPr/>
            <p:nvPr/>
          </p:nvGrpSpPr>
          <p:grpSpPr>
            <a:xfrm>
              <a:off x="577902" y="-12175"/>
              <a:ext cx="7986672" cy="5118900"/>
              <a:chOff x="577902" y="-12175"/>
              <a:chExt cx="7986672" cy="5118900"/>
            </a:xfrm>
          </p:grpSpPr>
          <p:cxnSp>
            <p:nvCxnSpPr>
              <p:cNvPr id="1339" name="Google Shape;1339;p26"/>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0" name="Google Shape;1340;p26"/>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1" name="Google Shape;1341;p26"/>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2" name="Google Shape;1342;p26"/>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3" name="Google Shape;1343;p26"/>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4" name="Google Shape;1344;p26"/>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5" name="Google Shape;1345;p26"/>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6" name="Google Shape;1346;p26"/>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7" name="Google Shape;1347;p26"/>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8" name="Google Shape;1348;p26"/>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49" name="Google Shape;1349;p26"/>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0" name="Google Shape;1350;p26"/>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1" name="Google Shape;1351;p26"/>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2" name="Google Shape;1352;p26"/>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3" name="Google Shape;1353;p26"/>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354" name="Google Shape;1354;p26"/>
            <p:cNvGrpSpPr/>
            <p:nvPr/>
          </p:nvGrpSpPr>
          <p:grpSpPr>
            <a:xfrm rot="5400000">
              <a:off x="2598493" y="-2006994"/>
              <a:ext cx="3993336" cy="9123927"/>
              <a:chOff x="577902" y="-12175"/>
              <a:chExt cx="3993336" cy="5118900"/>
            </a:xfrm>
          </p:grpSpPr>
          <p:cxnSp>
            <p:nvCxnSpPr>
              <p:cNvPr id="1355" name="Google Shape;1355;p26"/>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6" name="Google Shape;1356;p26"/>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7" name="Google Shape;1357;p26"/>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8" name="Google Shape;1358;p26"/>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59" name="Google Shape;1359;p26"/>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60" name="Google Shape;1360;p26"/>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61" name="Google Shape;1361;p26"/>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362" name="Google Shape;1362;p26"/>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1363" name="Google Shape;1363;p26"/>
          <p:cNvGrpSpPr/>
          <p:nvPr/>
        </p:nvGrpSpPr>
        <p:grpSpPr>
          <a:xfrm>
            <a:off x="159382" y="236346"/>
            <a:ext cx="969437" cy="969860"/>
            <a:chOff x="769800" y="2509975"/>
            <a:chExt cx="1145500" cy="1146000"/>
          </a:xfrm>
        </p:grpSpPr>
        <p:sp>
          <p:nvSpPr>
            <p:cNvPr id="1364" name="Google Shape;1364;p26"/>
            <p:cNvSpPr/>
            <p:nvPr/>
          </p:nvSpPr>
          <p:spPr>
            <a:xfrm>
              <a:off x="769800" y="2509975"/>
              <a:ext cx="1145500" cy="1146000"/>
            </a:xfrm>
            <a:custGeom>
              <a:avLst/>
              <a:gdLst/>
              <a:ahLst/>
              <a:cxnLst/>
              <a:rect l="l" t="t" r="r" b="b"/>
              <a:pathLst>
                <a:path w="45820" h="45840" extrusionOk="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819500" y="2560200"/>
              <a:ext cx="1046075" cy="1045550"/>
            </a:xfrm>
            <a:custGeom>
              <a:avLst/>
              <a:gdLst/>
              <a:ahLst/>
              <a:cxnLst/>
              <a:rect l="l" t="t" r="r" b="b"/>
              <a:pathLst>
                <a:path w="41843" h="41822" extrusionOk="0">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1305125" y="3045300"/>
              <a:ext cx="74850" cy="75350"/>
            </a:xfrm>
            <a:custGeom>
              <a:avLst/>
              <a:gdLst/>
              <a:ahLst/>
              <a:cxnLst/>
              <a:rect l="l" t="t" r="r" b="b"/>
              <a:pathLst>
                <a:path w="2994" h="3014" extrusionOk="0">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1323200" y="2560200"/>
              <a:ext cx="38175" cy="104475"/>
            </a:xfrm>
            <a:custGeom>
              <a:avLst/>
              <a:gdLst/>
              <a:ahLst/>
              <a:cxnLst/>
              <a:rect l="l" t="t" r="r" b="b"/>
              <a:pathLst>
                <a:path w="1527" h="4179" extrusionOk="0">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1760600" y="3063875"/>
              <a:ext cx="104475" cy="38200"/>
            </a:xfrm>
            <a:custGeom>
              <a:avLst/>
              <a:gdLst/>
              <a:ahLst/>
              <a:cxnLst/>
              <a:rect l="l" t="t" r="r" b="b"/>
              <a:pathLst>
                <a:path w="4179" h="1528" extrusionOk="0">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1568250" y="2649075"/>
              <a:ext cx="54275" cy="74350"/>
            </a:xfrm>
            <a:custGeom>
              <a:avLst/>
              <a:gdLst/>
              <a:ahLst/>
              <a:cxnLst/>
              <a:rect l="l" t="t" r="r" b="b"/>
              <a:pathLst>
                <a:path w="2171" h="2974" extrusionOk="0">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1715900" y="2830375"/>
              <a:ext cx="76850" cy="50750"/>
            </a:xfrm>
            <a:custGeom>
              <a:avLst/>
              <a:gdLst/>
              <a:ahLst/>
              <a:cxnLst/>
              <a:rect l="l" t="t" r="r" b="b"/>
              <a:pathLst>
                <a:path w="3074" h="2030" extrusionOk="0">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1323200" y="3501275"/>
              <a:ext cx="38175" cy="103975"/>
            </a:xfrm>
            <a:custGeom>
              <a:avLst/>
              <a:gdLst/>
              <a:ahLst/>
              <a:cxnLst/>
              <a:rect l="l" t="t" r="r" b="b"/>
              <a:pathLst>
                <a:path w="1527" h="4159" extrusionOk="0">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1568250" y="3442025"/>
              <a:ext cx="54275" cy="74850"/>
            </a:xfrm>
            <a:custGeom>
              <a:avLst/>
              <a:gdLst/>
              <a:ahLst/>
              <a:cxnLst/>
              <a:rect l="l" t="t" r="r" b="b"/>
              <a:pathLst>
                <a:path w="2171" h="2994" extrusionOk="0">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1715900" y="3284850"/>
              <a:ext cx="76850" cy="50750"/>
            </a:xfrm>
            <a:custGeom>
              <a:avLst/>
              <a:gdLst/>
              <a:ahLst/>
              <a:cxnLst/>
              <a:rect l="l" t="t" r="r" b="b"/>
              <a:pathLst>
                <a:path w="3074" h="2030" extrusionOk="0">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820000" y="3063875"/>
              <a:ext cx="103975" cy="38200"/>
            </a:xfrm>
            <a:custGeom>
              <a:avLst/>
              <a:gdLst/>
              <a:ahLst/>
              <a:cxnLst/>
              <a:rect l="l" t="t" r="r" b="b"/>
              <a:pathLst>
                <a:path w="4159" h="1528" extrusionOk="0">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1062575" y="2649075"/>
              <a:ext cx="54250" cy="74350"/>
            </a:xfrm>
            <a:custGeom>
              <a:avLst/>
              <a:gdLst/>
              <a:ahLst/>
              <a:cxnLst/>
              <a:rect l="l" t="t" r="r" b="b"/>
              <a:pathLst>
                <a:path w="2170" h="2974" extrusionOk="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892325" y="2830375"/>
              <a:ext cx="76850" cy="50750"/>
            </a:xfrm>
            <a:custGeom>
              <a:avLst/>
              <a:gdLst/>
              <a:ahLst/>
              <a:cxnLst/>
              <a:rect l="l" t="t" r="r" b="b"/>
              <a:pathLst>
                <a:path w="3074" h="2030" extrusionOk="0">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1062575" y="3442025"/>
              <a:ext cx="54250" cy="74850"/>
            </a:xfrm>
            <a:custGeom>
              <a:avLst/>
              <a:gdLst/>
              <a:ahLst/>
              <a:cxnLst/>
              <a:rect l="l" t="t" r="r" b="b"/>
              <a:pathLst>
                <a:path w="2170" h="2994" extrusionOk="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6"/>
            <p:cNvSpPr/>
            <p:nvPr/>
          </p:nvSpPr>
          <p:spPr>
            <a:xfrm>
              <a:off x="892325" y="3284850"/>
              <a:ext cx="76850" cy="50750"/>
            </a:xfrm>
            <a:custGeom>
              <a:avLst/>
              <a:gdLst/>
              <a:ahLst/>
              <a:cxnLst/>
              <a:rect l="l" t="t" r="r" b="b"/>
              <a:pathLst>
                <a:path w="3074" h="2030" extrusionOk="0">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6"/>
            <p:cNvSpPr/>
            <p:nvPr/>
          </p:nvSpPr>
          <p:spPr>
            <a:xfrm>
              <a:off x="1323200" y="2722400"/>
              <a:ext cx="38175" cy="379675"/>
            </a:xfrm>
            <a:custGeom>
              <a:avLst/>
              <a:gdLst/>
              <a:ahLst/>
              <a:cxnLst/>
              <a:rect l="l" t="t" r="r" b="b"/>
              <a:pathLst>
                <a:path w="1527" h="15187" extrusionOk="0">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1323700" y="3063875"/>
              <a:ext cx="220975" cy="127075"/>
            </a:xfrm>
            <a:custGeom>
              <a:avLst/>
              <a:gdLst/>
              <a:ahLst/>
              <a:cxnLst/>
              <a:rect l="l" t="t" r="r" b="b"/>
              <a:pathLst>
                <a:path w="8839" h="5083" extrusionOk="0">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26"/>
          <p:cNvGrpSpPr/>
          <p:nvPr/>
        </p:nvGrpSpPr>
        <p:grpSpPr>
          <a:xfrm>
            <a:off x="1551000" y="452264"/>
            <a:ext cx="6042000" cy="4363911"/>
            <a:chOff x="1551000" y="452264"/>
            <a:chExt cx="6042000" cy="4363911"/>
          </a:xfrm>
        </p:grpSpPr>
        <p:sp>
          <p:nvSpPr>
            <p:cNvPr id="1382" name="Google Shape;1382;p26"/>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3" name="Google Shape;1383;p26"/>
            <p:cNvGrpSpPr/>
            <p:nvPr/>
          </p:nvGrpSpPr>
          <p:grpSpPr>
            <a:xfrm>
              <a:off x="1705800" y="452264"/>
              <a:ext cx="5732400" cy="4147136"/>
              <a:chOff x="628875" y="452264"/>
              <a:chExt cx="5732400" cy="4147136"/>
            </a:xfrm>
          </p:grpSpPr>
          <p:sp>
            <p:nvSpPr>
              <p:cNvPr id="1384" name="Google Shape;1384;p26"/>
              <p:cNvSpPr/>
              <p:nvPr/>
            </p:nvSpPr>
            <p:spPr>
              <a:xfrm>
                <a:off x="713225"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628875" y="527550"/>
                <a:ext cx="5732400" cy="433500"/>
              </a:xfrm>
              <a:prstGeom prst="roundRect">
                <a:avLst>
                  <a:gd name="adj" fmla="val 13206"/>
                </a:avLst>
              </a:pr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6" name="Google Shape;1386;p26"/>
              <p:cNvGrpSpPr/>
              <p:nvPr/>
            </p:nvGrpSpPr>
            <p:grpSpPr>
              <a:xfrm>
                <a:off x="816950" y="452264"/>
                <a:ext cx="196200" cy="375250"/>
                <a:chOff x="816950" y="467150"/>
                <a:chExt cx="196200" cy="375250"/>
              </a:xfrm>
            </p:grpSpPr>
            <p:sp>
              <p:nvSpPr>
                <p:cNvPr id="1387" name="Google Shape;1387;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26"/>
              <p:cNvGrpSpPr/>
              <p:nvPr/>
            </p:nvGrpSpPr>
            <p:grpSpPr>
              <a:xfrm>
                <a:off x="1244763" y="452264"/>
                <a:ext cx="196200" cy="375250"/>
                <a:chOff x="816950" y="467150"/>
                <a:chExt cx="196200" cy="375250"/>
              </a:xfrm>
            </p:grpSpPr>
            <p:sp>
              <p:nvSpPr>
                <p:cNvPr id="1390" name="Google Shape;1390;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26"/>
              <p:cNvGrpSpPr/>
              <p:nvPr/>
            </p:nvGrpSpPr>
            <p:grpSpPr>
              <a:xfrm>
                <a:off x="1672575" y="452264"/>
                <a:ext cx="196200" cy="375250"/>
                <a:chOff x="816950" y="467150"/>
                <a:chExt cx="196200" cy="375250"/>
              </a:xfrm>
            </p:grpSpPr>
            <p:sp>
              <p:nvSpPr>
                <p:cNvPr id="1393" name="Google Shape;1393;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26"/>
              <p:cNvGrpSpPr/>
              <p:nvPr/>
            </p:nvGrpSpPr>
            <p:grpSpPr>
              <a:xfrm>
                <a:off x="2100388" y="452264"/>
                <a:ext cx="196200" cy="375250"/>
                <a:chOff x="816950" y="467150"/>
                <a:chExt cx="196200" cy="375250"/>
              </a:xfrm>
            </p:grpSpPr>
            <p:sp>
              <p:nvSpPr>
                <p:cNvPr id="1396" name="Google Shape;1396;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26"/>
              <p:cNvGrpSpPr/>
              <p:nvPr/>
            </p:nvGrpSpPr>
            <p:grpSpPr>
              <a:xfrm>
                <a:off x="2528200" y="452264"/>
                <a:ext cx="196200" cy="375250"/>
                <a:chOff x="816950" y="467150"/>
                <a:chExt cx="196200" cy="375250"/>
              </a:xfrm>
            </p:grpSpPr>
            <p:sp>
              <p:nvSpPr>
                <p:cNvPr id="1399" name="Google Shape;1399;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26"/>
              <p:cNvGrpSpPr/>
              <p:nvPr/>
            </p:nvGrpSpPr>
            <p:grpSpPr>
              <a:xfrm>
                <a:off x="2956013" y="452264"/>
                <a:ext cx="196200" cy="375250"/>
                <a:chOff x="816950" y="467150"/>
                <a:chExt cx="196200" cy="375250"/>
              </a:xfrm>
            </p:grpSpPr>
            <p:sp>
              <p:nvSpPr>
                <p:cNvPr id="1402" name="Google Shape;1402;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4" name="Google Shape;1404;p26"/>
              <p:cNvGrpSpPr/>
              <p:nvPr/>
            </p:nvGrpSpPr>
            <p:grpSpPr>
              <a:xfrm>
                <a:off x="3383825" y="452264"/>
                <a:ext cx="196200" cy="375250"/>
                <a:chOff x="816950" y="467150"/>
                <a:chExt cx="196200" cy="375250"/>
              </a:xfrm>
            </p:grpSpPr>
            <p:sp>
              <p:nvSpPr>
                <p:cNvPr id="1405" name="Google Shape;1405;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26"/>
              <p:cNvGrpSpPr/>
              <p:nvPr/>
            </p:nvGrpSpPr>
            <p:grpSpPr>
              <a:xfrm>
                <a:off x="3811638" y="452264"/>
                <a:ext cx="196200" cy="375250"/>
                <a:chOff x="816950" y="467150"/>
                <a:chExt cx="196200" cy="375250"/>
              </a:xfrm>
            </p:grpSpPr>
            <p:sp>
              <p:nvSpPr>
                <p:cNvPr id="1408" name="Google Shape;1408;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26"/>
              <p:cNvGrpSpPr/>
              <p:nvPr/>
            </p:nvGrpSpPr>
            <p:grpSpPr>
              <a:xfrm>
                <a:off x="4239450" y="452264"/>
                <a:ext cx="196200" cy="375250"/>
                <a:chOff x="816950" y="467150"/>
                <a:chExt cx="196200" cy="375250"/>
              </a:xfrm>
            </p:grpSpPr>
            <p:sp>
              <p:nvSpPr>
                <p:cNvPr id="1411" name="Google Shape;1411;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26"/>
              <p:cNvGrpSpPr/>
              <p:nvPr/>
            </p:nvGrpSpPr>
            <p:grpSpPr>
              <a:xfrm>
                <a:off x="4667263" y="452264"/>
                <a:ext cx="196200" cy="375250"/>
                <a:chOff x="816950" y="467150"/>
                <a:chExt cx="196200" cy="375250"/>
              </a:xfrm>
            </p:grpSpPr>
            <p:sp>
              <p:nvSpPr>
                <p:cNvPr id="1414" name="Google Shape;1414;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26"/>
              <p:cNvGrpSpPr/>
              <p:nvPr/>
            </p:nvGrpSpPr>
            <p:grpSpPr>
              <a:xfrm>
                <a:off x="5095075" y="452264"/>
                <a:ext cx="196200" cy="375250"/>
                <a:chOff x="816950" y="467150"/>
                <a:chExt cx="196200" cy="375250"/>
              </a:xfrm>
            </p:grpSpPr>
            <p:sp>
              <p:nvSpPr>
                <p:cNvPr id="1417" name="Google Shape;1417;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26"/>
              <p:cNvGrpSpPr/>
              <p:nvPr/>
            </p:nvGrpSpPr>
            <p:grpSpPr>
              <a:xfrm>
                <a:off x="5522888" y="452264"/>
                <a:ext cx="196200" cy="375250"/>
                <a:chOff x="816950" y="467150"/>
                <a:chExt cx="196200" cy="375250"/>
              </a:xfrm>
            </p:grpSpPr>
            <p:sp>
              <p:nvSpPr>
                <p:cNvPr id="1420" name="Google Shape;1420;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26"/>
              <p:cNvGrpSpPr/>
              <p:nvPr/>
            </p:nvGrpSpPr>
            <p:grpSpPr>
              <a:xfrm>
                <a:off x="5950700" y="452264"/>
                <a:ext cx="196200" cy="375250"/>
                <a:chOff x="816950" y="467150"/>
                <a:chExt cx="196200" cy="375250"/>
              </a:xfrm>
            </p:grpSpPr>
            <p:sp>
              <p:nvSpPr>
                <p:cNvPr id="1423" name="Google Shape;1423;p26"/>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25" name="Google Shape;1425;p26"/>
          <p:cNvGrpSpPr/>
          <p:nvPr/>
        </p:nvGrpSpPr>
        <p:grpSpPr>
          <a:xfrm>
            <a:off x="7784950" y="452284"/>
            <a:ext cx="701095" cy="1079022"/>
            <a:chOff x="5120675" y="1937000"/>
            <a:chExt cx="925050" cy="1423700"/>
          </a:xfrm>
        </p:grpSpPr>
        <p:sp>
          <p:nvSpPr>
            <p:cNvPr id="1426" name="Google Shape;1426;p26"/>
            <p:cNvSpPr/>
            <p:nvPr/>
          </p:nvSpPr>
          <p:spPr>
            <a:xfrm>
              <a:off x="5120675" y="1937000"/>
              <a:ext cx="925050" cy="1423700"/>
            </a:xfrm>
            <a:custGeom>
              <a:avLst/>
              <a:gdLst/>
              <a:ahLst/>
              <a:cxnLst/>
              <a:rect l="l" t="t" r="r" b="b"/>
              <a:pathLst>
                <a:path w="37002" h="56948" extrusionOk="0">
                  <a:moveTo>
                    <a:pt x="4400" y="0"/>
                  </a:moveTo>
                  <a:lnTo>
                    <a:pt x="3958" y="20"/>
                  </a:lnTo>
                  <a:lnTo>
                    <a:pt x="3516" y="80"/>
                  </a:lnTo>
                  <a:lnTo>
                    <a:pt x="3094" y="181"/>
                  </a:lnTo>
                  <a:lnTo>
                    <a:pt x="2692" y="301"/>
                  </a:lnTo>
                  <a:lnTo>
                    <a:pt x="2311" y="462"/>
                  </a:lnTo>
                  <a:lnTo>
                    <a:pt x="1949" y="663"/>
                  </a:lnTo>
                  <a:lnTo>
                    <a:pt x="1608" y="884"/>
                  </a:lnTo>
                  <a:lnTo>
                    <a:pt x="1286" y="1125"/>
                  </a:lnTo>
                  <a:lnTo>
                    <a:pt x="1005" y="1406"/>
                  </a:lnTo>
                  <a:lnTo>
                    <a:pt x="764" y="1708"/>
                  </a:lnTo>
                  <a:lnTo>
                    <a:pt x="543" y="2029"/>
                  </a:lnTo>
                  <a:lnTo>
                    <a:pt x="342" y="2370"/>
                  </a:lnTo>
                  <a:lnTo>
                    <a:pt x="201" y="2712"/>
                  </a:lnTo>
                  <a:lnTo>
                    <a:pt x="101" y="3094"/>
                  </a:lnTo>
                  <a:lnTo>
                    <a:pt x="21" y="3475"/>
                  </a:lnTo>
                  <a:lnTo>
                    <a:pt x="1" y="3877"/>
                  </a:lnTo>
                  <a:lnTo>
                    <a:pt x="1" y="46241"/>
                  </a:lnTo>
                  <a:lnTo>
                    <a:pt x="21" y="46643"/>
                  </a:lnTo>
                  <a:lnTo>
                    <a:pt x="101" y="47024"/>
                  </a:lnTo>
                  <a:lnTo>
                    <a:pt x="201" y="47406"/>
                  </a:lnTo>
                  <a:lnTo>
                    <a:pt x="342" y="47747"/>
                  </a:lnTo>
                  <a:lnTo>
                    <a:pt x="543" y="48089"/>
                  </a:lnTo>
                  <a:lnTo>
                    <a:pt x="764" y="48410"/>
                  </a:lnTo>
                  <a:lnTo>
                    <a:pt x="1005" y="48712"/>
                  </a:lnTo>
                  <a:lnTo>
                    <a:pt x="1286" y="48993"/>
                  </a:lnTo>
                  <a:lnTo>
                    <a:pt x="1608" y="49234"/>
                  </a:lnTo>
                  <a:lnTo>
                    <a:pt x="1949" y="49455"/>
                  </a:lnTo>
                  <a:lnTo>
                    <a:pt x="2311" y="49656"/>
                  </a:lnTo>
                  <a:lnTo>
                    <a:pt x="2692" y="49816"/>
                  </a:lnTo>
                  <a:lnTo>
                    <a:pt x="3094" y="49937"/>
                  </a:lnTo>
                  <a:lnTo>
                    <a:pt x="3516" y="50037"/>
                  </a:lnTo>
                  <a:lnTo>
                    <a:pt x="3958" y="50098"/>
                  </a:lnTo>
                  <a:lnTo>
                    <a:pt x="4400" y="50118"/>
                  </a:lnTo>
                  <a:lnTo>
                    <a:pt x="4641" y="50118"/>
                  </a:lnTo>
                  <a:lnTo>
                    <a:pt x="4641" y="56285"/>
                  </a:lnTo>
                  <a:lnTo>
                    <a:pt x="4641" y="56405"/>
                  </a:lnTo>
                  <a:lnTo>
                    <a:pt x="4681" y="56505"/>
                  </a:lnTo>
                  <a:lnTo>
                    <a:pt x="4721" y="56606"/>
                  </a:lnTo>
                  <a:lnTo>
                    <a:pt x="4781" y="56686"/>
                  </a:lnTo>
                  <a:lnTo>
                    <a:pt x="4862" y="56767"/>
                  </a:lnTo>
                  <a:lnTo>
                    <a:pt x="4962" y="56827"/>
                  </a:lnTo>
                  <a:lnTo>
                    <a:pt x="5042" y="56887"/>
                  </a:lnTo>
                  <a:lnTo>
                    <a:pt x="5163" y="56927"/>
                  </a:lnTo>
                  <a:lnTo>
                    <a:pt x="5263" y="56947"/>
                  </a:lnTo>
                  <a:lnTo>
                    <a:pt x="5484" y="56947"/>
                  </a:lnTo>
                  <a:lnTo>
                    <a:pt x="5605" y="56927"/>
                  </a:lnTo>
                  <a:lnTo>
                    <a:pt x="5705" y="56887"/>
                  </a:lnTo>
                  <a:lnTo>
                    <a:pt x="5806" y="56847"/>
                  </a:lnTo>
                  <a:lnTo>
                    <a:pt x="5906" y="56767"/>
                  </a:lnTo>
                  <a:lnTo>
                    <a:pt x="5987" y="56686"/>
                  </a:lnTo>
                  <a:lnTo>
                    <a:pt x="11470" y="50118"/>
                  </a:lnTo>
                  <a:lnTo>
                    <a:pt x="32602" y="50118"/>
                  </a:lnTo>
                  <a:lnTo>
                    <a:pt x="33044" y="50098"/>
                  </a:lnTo>
                  <a:lnTo>
                    <a:pt x="33486" y="50037"/>
                  </a:lnTo>
                  <a:lnTo>
                    <a:pt x="33908" y="49937"/>
                  </a:lnTo>
                  <a:lnTo>
                    <a:pt x="34309" y="49816"/>
                  </a:lnTo>
                  <a:lnTo>
                    <a:pt x="34691" y="49656"/>
                  </a:lnTo>
                  <a:lnTo>
                    <a:pt x="35053" y="49455"/>
                  </a:lnTo>
                  <a:lnTo>
                    <a:pt x="35394" y="49234"/>
                  </a:lnTo>
                  <a:lnTo>
                    <a:pt x="35716" y="48993"/>
                  </a:lnTo>
                  <a:lnTo>
                    <a:pt x="35997" y="48712"/>
                  </a:lnTo>
                  <a:lnTo>
                    <a:pt x="36238" y="48410"/>
                  </a:lnTo>
                  <a:lnTo>
                    <a:pt x="36459" y="48089"/>
                  </a:lnTo>
                  <a:lnTo>
                    <a:pt x="36660" y="47747"/>
                  </a:lnTo>
                  <a:lnTo>
                    <a:pt x="36800" y="47406"/>
                  </a:lnTo>
                  <a:lnTo>
                    <a:pt x="36901" y="47024"/>
                  </a:lnTo>
                  <a:lnTo>
                    <a:pt x="36981" y="46643"/>
                  </a:lnTo>
                  <a:lnTo>
                    <a:pt x="37001" y="46241"/>
                  </a:lnTo>
                  <a:lnTo>
                    <a:pt x="37001" y="3877"/>
                  </a:lnTo>
                  <a:lnTo>
                    <a:pt x="36981" y="3475"/>
                  </a:lnTo>
                  <a:lnTo>
                    <a:pt x="36901" y="3094"/>
                  </a:lnTo>
                  <a:lnTo>
                    <a:pt x="36800" y="2712"/>
                  </a:lnTo>
                  <a:lnTo>
                    <a:pt x="36660" y="2370"/>
                  </a:lnTo>
                  <a:lnTo>
                    <a:pt x="36459" y="2029"/>
                  </a:lnTo>
                  <a:lnTo>
                    <a:pt x="36238" y="1708"/>
                  </a:lnTo>
                  <a:lnTo>
                    <a:pt x="35997" y="1406"/>
                  </a:lnTo>
                  <a:lnTo>
                    <a:pt x="35716" y="1125"/>
                  </a:lnTo>
                  <a:lnTo>
                    <a:pt x="35394" y="884"/>
                  </a:lnTo>
                  <a:lnTo>
                    <a:pt x="35053" y="663"/>
                  </a:lnTo>
                  <a:lnTo>
                    <a:pt x="34691" y="462"/>
                  </a:lnTo>
                  <a:lnTo>
                    <a:pt x="34309" y="301"/>
                  </a:lnTo>
                  <a:lnTo>
                    <a:pt x="33908" y="181"/>
                  </a:lnTo>
                  <a:lnTo>
                    <a:pt x="33486" y="80"/>
                  </a:lnTo>
                  <a:lnTo>
                    <a:pt x="33044" y="20"/>
                  </a:lnTo>
                  <a:lnTo>
                    <a:pt x="32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a:off x="5236675" y="2133850"/>
              <a:ext cx="693025" cy="57275"/>
            </a:xfrm>
            <a:custGeom>
              <a:avLst/>
              <a:gdLst/>
              <a:ahLst/>
              <a:cxnLst/>
              <a:rect l="l" t="t" r="r" b="b"/>
              <a:pathLst>
                <a:path w="27721" h="2291" extrusionOk="0">
                  <a:moveTo>
                    <a:pt x="1" y="0"/>
                  </a:moveTo>
                  <a:lnTo>
                    <a:pt x="1" y="2290"/>
                  </a:lnTo>
                  <a:lnTo>
                    <a:pt x="27721" y="229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a:off x="5236675" y="2293550"/>
              <a:ext cx="693025" cy="57775"/>
            </a:xfrm>
            <a:custGeom>
              <a:avLst/>
              <a:gdLst/>
              <a:ahLst/>
              <a:cxnLst/>
              <a:rect l="l" t="t" r="r" b="b"/>
              <a:pathLst>
                <a:path w="27721" h="2311" extrusionOk="0">
                  <a:moveTo>
                    <a:pt x="1" y="0"/>
                  </a:moveTo>
                  <a:lnTo>
                    <a:pt x="1" y="2310"/>
                  </a:lnTo>
                  <a:lnTo>
                    <a:pt x="27721" y="231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a:off x="5236675" y="24532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a:off x="5236675" y="26134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a:off x="5236675" y="2773125"/>
              <a:ext cx="693025" cy="57775"/>
            </a:xfrm>
            <a:custGeom>
              <a:avLst/>
              <a:gdLst/>
              <a:ahLst/>
              <a:cxnLst/>
              <a:rect l="l" t="t" r="r" b="b"/>
              <a:pathLst>
                <a:path w="27721" h="2311" extrusionOk="0">
                  <a:moveTo>
                    <a:pt x="1" y="0"/>
                  </a:moveTo>
                  <a:lnTo>
                    <a:pt x="1" y="2310"/>
                  </a:lnTo>
                  <a:lnTo>
                    <a:pt x="27721" y="231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a:off x="5236675" y="2935825"/>
              <a:ext cx="693025" cy="57275"/>
            </a:xfrm>
            <a:custGeom>
              <a:avLst/>
              <a:gdLst/>
              <a:ahLst/>
              <a:cxnLst/>
              <a:rect l="l" t="t" r="r" b="b"/>
              <a:pathLst>
                <a:path w="27721" h="2291" extrusionOk="0">
                  <a:moveTo>
                    <a:pt x="1" y="1"/>
                  </a:moveTo>
                  <a:lnTo>
                    <a:pt x="1" y="2291"/>
                  </a:lnTo>
                  <a:lnTo>
                    <a:pt x="27721" y="229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6"/>
          <p:cNvGrpSpPr/>
          <p:nvPr/>
        </p:nvGrpSpPr>
        <p:grpSpPr>
          <a:xfrm>
            <a:off x="7701134" y="3351386"/>
            <a:ext cx="1034082" cy="1553342"/>
            <a:chOff x="4112038" y="3686550"/>
            <a:chExt cx="919920" cy="1381854"/>
          </a:xfrm>
        </p:grpSpPr>
        <p:sp>
          <p:nvSpPr>
            <p:cNvPr id="1434" name="Google Shape;1434;p26"/>
            <p:cNvSpPr/>
            <p:nvPr/>
          </p:nvSpPr>
          <p:spPr>
            <a:xfrm>
              <a:off x="4163768" y="4971504"/>
              <a:ext cx="831900" cy="969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a:off x="4112038" y="3686550"/>
              <a:ext cx="919920" cy="1166487"/>
            </a:xfrm>
            <a:custGeom>
              <a:avLst/>
              <a:gdLst/>
              <a:ahLst/>
              <a:cxnLst/>
              <a:rect l="l" t="t" r="r" b="b"/>
              <a:pathLst>
                <a:path w="32000" h="40577" extrusionOk="0">
                  <a:moveTo>
                    <a:pt x="16010" y="0"/>
                  </a:moveTo>
                  <a:lnTo>
                    <a:pt x="15186" y="20"/>
                  </a:lnTo>
                  <a:lnTo>
                    <a:pt x="14363" y="81"/>
                  </a:lnTo>
                  <a:lnTo>
                    <a:pt x="13559" y="181"/>
                  </a:lnTo>
                  <a:lnTo>
                    <a:pt x="12776" y="322"/>
                  </a:lnTo>
                  <a:lnTo>
                    <a:pt x="11992" y="502"/>
                  </a:lnTo>
                  <a:lnTo>
                    <a:pt x="11249" y="703"/>
                  </a:lnTo>
                  <a:lnTo>
                    <a:pt x="10506" y="944"/>
                  </a:lnTo>
                  <a:lnTo>
                    <a:pt x="9763" y="1226"/>
                  </a:lnTo>
                  <a:lnTo>
                    <a:pt x="9060" y="1527"/>
                  </a:lnTo>
                  <a:lnTo>
                    <a:pt x="8377" y="1888"/>
                  </a:lnTo>
                  <a:lnTo>
                    <a:pt x="7694" y="2250"/>
                  </a:lnTo>
                  <a:lnTo>
                    <a:pt x="7051" y="2652"/>
                  </a:lnTo>
                  <a:lnTo>
                    <a:pt x="6428" y="3094"/>
                  </a:lnTo>
                  <a:lnTo>
                    <a:pt x="5826" y="3556"/>
                  </a:lnTo>
                  <a:lnTo>
                    <a:pt x="5243" y="4038"/>
                  </a:lnTo>
                  <a:lnTo>
                    <a:pt x="4681" y="4560"/>
                  </a:lnTo>
                  <a:lnTo>
                    <a:pt x="4158" y="5102"/>
                  </a:lnTo>
                  <a:lnTo>
                    <a:pt x="3656" y="5665"/>
                  </a:lnTo>
                  <a:lnTo>
                    <a:pt x="3174" y="6247"/>
                  </a:lnTo>
                  <a:lnTo>
                    <a:pt x="2732" y="6850"/>
                  </a:lnTo>
                  <a:lnTo>
                    <a:pt x="2310" y="7493"/>
                  </a:lnTo>
                  <a:lnTo>
                    <a:pt x="1929" y="8136"/>
                  </a:lnTo>
                  <a:lnTo>
                    <a:pt x="1567" y="8798"/>
                  </a:lnTo>
                  <a:lnTo>
                    <a:pt x="1246" y="9501"/>
                  </a:lnTo>
                  <a:lnTo>
                    <a:pt x="964" y="10205"/>
                  </a:lnTo>
                  <a:lnTo>
                    <a:pt x="723" y="10928"/>
                  </a:lnTo>
                  <a:lnTo>
                    <a:pt x="502" y="11651"/>
                  </a:lnTo>
                  <a:lnTo>
                    <a:pt x="322" y="12414"/>
                  </a:lnTo>
                  <a:lnTo>
                    <a:pt x="181" y="13177"/>
                  </a:lnTo>
                  <a:lnTo>
                    <a:pt x="81" y="13961"/>
                  </a:lnTo>
                  <a:lnTo>
                    <a:pt x="20" y="14744"/>
                  </a:lnTo>
                  <a:lnTo>
                    <a:pt x="0" y="15548"/>
                  </a:lnTo>
                  <a:lnTo>
                    <a:pt x="0" y="16030"/>
                  </a:lnTo>
                  <a:lnTo>
                    <a:pt x="20" y="16512"/>
                  </a:lnTo>
                  <a:lnTo>
                    <a:pt x="61" y="16974"/>
                  </a:lnTo>
                  <a:lnTo>
                    <a:pt x="121" y="17456"/>
                  </a:lnTo>
                  <a:lnTo>
                    <a:pt x="181" y="17918"/>
                  </a:lnTo>
                  <a:lnTo>
                    <a:pt x="261" y="18380"/>
                  </a:lnTo>
                  <a:lnTo>
                    <a:pt x="362" y="18842"/>
                  </a:lnTo>
                  <a:lnTo>
                    <a:pt x="462" y="19284"/>
                  </a:lnTo>
                  <a:lnTo>
                    <a:pt x="502" y="19404"/>
                  </a:lnTo>
                  <a:lnTo>
                    <a:pt x="502" y="19445"/>
                  </a:lnTo>
                  <a:lnTo>
                    <a:pt x="643" y="19947"/>
                  </a:lnTo>
                  <a:lnTo>
                    <a:pt x="784" y="20429"/>
                  </a:lnTo>
                  <a:lnTo>
                    <a:pt x="924" y="20911"/>
                  </a:lnTo>
                  <a:lnTo>
                    <a:pt x="1085" y="21373"/>
                  </a:lnTo>
                  <a:lnTo>
                    <a:pt x="1447" y="22317"/>
                  </a:lnTo>
                  <a:lnTo>
                    <a:pt x="1828" y="23221"/>
                  </a:lnTo>
                  <a:lnTo>
                    <a:pt x="2250" y="24105"/>
                  </a:lnTo>
                  <a:lnTo>
                    <a:pt x="2692" y="24989"/>
                  </a:lnTo>
                  <a:lnTo>
                    <a:pt x="3154" y="25832"/>
                  </a:lnTo>
                  <a:lnTo>
                    <a:pt x="3596" y="26636"/>
                  </a:lnTo>
                  <a:lnTo>
                    <a:pt x="4500" y="28203"/>
                  </a:lnTo>
                  <a:lnTo>
                    <a:pt x="5343" y="29669"/>
                  </a:lnTo>
                  <a:lnTo>
                    <a:pt x="5725" y="30352"/>
                  </a:lnTo>
                  <a:lnTo>
                    <a:pt x="6067" y="31015"/>
                  </a:lnTo>
                  <a:lnTo>
                    <a:pt x="6368" y="31638"/>
                  </a:lnTo>
                  <a:lnTo>
                    <a:pt x="6609" y="32240"/>
                  </a:lnTo>
                  <a:lnTo>
                    <a:pt x="6730" y="32702"/>
                  </a:lnTo>
                  <a:lnTo>
                    <a:pt x="6850" y="33245"/>
                  </a:lnTo>
                  <a:lnTo>
                    <a:pt x="6930" y="33847"/>
                  </a:lnTo>
                  <a:lnTo>
                    <a:pt x="7011" y="34490"/>
                  </a:lnTo>
                  <a:lnTo>
                    <a:pt x="7071" y="35173"/>
                  </a:lnTo>
                  <a:lnTo>
                    <a:pt x="7111" y="35856"/>
                  </a:lnTo>
                  <a:lnTo>
                    <a:pt x="7171" y="37242"/>
                  </a:lnTo>
                  <a:lnTo>
                    <a:pt x="7212" y="38528"/>
                  </a:lnTo>
                  <a:lnTo>
                    <a:pt x="7212" y="39572"/>
                  </a:lnTo>
                  <a:lnTo>
                    <a:pt x="7192" y="40576"/>
                  </a:lnTo>
                  <a:lnTo>
                    <a:pt x="24808" y="40576"/>
                  </a:lnTo>
                  <a:lnTo>
                    <a:pt x="24808" y="39572"/>
                  </a:lnTo>
                  <a:lnTo>
                    <a:pt x="24808" y="38528"/>
                  </a:lnTo>
                  <a:lnTo>
                    <a:pt x="24828" y="37242"/>
                  </a:lnTo>
                  <a:lnTo>
                    <a:pt x="24888" y="35856"/>
                  </a:lnTo>
                  <a:lnTo>
                    <a:pt x="24928" y="35173"/>
                  </a:lnTo>
                  <a:lnTo>
                    <a:pt x="24989" y="34490"/>
                  </a:lnTo>
                  <a:lnTo>
                    <a:pt x="25069" y="33847"/>
                  </a:lnTo>
                  <a:lnTo>
                    <a:pt x="25170" y="33245"/>
                  </a:lnTo>
                  <a:lnTo>
                    <a:pt x="25270" y="32702"/>
                  </a:lnTo>
                  <a:lnTo>
                    <a:pt x="25411" y="32240"/>
                  </a:lnTo>
                  <a:lnTo>
                    <a:pt x="25652" y="31638"/>
                  </a:lnTo>
                  <a:lnTo>
                    <a:pt x="25953" y="31015"/>
                  </a:lnTo>
                  <a:lnTo>
                    <a:pt x="26274" y="30352"/>
                  </a:lnTo>
                  <a:lnTo>
                    <a:pt x="26656" y="29669"/>
                  </a:lnTo>
                  <a:lnTo>
                    <a:pt x="27500" y="28203"/>
                  </a:lnTo>
                  <a:lnTo>
                    <a:pt x="28404" y="26636"/>
                  </a:lnTo>
                  <a:lnTo>
                    <a:pt x="28866" y="25832"/>
                  </a:lnTo>
                  <a:lnTo>
                    <a:pt x="29307" y="24989"/>
                  </a:lnTo>
                  <a:lnTo>
                    <a:pt x="29749" y="24105"/>
                  </a:lnTo>
                  <a:lnTo>
                    <a:pt x="30171" y="23221"/>
                  </a:lnTo>
                  <a:lnTo>
                    <a:pt x="30553" y="22317"/>
                  </a:lnTo>
                  <a:lnTo>
                    <a:pt x="30914" y="21373"/>
                  </a:lnTo>
                  <a:lnTo>
                    <a:pt x="31075" y="20911"/>
                  </a:lnTo>
                  <a:lnTo>
                    <a:pt x="31236" y="20429"/>
                  </a:lnTo>
                  <a:lnTo>
                    <a:pt x="31376" y="19947"/>
                  </a:lnTo>
                  <a:lnTo>
                    <a:pt x="31497" y="19445"/>
                  </a:lnTo>
                  <a:lnTo>
                    <a:pt x="31517" y="19404"/>
                  </a:lnTo>
                  <a:lnTo>
                    <a:pt x="31537" y="19284"/>
                  </a:lnTo>
                  <a:lnTo>
                    <a:pt x="31638" y="18842"/>
                  </a:lnTo>
                  <a:lnTo>
                    <a:pt x="31738" y="18380"/>
                  </a:lnTo>
                  <a:lnTo>
                    <a:pt x="31818" y="17918"/>
                  </a:lnTo>
                  <a:lnTo>
                    <a:pt x="31879" y="17456"/>
                  </a:lnTo>
                  <a:lnTo>
                    <a:pt x="31939" y="16974"/>
                  </a:lnTo>
                  <a:lnTo>
                    <a:pt x="31979" y="16512"/>
                  </a:lnTo>
                  <a:lnTo>
                    <a:pt x="31999" y="16030"/>
                  </a:lnTo>
                  <a:lnTo>
                    <a:pt x="31999" y="15548"/>
                  </a:lnTo>
                  <a:lnTo>
                    <a:pt x="31979" y="14744"/>
                  </a:lnTo>
                  <a:lnTo>
                    <a:pt x="31919" y="13961"/>
                  </a:lnTo>
                  <a:lnTo>
                    <a:pt x="31818" y="13177"/>
                  </a:lnTo>
                  <a:lnTo>
                    <a:pt x="31678" y="12414"/>
                  </a:lnTo>
                  <a:lnTo>
                    <a:pt x="31497" y="11651"/>
                  </a:lnTo>
                  <a:lnTo>
                    <a:pt x="31296" y="10928"/>
                  </a:lnTo>
                  <a:lnTo>
                    <a:pt x="31035" y="10205"/>
                  </a:lnTo>
                  <a:lnTo>
                    <a:pt x="30754" y="9501"/>
                  </a:lnTo>
                  <a:lnTo>
                    <a:pt x="30432" y="8798"/>
                  </a:lnTo>
                  <a:lnTo>
                    <a:pt x="30071" y="8136"/>
                  </a:lnTo>
                  <a:lnTo>
                    <a:pt x="29689" y="7493"/>
                  </a:lnTo>
                  <a:lnTo>
                    <a:pt x="29267" y="6850"/>
                  </a:lnTo>
                  <a:lnTo>
                    <a:pt x="28825" y="6247"/>
                  </a:lnTo>
                  <a:lnTo>
                    <a:pt x="28343" y="5665"/>
                  </a:lnTo>
                  <a:lnTo>
                    <a:pt x="27841" y="5102"/>
                  </a:lnTo>
                  <a:lnTo>
                    <a:pt x="27319" y="4560"/>
                  </a:lnTo>
                  <a:lnTo>
                    <a:pt x="26756" y="4038"/>
                  </a:lnTo>
                  <a:lnTo>
                    <a:pt x="26174" y="3556"/>
                  </a:lnTo>
                  <a:lnTo>
                    <a:pt x="25571" y="3094"/>
                  </a:lnTo>
                  <a:lnTo>
                    <a:pt x="24949" y="2652"/>
                  </a:lnTo>
                  <a:lnTo>
                    <a:pt x="24306" y="2250"/>
                  </a:lnTo>
                  <a:lnTo>
                    <a:pt x="23623" y="1888"/>
                  </a:lnTo>
                  <a:lnTo>
                    <a:pt x="22940" y="1527"/>
                  </a:lnTo>
                  <a:lnTo>
                    <a:pt x="22237" y="1226"/>
                  </a:lnTo>
                  <a:lnTo>
                    <a:pt x="21514" y="944"/>
                  </a:lnTo>
                  <a:lnTo>
                    <a:pt x="20770" y="703"/>
                  </a:lnTo>
                  <a:lnTo>
                    <a:pt x="20007" y="502"/>
                  </a:lnTo>
                  <a:lnTo>
                    <a:pt x="19224" y="322"/>
                  </a:lnTo>
                  <a:lnTo>
                    <a:pt x="18440" y="181"/>
                  </a:lnTo>
                  <a:lnTo>
                    <a:pt x="17637" y="81"/>
                  </a:lnTo>
                  <a:lnTo>
                    <a:pt x="16833" y="20"/>
                  </a:lnTo>
                  <a:lnTo>
                    <a:pt x="160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a:off x="4385744" y="4110980"/>
              <a:ext cx="367307" cy="654293"/>
            </a:xfrm>
            <a:custGeom>
              <a:avLst/>
              <a:gdLst/>
              <a:ahLst/>
              <a:cxnLst/>
              <a:rect l="l" t="t" r="r" b="b"/>
              <a:pathLst>
                <a:path w="12777" h="22760" extrusionOk="0">
                  <a:moveTo>
                    <a:pt x="6469" y="0"/>
                  </a:moveTo>
                  <a:lnTo>
                    <a:pt x="6348" y="20"/>
                  </a:lnTo>
                  <a:lnTo>
                    <a:pt x="6248" y="101"/>
                  </a:lnTo>
                  <a:lnTo>
                    <a:pt x="6167" y="181"/>
                  </a:lnTo>
                  <a:lnTo>
                    <a:pt x="6147" y="302"/>
                  </a:lnTo>
                  <a:lnTo>
                    <a:pt x="6067" y="884"/>
                  </a:lnTo>
                  <a:lnTo>
                    <a:pt x="6007" y="1246"/>
                  </a:lnTo>
                  <a:lnTo>
                    <a:pt x="5906" y="1647"/>
                  </a:lnTo>
                  <a:lnTo>
                    <a:pt x="5766" y="2049"/>
                  </a:lnTo>
                  <a:lnTo>
                    <a:pt x="5685" y="2250"/>
                  </a:lnTo>
                  <a:lnTo>
                    <a:pt x="5605" y="2431"/>
                  </a:lnTo>
                  <a:lnTo>
                    <a:pt x="5484" y="2592"/>
                  </a:lnTo>
                  <a:lnTo>
                    <a:pt x="5384" y="2752"/>
                  </a:lnTo>
                  <a:lnTo>
                    <a:pt x="5243" y="2893"/>
                  </a:lnTo>
                  <a:lnTo>
                    <a:pt x="5103" y="3013"/>
                  </a:lnTo>
                  <a:lnTo>
                    <a:pt x="5002" y="3054"/>
                  </a:lnTo>
                  <a:lnTo>
                    <a:pt x="4882" y="3074"/>
                  </a:lnTo>
                  <a:lnTo>
                    <a:pt x="4761" y="3054"/>
                  </a:lnTo>
                  <a:lnTo>
                    <a:pt x="4601" y="3033"/>
                  </a:lnTo>
                  <a:lnTo>
                    <a:pt x="4440" y="2993"/>
                  </a:lnTo>
                  <a:lnTo>
                    <a:pt x="4279" y="2913"/>
                  </a:lnTo>
                  <a:lnTo>
                    <a:pt x="3918" y="2752"/>
                  </a:lnTo>
                  <a:lnTo>
                    <a:pt x="3516" y="2531"/>
                  </a:lnTo>
                  <a:lnTo>
                    <a:pt x="3134" y="2270"/>
                  </a:lnTo>
                  <a:lnTo>
                    <a:pt x="2773" y="2009"/>
                  </a:lnTo>
                  <a:lnTo>
                    <a:pt x="2451" y="1748"/>
                  </a:lnTo>
                  <a:lnTo>
                    <a:pt x="2371" y="1688"/>
                  </a:lnTo>
                  <a:lnTo>
                    <a:pt x="2270" y="1668"/>
                  </a:lnTo>
                  <a:lnTo>
                    <a:pt x="2170" y="1688"/>
                  </a:lnTo>
                  <a:lnTo>
                    <a:pt x="2070" y="1708"/>
                  </a:lnTo>
                  <a:lnTo>
                    <a:pt x="1989" y="1788"/>
                  </a:lnTo>
                  <a:lnTo>
                    <a:pt x="1929" y="1868"/>
                  </a:lnTo>
                  <a:lnTo>
                    <a:pt x="1909" y="1969"/>
                  </a:lnTo>
                  <a:lnTo>
                    <a:pt x="1909" y="2069"/>
                  </a:lnTo>
                  <a:lnTo>
                    <a:pt x="2029" y="2571"/>
                  </a:lnTo>
                  <a:lnTo>
                    <a:pt x="2130" y="3154"/>
                  </a:lnTo>
                  <a:lnTo>
                    <a:pt x="2210" y="3737"/>
                  </a:lnTo>
                  <a:lnTo>
                    <a:pt x="2270" y="4339"/>
                  </a:lnTo>
                  <a:lnTo>
                    <a:pt x="2311" y="4902"/>
                  </a:lnTo>
                  <a:lnTo>
                    <a:pt x="2311" y="5163"/>
                  </a:lnTo>
                  <a:lnTo>
                    <a:pt x="2291" y="5404"/>
                  </a:lnTo>
                  <a:lnTo>
                    <a:pt x="2270" y="5625"/>
                  </a:lnTo>
                  <a:lnTo>
                    <a:pt x="2230" y="5826"/>
                  </a:lnTo>
                  <a:lnTo>
                    <a:pt x="2170" y="5986"/>
                  </a:lnTo>
                  <a:lnTo>
                    <a:pt x="2110" y="6107"/>
                  </a:lnTo>
                  <a:lnTo>
                    <a:pt x="2050" y="6207"/>
                  </a:lnTo>
                  <a:lnTo>
                    <a:pt x="1969" y="6268"/>
                  </a:lnTo>
                  <a:lnTo>
                    <a:pt x="1869" y="6308"/>
                  </a:lnTo>
                  <a:lnTo>
                    <a:pt x="1788" y="6328"/>
                  </a:lnTo>
                  <a:lnTo>
                    <a:pt x="1608" y="6328"/>
                  </a:lnTo>
                  <a:lnTo>
                    <a:pt x="1427" y="6308"/>
                  </a:lnTo>
                  <a:lnTo>
                    <a:pt x="1266" y="6247"/>
                  </a:lnTo>
                  <a:lnTo>
                    <a:pt x="1085" y="6147"/>
                  </a:lnTo>
                  <a:lnTo>
                    <a:pt x="925" y="6067"/>
                  </a:lnTo>
                  <a:lnTo>
                    <a:pt x="764" y="5966"/>
                  </a:lnTo>
                  <a:lnTo>
                    <a:pt x="563" y="5806"/>
                  </a:lnTo>
                  <a:lnTo>
                    <a:pt x="463" y="5745"/>
                  </a:lnTo>
                  <a:lnTo>
                    <a:pt x="362" y="5725"/>
                  </a:lnTo>
                  <a:lnTo>
                    <a:pt x="262" y="5725"/>
                  </a:lnTo>
                  <a:lnTo>
                    <a:pt x="161" y="5765"/>
                  </a:lnTo>
                  <a:lnTo>
                    <a:pt x="81" y="5826"/>
                  </a:lnTo>
                  <a:lnTo>
                    <a:pt x="41" y="5926"/>
                  </a:lnTo>
                  <a:lnTo>
                    <a:pt x="1" y="6026"/>
                  </a:lnTo>
                  <a:lnTo>
                    <a:pt x="21" y="6127"/>
                  </a:lnTo>
                  <a:lnTo>
                    <a:pt x="3556" y="22498"/>
                  </a:lnTo>
                  <a:lnTo>
                    <a:pt x="3596" y="22598"/>
                  </a:lnTo>
                  <a:lnTo>
                    <a:pt x="3677" y="22679"/>
                  </a:lnTo>
                  <a:lnTo>
                    <a:pt x="3757" y="22739"/>
                  </a:lnTo>
                  <a:lnTo>
                    <a:pt x="3877" y="22759"/>
                  </a:lnTo>
                  <a:lnTo>
                    <a:pt x="3938" y="22739"/>
                  </a:lnTo>
                  <a:lnTo>
                    <a:pt x="4018" y="22719"/>
                  </a:lnTo>
                  <a:lnTo>
                    <a:pt x="4058" y="22699"/>
                  </a:lnTo>
                  <a:lnTo>
                    <a:pt x="4118" y="22659"/>
                  </a:lnTo>
                  <a:lnTo>
                    <a:pt x="4159" y="22598"/>
                  </a:lnTo>
                  <a:lnTo>
                    <a:pt x="4179" y="22538"/>
                  </a:lnTo>
                  <a:lnTo>
                    <a:pt x="4199" y="22478"/>
                  </a:lnTo>
                  <a:lnTo>
                    <a:pt x="4199" y="22418"/>
                  </a:lnTo>
                  <a:lnTo>
                    <a:pt x="4199" y="22357"/>
                  </a:lnTo>
                  <a:lnTo>
                    <a:pt x="824" y="6770"/>
                  </a:lnTo>
                  <a:lnTo>
                    <a:pt x="824" y="6770"/>
                  </a:lnTo>
                  <a:lnTo>
                    <a:pt x="1065" y="6870"/>
                  </a:lnTo>
                  <a:lnTo>
                    <a:pt x="1326" y="6950"/>
                  </a:lnTo>
                  <a:lnTo>
                    <a:pt x="1608" y="6991"/>
                  </a:lnTo>
                  <a:lnTo>
                    <a:pt x="1728" y="7011"/>
                  </a:lnTo>
                  <a:lnTo>
                    <a:pt x="1869" y="6991"/>
                  </a:lnTo>
                  <a:lnTo>
                    <a:pt x="1989" y="6971"/>
                  </a:lnTo>
                  <a:lnTo>
                    <a:pt x="2090" y="6930"/>
                  </a:lnTo>
                  <a:lnTo>
                    <a:pt x="2210" y="6890"/>
                  </a:lnTo>
                  <a:lnTo>
                    <a:pt x="2311" y="6830"/>
                  </a:lnTo>
                  <a:lnTo>
                    <a:pt x="2411" y="6770"/>
                  </a:lnTo>
                  <a:lnTo>
                    <a:pt x="2491" y="6689"/>
                  </a:lnTo>
                  <a:lnTo>
                    <a:pt x="2592" y="6589"/>
                  </a:lnTo>
                  <a:lnTo>
                    <a:pt x="2652" y="6488"/>
                  </a:lnTo>
                  <a:lnTo>
                    <a:pt x="2753" y="6328"/>
                  </a:lnTo>
                  <a:lnTo>
                    <a:pt x="2813" y="6167"/>
                  </a:lnTo>
                  <a:lnTo>
                    <a:pt x="2873" y="5966"/>
                  </a:lnTo>
                  <a:lnTo>
                    <a:pt x="2913" y="5745"/>
                  </a:lnTo>
                  <a:lnTo>
                    <a:pt x="2953" y="5524"/>
                  </a:lnTo>
                  <a:lnTo>
                    <a:pt x="2953" y="5283"/>
                  </a:lnTo>
                  <a:lnTo>
                    <a:pt x="2974" y="4781"/>
                  </a:lnTo>
                  <a:lnTo>
                    <a:pt x="2933" y="4259"/>
                  </a:lnTo>
                  <a:lnTo>
                    <a:pt x="2893" y="3757"/>
                  </a:lnTo>
                  <a:lnTo>
                    <a:pt x="2813" y="3254"/>
                  </a:lnTo>
                  <a:lnTo>
                    <a:pt x="2753" y="2813"/>
                  </a:lnTo>
                  <a:lnTo>
                    <a:pt x="3054" y="3013"/>
                  </a:lnTo>
                  <a:lnTo>
                    <a:pt x="3395" y="3234"/>
                  </a:lnTo>
                  <a:lnTo>
                    <a:pt x="3757" y="3415"/>
                  </a:lnTo>
                  <a:lnTo>
                    <a:pt x="4139" y="3576"/>
                  </a:lnTo>
                  <a:lnTo>
                    <a:pt x="4319" y="3636"/>
                  </a:lnTo>
                  <a:lnTo>
                    <a:pt x="4500" y="3676"/>
                  </a:lnTo>
                  <a:lnTo>
                    <a:pt x="4681" y="3716"/>
                  </a:lnTo>
                  <a:lnTo>
                    <a:pt x="5022" y="3716"/>
                  </a:lnTo>
                  <a:lnTo>
                    <a:pt x="5183" y="3696"/>
                  </a:lnTo>
                  <a:lnTo>
                    <a:pt x="5324" y="3636"/>
                  </a:lnTo>
                  <a:lnTo>
                    <a:pt x="5464" y="3556"/>
                  </a:lnTo>
                  <a:lnTo>
                    <a:pt x="5645" y="3415"/>
                  </a:lnTo>
                  <a:lnTo>
                    <a:pt x="5826" y="3254"/>
                  </a:lnTo>
                  <a:lnTo>
                    <a:pt x="5967" y="3074"/>
                  </a:lnTo>
                  <a:lnTo>
                    <a:pt x="6107" y="2873"/>
                  </a:lnTo>
                  <a:lnTo>
                    <a:pt x="6228" y="2652"/>
                  </a:lnTo>
                  <a:lnTo>
                    <a:pt x="6328" y="2431"/>
                  </a:lnTo>
                  <a:lnTo>
                    <a:pt x="6429" y="2210"/>
                  </a:lnTo>
                  <a:lnTo>
                    <a:pt x="6509" y="1969"/>
                  </a:lnTo>
                  <a:lnTo>
                    <a:pt x="6589" y="2210"/>
                  </a:lnTo>
                  <a:lnTo>
                    <a:pt x="6690" y="2431"/>
                  </a:lnTo>
                  <a:lnTo>
                    <a:pt x="6790" y="2652"/>
                  </a:lnTo>
                  <a:lnTo>
                    <a:pt x="6911" y="2853"/>
                  </a:lnTo>
                  <a:lnTo>
                    <a:pt x="7051" y="3054"/>
                  </a:lnTo>
                  <a:lnTo>
                    <a:pt x="7172" y="3214"/>
                  </a:lnTo>
                  <a:lnTo>
                    <a:pt x="7332" y="3335"/>
                  </a:lnTo>
                  <a:lnTo>
                    <a:pt x="7473" y="3435"/>
                  </a:lnTo>
                  <a:lnTo>
                    <a:pt x="7594" y="3475"/>
                  </a:lnTo>
                  <a:lnTo>
                    <a:pt x="7694" y="3495"/>
                  </a:lnTo>
                  <a:lnTo>
                    <a:pt x="7975" y="3495"/>
                  </a:lnTo>
                  <a:lnTo>
                    <a:pt x="8297" y="3435"/>
                  </a:lnTo>
                  <a:lnTo>
                    <a:pt x="8638" y="3335"/>
                  </a:lnTo>
                  <a:lnTo>
                    <a:pt x="9000" y="3194"/>
                  </a:lnTo>
                  <a:lnTo>
                    <a:pt x="9381" y="3013"/>
                  </a:lnTo>
                  <a:lnTo>
                    <a:pt x="9763" y="2833"/>
                  </a:lnTo>
                  <a:lnTo>
                    <a:pt x="10125" y="2632"/>
                  </a:lnTo>
                  <a:lnTo>
                    <a:pt x="10024" y="3114"/>
                  </a:lnTo>
                  <a:lnTo>
                    <a:pt x="9924" y="3656"/>
                  </a:lnTo>
                  <a:lnTo>
                    <a:pt x="9843" y="4219"/>
                  </a:lnTo>
                  <a:lnTo>
                    <a:pt x="9803" y="4781"/>
                  </a:lnTo>
                  <a:lnTo>
                    <a:pt x="9803" y="5062"/>
                  </a:lnTo>
                  <a:lnTo>
                    <a:pt x="9823" y="5323"/>
                  </a:lnTo>
                  <a:lnTo>
                    <a:pt x="9843" y="5564"/>
                  </a:lnTo>
                  <a:lnTo>
                    <a:pt x="9904" y="5806"/>
                  </a:lnTo>
                  <a:lnTo>
                    <a:pt x="9964" y="6026"/>
                  </a:lnTo>
                  <a:lnTo>
                    <a:pt x="10044" y="6207"/>
                  </a:lnTo>
                  <a:lnTo>
                    <a:pt x="10165" y="6388"/>
                  </a:lnTo>
                  <a:lnTo>
                    <a:pt x="10285" y="6529"/>
                  </a:lnTo>
                  <a:lnTo>
                    <a:pt x="10506" y="6669"/>
                  </a:lnTo>
                  <a:lnTo>
                    <a:pt x="10727" y="6770"/>
                  </a:lnTo>
                  <a:lnTo>
                    <a:pt x="10948" y="6850"/>
                  </a:lnTo>
                  <a:lnTo>
                    <a:pt x="11149" y="6870"/>
                  </a:lnTo>
                  <a:lnTo>
                    <a:pt x="11370" y="6870"/>
                  </a:lnTo>
                  <a:lnTo>
                    <a:pt x="11591" y="6830"/>
                  </a:lnTo>
                  <a:lnTo>
                    <a:pt x="11792" y="6770"/>
                  </a:lnTo>
                  <a:lnTo>
                    <a:pt x="11993" y="6709"/>
                  </a:lnTo>
                  <a:lnTo>
                    <a:pt x="11993" y="6709"/>
                  </a:lnTo>
                  <a:lnTo>
                    <a:pt x="9100" y="22337"/>
                  </a:lnTo>
                  <a:lnTo>
                    <a:pt x="9100" y="22398"/>
                  </a:lnTo>
                  <a:lnTo>
                    <a:pt x="9120" y="22458"/>
                  </a:lnTo>
                  <a:lnTo>
                    <a:pt x="9140" y="22518"/>
                  </a:lnTo>
                  <a:lnTo>
                    <a:pt x="9160" y="22578"/>
                  </a:lnTo>
                  <a:lnTo>
                    <a:pt x="9201" y="22619"/>
                  </a:lnTo>
                  <a:lnTo>
                    <a:pt x="9261" y="22659"/>
                  </a:lnTo>
                  <a:lnTo>
                    <a:pt x="9301" y="22699"/>
                  </a:lnTo>
                  <a:lnTo>
                    <a:pt x="9381" y="22719"/>
                  </a:lnTo>
                  <a:lnTo>
                    <a:pt x="9502" y="22719"/>
                  </a:lnTo>
                  <a:lnTo>
                    <a:pt x="9562" y="22699"/>
                  </a:lnTo>
                  <a:lnTo>
                    <a:pt x="9622" y="22659"/>
                  </a:lnTo>
                  <a:lnTo>
                    <a:pt x="9663" y="22619"/>
                  </a:lnTo>
                  <a:lnTo>
                    <a:pt x="9703" y="22578"/>
                  </a:lnTo>
                  <a:lnTo>
                    <a:pt x="9743" y="22518"/>
                  </a:lnTo>
                  <a:lnTo>
                    <a:pt x="9763" y="22458"/>
                  </a:lnTo>
                  <a:lnTo>
                    <a:pt x="12776" y="6067"/>
                  </a:lnTo>
                  <a:lnTo>
                    <a:pt x="12776" y="5966"/>
                  </a:lnTo>
                  <a:lnTo>
                    <a:pt x="12756" y="5866"/>
                  </a:lnTo>
                  <a:lnTo>
                    <a:pt x="12696" y="5785"/>
                  </a:lnTo>
                  <a:lnTo>
                    <a:pt x="12615" y="5725"/>
                  </a:lnTo>
                  <a:lnTo>
                    <a:pt x="12515" y="5685"/>
                  </a:lnTo>
                  <a:lnTo>
                    <a:pt x="12415" y="5685"/>
                  </a:lnTo>
                  <a:lnTo>
                    <a:pt x="12314" y="5705"/>
                  </a:lnTo>
                  <a:lnTo>
                    <a:pt x="12234" y="5765"/>
                  </a:lnTo>
                  <a:lnTo>
                    <a:pt x="12073" y="5906"/>
                  </a:lnTo>
                  <a:lnTo>
                    <a:pt x="11912" y="6006"/>
                  </a:lnTo>
                  <a:lnTo>
                    <a:pt x="11691" y="6107"/>
                  </a:lnTo>
                  <a:lnTo>
                    <a:pt x="11470" y="6187"/>
                  </a:lnTo>
                  <a:lnTo>
                    <a:pt x="11350" y="6207"/>
                  </a:lnTo>
                  <a:lnTo>
                    <a:pt x="11229" y="6207"/>
                  </a:lnTo>
                  <a:lnTo>
                    <a:pt x="11089" y="6187"/>
                  </a:lnTo>
                  <a:lnTo>
                    <a:pt x="10968" y="6167"/>
                  </a:lnTo>
                  <a:lnTo>
                    <a:pt x="10848" y="6107"/>
                  </a:lnTo>
                  <a:lnTo>
                    <a:pt x="10707" y="6006"/>
                  </a:lnTo>
                  <a:lnTo>
                    <a:pt x="10627" y="5906"/>
                  </a:lnTo>
                  <a:lnTo>
                    <a:pt x="10566" y="5785"/>
                  </a:lnTo>
                  <a:lnTo>
                    <a:pt x="10526" y="5605"/>
                  </a:lnTo>
                  <a:lnTo>
                    <a:pt x="10486" y="5404"/>
                  </a:lnTo>
                  <a:lnTo>
                    <a:pt x="10466" y="5183"/>
                  </a:lnTo>
                  <a:lnTo>
                    <a:pt x="10466" y="4942"/>
                  </a:lnTo>
                  <a:lnTo>
                    <a:pt x="10506" y="4379"/>
                  </a:lnTo>
                  <a:lnTo>
                    <a:pt x="10587" y="3777"/>
                  </a:lnTo>
                  <a:lnTo>
                    <a:pt x="10687" y="3174"/>
                  </a:lnTo>
                  <a:lnTo>
                    <a:pt x="10808" y="2592"/>
                  </a:lnTo>
                  <a:lnTo>
                    <a:pt x="10948" y="2029"/>
                  </a:lnTo>
                  <a:lnTo>
                    <a:pt x="10968" y="1929"/>
                  </a:lnTo>
                  <a:lnTo>
                    <a:pt x="10948" y="1848"/>
                  </a:lnTo>
                  <a:lnTo>
                    <a:pt x="10908" y="1748"/>
                  </a:lnTo>
                  <a:lnTo>
                    <a:pt x="10828" y="1688"/>
                  </a:lnTo>
                  <a:lnTo>
                    <a:pt x="10747" y="1627"/>
                  </a:lnTo>
                  <a:lnTo>
                    <a:pt x="10647" y="1607"/>
                  </a:lnTo>
                  <a:lnTo>
                    <a:pt x="10546" y="1627"/>
                  </a:lnTo>
                  <a:lnTo>
                    <a:pt x="10466" y="1668"/>
                  </a:lnTo>
                  <a:lnTo>
                    <a:pt x="10024" y="1929"/>
                  </a:lnTo>
                  <a:lnTo>
                    <a:pt x="9582" y="2150"/>
                  </a:lnTo>
                  <a:lnTo>
                    <a:pt x="9160" y="2371"/>
                  </a:lnTo>
                  <a:lnTo>
                    <a:pt x="8779" y="2551"/>
                  </a:lnTo>
                  <a:lnTo>
                    <a:pt x="8437" y="2692"/>
                  </a:lnTo>
                  <a:lnTo>
                    <a:pt x="8136" y="2792"/>
                  </a:lnTo>
                  <a:lnTo>
                    <a:pt x="7915" y="2853"/>
                  </a:lnTo>
                  <a:lnTo>
                    <a:pt x="7835" y="2853"/>
                  </a:lnTo>
                  <a:lnTo>
                    <a:pt x="7774" y="2833"/>
                  </a:lnTo>
                  <a:lnTo>
                    <a:pt x="7714" y="2792"/>
                  </a:lnTo>
                  <a:lnTo>
                    <a:pt x="7634" y="2712"/>
                  </a:lnTo>
                  <a:lnTo>
                    <a:pt x="7473" y="2511"/>
                  </a:lnTo>
                  <a:lnTo>
                    <a:pt x="7332" y="2230"/>
                  </a:lnTo>
                  <a:lnTo>
                    <a:pt x="7192" y="1889"/>
                  </a:lnTo>
                  <a:lnTo>
                    <a:pt x="7051" y="1527"/>
                  </a:lnTo>
                  <a:lnTo>
                    <a:pt x="6951" y="1125"/>
                  </a:lnTo>
                  <a:lnTo>
                    <a:pt x="6850" y="703"/>
                  </a:lnTo>
                  <a:lnTo>
                    <a:pt x="6810" y="302"/>
                  </a:lnTo>
                  <a:lnTo>
                    <a:pt x="6770" y="181"/>
                  </a:lnTo>
                  <a:lnTo>
                    <a:pt x="6690" y="101"/>
                  </a:lnTo>
                  <a:lnTo>
                    <a:pt x="6589" y="20"/>
                  </a:lnTo>
                  <a:lnTo>
                    <a:pt x="64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6"/>
            <p:cNvSpPr/>
            <p:nvPr/>
          </p:nvSpPr>
          <p:spPr>
            <a:xfrm>
              <a:off x="4284121" y="4709217"/>
              <a:ext cx="576905" cy="78567"/>
            </a:xfrm>
            <a:custGeom>
              <a:avLst/>
              <a:gdLst/>
              <a:ahLst/>
              <a:cxnLst/>
              <a:rect l="l" t="t" r="r" b="b"/>
              <a:pathLst>
                <a:path w="20068" h="2733" extrusionOk="0">
                  <a:moveTo>
                    <a:pt x="161" y="1"/>
                  </a:moveTo>
                  <a:lnTo>
                    <a:pt x="101" y="21"/>
                  </a:lnTo>
                  <a:lnTo>
                    <a:pt x="40" y="41"/>
                  </a:lnTo>
                  <a:lnTo>
                    <a:pt x="0" y="101"/>
                  </a:lnTo>
                  <a:lnTo>
                    <a:pt x="0" y="161"/>
                  </a:lnTo>
                  <a:lnTo>
                    <a:pt x="0" y="2572"/>
                  </a:lnTo>
                  <a:lnTo>
                    <a:pt x="0" y="2632"/>
                  </a:lnTo>
                  <a:lnTo>
                    <a:pt x="40" y="2692"/>
                  </a:lnTo>
                  <a:lnTo>
                    <a:pt x="101" y="2733"/>
                  </a:lnTo>
                  <a:lnTo>
                    <a:pt x="19967" y="2733"/>
                  </a:lnTo>
                  <a:lnTo>
                    <a:pt x="20007" y="2692"/>
                  </a:lnTo>
                  <a:lnTo>
                    <a:pt x="20047" y="2632"/>
                  </a:lnTo>
                  <a:lnTo>
                    <a:pt x="20067" y="2572"/>
                  </a:lnTo>
                  <a:lnTo>
                    <a:pt x="20067" y="161"/>
                  </a:lnTo>
                  <a:lnTo>
                    <a:pt x="20047" y="101"/>
                  </a:lnTo>
                  <a:lnTo>
                    <a:pt x="20007" y="4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6"/>
            <p:cNvSpPr/>
            <p:nvPr/>
          </p:nvSpPr>
          <p:spPr>
            <a:xfrm>
              <a:off x="4284121" y="4787756"/>
              <a:ext cx="576905" cy="79142"/>
            </a:xfrm>
            <a:custGeom>
              <a:avLst/>
              <a:gdLst/>
              <a:ahLst/>
              <a:cxnLst/>
              <a:rect l="l" t="t" r="r" b="b"/>
              <a:pathLst>
                <a:path w="20068" h="2753" extrusionOk="0">
                  <a:moveTo>
                    <a:pt x="161" y="1"/>
                  </a:moveTo>
                  <a:lnTo>
                    <a:pt x="101" y="21"/>
                  </a:lnTo>
                  <a:lnTo>
                    <a:pt x="40" y="61"/>
                  </a:lnTo>
                  <a:lnTo>
                    <a:pt x="0" y="101"/>
                  </a:lnTo>
                  <a:lnTo>
                    <a:pt x="0" y="181"/>
                  </a:lnTo>
                  <a:lnTo>
                    <a:pt x="0" y="2592"/>
                  </a:lnTo>
                  <a:lnTo>
                    <a:pt x="0" y="2652"/>
                  </a:lnTo>
                  <a:lnTo>
                    <a:pt x="40" y="2712"/>
                  </a:lnTo>
                  <a:lnTo>
                    <a:pt x="101" y="2732"/>
                  </a:lnTo>
                  <a:lnTo>
                    <a:pt x="161" y="2752"/>
                  </a:lnTo>
                  <a:lnTo>
                    <a:pt x="19907" y="2752"/>
                  </a:lnTo>
                  <a:lnTo>
                    <a:pt x="19967" y="2732"/>
                  </a:lnTo>
                  <a:lnTo>
                    <a:pt x="20007" y="2712"/>
                  </a:lnTo>
                  <a:lnTo>
                    <a:pt x="20047" y="2652"/>
                  </a:lnTo>
                  <a:lnTo>
                    <a:pt x="20067" y="2592"/>
                  </a:lnTo>
                  <a:lnTo>
                    <a:pt x="20067" y="181"/>
                  </a:lnTo>
                  <a:lnTo>
                    <a:pt x="20047" y="101"/>
                  </a:lnTo>
                  <a:lnTo>
                    <a:pt x="20007" y="6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6"/>
            <p:cNvSpPr/>
            <p:nvPr/>
          </p:nvSpPr>
          <p:spPr>
            <a:xfrm>
              <a:off x="4284121" y="4866869"/>
              <a:ext cx="576905" cy="78567"/>
            </a:xfrm>
            <a:custGeom>
              <a:avLst/>
              <a:gdLst/>
              <a:ahLst/>
              <a:cxnLst/>
              <a:rect l="l" t="t" r="r" b="b"/>
              <a:pathLst>
                <a:path w="20068" h="2733" extrusionOk="0">
                  <a:moveTo>
                    <a:pt x="161" y="0"/>
                  </a:moveTo>
                  <a:lnTo>
                    <a:pt x="101" y="21"/>
                  </a:lnTo>
                  <a:lnTo>
                    <a:pt x="40" y="41"/>
                  </a:lnTo>
                  <a:lnTo>
                    <a:pt x="0" y="101"/>
                  </a:lnTo>
                  <a:lnTo>
                    <a:pt x="0" y="161"/>
                  </a:lnTo>
                  <a:lnTo>
                    <a:pt x="0" y="2572"/>
                  </a:lnTo>
                  <a:lnTo>
                    <a:pt x="0" y="2632"/>
                  </a:lnTo>
                  <a:lnTo>
                    <a:pt x="40" y="2692"/>
                  </a:lnTo>
                  <a:lnTo>
                    <a:pt x="101" y="2732"/>
                  </a:lnTo>
                  <a:lnTo>
                    <a:pt x="19967" y="2732"/>
                  </a:lnTo>
                  <a:lnTo>
                    <a:pt x="20007" y="2692"/>
                  </a:lnTo>
                  <a:lnTo>
                    <a:pt x="20047" y="2632"/>
                  </a:lnTo>
                  <a:lnTo>
                    <a:pt x="20067" y="2572"/>
                  </a:lnTo>
                  <a:lnTo>
                    <a:pt x="20067" y="161"/>
                  </a:lnTo>
                  <a:lnTo>
                    <a:pt x="20047" y="101"/>
                  </a:lnTo>
                  <a:lnTo>
                    <a:pt x="20007" y="41"/>
                  </a:lnTo>
                  <a:lnTo>
                    <a:pt x="19967" y="21"/>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6"/>
            <p:cNvSpPr/>
            <p:nvPr/>
          </p:nvSpPr>
          <p:spPr>
            <a:xfrm>
              <a:off x="4284121" y="4945408"/>
              <a:ext cx="576905" cy="79142"/>
            </a:xfrm>
            <a:custGeom>
              <a:avLst/>
              <a:gdLst/>
              <a:ahLst/>
              <a:cxnLst/>
              <a:rect l="l" t="t" r="r" b="b"/>
              <a:pathLst>
                <a:path w="20068" h="2753" extrusionOk="0">
                  <a:moveTo>
                    <a:pt x="161" y="0"/>
                  </a:moveTo>
                  <a:lnTo>
                    <a:pt x="101" y="20"/>
                  </a:lnTo>
                  <a:lnTo>
                    <a:pt x="40" y="61"/>
                  </a:lnTo>
                  <a:lnTo>
                    <a:pt x="0" y="101"/>
                  </a:lnTo>
                  <a:lnTo>
                    <a:pt x="0" y="181"/>
                  </a:lnTo>
                  <a:lnTo>
                    <a:pt x="0" y="2592"/>
                  </a:lnTo>
                  <a:lnTo>
                    <a:pt x="0" y="2652"/>
                  </a:lnTo>
                  <a:lnTo>
                    <a:pt x="40" y="2692"/>
                  </a:lnTo>
                  <a:lnTo>
                    <a:pt x="101" y="2732"/>
                  </a:lnTo>
                  <a:lnTo>
                    <a:pt x="161" y="2752"/>
                  </a:lnTo>
                  <a:lnTo>
                    <a:pt x="19907" y="2752"/>
                  </a:lnTo>
                  <a:lnTo>
                    <a:pt x="19967" y="2732"/>
                  </a:lnTo>
                  <a:lnTo>
                    <a:pt x="20007" y="2692"/>
                  </a:lnTo>
                  <a:lnTo>
                    <a:pt x="20047" y="2652"/>
                  </a:lnTo>
                  <a:lnTo>
                    <a:pt x="20067" y="2592"/>
                  </a:lnTo>
                  <a:lnTo>
                    <a:pt x="20067" y="181"/>
                  </a:lnTo>
                  <a:lnTo>
                    <a:pt x="20047" y="101"/>
                  </a:lnTo>
                  <a:lnTo>
                    <a:pt x="20007" y="61"/>
                  </a:lnTo>
                  <a:lnTo>
                    <a:pt x="19967" y="20"/>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6"/>
            <p:cNvSpPr/>
            <p:nvPr/>
          </p:nvSpPr>
          <p:spPr>
            <a:xfrm>
              <a:off x="4322815" y="4778528"/>
              <a:ext cx="498367" cy="19088"/>
            </a:xfrm>
            <a:custGeom>
              <a:avLst/>
              <a:gdLst/>
              <a:ahLst/>
              <a:cxnLst/>
              <a:rect l="l" t="t" r="r" b="b"/>
              <a:pathLst>
                <a:path w="17336" h="664" extrusionOk="0">
                  <a:moveTo>
                    <a:pt x="261" y="0"/>
                  </a:moveTo>
                  <a:lnTo>
                    <a:pt x="201" y="20"/>
                  </a:lnTo>
                  <a:lnTo>
                    <a:pt x="141" y="60"/>
                  </a:lnTo>
                  <a:lnTo>
                    <a:pt x="101" y="101"/>
                  </a:lnTo>
                  <a:lnTo>
                    <a:pt x="60" y="141"/>
                  </a:lnTo>
                  <a:lnTo>
                    <a:pt x="20" y="201"/>
                  </a:lnTo>
                  <a:lnTo>
                    <a:pt x="0" y="261"/>
                  </a:lnTo>
                  <a:lnTo>
                    <a:pt x="0" y="322"/>
                  </a:lnTo>
                  <a:lnTo>
                    <a:pt x="0" y="402"/>
                  </a:lnTo>
                  <a:lnTo>
                    <a:pt x="20" y="462"/>
                  </a:lnTo>
                  <a:lnTo>
                    <a:pt x="60" y="522"/>
                  </a:lnTo>
                  <a:lnTo>
                    <a:pt x="101" y="563"/>
                  </a:lnTo>
                  <a:lnTo>
                    <a:pt x="141" y="603"/>
                  </a:lnTo>
                  <a:lnTo>
                    <a:pt x="201" y="643"/>
                  </a:lnTo>
                  <a:lnTo>
                    <a:pt x="261" y="663"/>
                  </a:lnTo>
                  <a:lnTo>
                    <a:pt x="17074" y="663"/>
                  </a:lnTo>
                  <a:lnTo>
                    <a:pt x="17134" y="643"/>
                  </a:lnTo>
                  <a:lnTo>
                    <a:pt x="17195" y="603"/>
                  </a:lnTo>
                  <a:lnTo>
                    <a:pt x="17235" y="563"/>
                  </a:lnTo>
                  <a:lnTo>
                    <a:pt x="17275" y="522"/>
                  </a:lnTo>
                  <a:lnTo>
                    <a:pt x="17315" y="462"/>
                  </a:lnTo>
                  <a:lnTo>
                    <a:pt x="17335" y="402"/>
                  </a:lnTo>
                  <a:lnTo>
                    <a:pt x="17335" y="322"/>
                  </a:lnTo>
                  <a:lnTo>
                    <a:pt x="17335" y="261"/>
                  </a:lnTo>
                  <a:lnTo>
                    <a:pt x="17315" y="201"/>
                  </a:lnTo>
                  <a:lnTo>
                    <a:pt x="17275" y="141"/>
                  </a:lnTo>
                  <a:lnTo>
                    <a:pt x="17235" y="101"/>
                  </a:lnTo>
                  <a:lnTo>
                    <a:pt x="17195" y="60"/>
                  </a:lnTo>
                  <a:lnTo>
                    <a:pt x="17134" y="20"/>
                  </a:lnTo>
                  <a:lnTo>
                    <a:pt x="17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6"/>
            <p:cNvSpPr/>
            <p:nvPr/>
          </p:nvSpPr>
          <p:spPr>
            <a:xfrm>
              <a:off x="4322815" y="4857066"/>
              <a:ext cx="498367" cy="19060"/>
            </a:xfrm>
            <a:custGeom>
              <a:avLst/>
              <a:gdLst/>
              <a:ahLst/>
              <a:cxnLst/>
              <a:rect l="l" t="t" r="r" b="b"/>
              <a:pathLst>
                <a:path w="17336" h="663" extrusionOk="0">
                  <a:moveTo>
                    <a:pt x="322" y="0"/>
                  </a:moveTo>
                  <a:lnTo>
                    <a:pt x="261" y="20"/>
                  </a:lnTo>
                  <a:lnTo>
                    <a:pt x="201" y="40"/>
                  </a:lnTo>
                  <a:lnTo>
                    <a:pt x="141" y="60"/>
                  </a:lnTo>
                  <a:lnTo>
                    <a:pt x="101" y="100"/>
                  </a:lnTo>
                  <a:lnTo>
                    <a:pt x="60" y="161"/>
                  </a:lnTo>
                  <a:lnTo>
                    <a:pt x="20" y="201"/>
                  </a:lnTo>
                  <a:lnTo>
                    <a:pt x="0" y="281"/>
                  </a:lnTo>
                  <a:lnTo>
                    <a:pt x="0" y="341"/>
                  </a:lnTo>
                  <a:lnTo>
                    <a:pt x="0" y="402"/>
                  </a:lnTo>
                  <a:lnTo>
                    <a:pt x="20" y="462"/>
                  </a:lnTo>
                  <a:lnTo>
                    <a:pt x="60" y="522"/>
                  </a:lnTo>
                  <a:lnTo>
                    <a:pt x="101" y="583"/>
                  </a:lnTo>
                  <a:lnTo>
                    <a:pt x="141" y="623"/>
                  </a:lnTo>
                  <a:lnTo>
                    <a:pt x="201" y="643"/>
                  </a:lnTo>
                  <a:lnTo>
                    <a:pt x="261" y="663"/>
                  </a:lnTo>
                  <a:lnTo>
                    <a:pt x="17074" y="663"/>
                  </a:lnTo>
                  <a:lnTo>
                    <a:pt x="17134" y="643"/>
                  </a:lnTo>
                  <a:lnTo>
                    <a:pt x="17195" y="623"/>
                  </a:lnTo>
                  <a:lnTo>
                    <a:pt x="17235" y="583"/>
                  </a:lnTo>
                  <a:lnTo>
                    <a:pt x="17275" y="522"/>
                  </a:lnTo>
                  <a:lnTo>
                    <a:pt x="17315" y="462"/>
                  </a:lnTo>
                  <a:lnTo>
                    <a:pt x="17335" y="402"/>
                  </a:lnTo>
                  <a:lnTo>
                    <a:pt x="17335" y="341"/>
                  </a:lnTo>
                  <a:lnTo>
                    <a:pt x="17335" y="281"/>
                  </a:lnTo>
                  <a:lnTo>
                    <a:pt x="17315" y="201"/>
                  </a:lnTo>
                  <a:lnTo>
                    <a:pt x="17275" y="161"/>
                  </a:lnTo>
                  <a:lnTo>
                    <a:pt x="17235" y="100"/>
                  </a:lnTo>
                  <a:lnTo>
                    <a:pt x="17195" y="60"/>
                  </a:lnTo>
                  <a:lnTo>
                    <a:pt x="17134" y="40"/>
                  </a:lnTo>
                  <a:lnTo>
                    <a:pt x="17074" y="20"/>
                  </a:lnTo>
                  <a:lnTo>
                    <a:pt x="17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6"/>
            <p:cNvSpPr/>
            <p:nvPr/>
          </p:nvSpPr>
          <p:spPr>
            <a:xfrm>
              <a:off x="4322815" y="4936151"/>
              <a:ext cx="498367" cy="19088"/>
            </a:xfrm>
            <a:custGeom>
              <a:avLst/>
              <a:gdLst/>
              <a:ahLst/>
              <a:cxnLst/>
              <a:rect l="l" t="t" r="r" b="b"/>
              <a:pathLst>
                <a:path w="17336" h="664" extrusionOk="0">
                  <a:moveTo>
                    <a:pt x="261" y="1"/>
                  </a:moveTo>
                  <a:lnTo>
                    <a:pt x="201" y="21"/>
                  </a:lnTo>
                  <a:lnTo>
                    <a:pt x="141" y="61"/>
                  </a:lnTo>
                  <a:lnTo>
                    <a:pt x="101" y="101"/>
                  </a:lnTo>
                  <a:lnTo>
                    <a:pt x="60" y="142"/>
                  </a:lnTo>
                  <a:lnTo>
                    <a:pt x="20" y="202"/>
                  </a:lnTo>
                  <a:lnTo>
                    <a:pt x="0" y="262"/>
                  </a:lnTo>
                  <a:lnTo>
                    <a:pt x="0" y="322"/>
                  </a:lnTo>
                  <a:lnTo>
                    <a:pt x="0" y="403"/>
                  </a:lnTo>
                  <a:lnTo>
                    <a:pt x="20" y="463"/>
                  </a:lnTo>
                  <a:lnTo>
                    <a:pt x="60" y="523"/>
                  </a:lnTo>
                  <a:lnTo>
                    <a:pt x="101" y="563"/>
                  </a:lnTo>
                  <a:lnTo>
                    <a:pt x="141" y="604"/>
                  </a:lnTo>
                  <a:lnTo>
                    <a:pt x="201" y="644"/>
                  </a:lnTo>
                  <a:lnTo>
                    <a:pt x="261" y="664"/>
                  </a:lnTo>
                  <a:lnTo>
                    <a:pt x="17074" y="664"/>
                  </a:lnTo>
                  <a:lnTo>
                    <a:pt x="17134" y="644"/>
                  </a:lnTo>
                  <a:lnTo>
                    <a:pt x="17195" y="604"/>
                  </a:lnTo>
                  <a:lnTo>
                    <a:pt x="17235" y="563"/>
                  </a:lnTo>
                  <a:lnTo>
                    <a:pt x="17275" y="523"/>
                  </a:lnTo>
                  <a:lnTo>
                    <a:pt x="17315" y="463"/>
                  </a:lnTo>
                  <a:lnTo>
                    <a:pt x="17335" y="403"/>
                  </a:lnTo>
                  <a:lnTo>
                    <a:pt x="17335" y="322"/>
                  </a:lnTo>
                  <a:lnTo>
                    <a:pt x="17335" y="262"/>
                  </a:lnTo>
                  <a:lnTo>
                    <a:pt x="17315" y="202"/>
                  </a:lnTo>
                  <a:lnTo>
                    <a:pt x="17275" y="142"/>
                  </a:lnTo>
                  <a:lnTo>
                    <a:pt x="17235" y="101"/>
                  </a:lnTo>
                  <a:lnTo>
                    <a:pt x="17195" y="61"/>
                  </a:lnTo>
                  <a:lnTo>
                    <a:pt x="17134" y="21"/>
                  </a:lnTo>
                  <a:lnTo>
                    <a:pt x="17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26"/>
          <p:cNvGrpSpPr/>
          <p:nvPr/>
        </p:nvGrpSpPr>
        <p:grpSpPr>
          <a:xfrm>
            <a:off x="226675" y="3034725"/>
            <a:ext cx="1027975" cy="1851078"/>
            <a:chOff x="8046725" y="2806125"/>
            <a:chExt cx="1027975" cy="1851078"/>
          </a:xfrm>
        </p:grpSpPr>
        <p:sp>
          <p:nvSpPr>
            <p:cNvPr id="1445" name="Google Shape;1445;p26"/>
            <p:cNvSpPr/>
            <p:nvPr/>
          </p:nvSpPr>
          <p:spPr>
            <a:xfrm>
              <a:off x="8178525" y="4543803"/>
              <a:ext cx="7644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26"/>
            <p:cNvGrpSpPr/>
            <p:nvPr/>
          </p:nvGrpSpPr>
          <p:grpSpPr>
            <a:xfrm>
              <a:off x="8046725" y="2806125"/>
              <a:ext cx="1027975" cy="1793300"/>
              <a:chOff x="-868675" y="2970500"/>
              <a:chExt cx="1027975" cy="1793300"/>
            </a:xfrm>
          </p:grpSpPr>
          <p:sp>
            <p:nvSpPr>
              <p:cNvPr id="1447" name="Google Shape;1447;p26"/>
              <p:cNvSpPr/>
              <p:nvPr/>
            </p:nvSpPr>
            <p:spPr>
              <a:xfrm>
                <a:off x="-868675" y="3094025"/>
                <a:ext cx="1027975" cy="908475"/>
              </a:xfrm>
              <a:custGeom>
                <a:avLst/>
                <a:gdLst/>
                <a:ahLst/>
                <a:cxnLst/>
                <a:rect l="l" t="t" r="r" b="b"/>
                <a:pathLst>
                  <a:path w="41119" h="36339" extrusionOk="0">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6"/>
              <p:cNvSpPr/>
              <p:nvPr/>
            </p:nvSpPr>
            <p:spPr>
              <a:xfrm>
                <a:off x="-774775" y="3167350"/>
                <a:ext cx="813550" cy="777900"/>
              </a:xfrm>
              <a:custGeom>
                <a:avLst/>
                <a:gdLst/>
                <a:ahLst/>
                <a:cxnLst/>
                <a:rect l="l" t="t" r="r" b="b"/>
                <a:pathLst>
                  <a:path w="32542" h="31116" extrusionOk="0">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6"/>
              <p:cNvSpPr/>
              <p:nvPr/>
            </p:nvSpPr>
            <p:spPr>
              <a:xfrm>
                <a:off x="-40100" y="3290375"/>
                <a:ext cx="129600" cy="13100"/>
              </a:xfrm>
              <a:custGeom>
                <a:avLst/>
                <a:gdLst/>
                <a:ahLst/>
                <a:cxnLst/>
                <a:rect l="l" t="t" r="r" b="b"/>
                <a:pathLst>
                  <a:path w="5184" h="524" extrusionOk="0">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6"/>
              <p:cNvSpPr/>
              <p:nvPr/>
            </p:nvSpPr>
            <p:spPr>
              <a:xfrm>
                <a:off x="-153575" y="3213050"/>
                <a:ext cx="59775" cy="214950"/>
              </a:xfrm>
              <a:custGeom>
                <a:avLst/>
                <a:gdLst/>
                <a:ahLst/>
                <a:cxnLst/>
                <a:rect l="l" t="t" r="r" b="b"/>
                <a:pathLst>
                  <a:path w="2391" h="8598" extrusionOk="0">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6"/>
              <p:cNvSpPr/>
              <p:nvPr/>
            </p:nvSpPr>
            <p:spPr>
              <a:xfrm>
                <a:off x="-146550" y="3475700"/>
                <a:ext cx="131600" cy="27625"/>
              </a:xfrm>
              <a:custGeom>
                <a:avLst/>
                <a:gdLst/>
                <a:ahLst/>
                <a:cxnLst/>
                <a:rect l="l" t="t" r="r" b="b"/>
                <a:pathLst>
                  <a:path w="5264" h="1105" extrusionOk="0">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6"/>
              <p:cNvSpPr/>
              <p:nvPr/>
            </p:nvSpPr>
            <p:spPr>
              <a:xfrm>
                <a:off x="-666300" y="3530925"/>
                <a:ext cx="13075" cy="113525"/>
              </a:xfrm>
              <a:custGeom>
                <a:avLst/>
                <a:gdLst/>
                <a:ahLst/>
                <a:cxnLst/>
                <a:rect l="l" t="t" r="r" b="b"/>
                <a:pathLst>
                  <a:path w="523" h="4541" extrusionOk="0">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6"/>
              <p:cNvSpPr/>
              <p:nvPr/>
            </p:nvSpPr>
            <p:spPr>
              <a:xfrm>
                <a:off x="-832525" y="3569100"/>
                <a:ext cx="126575" cy="19600"/>
              </a:xfrm>
              <a:custGeom>
                <a:avLst/>
                <a:gdLst/>
                <a:ahLst/>
                <a:cxnLst/>
                <a:rect l="l" t="t" r="r" b="b"/>
                <a:pathLst>
                  <a:path w="5063" h="784" extrusionOk="0">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6"/>
              <p:cNvSpPr/>
              <p:nvPr/>
            </p:nvSpPr>
            <p:spPr>
              <a:xfrm>
                <a:off x="-693425" y="2970500"/>
                <a:ext cx="725675" cy="1067650"/>
              </a:xfrm>
              <a:custGeom>
                <a:avLst/>
                <a:gdLst/>
                <a:ahLst/>
                <a:cxnLst/>
                <a:rect l="l" t="t" r="r" b="b"/>
                <a:pathLst>
                  <a:path w="29027" h="42706" extrusionOk="0">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6"/>
              <p:cNvSpPr/>
              <p:nvPr/>
            </p:nvSpPr>
            <p:spPr>
              <a:xfrm>
                <a:off x="-382575" y="3039300"/>
                <a:ext cx="13575" cy="995850"/>
              </a:xfrm>
              <a:custGeom>
                <a:avLst/>
                <a:gdLst/>
                <a:ahLst/>
                <a:cxnLst/>
                <a:rect l="l" t="t" r="r" b="b"/>
                <a:pathLst>
                  <a:path w="543" h="39834" extrusionOk="0">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6"/>
              <p:cNvSpPr/>
              <p:nvPr/>
            </p:nvSpPr>
            <p:spPr>
              <a:xfrm>
                <a:off x="-572400" y="3324525"/>
                <a:ext cx="431900" cy="264175"/>
              </a:xfrm>
              <a:custGeom>
                <a:avLst/>
                <a:gdLst/>
                <a:ahLst/>
                <a:cxnLst/>
                <a:rect l="l" t="t" r="r" b="b"/>
                <a:pathLst>
                  <a:path w="17276" h="10567" extrusionOk="0">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6"/>
              <p:cNvSpPr/>
              <p:nvPr/>
            </p:nvSpPr>
            <p:spPr>
              <a:xfrm>
                <a:off x="-642200" y="3609775"/>
                <a:ext cx="627250" cy="399250"/>
              </a:xfrm>
              <a:custGeom>
                <a:avLst/>
                <a:gdLst/>
                <a:ahLst/>
                <a:cxnLst/>
                <a:rect l="l" t="t" r="r" b="b"/>
                <a:pathLst>
                  <a:path w="25090" h="15970" extrusionOk="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6"/>
              <p:cNvSpPr/>
              <p:nvPr/>
            </p:nvSpPr>
            <p:spPr>
              <a:xfrm>
                <a:off x="-699950" y="3976875"/>
                <a:ext cx="690525" cy="786925"/>
              </a:xfrm>
              <a:custGeom>
                <a:avLst/>
                <a:gdLst/>
                <a:ahLst/>
                <a:cxnLst/>
                <a:rect l="l" t="t" r="r" b="b"/>
                <a:pathLst>
                  <a:path w="27621" h="31477" extrusionOk="0">
                    <a:moveTo>
                      <a:pt x="0" y="0"/>
                    </a:moveTo>
                    <a:lnTo>
                      <a:pt x="5966" y="31477"/>
                    </a:lnTo>
                    <a:lnTo>
                      <a:pt x="21775" y="31477"/>
                    </a:lnTo>
                    <a:lnTo>
                      <a:pt x="27620" y="0"/>
                    </a:lnTo>
                    <a:close/>
                  </a:path>
                </a:pathLst>
              </a:cu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grpSp>
        <p:nvGrpSpPr>
          <p:cNvPr id="38" name="Google Shape;38;p3"/>
          <p:cNvGrpSpPr/>
          <p:nvPr/>
        </p:nvGrpSpPr>
        <p:grpSpPr>
          <a:xfrm>
            <a:off x="10025" y="-12300"/>
            <a:ext cx="9123927" cy="5187493"/>
            <a:chOff x="33197" y="-12175"/>
            <a:chExt cx="9123927" cy="5118900"/>
          </a:xfrm>
        </p:grpSpPr>
        <p:grpSp>
          <p:nvGrpSpPr>
            <p:cNvPr id="39" name="Google Shape;39;p3"/>
            <p:cNvGrpSpPr/>
            <p:nvPr/>
          </p:nvGrpSpPr>
          <p:grpSpPr>
            <a:xfrm>
              <a:off x="577902" y="-12175"/>
              <a:ext cx="7986672" cy="5118900"/>
              <a:chOff x="577902" y="-12175"/>
              <a:chExt cx="7986672" cy="5118900"/>
            </a:xfrm>
          </p:grpSpPr>
          <p:cxnSp>
            <p:nvCxnSpPr>
              <p:cNvPr id="40" name="Google Shape;40;p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 name="Google Shape;41;p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 name="Google Shape;42;p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 name="Google Shape;43;p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4" name="Google Shape;44;p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5" name="Google Shape;45;p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6" name="Google Shape;46;p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7" name="Google Shape;47;p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8" name="Google Shape;48;p3"/>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9" name="Google Shape;49;p3"/>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0" name="Google Shape;50;p3"/>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1" name="Google Shape;51;p3"/>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2" name="Google Shape;52;p3"/>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3" name="Google Shape;53;p3"/>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4" name="Google Shape;54;p3"/>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55" name="Google Shape;55;p3"/>
            <p:cNvGrpSpPr/>
            <p:nvPr/>
          </p:nvGrpSpPr>
          <p:grpSpPr>
            <a:xfrm rot="5400000">
              <a:off x="2598493" y="-2006994"/>
              <a:ext cx="3993336" cy="9123927"/>
              <a:chOff x="577902" y="-12175"/>
              <a:chExt cx="3993336" cy="5118900"/>
            </a:xfrm>
          </p:grpSpPr>
          <p:cxnSp>
            <p:nvCxnSpPr>
              <p:cNvPr id="56" name="Google Shape;56;p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 name="Google Shape;57;p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 name="Google Shape;58;p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9" name="Google Shape;59;p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0" name="Google Shape;60;p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1" name="Google Shape;61;p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2" name="Google Shape;62;p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3" name="Google Shape;63;p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64" name="Google Shape;64;p3"/>
          <p:cNvGrpSpPr/>
          <p:nvPr/>
        </p:nvGrpSpPr>
        <p:grpSpPr>
          <a:xfrm flipH="1">
            <a:off x="7148667" y="2474906"/>
            <a:ext cx="799791" cy="1768646"/>
            <a:chOff x="10554050" y="3035751"/>
            <a:chExt cx="778688" cy="1721980"/>
          </a:xfrm>
        </p:grpSpPr>
        <p:sp>
          <p:nvSpPr>
            <p:cNvPr id="65" name="Google Shape;65;p3"/>
            <p:cNvSpPr/>
            <p:nvPr/>
          </p:nvSpPr>
          <p:spPr>
            <a:xfrm>
              <a:off x="10780631" y="3035751"/>
              <a:ext cx="445853" cy="879082"/>
            </a:xfrm>
            <a:custGeom>
              <a:avLst/>
              <a:gdLst/>
              <a:ahLst/>
              <a:cxnLst/>
              <a:rect l="l" t="t" r="r" b="b"/>
              <a:pathLst>
                <a:path w="11196" h="22075" extrusionOk="0">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0856648" y="3107350"/>
              <a:ext cx="358004" cy="791990"/>
            </a:xfrm>
            <a:custGeom>
              <a:avLst/>
              <a:gdLst/>
              <a:ahLst/>
              <a:cxnLst/>
              <a:rect l="l" t="t" r="r" b="b"/>
              <a:pathLst>
                <a:path w="8990" h="19888" extrusionOk="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0885439" y="3136141"/>
              <a:ext cx="50216" cy="72357"/>
            </a:xfrm>
            <a:custGeom>
              <a:avLst/>
              <a:gdLst/>
              <a:ahLst/>
              <a:cxnLst/>
              <a:rect l="l" t="t" r="r" b="b"/>
              <a:pathLst>
                <a:path w="1261" h="1817" extrusionOk="0">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0937843" y="3264565"/>
              <a:ext cx="59057" cy="95972"/>
            </a:xfrm>
            <a:custGeom>
              <a:avLst/>
              <a:gdLst/>
              <a:ahLst/>
              <a:cxnLst/>
              <a:rect l="l" t="t" r="r" b="b"/>
              <a:pathLst>
                <a:path w="1483" h="2410" extrusionOk="0">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0837455" y="3267512"/>
              <a:ext cx="84902" cy="31022"/>
            </a:xfrm>
            <a:custGeom>
              <a:avLst/>
              <a:gdLst/>
              <a:ahLst/>
              <a:cxnLst/>
              <a:rect l="l" t="t" r="r" b="b"/>
              <a:pathLst>
                <a:path w="2132" h="779" extrusionOk="0">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0882492" y="3437988"/>
              <a:ext cx="105569" cy="35482"/>
            </a:xfrm>
            <a:custGeom>
              <a:avLst/>
              <a:gdLst/>
              <a:ahLst/>
              <a:cxnLst/>
              <a:rect l="l" t="t" r="r" b="b"/>
              <a:pathLst>
                <a:path w="2651" h="891" extrusionOk="0">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1027121" y="3481553"/>
              <a:ext cx="58340" cy="98202"/>
            </a:xfrm>
            <a:custGeom>
              <a:avLst/>
              <a:gdLst/>
              <a:ahLst/>
              <a:cxnLst/>
              <a:rect l="l" t="t" r="r" b="b"/>
              <a:pathLst>
                <a:path w="1465" h="2466" extrusionOk="0">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0997614" y="3657922"/>
              <a:ext cx="93782" cy="39902"/>
            </a:xfrm>
            <a:custGeom>
              <a:avLst/>
              <a:gdLst/>
              <a:ahLst/>
              <a:cxnLst/>
              <a:rect l="l" t="t" r="r" b="b"/>
              <a:pathLst>
                <a:path w="2355" h="1002" extrusionOk="0">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0575434" y="3333178"/>
              <a:ext cx="757304" cy="973580"/>
            </a:xfrm>
            <a:custGeom>
              <a:avLst/>
              <a:gdLst/>
              <a:ahLst/>
              <a:cxnLst/>
              <a:rect l="l" t="t" r="r" b="b"/>
              <a:pathLst>
                <a:path w="19017" h="24448" extrusionOk="0">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0575434" y="3333178"/>
              <a:ext cx="757304" cy="973580"/>
            </a:xfrm>
            <a:custGeom>
              <a:avLst/>
              <a:gdLst/>
              <a:ahLst/>
              <a:cxnLst/>
              <a:rect l="l" t="t" r="r" b="b"/>
              <a:pathLst>
                <a:path w="19017" h="24448" fill="none" extrusionOk="0">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0661805" y="3399600"/>
              <a:ext cx="607492" cy="822295"/>
            </a:xfrm>
            <a:custGeom>
              <a:avLst/>
              <a:gdLst/>
              <a:ahLst/>
              <a:cxnLst/>
              <a:rect l="l" t="t" r="r" b="b"/>
              <a:pathLst>
                <a:path w="15255" h="20649" extrusionOk="0">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0999844" y="3696310"/>
              <a:ext cx="95972" cy="267966"/>
            </a:xfrm>
            <a:custGeom>
              <a:avLst/>
              <a:gdLst/>
              <a:ahLst/>
              <a:cxnLst/>
              <a:rect l="l" t="t" r="r" b="b"/>
              <a:pathLst>
                <a:path w="2410" h="6729" extrusionOk="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0843348" y="3553868"/>
              <a:ext cx="70167" cy="188998"/>
            </a:xfrm>
            <a:custGeom>
              <a:avLst/>
              <a:gdLst/>
              <a:ahLst/>
              <a:cxnLst/>
              <a:rect l="l" t="t" r="r" b="b"/>
              <a:pathLst>
                <a:path w="1762" h="4746" extrusionOk="0">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0709033" y="3454952"/>
              <a:ext cx="48743" cy="98242"/>
            </a:xfrm>
            <a:custGeom>
              <a:avLst/>
              <a:gdLst/>
              <a:ahLst/>
              <a:cxnLst/>
              <a:rect l="l" t="t" r="r" b="b"/>
              <a:pathLst>
                <a:path w="1224" h="2467" extrusionOk="0">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0653682" y="3602570"/>
              <a:ext cx="165383" cy="11867"/>
            </a:xfrm>
            <a:custGeom>
              <a:avLst/>
              <a:gdLst/>
              <a:ahLst/>
              <a:cxnLst/>
              <a:rect l="l" t="t" r="r" b="b"/>
              <a:pathLst>
                <a:path w="4153" h="298" extrusionOk="0">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0710506" y="3807014"/>
              <a:ext cx="264262" cy="13341"/>
            </a:xfrm>
            <a:custGeom>
              <a:avLst/>
              <a:gdLst/>
              <a:ahLst/>
              <a:cxnLst/>
              <a:rect l="l" t="t" r="r" b="b"/>
              <a:pathLst>
                <a:path w="6636" h="335" extrusionOk="0">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0804244" y="4023284"/>
              <a:ext cx="328496" cy="41376"/>
            </a:xfrm>
            <a:custGeom>
              <a:avLst/>
              <a:gdLst/>
              <a:ahLst/>
              <a:cxnLst/>
              <a:rect l="l" t="t" r="r" b="b"/>
              <a:pathLst>
                <a:path w="8249" h="1039" extrusionOk="0">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0928963" y="4160549"/>
              <a:ext cx="315952" cy="64274"/>
            </a:xfrm>
            <a:custGeom>
              <a:avLst/>
              <a:gdLst/>
              <a:ahLst/>
              <a:cxnLst/>
              <a:rect l="l" t="t" r="r" b="b"/>
              <a:pathLst>
                <a:path w="7934" h="1614" extrusionOk="0">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0554050" y="3923651"/>
              <a:ext cx="687177" cy="831135"/>
            </a:xfrm>
            <a:custGeom>
              <a:avLst/>
              <a:gdLst/>
              <a:ahLst/>
              <a:cxnLst/>
              <a:rect l="l" t="t" r="r" b="b"/>
              <a:pathLst>
                <a:path w="17256" h="20871" extrusionOk="0">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0641138" y="4001143"/>
              <a:ext cx="594908" cy="756588"/>
            </a:xfrm>
            <a:custGeom>
              <a:avLst/>
              <a:gdLst/>
              <a:ahLst/>
              <a:cxnLst/>
              <a:rect l="l" t="t" r="r" b="b"/>
              <a:pathLst>
                <a:path w="14939" h="18999" extrusionOk="0">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0950387" y="4492700"/>
              <a:ext cx="252435" cy="180117"/>
            </a:xfrm>
            <a:custGeom>
              <a:avLst/>
              <a:gdLst/>
              <a:ahLst/>
              <a:cxnLst/>
              <a:rect l="l" t="t" r="r" b="b"/>
              <a:pathLst>
                <a:path w="6339" h="4523" extrusionOk="0">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0814558" y="4307450"/>
              <a:ext cx="290107" cy="212612"/>
            </a:xfrm>
            <a:custGeom>
              <a:avLst/>
              <a:gdLst/>
              <a:ahLst/>
              <a:cxnLst/>
              <a:rect l="l" t="t" r="r" b="b"/>
              <a:pathLst>
                <a:path w="7285" h="5339" extrusionOk="0">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0686892" y="4156885"/>
              <a:ext cx="276089" cy="201542"/>
            </a:xfrm>
            <a:custGeom>
              <a:avLst/>
              <a:gdLst/>
              <a:ahLst/>
              <a:cxnLst/>
              <a:rect l="l" t="t" r="r" b="b"/>
              <a:pathLst>
                <a:path w="6933" h="5061" extrusionOk="0">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0641138" y="4046181"/>
              <a:ext cx="164626" cy="138025"/>
            </a:xfrm>
            <a:custGeom>
              <a:avLst/>
              <a:gdLst/>
              <a:ahLst/>
              <a:cxnLst/>
              <a:rect l="l" t="t" r="r" b="b"/>
              <a:pathLst>
                <a:path w="4134" h="3466" extrusionOk="0">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3"/>
          <p:cNvGrpSpPr/>
          <p:nvPr/>
        </p:nvGrpSpPr>
        <p:grpSpPr>
          <a:xfrm>
            <a:off x="1195542" y="2407606"/>
            <a:ext cx="799791" cy="1768646"/>
            <a:chOff x="10554050" y="3035751"/>
            <a:chExt cx="778688" cy="1721980"/>
          </a:xfrm>
        </p:grpSpPr>
        <p:sp>
          <p:nvSpPr>
            <p:cNvPr id="90" name="Google Shape;90;p3"/>
            <p:cNvSpPr/>
            <p:nvPr/>
          </p:nvSpPr>
          <p:spPr>
            <a:xfrm>
              <a:off x="10780631" y="3035751"/>
              <a:ext cx="445853" cy="879082"/>
            </a:xfrm>
            <a:custGeom>
              <a:avLst/>
              <a:gdLst/>
              <a:ahLst/>
              <a:cxnLst/>
              <a:rect l="l" t="t" r="r" b="b"/>
              <a:pathLst>
                <a:path w="11196" h="22075" extrusionOk="0">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856648" y="3107350"/>
              <a:ext cx="358004" cy="791990"/>
            </a:xfrm>
            <a:custGeom>
              <a:avLst/>
              <a:gdLst/>
              <a:ahLst/>
              <a:cxnLst/>
              <a:rect l="l" t="t" r="r" b="b"/>
              <a:pathLst>
                <a:path w="8990" h="19888" extrusionOk="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0885439" y="3136141"/>
              <a:ext cx="50216" cy="72357"/>
            </a:xfrm>
            <a:custGeom>
              <a:avLst/>
              <a:gdLst/>
              <a:ahLst/>
              <a:cxnLst/>
              <a:rect l="l" t="t" r="r" b="b"/>
              <a:pathLst>
                <a:path w="1261" h="1817" extrusionOk="0">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0937843" y="3264565"/>
              <a:ext cx="59057" cy="95972"/>
            </a:xfrm>
            <a:custGeom>
              <a:avLst/>
              <a:gdLst/>
              <a:ahLst/>
              <a:cxnLst/>
              <a:rect l="l" t="t" r="r" b="b"/>
              <a:pathLst>
                <a:path w="1483" h="2410" extrusionOk="0">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0837455" y="3267512"/>
              <a:ext cx="84902" cy="31022"/>
            </a:xfrm>
            <a:custGeom>
              <a:avLst/>
              <a:gdLst/>
              <a:ahLst/>
              <a:cxnLst/>
              <a:rect l="l" t="t" r="r" b="b"/>
              <a:pathLst>
                <a:path w="2132" h="779" extrusionOk="0">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0882492" y="3437988"/>
              <a:ext cx="105569" cy="35482"/>
            </a:xfrm>
            <a:custGeom>
              <a:avLst/>
              <a:gdLst/>
              <a:ahLst/>
              <a:cxnLst/>
              <a:rect l="l" t="t" r="r" b="b"/>
              <a:pathLst>
                <a:path w="2651" h="891" extrusionOk="0">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27121" y="3481553"/>
              <a:ext cx="58340" cy="98202"/>
            </a:xfrm>
            <a:custGeom>
              <a:avLst/>
              <a:gdLst/>
              <a:ahLst/>
              <a:cxnLst/>
              <a:rect l="l" t="t" r="r" b="b"/>
              <a:pathLst>
                <a:path w="1465" h="2466" extrusionOk="0">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0997614" y="3657922"/>
              <a:ext cx="93782" cy="39902"/>
            </a:xfrm>
            <a:custGeom>
              <a:avLst/>
              <a:gdLst/>
              <a:ahLst/>
              <a:cxnLst/>
              <a:rect l="l" t="t" r="r" b="b"/>
              <a:pathLst>
                <a:path w="2355" h="1002" extrusionOk="0">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0575434" y="3333178"/>
              <a:ext cx="757304" cy="973580"/>
            </a:xfrm>
            <a:custGeom>
              <a:avLst/>
              <a:gdLst/>
              <a:ahLst/>
              <a:cxnLst/>
              <a:rect l="l" t="t" r="r" b="b"/>
              <a:pathLst>
                <a:path w="19017" h="24448" extrusionOk="0">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0575434" y="3333178"/>
              <a:ext cx="757304" cy="973580"/>
            </a:xfrm>
            <a:custGeom>
              <a:avLst/>
              <a:gdLst/>
              <a:ahLst/>
              <a:cxnLst/>
              <a:rect l="l" t="t" r="r" b="b"/>
              <a:pathLst>
                <a:path w="19017" h="24448" fill="none" extrusionOk="0">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0661805" y="3399600"/>
              <a:ext cx="607492" cy="822295"/>
            </a:xfrm>
            <a:custGeom>
              <a:avLst/>
              <a:gdLst/>
              <a:ahLst/>
              <a:cxnLst/>
              <a:rect l="l" t="t" r="r" b="b"/>
              <a:pathLst>
                <a:path w="15255" h="20649" extrusionOk="0">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0999844" y="3696310"/>
              <a:ext cx="95972" cy="267966"/>
            </a:xfrm>
            <a:custGeom>
              <a:avLst/>
              <a:gdLst/>
              <a:ahLst/>
              <a:cxnLst/>
              <a:rect l="l" t="t" r="r" b="b"/>
              <a:pathLst>
                <a:path w="2410" h="6729" extrusionOk="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0843348" y="3553868"/>
              <a:ext cx="70167" cy="188998"/>
            </a:xfrm>
            <a:custGeom>
              <a:avLst/>
              <a:gdLst/>
              <a:ahLst/>
              <a:cxnLst/>
              <a:rect l="l" t="t" r="r" b="b"/>
              <a:pathLst>
                <a:path w="1762" h="4746" extrusionOk="0">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0709033" y="3454952"/>
              <a:ext cx="48743" cy="98242"/>
            </a:xfrm>
            <a:custGeom>
              <a:avLst/>
              <a:gdLst/>
              <a:ahLst/>
              <a:cxnLst/>
              <a:rect l="l" t="t" r="r" b="b"/>
              <a:pathLst>
                <a:path w="1224" h="2467" extrusionOk="0">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0653682" y="3602570"/>
              <a:ext cx="165383" cy="11867"/>
            </a:xfrm>
            <a:custGeom>
              <a:avLst/>
              <a:gdLst/>
              <a:ahLst/>
              <a:cxnLst/>
              <a:rect l="l" t="t" r="r" b="b"/>
              <a:pathLst>
                <a:path w="4153" h="298" extrusionOk="0">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0710506" y="3807014"/>
              <a:ext cx="264262" cy="13341"/>
            </a:xfrm>
            <a:custGeom>
              <a:avLst/>
              <a:gdLst/>
              <a:ahLst/>
              <a:cxnLst/>
              <a:rect l="l" t="t" r="r" b="b"/>
              <a:pathLst>
                <a:path w="6636" h="335" extrusionOk="0">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0804244" y="4023284"/>
              <a:ext cx="328496" cy="41376"/>
            </a:xfrm>
            <a:custGeom>
              <a:avLst/>
              <a:gdLst/>
              <a:ahLst/>
              <a:cxnLst/>
              <a:rect l="l" t="t" r="r" b="b"/>
              <a:pathLst>
                <a:path w="8249" h="1039" extrusionOk="0">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0928963" y="4160549"/>
              <a:ext cx="315952" cy="64274"/>
            </a:xfrm>
            <a:custGeom>
              <a:avLst/>
              <a:gdLst/>
              <a:ahLst/>
              <a:cxnLst/>
              <a:rect l="l" t="t" r="r" b="b"/>
              <a:pathLst>
                <a:path w="7934" h="1614" extrusionOk="0">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0554050" y="3923651"/>
              <a:ext cx="687177" cy="831135"/>
            </a:xfrm>
            <a:custGeom>
              <a:avLst/>
              <a:gdLst/>
              <a:ahLst/>
              <a:cxnLst/>
              <a:rect l="l" t="t" r="r" b="b"/>
              <a:pathLst>
                <a:path w="17256" h="20871" extrusionOk="0">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0641138" y="4001143"/>
              <a:ext cx="594908" cy="756588"/>
            </a:xfrm>
            <a:custGeom>
              <a:avLst/>
              <a:gdLst/>
              <a:ahLst/>
              <a:cxnLst/>
              <a:rect l="l" t="t" r="r" b="b"/>
              <a:pathLst>
                <a:path w="14939" h="18999" extrusionOk="0">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0950387" y="4492700"/>
              <a:ext cx="252435" cy="180117"/>
            </a:xfrm>
            <a:custGeom>
              <a:avLst/>
              <a:gdLst/>
              <a:ahLst/>
              <a:cxnLst/>
              <a:rect l="l" t="t" r="r" b="b"/>
              <a:pathLst>
                <a:path w="6339" h="4523" extrusionOk="0">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14558" y="4307450"/>
              <a:ext cx="290107" cy="212612"/>
            </a:xfrm>
            <a:custGeom>
              <a:avLst/>
              <a:gdLst/>
              <a:ahLst/>
              <a:cxnLst/>
              <a:rect l="l" t="t" r="r" b="b"/>
              <a:pathLst>
                <a:path w="7285" h="5339" extrusionOk="0">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0686892" y="4156885"/>
              <a:ext cx="276089" cy="201542"/>
            </a:xfrm>
            <a:custGeom>
              <a:avLst/>
              <a:gdLst/>
              <a:ahLst/>
              <a:cxnLst/>
              <a:rect l="l" t="t" r="r" b="b"/>
              <a:pathLst>
                <a:path w="6933" h="5061" extrusionOk="0">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0641138" y="4046181"/>
              <a:ext cx="164626" cy="138025"/>
            </a:xfrm>
            <a:custGeom>
              <a:avLst/>
              <a:gdLst/>
              <a:ahLst/>
              <a:cxnLst/>
              <a:rect l="l" t="t" r="r" b="b"/>
              <a:pathLst>
                <a:path w="4134" h="3466" extrusionOk="0">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3"/>
          <p:cNvGrpSpPr/>
          <p:nvPr/>
        </p:nvGrpSpPr>
        <p:grpSpPr>
          <a:xfrm>
            <a:off x="1551000" y="452264"/>
            <a:ext cx="6042000" cy="4363911"/>
            <a:chOff x="1551000" y="452264"/>
            <a:chExt cx="6042000" cy="4363911"/>
          </a:xfrm>
        </p:grpSpPr>
        <p:sp>
          <p:nvSpPr>
            <p:cNvPr id="115" name="Google Shape;115;p3"/>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3"/>
            <p:cNvGrpSpPr/>
            <p:nvPr/>
          </p:nvGrpSpPr>
          <p:grpSpPr>
            <a:xfrm>
              <a:off x="1705800" y="452264"/>
              <a:ext cx="5732400" cy="4147136"/>
              <a:chOff x="628875" y="452264"/>
              <a:chExt cx="5732400" cy="4147136"/>
            </a:xfrm>
          </p:grpSpPr>
          <p:sp>
            <p:nvSpPr>
              <p:cNvPr id="117" name="Google Shape;117;p3"/>
              <p:cNvSpPr/>
              <p:nvPr/>
            </p:nvSpPr>
            <p:spPr>
              <a:xfrm>
                <a:off x="713225"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628875" y="527550"/>
                <a:ext cx="5732400" cy="433500"/>
              </a:xfrm>
              <a:prstGeom prst="roundRect">
                <a:avLst>
                  <a:gd name="adj" fmla="val 13206"/>
                </a:avLst>
              </a:prstGeom>
              <a:solidFill>
                <a:srgbClr val="2D8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3"/>
              <p:cNvGrpSpPr/>
              <p:nvPr/>
            </p:nvGrpSpPr>
            <p:grpSpPr>
              <a:xfrm>
                <a:off x="816950" y="452264"/>
                <a:ext cx="196200" cy="375250"/>
                <a:chOff x="816950" y="467150"/>
                <a:chExt cx="196200" cy="375250"/>
              </a:xfrm>
            </p:grpSpPr>
            <p:sp>
              <p:nvSpPr>
                <p:cNvPr id="120" name="Google Shape;120;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3"/>
              <p:cNvGrpSpPr/>
              <p:nvPr/>
            </p:nvGrpSpPr>
            <p:grpSpPr>
              <a:xfrm>
                <a:off x="1244763" y="452264"/>
                <a:ext cx="196200" cy="375250"/>
                <a:chOff x="816950" y="467150"/>
                <a:chExt cx="196200" cy="375250"/>
              </a:xfrm>
            </p:grpSpPr>
            <p:sp>
              <p:nvSpPr>
                <p:cNvPr id="123" name="Google Shape;123;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a:off x="1672575" y="452264"/>
                <a:ext cx="196200" cy="375250"/>
                <a:chOff x="816950" y="467150"/>
                <a:chExt cx="196200" cy="375250"/>
              </a:xfrm>
            </p:grpSpPr>
            <p:sp>
              <p:nvSpPr>
                <p:cNvPr id="126" name="Google Shape;126;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3"/>
              <p:cNvGrpSpPr/>
              <p:nvPr/>
            </p:nvGrpSpPr>
            <p:grpSpPr>
              <a:xfrm>
                <a:off x="2100388" y="452264"/>
                <a:ext cx="196200" cy="375250"/>
                <a:chOff x="816950" y="467150"/>
                <a:chExt cx="196200" cy="375250"/>
              </a:xfrm>
            </p:grpSpPr>
            <p:sp>
              <p:nvSpPr>
                <p:cNvPr id="129" name="Google Shape;129;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3"/>
              <p:cNvGrpSpPr/>
              <p:nvPr/>
            </p:nvGrpSpPr>
            <p:grpSpPr>
              <a:xfrm>
                <a:off x="2528200" y="452264"/>
                <a:ext cx="196200" cy="375250"/>
                <a:chOff x="816950" y="467150"/>
                <a:chExt cx="196200" cy="375250"/>
              </a:xfrm>
            </p:grpSpPr>
            <p:sp>
              <p:nvSpPr>
                <p:cNvPr id="132" name="Google Shape;132;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3"/>
              <p:cNvGrpSpPr/>
              <p:nvPr/>
            </p:nvGrpSpPr>
            <p:grpSpPr>
              <a:xfrm>
                <a:off x="2956013" y="452264"/>
                <a:ext cx="196200" cy="375250"/>
                <a:chOff x="816950" y="467150"/>
                <a:chExt cx="196200" cy="375250"/>
              </a:xfrm>
            </p:grpSpPr>
            <p:sp>
              <p:nvSpPr>
                <p:cNvPr id="135" name="Google Shape;135;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3"/>
              <p:cNvGrpSpPr/>
              <p:nvPr/>
            </p:nvGrpSpPr>
            <p:grpSpPr>
              <a:xfrm>
                <a:off x="3383825" y="452264"/>
                <a:ext cx="196200" cy="375250"/>
                <a:chOff x="816950" y="467150"/>
                <a:chExt cx="196200" cy="375250"/>
              </a:xfrm>
            </p:grpSpPr>
            <p:sp>
              <p:nvSpPr>
                <p:cNvPr id="138" name="Google Shape;138;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3"/>
              <p:cNvGrpSpPr/>
              <p:nvPr/>
            </p:nvGrpSpPr>
            <p:grpSpPr>
              <a:xfrm>
                <a:off x="3811638" y="452264"/>
                <a:ext cx="196200" cy="375250"/>
                <a:chOff x="816950" y="467150"/>
                <a:chExt cx="196200" cy="375250"/>
              </a:xfrm>
            </p:grpSpPr>
            <p:sp>
              <p:nvSpPr>
                <p:cNvPr id="141" name="Google Shape;141;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3"/>
              <p:cNvGrpSpPr/>
              <p:nvPr/>
            </p:nvGrpSpPr>
            <p:grpSpPr>
              <a:xfrm>
                <a:off x="4239450" y="452264"/>
                <a:ext cx="196200" cy="375250"/>
                <a:chOff x="816950" y="467150"/>
                <a:chExt cx="196200" cy="375250"/>
              </a:xfrm>
            </p:grpSpPr>
            <p:sp>
              <p:nvSpPr>
                <p:cNvPr id="144" name="Google Shape;144;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a:off x="4667263" y="452264"/>
                <a:ext cx="196200" cy="375250"/>
                <a:chOff x="816950" y="467150"/>
                <a:chExt cx="196200" cy="375250"/>
              </a:xfrm>
            </p:grpSpPr>
            <p:sp>
              <p:nvSpPr>
                <p:cNvPr id="147" name="Google Shape;147;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3"/>
              <p:cNvGrpSpPr/>
              <p:nvPr/>
            </p:nvGrpSpPr>
            <p:grpSpPr>
              <a:xfrm>
                <a:off x="5095075" y="452264"/>
                <a:ext cx="196200" cy="375250"/>
                <a:chOff x="816950" y="467150"/>
                <a:chExt cx="196200" cy="375250"/>
              </a:xfrm>
            </p:grpSpPr>
            <p:sp>
              <p:nvSpPr>
                <p:cNvPr id="150" name="Google Shape;150;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3"/>
              <p:cNvGrpSpPr/>
              <p:nvPr/>
            </p:nvGrpSpPr>
            <p:grpSpPr>
              <a:xfrm>
                <a:off x="5522888" y="452264"/>
                <a:ext cx="196200" cy="375250"/>
                <a:chOff x="816950" y="467150"/>
                <a:chExt cx="196200" cy="375250"/>
              </a:xfrm>
            </p:grpSpPr>
            <p:sp>
              <p:nvSpPr>
                <p:cNvPr id="153" name="Google Shape;153;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3"/>
              <p:cNvGrpSpPr/>
              <p:nvPr/>
            </p:nvGrpSpPr>
            <p:grpSpPr>
              <a:xfrm>
                <a:off x="5950700" y="452264"/>
                <a:ext cx="196200" cy="375250"/>
                <a:chOff x="816950" y="467150"/>
                <a:chExt cx="196200" cy="375250"/>
              </a:xfrm>
            </p:grpSpPr>
            <p:sp>
              <p:nvSpPr>
                <p:cNvPr id="156" name="Google Shape;156;p3"/>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8" name="Google Shape;158;p3"/>
          <p:cNvSpPr txBox="1">
            <a:spLocks noGrp="1"/>
          </p:cNvSpPr>
          <p:nvPr>
            <p:ph type="title"/>
          </p:nvPr>
        </p:nvSpPr>
        <p:spPr>
          <a:xfrm>
            <a:off x="2633400" y="2474901"/>
            <a:ext cx="38772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9" name="Google Shape;159;p3"/>
          <p:cNvSpPr txBox="1">
            <a:spLocks noGrp="1"/>
          </p:cNvSpPr>
          <p:nvPr>
            <p:ph type="title" idx="2" hasCustomPrompt="1"/>
          </p:nvPr>
        </p:nvSpPr>
        <p:spPr>
          <a:xfrm>
            <a:off x="4114800" y="1493121"/>
            <a:ext cx="914400" cy="9144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0" name="Google Shape;160;p3"/>
          <p:cNvSpPr txBox="1">
            <a:spLocks noGrp="1"/>
          </p:cNvSpPr>
          <p:nvPr>
            <p:ph type="subTitle" idx="1"/>
          </p:nvPr>
        </p:nvSpPr>
        <p:spPr>
          <a:xfrm>
            <a:off x="2633400" y="3284679"/>
            <a:ext cx="38772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grpSp>
        <p:nvGrpSpPr>
          <p:cNvPr id="161" name="Google Shape;161;p3"/>
          <p:cNvGrpSpPr/>
          <p:nvPr/>
        </p:nvGrpSpPr>
        <p:grpSpPr>
          <a:xfrm>
            <a:off x="407032" y="598296"/>
            <a:ext cx="969437" cy="969860"/>
            <a:chOff x="769800" y="2509975"/>
            <a:chExt cx="1145500" cy="1146000"/>
          </a:xfrm>
        </p:grpSpPr>
        <p:sp>
          <p:nvSpPr>
            <p:cNvPr id="162" name="Google Shape;162;p3"/>
            <p:cNvSpPr/>
            <p:nvPr/>
          </p:nvSpPr>
          <p:spPr>
            <a:xfrm>
              <a:off x="769800" y="2509975"/>
              <a:ext cx="1145500" cy="1146000"/>
            </a:xfrm>
            <a:custGeom>
              <a:avLst/>
              <a:gdLst/>
              <a:ahLst/>
              <a:cxnLst/>
              <a:rect l="l" t="t" r="r" b="b"/>
              <a:pathLst>
                <a:path w="45820" h="45840" extrusionOk="0">
                  <a:moveTo>
                    <a:pt x="22317" y="1"/>
                  </a:moveTo>
                  <a:lnTo>
                    <a:pt x="21735" y="41"/>
                  </a:lnTo>
                  <a:lnTo>
                    <a:pt x="21152" y="61"/>
                  </a:lnTo>
                  <a:lnTo>
                    <a:pt x="20569" y="121"/>
                  </a:lnTo>
                  <a:lnTo>
                    <a:pt x="19987" y="181"/>
                  </a:lnTo>
                  <a:lnTo>
                    <a:pt x="19425" y="262"/>
                  </a:lnTo>
                  <a:lnTo>
                    <a:pt x="18842" y="362"/>
                  </a:lnTo>
                  <a:lnTo>
                    <a:pt x="18280" y="463"/>
                  </a:lnTo>
                  <a:lnTo>
                    <a:pt x="17737" y="583"/>
                  </a:lnTo>
                  <a:lnTo>
                    <a:pt x="17175" y="724"/>
                  </a:lnTo>
                  <a:lnTo>
                    <a:pt x="16632" y="864"/>
                  </a:lnTo>
                  <a:lnTo>
                    <a:pt x="16090" y="1025"/>
                  </a:lnTo>
                  <a:lnTo>
                    <a:pt x="15568" y="1206"/>
                  </a:lnTo>
                  <a:lnTo>
                    <a:pt x="15025" y="1387"/>
                  </a:lnTo>
                  <a:lnTo>
                    <a:pt x="14503" y="1588"/>
                  </a:lnTo>
                  <a:lnTo>
                    <a:pt x="13981" y="1808"/>
                  </a:lnTo>
                  <a:lnTo>
                    <a:pt x="13479" y="2029"/>
                  </a:lnTo>
                  <a:lnTo>
                    <a:pt x="12977" y="2270"/>
                  </a:lnTo>
                  <a:lnTo>
                    <a:pt x="12474" y="2512"/>
                  </a:lnTo>
                  <a:lnTo>
                    <a:pt x="11992" y="2773"/>
                  </a:lnTo>
                  <a:lnTo>
                    <a:pt x="11510" y="3034"/>
                  </a:lnTo>
                  <a:lnTo>
                    <a:pt x="11028" y="3315"/>
                  </a:lnTo>
                  <a:lnTo>
                    <a:pt x="10566" y="3616"/>
                  </a:lnTo>
                  <a:lnTo>
                    <a:pt x="10104" y="3918"/>
                  </a:lnTo>
                  <a:lnTo>
                    <a:pt x="9642" y="4239"/>
                  </a:lnTo>
                  <a:lnTo>
                    <a:pt x="9200" y="4560"/>
                  </a:lnTo>
                  <a:lnTo>
                    <a:pt x="8758" y="4882"/>
                  </a:lnTo>
                  <a:lnTo>
                    <a:pt x="8336" y="5243"/>
                  </a:lnTo>
                  <a:lnTo>
                    <a:pt x="7915" y="5585"/>
                  </a:lnTo>
                  <a:lnTo>
                    <a:pt x="7493" y="5946"/>
                  </a:lnTo>
                  <a:lnTo>
                    <a:pt x="7091" y="6328"/>
                  </a:lnTo>
                  <a:lnTo>
                    <a:pt x="6709" y="6710"/>
                  </a:lnTo>
                  <a:lnTo>
                    <a:pt x="6328" y="7112"/>
                  </a:lnTo>
                  <a:lnTo>
                    <a:pt x="5946" y="7513"/>
                  </a:lnTo>
                  <a:lnTo>
                    <a:pt x="5584" y="7915"/>
                  </a:lnTo>
                  <a:lnTo>
                    <a:pt x="5223" y="8337"/>
                  </a:lnTo>
                  <a:lnTo>
                    <a:pt x="4881" y="8779"/>
                  </a:lnTo>
                  <a:lnTo>
                    <a:pt x="4540" y="9201"/>
                  </a:lnTo>
                  <a:lnTo>
                    <a:pt x="4219" y="9663"/>
                  </a:lnTo>
                  <a:lnTo>
                    <a:pt x="3897" y="10105"/>
                  </a:lnTo>
                  <a:lnTo>
                    <a:pt x="3596" y="10567"/>
                  </a:lnTo>
                  <a:lnTo>
                    <a:pt x="3315" y="11029"/>
                  </a:lnTo>
                  <a:lnTo>
                    <a:pt x="3033" y="11511"/>
                  </a:lnTo>
                  <a:lnTo>
                    <a:pt x="2752" y="11993"/>
                  </a:lnTo>
                  <a:lnTo>
                    <a:pt x="2491" y="12495"/>
                  </a:lnTo>
                  <a:lnTo>
                    <a:pt x="2250" y="12977"/>
                  </a:lnTo>
                  <a:lnTo>
                    <a:pt x="2009" y="13479"/>
                  </a:lnTo>
                  <a:lnTo>
                    <a:pt x="1788" y="14001"/>
                  </a:lnTo>
                  <a:lnTo>
                    <a:pt x="1587" y="14524"/>
                  </a:lnTo>
                  <a:lnTo>
                    <a:pt x="1386" y="15046"/>
                  </a:lnTo>
                  <a:lnTo>
                    <a:pt x="1205" y="15568"/>
                  </a:lnTo>
                  <a:lnTo>
                    <a:pt x="1025" y="16111"/>
                  </a:lnTo>
                  <a:lnTo>
                    <a:pt x="864" y="16653"/>
                  </a:lnTo>
                  <a:lnTo>
                    <a:pt x="723" y="17195"/>
                  </a:lnTo>
                  <a:lnTo>
                    <a:pt x="583" y="17738"/>
                  </a:lnTo>
                  <a:lnTo>
                    <a:pt x="462" y="18300"/>
                  </a:lnTo>
                  <a:lnTo>
                    <a:pt x="342" y="18863"/>
                  </a:lnTo>
                  <a:lnTo>
                    <a:pt x="261" y="19425"/>
                  </a:lnTo>
                  <a:lnTo>
                    <a:pt x="181" y="20008"/>
                  </a:lnTo>
                  <a:lnTo>
                    <a:pt x="101" y="20570"/>
                  </a:lnTo>
                  <a:lnTo>
                    <a:pt x="60" y="21152"/>
                  </a:lnTo>
                  <a:lnTo>
                    <a:pt x="20" y="21735"/>
                  </a:lnTo>
                  <a:lnTo>
                    <a:pt x="0" y="22318"/>
                  </a:lnTo>
                  <a:lnTo>
                    <a:pt x="0" y="22920"/>
                  </a:lnTo>
                  <a:lnTo>
                    <a:pt x="0" y="23503"/>
                  </a:lnTo>
                  <a:lnTo>
                    <a:pt x="20" y="24105"/>
                  </a:lnTo>
                  <a:lnTo>
                    <a:pt x="60" y="24688"/>
                  </a:lnTo>
                  <a:lnTo>
                    <a:pt x="101" y="25270"/>
                  </a:lnTo>
                  <a:lnTo>
                    <a:pt x="181" y="25833"/>
                  </a:lnTo>
                  <a:lnTo>
                    <a:pt x="261" y="26415"/>
                  </a:lnTo>
                  <a:lnTo>
                    <a:pt x="342" y="26978"/>
                  </a:lnTo>
                  <a:lnTo>
                    <a:pt x="462" y="27540"/>
                  </a:lnTo>
                  <a:lnTo>
                    <a:pt x="583" y="28103"/>
                  </a:lnTo>
                  <a:lnTo>
                    <a:pt x="723" y="28645"/>
                  </a:lnTo>
                  <a:lnTo>
                    <a:pt x="864" y="29187"/>
                  </a:lnTo>
                  <a:lnTo>
                    <a:pt x="1025" y="29730"/>
                  </a:lnTo>
                  <a:lnTo>
                    <a:pt x="1205" y="30272"/>
                  </a:lnTo>
                  <a:lnTo>
                    <a:pt x="1386" y="30794"/>
                  </a:lnTo>
                  <a:lnTo>
                    <a:pt x="1587" y="31317"/>
                  </a:lnTo>
                  <a:lnTo>
                    <a:pt x="1788" y="31839"/>
                  </a:lnTo>
                  <a:lnTo>
                    <a:pt x="2009" y="32341"/>
                  </a:lnTo>
                  <a:lnTo>
                    <a:pt x="2250" y="32843"/>
                  </a:lnTo>
                  <a:lnTo>
                    <a:pt x="2491" y="33345"/>
                  </a:lnTo>
                  <a:lnTo>
                    <a:pt x="2752" y="33848"/>
                  </a:lnTo>
                  <a:lnTo>
                    <a:pt x="3033" y="34330"/>
                  </a:lnTo>
                  <a:lnTo>
                    <a:pt x="3315" y="34792"/>
                  </a:lnTo>
                  <a:lnTo>
                    <a:pt x="3596" y="35274"/>
                  </a:lnTo>
                  <a:lnTo>
                    <a:pt x="3897" y="35736"/>
                  </a:lnTo>
                  <a:lnTo>
                    <a:pt x="4219" y="36178"/>
                  </a:lnTo>
                  <a:lnTo>
                    <a:pt x="4540" y="36620"/>
                  </a:lnTo>
                  <a:lnTo>
                    <a:pt x="4881" y="37062"/>
                  </a:lnTo>
                  <a:lnTo>
                    <a:pt x="5223" y="37504"/>
                  </a:lnTo>
                  <a:lnTo>
                    <a:pt x="5584" y="37905"/>
                  </a:lnTo>
                  <a:lnTo>
                    <a:pt x="5946" y="38327"/>
                  </a:lnTo>
                  <a:lnTo>
                    <a:pt x="6328" y="38729"/>
                  </a:lnTo>
                  <a:lnTo>
                    <a:pt x="6709" y="39131"/>
                  </a:lnTo>
                  <a:lnTo>
                    <a:pt x="7091" y="39512"/>
                  </a:lnTo>
                  <a:lnTo>
                    <a:pt x="7493" y="39874"/>
                  </a:lnTo>
                  <a:lnTo>
                    <a:pt x="7915" y="40255"/>
                  </a:lnTo>
                  <a:lnTo>
                    <a:pt x="8336" y="40597"/>
                  </a:lnTo>
                  <a:lnTo>
                    <a:pt x="8758" y="40938"/>
                  </a:lnTo>
                  <a:lnTo>
                    <a:pt x="9200" y="41280"/>
                  </a:lnTo>
                  <a:lnTo>
                    <a:pt x="9642" y="41601"/>
                  </a:lnTo>
                  <a:lnTo>
                    <a:pt x="10104" y="41923"/>
                  </a:lnTo>
                  <a:lnTo>
                    <a:pt x="10566" y="42224"/>
                  </a:lnTo>
                  <a:lnTo>
                    <a:pt x="11028" y="42525"/>
                  </a:lnTo>
                  <a:lnTo>
                    <a:pt x="11510" y="42807"/>
                  </a:lnTo>
                  <a:lnTo>
                    <a:pt x="11992" y="43068"/>
                  </a:lnTo>
                  <a:lnTo>
                    <a:pt x="12474" y="43329"/>
                  </a:lnTo>
                  <a:lnTo>
                    <a:pt x="12977" y="43570"/>
                  </a:lnTo>
                  <a:lnTo>
                    <a:pt x="13479" y="43811"/>
                  </a:lnTo>
                  <a:lnTo>
                    <a:pt x="13981" y="44032"/>
                  </a:lnTo>
                  <a:lnTo>
                    <a:pt x="14503" y="44253"/>
                  </a:lnTo>
                  <a:lnTo>
                    <a:pt x="15025" y="44434"/>
                  </a:lnTo>
                  <a:lnTo>
                    <a:pt x="15568" y="44634"/>
                  </a:lnTo>
                  <a:lnTo>
                    <a:pt x="16090" y="44795"/>
                  </a:lnTo>
                  <a:lnTo>
                    <a:pt x="16632" y="44956"/>
                  </a:lnTo>
                  <a:lnTo>
                    <a:pt x="17175" y="45117"/>
                  </a:lnTo>
                  <a:lnTo>
                    <a:pt x="17737" y="45237"/>
                  </a:lnTo>
                  <a:lnTo>
                    <a:pt x="18280" y="45378"/>
                  </a:lnTo>
                  <a:lnTo>
                    <a:pt x="18842" y="45478"/>
                  </a:lnTo>
                  <a:lnTo>
                    <a:pt x="19425" y="45579"/>
                  </a:lnTo>
                  <a:lnTo>
                    <a:pt x="19987" y="45659"/>
                  </a:lnTo>
                  <a:lnTo>
                    <a:pt x="20569" y="45719"/>
                  </a:lnTo>
                  <a:lnTo>
                    <a:pt x="21152" y="45759"/>
                  </a:lnTo>
                  <a:lnTo>
                    <a:pt x="21735" y="45800"/>
                  </a:lnTo>
                  <a:lnTo>
                    <a:pt x="22317" y="45820"/>
                  </a:lnTo>
                  <a:lnTo>
                    <a:pt x="22900" y="45840"/>
                  </a:lnTo>
                  <a:lnTo>
                    <a:pt x="23502" y="45820"/>
                  </a:lnTo>
                  <a:lnTo>
                    <a:pt x="24085" y="45800"/>
                  </a:lnTo>
                  <a:lnTo>
                    <a:pt x="24667" y="45759"/>
                  </a:lnTo>
                  <a:lnTo>
                    <a:pt x="25250" y="45719"/>
                  </a:lnTo>
                  <a:lnTo>
                    <a:pt x="25832" y="45659"/>
                  </a:lnTo>
                  <a:lnTo>
                    <a:pt x="26395" y="45579"/>
                  </a:lnTo>
                  <a:lnTo>
                    <a:pt x="26957" y="45478"/>
                  </a:lnTo>
                  <a:lnTo>
                    <a:pt x="27520" y="45378"/>
                  </a:lnTo>
                  <a:lnTo>
                    <a:pt x="28082" y="45237"/>
                  </a:lnTo>
                  <a:lnTo>
                    <a:pt x="28645" y="45117"/>
                  </a:lnTo>
                  <a:lnTo>
                    <a:pt x="29187" y="44956"/>
                  </a:lnTo>
                  <a:lnTo>
                    <a:pt x="29729" y="44795"/>
                  </a:lnTo>
                  <a:lnTo>
                    <a:pt x="30252" y="44634"/>
                  </a:lnTo>
                  <a:lnTo>
                    <a:pt x="30794" y="44434"/>
                  </a:lnTo>
                  <a:lnTo>
                    <a:pt x="31316" y="44253"/>
                  </a:lnTo>
                  <a:lnTo>
                    <a:pt x="31818" y="44032"/>
                  </a:lnTo>
                  <a:lnTo>
                    <a:pt x="32341" y="43811"/>
                  </a:lnTo>
                  <a:lnTo>
                    <a:pt x="32843" y="43570"/>
                  </a:lnTo>
                  <a:lnTo>
                    <a:pt x="33345" y="43329"/>
                  </a:lnTo>
                  <a:lnTo>
                    <a:pt x="33827" y="43068"/>
                  </a:lnTo>
                  <a:lnTo>
                    <a:pt x="34309" y="42807"/>
                  </a:lnTo>
                  <a:lnTo>
                    <a:pt x="34791" y="42525"/>
                  </a:lnTo>
                  <a:lnTo>
                    <a:pt x="35253" y="42224"/>
                  </a:lnTo>
                  <a:lnTo>
                    <a:pt x="35715" y="41923"/>
                  </a:lnTo>
                  <a:lnTo>
                    <a:pt x="36177" y="41601"/>
                  </a:lnTo>
                  <a:lnTo>
                    <a:pt x="36619" y="41280"/>
                  </a:lnTo>
                  <a:lnTo>
                    <a:pt x="37061" y="40938"/>
                  </a:lnTo>
                  <a:lnTo>
                    <a:pt x="37483" y="40597"/>
                  </a:lnTo>
                  <a:lnTo>
                    <a:pt x="37905" y="40255"/>
                  </a:lnTo>
                  <a:lnTo>
                    <a:pt x="38306" y="39874"/>
                  </a:lnTo>
                  <a:lnTo>
                    <a:pt x="38708" y="39512"/>
                  </a:lnTo>
                  <a:lnTo>
                    <a:pt x="39110" y="39131"/>
                  </a:lnTo>
                  <a:lnTo>
                    <a:pt x="39492" y="38729"/>
                  </a:lnTo>
                  <a:lnTo>
                    <a:pt x="39873" y="38327"/>
                  </a:lnTo>
                  <a:lnTo>
                    <a:pt x="40235" y="37905"/>
                  </a:lnTo>
                  <a:lnTo>
                    <a:pt x="40596" y="37504"/>
                  </a:lnTo>
                  <a:lnTo>
                    <a:pt x="40938" y="37062"/>
                  </a:lnTo>
                  <a:lnTo>
                    <a:pt x="41279" y="36620"/>
                  </a:lnTo>
                  <a:lnTo>
                    <a:pt x="41601" y="36178"/>
                  </a:lnTo>
                  <a:lnTo>
                    <a:pt x="41902" y="35736"/>
                  </a:lnTo>
                  <a:lnTo>
                    <a:pt x="42203" y="35274"/>
                  </a:lnTo>
                  <a:lnTo>
                    <a:pt x="42505" y="34792"/>
                  </a:lnTo>
                  <a:lnTo>
                    <a:pt x="42786" y="34330"/>
                  </a:lnTo>
                  <a:lnTo>
                    <a:pt x="43067" y="33848"/>
                  </a:lnTo>
                  <a:lnTo>
                    <a:pt x="43308" y="33345"/>
                  </a:lnTo>
                  <a:lnTo>
                    <a:pt x="43569" y="32843"/>
                  </a:lnTo>
                  <a:lnTo>
                    <a:pt x="43790" y="32341"/>
                  </a:lnTo>
                  <a:lnTo>
                    <a:pt x="44031" y="31839"/>
                  </a:lnTo>
                  <a:lnTo>
                    <a:pt x="44232" y="31317"/>
                  </a:lnTo>
                  <a:lnTo>
                    <a:pt x="44433" y="30794"/>
                  </a:lnTo>
                  <a:lnTo>
                    <a:pt x="44614" y="30272"/>
                  </a:lnTo>
                  <a:lnTo>
                    <a:pt x="44795" y="29730"/>
                  </a:lnTo>
                  <a:lnTo>
                    <a:pt x="44955" y="29187"/>
                  </a:lnTo>
                  <a:lnTo>
                    <a:pt x="45096" y="28645"/>
                  </a:lnTo>
                  <a:lnTo>
                    <a:pt x="45237" y="28103"/>
                  </a:lnTo>
                  <a:lnTo>
                    <a:pt x="45357" y="27540"/>
                  </a:lnTo>
                  <a:lnTo>
                    <a:pt x="45458" y="26978"/>
                  </a:lnTo>
                  <a:lnTo>
                    <a:pt x="45558" y="26415"/>
                  </a:lnTo>
                  <a:lnTo>
                    <a:pt x="45638" y="25833"/>
                  </a:lnTo>
                  <a:lnTo>
                    <a:pt x="45699" y="25270"/>
                  </a:lnTo>
                  <a:lnTo>
                    <a:pt x="45759" y="24688"/>
                  </a:lnTo>
                  <a:lnTo>
                    <a:pt x="45799" y="24105"/>
                  </a:lnTo>
                  <a:lnTo>
                    <a:pt x="45819" y="23503"/>
                  </a:lnTo>
                  <a:lnTo>
                    <a:pt x="45819" y="22920"/>
                  </a:lnTo>
                  <a:lnTo>
                    <a:pt x="45819" y="22318"/>
                  </a:lnTo>
                  <a:lnTo>
                    <a:pt x="45799" y="21735"/>
                  </a:lnTo>
                  <a:lnTo>
                    <a:pt x="45759" y="21152"/>
                  </a:lnTo>
                  <a:lnTo>
                    <a:pt x="45699" y="20570"/>
                  </a:lnTo>
                  <a:lnTo>
                    <a:pt x="45638" y="20008"/>
                  </a:lnTo>
                  <a:lnTo>
                    <a:pt x="45558" y="19425"/>
                  </a:lnTo>
                  <a:lnTo>
                    <a:pt x="45458" y="18863"/>
                  </a:lnTo>
                  <a:lnTo>
                    <a:pt x="45357" y="18300"/>
                  </a:lnTo>
                  <a:lnTo>
                    <a:pt x="45237" y="17738"/>
                  </a:lnTo>
                  <a:lnTo>
                    <a:pt x="45096" y="17195"/>
                  </a:lnTo>
                  <a:lnTo>
                    <a:pt x="44955" y="16653"/>
                  </a:lnTo>
                  <a:lnTo>
                    <a:pt x="44795" y="16111"/>
                  </a:lnTo>
                  <a:lnTo>
                    <a:pt x="44614" y="15568"/>
                  </a:lnTo>
                  <a:lnTo>
                    <a:pt x="44433" y="15046"/>
                  </a:lnTo>
                  <a:lnTo>
                    <a:pt x="44232" y="14524"/>
                  </a:lnTo>
                  <a:lnTo>
                    <a:pt x="44031" y="14001"/>
                  </a:lnTo>
                  <a:lnTo>
                    <a:pt x="43790" y="13479"/>
                  </a:lnTo>
                  <a:lnTo>
                    <a:pt x="43569" y="12977"/>
                  </a:lnTo>
                  <a:lnTo>
                    <a:pt x="43308" y="12495"/>
                  </a:lnTo>
                  <a:lnTo>
                    <a:pt x="43067" y="11993"/>
                  </a:lnTo>
                  <a:lnTo>
                    <a:pt x="42786" y="11511"/>
                  </a:lnTo>
                  <a:lnTo>
                    <a:pt x="42505" y="11029"/>
                  </a:lnTo>
                  <a:lnTo>
                    <a:pt x="42203" y="10567"/>
                  </a:lnTo>
                  <a:lnTo>
                    <a:pt x="41902" y="10105"/>
                  </a:lnTo>
                  <a:lnTo>
                    <a:pt x="41601" y="9663"/>
                  </a:lnTo>
                  <a:lnTo>
                    <a:pt x="41279" y="9201"/>
                  </a:lnTo>
                  <a:lnTo>
                    <a:pt x="40938" y="8779"/>
                  </a:lnTo>
                  <a:lnTo>
                    <a:pt x="40596" y="8337"/>
                  </a:lnTo>
                  <a:lnTo>
                    <a:pt x="40235" y="7915"/>
                  </a:lnTo>
                  <a:lnTo>
                    <a:pt x="39873" y="7513"/>
                  </a:lnTo>
                  <a:lnTo>
                    <a:pt x="39492" y="7112"/>
                  </a:lnTo>
                  <a:lnTo>
                    <a:pt x="39110" y="6710"/>
                  </a:lnTo>
                  <a:lnTo>
                    <a:pt x="38708" y="6328"/>
                  </a:lnTo>
                  <a:lnTo>
                    <a:pt x="38306" y="5946"/>
                  </a:lnTo>
                  <a:lnTo>
                    <a:pt x="37905" y="5585"/>
                  </a:lnTo>
                  <a:lnTo>
                    <a:pt x="37483" y="5243"/>
                  </a:lnTo>
                  <a:lnTo>
                    <a:pt x="37061" y="4882"/>
                  </a:lnTo>
                  <a:lnTo>
                    <a:pt x="36619" y="4560"/>
                  </a:lnTo>
                  <a:lnTo>
                    <a:pt x="36177" y="4239"/>
                  </a:lnTo>
                  <a:lnTo>
                    <a:pt x="35715" y="3918"/>
                  </a:lnTo>
                  <a:lnTo>
                    <a:pt x="35253" y="3616"/>
                  </a:lnTo>
                  <a:lnTo>
                    <a:pt x="34791" y="3315"/>
                  </a:lnTo>
                  <a:lnTo>
                    <a:pt x="34309" y="3034"/>
                  </a:lnTo>
                  <a:lnTo>
                    <a:pt x="33827" y="2773"/>
                  </a:lnTo>
                  <a:lnTo>
                    <a:pt x="33345" y="2512"/>
                  </a:lnTo>
                  <a:lnTo>
                    <a:pt x="32843" y="2270"/>
                  </a:lnTo>
                  <a:lnTo>
                    <a:pt x="32341" y="2029"/>
                  </a:lnTo>
                  <a:lnTo>
                    <a:pt x="31818" y="1808"/>
                  </a:lnTo>
                  <a:lnTo>
                    <a:pt x="31316" y="1588"/>
                  </a:lnTo>
                  <a:lnTo>
                    <a:pt x="30794" y="1387"/>
                  </a:lnTo>
                  <a:lnTo>
                    <a:pt x="30252" y="1206"/>
                  </a:lnTo>
                  <a:lnTo>
                    <a:pt x="29729" y="1025"/>
                  </a:lnTo>
                  <a:lnTo>
                    <a:pt x="29187" y="864"/>
                  </a:lnTo>
                  <a:lnTo>
                    <a:pt x="28645" y="724"/>
                  </a:lnTo>
                  <a:lnTo>
                    <a:pt x="28082" y="583"/>
                  </a:lnTo>
                  <a:lnTo>
                    <a:pt x="27520" y="463"/>
                  </a:lnTo>
                  <a:lnTo>
                    <a:pt x="26957" y="362"/>
                  </a:lnTo>
                  <a:lnTo>
                    <a:pt x="26395" y="262"/>
                  </a:lnTo>
                  <a:lnTo>
                    <a:pt x="25832" y="181"/>
                  </a:lnTo>
                  <a:lnTo>
                    <a:pt x="25250" y="121"/>
                  </a:lnTo>
                  <a:lnTo>
                    <a:pt x="24667" y="61"/>
                  </a:lnTo>
                  <a:lnTo>
                    <a:pt x="24085" y="41"/>
                  </a:lnTo>
                  <a:lnTo>
                    <a:pt x="23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819500" y="2560200"/>
              <a:ext cx="1046075" cy="1045550"/>
            </a:xfrm>
            <a:custGeom>
              <a:avLst/>
              <a:gdLst/>
              <a:ahLst/>
              <a:cxnLst/>
              <a:rect l="l" t="t" r="r" b="b"/>
              <a:pathLst>
                <a:path w="41843" h="41822" extrusionOk="0">
                  <a:moveTo>
                    <a:pt x="20389" y="0"/>
                  </a:moveTo>
                  <a:lnTo>
                    <a:pt x="19847" y="20"/>
                  </a:lnTo>
                  <a:lnTo>
                    <a:pt x="19305" y="61"/>
                  </a:lnTo>
                  <a:lnTo>
                    <a:pt x="18782" y="101"/>
                  </a:lnTo>
                  <a:lnTo>
                    <a:pt x="18260" y="161"/>
                  </a:lnTo>
                  <a:lnTo>
                    <a:pt x="17738" y="241"/>
                  </a:lnTo>
                  <a:lnTo>
                    <a:pt x="17216" y="322"/>
                  </a:lnTo>
                  <a:lnTo>
                    <a:pt x="16713" y="422"/>
                  </a:lnTo>
                  <a:lnTo>
                    <a:pt x="16191" y="523"/>
                  </a:lnTo>
                  <a:lnTo>
                    <a:pt x="15689" y="643"/>
                  </a:lnTo>
                  <a:lnTo>
                    <a:pt x="15187" y="784"/>
                  </a:lnTo>
                  <a:lnTo>
                    <a:pt x="14705" y="924"/>
                  </a:lnTo>
                  <a:lnTo>
                    <a:pt x="14202" y="1085"/>
                  </a:lnTo>
                  <a:lnTo>
                    <a:pt x="13720" y="1266"/>
                  </a:lnTo>
                  <a:lnTo>
                    <a:pt x="13258" y="1447"/>
                  </a:lnTo>
                  <a:lnTo>
                    <a:pt x="12776" y="1627"/>
                  </a:lnTo>
                  <a:lnTo>
                    <a:pt x="12314" y="1848"/>
                  </a:lnTo>
                  <a:lnTo>
                    <a:pt x="11852" y="2049"/>
                  </a:lnTo>
                  <a:lnTo>
                    <a:pt x="11390" y="2290"/>
                  </a:lnTo>
                  <a:lnTo>
                    <a:pt x="10948" y="2511"/>
                  </a:lnTo>
                  <a:lnTo>
                    <a:pt x="10506" y="2772"/>
                  </a:lnTo>
                  <a:lnTo>
                    <a:pt x="10065" y="3013"/>
                  </a:lnTo>
                  <a:lnTo>
                    <a:pt x="9643" y="3295"/>
                  </a:lnTo>
                  <a:lnTo>
                    <a:pt x="9221" y="3556"/>
                  </a:lnTo>
                  <a:lnTo>
                    <a:pt x="8819" y="3857"/>
                  </a:lnTo>
                  <a:lnTo>
                    <a:pt x="8397" y="4138"/>
                  </a:lnTo>
                  <a:lnTo>
                    <a:pt x="7614" y="4761"/>
                  </a:lnTo>
                  <a:lnTo>
                    <a:pt x="6851" y="5424"/>
                  </a:lnTo>
                  <a:lnTo>
                    <a:pt x="6127" y="6127"/>
                  </a:lnTo>
                  <a:lnTo>
                    <a:pt x="5444" y="6850"/>
                  </a:lnTo>
                  <a:lnTo>
                    <a:pt x="4782" y="7613"/>
                  </a:lnTo>
                  <a:lnTo>
                    <a:pt x="4159" y="8397"/>
                  </a:lnTo>
                  <a:lnTo>
                    <a:pt x="3858" y="8799"/>
                  </a:lnTo>
                  <a:lnTo>
                    <a:pt x="3576" y="9220"/>
                  </a:lnTo>
                  <a:lnTo>
                    <a:pt x="3295" y="9642"/>
                  </a:lnTo>
                  <a:lnTo>
                    <a:pt x="3034" y="10064"/>
                  </a:lnTo>
                  <a:lnTo>
                    <a:pt x="2773" y="10506"/>
                  </a:lnTo>
                  <a:lnTo>
                    <a:pt x="2532" y="10948"/>
                  </a:lnTo>
                  <a:lnTo>
                    <a:pt x="2291" y="11390"/>
                  </a:lnTo>
                  <a:lnTo>
                    <a:pt x="2070" y="11832"/>
                  </a:lnTo>
                  <a:lnTo>
                    <a:pt x="1849" y="12294"/>
                  </a:lnTo>
                  <a:lnTo>
                    <a:pt x="1648" y="12776"/>
                  </a:lnTo>
                  <a:lnTo>
                    <a:pt x="1447" y="13238"/>
                  </a:lnTo>
                  <a:lnTo>
                    <a:pt x="1266" y="13720"/>
                  </a:lnTo>
                  <a:lnTo>
                    <a:pt x="1106" y="14202"/>
                  </a:lnTo>
                  <a:lnTo>
                    <a:pt x="945" y="14684"/>
                  </a:lnTo>
                  <a:lnTo>
                    <a:pt x="804" y="15186"/>
                  </a:lnTo>
                  <a:lnTo>
                    <a:pt x="664" y="15688"/>
                  </a:lnTo>
                  <a:lnTo>
                    <a:pt x="543" y="16191"/>
                  </a:lnTo>
                  <a:lnTo>
                    <a:pt x="423" y="16693"/>
                  </a:lnTo>
                  <a:lnTo>
                    <a:pt x="322" y="17215"/>
                  </a:lnTo>
                  <a:lnTo>
                    <a:pt x="242" y="17717"/>
                  </a:lnTo>
                  <a:lnTo>
                    <a:pt x="162" y="18240"/>
                  </a:lnTo>
                  <a:lnTo>
                    <a:pt x="101" y="18762"/>
                  </a:lnTo>
                  <a:lnTo>
                    <a:pt x="61" y="19304"/>
                  </a:lnTo>
                  <a:lnTo>
                    <a:pt x="21" y="19826"/>
                  </a:lnTo>
                  <a:lnTo>
                    <a:pt x="1" y="20369"/>
                  </a:lnTo>
                  <a:lnTo>
                    <a:pt x="1" y="20911"/>
                  </a:lnTo>
                  <a:lnTo>
                    <a:pt x="1" y="21454"/>
                  </a:lnTo>
                  <a:lnTo>
                    <a:pt x="21" y="21976"/>
                  </a:lnTo>
                  <a:lnTo>
                    <a:pt x="61" y="22518"/>
                  </a:lnTo>
                  <a:lnTo>
                    <a:pt x="101" y="23040"/>
                  </a:lnTo>
                  <a:lnTo>
                    <a:pt x="162" y="23583"/>
                  </a:lnTo>
                  <a:lnTo>
                    <a:pt x="242" y="24085"/>
                  </a:lnTo>
                  <a:lnTo>
                    <a:pt x="322" y="24607"/>
                  </a:lnTo>
                  <a:lnTo>
                    <a:pt x="423" y="25129"/>
                  </a:lnTo>
                  <a:lnTo>
                    <a:pt x="543" y="25632"/>
                  </a:lnTo>
                  <a:lnTo>
                    <a:pt x="664" y="26134"/>
                  </a:lnTo>
                  <a:lnTo>
                    <a:pt x="804" y="26636"/>
                  </a:lnTo>
                  <a:lnTo>
                    <a:pt x="945" y="27138"/>
                  </a:lnTo>
                  <a:lnTo>
                    <a:pt x="1106" y="27620"/>
                  </a:lnTo>
                  <a:lnTo>
                    <a:pt x="1266" y="28102"/>
                  </a:lnTo>
                  <a:lnTo>
                    <a:pt x="1447" y="28584"/>
                  </a:lnTo>
                  <a:lnTo>
                    <a:pt x="1648" y="29047"/>
                  </a:lnTo>
                  <a:lnTo>
                    <a:pt x="1849" y="29509"/>
                  </a:lnTo>
                  <a:lnTo>
                    <a:pt x="2070" y="29971"/>
                  </a:lnTo>
                  <a:lnTo>
                    <a:pt x="2291" y="30433"/>
                  </a:lnTo>
                  <a:lnTo>
                    <a:pt x="2532" y="30874"/>
                  </a:lnTo>
                  <a:lnTo>
                    <a:pt x="2773" y="31316"/>
                  </a:lnTo>
                  <a:lnTo>
                    <a:pt x="3034" y="31758"/>
                  </a:lnTo>
                  <a:lnTo>
                    <a:pt x="3295" y="32180"/>
                  </a:lnTo>
                  <a:lnTo>
                    <a:pt x="3576" y="32602"/>
                  </a:lnTo>
                  <a:lnTo>
                    <a:pt x="3858" y="33024"/>
                  </a:lnTo>
                  <a:lnTo>
                    <a:pt x="4159" y="33426"/>
                  </a:lnTo>
                  <a:lnTo>
                    <a:pt x="4782" y="34209"/>
                  </a:lnTo>
                  <a:lnTo>
                    <a:pt x="5444" y="34972"/>
                  </a:lnTo>
                  <a:lnTo>
                    <a:pt x="6127" y="35695"/>
                  </a:lnTo>
                  <a:lnTo>
                    <a:pt x="6851" y="36398"/>
                  </a:lnTo>
                  <a:lnTo>
                    <a:pt x="7614" y="37041"/>
                  </a:lnTo>
                  <a:lnTo>
                    <a:pt x="8397" y="37664"/>
                  </a:lnTo>
                  <a:lnTo>
                    <a:pt x="8819" y="37965"/>
                  </a:lnTo>
                  <a:lnTo>
                    <a:pt x="9221" y="38246"/>
                  </a:lnTo>
                  <a:lnTo>
                    <a:pt x="9643" y="38528"/>
                  </a:lnTo>
                  <a:lnTo>
                    <a:pt x="10065" y="38789"/>
                  </a:lnTo>
                  <a:lnTo>
                    <a:pt x="10506" y="39050"/>
                  </a:lnTo>
                  <a:lnTo>
                    <a:pt x="10948" y="39311"/>
                  </a:lnTo>
                  <a:lnTo>
                    <a:pt x="11390" y="39532"/>
                  </a:lnTo>
                  <a:lnTo>
                    <a:pt x="11852" y="39773"/>
                  </a:lnTo>
                  <a:lnTo>
                    <a:pt x="12314" y="39974"/>
                  </a:lnTo>
                  <a:lnTo>
                    <a:pt x="12776" y="40175"/>
                  </a:lnTo>
                  <a:lnTo>
                    <a:pt x="13258" y="40376"/>
                  </a:lnTo>
                  <a:lnTo>
                    <a:pt x="13720" y="40556"/>
                  </a:lnTo>
                  <a:lnTo>
                    <a:pt x="14202" y="40737"/>
                  </a:lnTo>
                  <a:lnTo>
                    <a:pt x="14705" y="40878"/>
                  </a:lnTo>
                  <a:lnTo>
                    <a:pt x="15187" y="41039"/>
                  </a:lnTo>
                  <a:lnTo>
                    <a:pt x="15689" y="41159"/>
                  </a:lnTo>
                  <a:lnTo>
                    <a:pt x="16191" y="41300"/>
                  </a:lnTo>
                  <a:lnTo>
                    <a:pt x="16713" y="41400"/>
                  </a:lnTo>
                  <a:lnTo>
                    <a:pt x="17216" y="41501"/>
                  </a:lnTo>
                  <a:lnTo>
                    <a:pt x="17738" y="41581"/>
                  </a:lnTo>
                  <a:lnTo>
                    <a:pt x="18260" y="41661"/>
                  </a:lnTo>
                  <a:lnTo>
                    <a:pt x="18782" y="41722"/>
                  </a:lnTo>
                  <a:lnTo>
                    <a:pt x="19305" y="41762"/>
                  </a:lnTo>
                  <a:lnTo>
                    <a:pt x="19847" y="41802"/>
                  </a:lnTo>
                  <a:lnTo>
                    <a:pt x="20389" y="41822"/>
                  </a:lnTo>
                  <a:lnTo>
                    <a:pt x="21454" y="41822"/>
                  </a:lnTo>
                  <a:lnTo>
                    <a:pt x="21996" y="41802"/>
                  </a:lnTo>
                  <a:lnTo>
                    <a:pt x="22539" y="41762"/>
                  </a:lnTo>
                  <a:lnTo>
                    <a:pt x="23061" y="41722"/>
                  </a:lnTo>
                  <a:lnTo>
                    <a:pt x="23583" y="41661"/>
                  </a:lnTo>
                  <a:lnTo>
                    <a:pt x="24105" y="41581"/>
                  </a:lnTo>
                  <a:lnTo>
                    <a:pt x="24628" y="41501"/>
                  </a:lnTo>
                  <a:lnTo>
                    <a:pt x="25130" y="41400"/>
                  </a:lnTo>
                  <a:lnTo>
                    <a:pt x="25652" y="41300"/>
                  </a:lnTo>
                  <a:lnTo>
                    <a:pt x="26154" y="41159"/>
                  </a:lnTo>
                  <a:lnTo>
                    <a:pt x="26636" y="41039"/>
                  </a:lnTo>
                  <a:lnTo>
                    <a:pt x="27139" y="40878"/>
                  </a:lnTo>
                  <a:lnTo>
                    <a:pt x="27621" y="40737"/>
                  </a:lnTo>
                  <a:lnTo>
                    <a:pt x="28103" y="40556"/>
                  </a:lnTo>
                  <a:lnTo>
                    <a:pt x="28585" y="40376"/>
                  </a:lnTo>
                  <a:lnTo>
                    <a:pt x="29067" y="40175"/>
                  </a:lnTo>
                  <a:lnTo>
                    <a:pt x="29529" y="39974"/>
                  </a:lnTo>
                  <a:lnTo>
                    <a:pt x="29991" y="39773"/>
                  </a:lnTo>
                  <a:lnTo>
                    <a:pt x="30433" y="39532"/>
                  </a:lnTo>
                  <a:lnTo>
                    <a:pt x="30895" y="39311"/>
                  </a:lnTo>
                  <a:lnTo>
                    <a:pt x="31337" y="39050"/>
                  </a:lnTo>
                  <a:lnTo>
                    <a:pt x="31759" y="38789"/>
                  </a:lnTo>
                  <a:lnTo>
                    <a:pt x="32201" y="38528"/>
                  </a:lnTo>
                  <a:lnTo>
                    <a:pt x="32622" y="38246"/>
                  </a:lnTo>
                  <a:lnTo>
                    <a:pt x="33024" y="37965"/>
                  </a:lnTo>
                  <a:lnTo>
                    <a:pt x="33426" y="37664"/>
                  </a:lnTo>
                  <a:lnTo>
                    <a:pt x="34229" y="37041"/>
                  </a:lnTo>
                  <a:lnTo>
                    <a:pt x="34993" y="36398"/>
                  </a:lnTo>
                  <a:lnTo>
                    <a:pt x="35716" y="35695"/>
                  </a:lnTo>
                  <a:lnTo>
                    <a:pt x="36399" y="34972"/>
                  </a:lnTo>
                  <a:lnTo>
                    <a:pt x="37062" y="34209"/>
                  </a:lnTo>
                  <a:lnTo>
                    <a:pt x="37684" y="33426"/>
                  </a:lnTo>
                  <a:lnTo>
                    <a:pt x="37986" y="33024"/>
                  </a:lnTo>
                  <a:lnTo>
                    <a:pt x="38267" y="32602"/>
                  </a:lnTo>
                  <a:lnTo>
                    <a:pt x="38548" y="32180"/>
                  </a:lnTo>
                  <a:lnTo>
                    <a:pt x="38809" y="31758"/>
                  </a:lnTo>
                  <a:lnTo>
                    <a:pt x="39070" y="31316"/>
                  </a:lnTo>
                  <a:lnTo>
                    <a:pt x="39311" y="30874"/>
                  </a:lnTo>
                  <a:lnTo>
                    <a:pt x="39553" y="30433"/>
                  </a:lnTo>
                  <a:lnTo>
                    <a:pt x="39773" y="29971"/>
                  </a:lnTo>
                  <a:lnTo>
                    <a:pt x="39994" y="29509"/>
                  </a:lnTo>
                  <a:lnTo>
                    <a:pt x="40195" y="29047"/>
                  </a:lnTo>
                  <a:lnTo>
                    <a:pt x="40376" y="28584"/>
                  </a:lnTo>
                  <a:lnTo>
                    <a:pt x="40577" y="28102"/>
                  </a:lnTo>
                  <a:lnTo>
                    <a:pt x="40738" y="27620"/>
                  </a:lnTo>
                  <a:lnTo>
                    <a:pt x="40898" y="27138"/>
                  </a:lnTo>
                  <a:lnTo>
                    <a:pt x="41039" y="26636"/>
                  </a:lnTo>
                  <a:lnTo>
                    <a:pt x="41180" y="26134"/>
                  </a:lnTo>
                  <a:lnTo>
                    <a:pt x="41300" y="25632"/>
                  </a:lnTo>
                  <a:lnTo>
                    <a:pt x="41421" y="25129"/>
                  </a:lnTo>
                  <a:lnTo>
                    <a:pt x="41501" y="24607"/>
                  </a:lnTo>
                  <a:lnTo>
                    <a:pt x="41601" y="24085"/>
                  </a:lnTo>
                  <a:lnTo>
                    <a:pt x="41662" y="23583"/>
                  </a:lnTo>
                  <a:lnTo>
                    <a:pt x="41722" y="23040"/>
                  </a:lnTo>
                  <a:lnTo>
                    <a:pt x="41782" y="22518"/>
                  </a:lnTo>
                  <a:lnTo>
                    <a:pt x="41802" y="21976"/>
                  </a:lnTo>
                  <a:lnTo>
                    <a:pt x="41822" y="21454"/>
                  </a:lnTo>
                  <a:lnTo>
                    <a:pt x="41842" y="20911"/>
                  </a:lnTo>
                  <a:lnTo>
                    <a:pt x="41822" y="20369"/>
                  </a:lnTo>
                  <a:lnTo>
                    <a:pt x="41802" y="19826"/>
                  </a:lnTo>
                  <a:lnTo>
                    <a:pt x="41782" y="19304"/>
                  </a:lnTo>
                  <a:lnTo>
                    <a:pt x="41722" y="18762"/>
                  </a:lnTo>
                  <a:lnTo>
                    <a:pt x="41662" y="18240"/>
                  </a:lnTo>
                  <a:lnTo>
                    <a:pt x="41601" y="17717"/>
                  </a:lnTo>
                  <a:lnTo>
                    <a:pt x="41501" y="17215"/>
                  </a:lnTo>
                  <a:lnTo>
                    <a:pt x="41421" y="16693"/>
                  </a:lnTo>
                  <a:lnTo>
                    <a:pt x="41300" y="16191"/>
                  </a:lnTo>
                  <a:lnTo>
                    <a:pt x="41180" y="15688"/>
                  </a:lnTo>
                  <a:lnTo>
                    <a:pt x="41039" y="15186"/>
                  </a:lnTo>
                  <a:lnTo>
                    <a:pt x="40898" y="14684"/>
                  </a:lnTo>
                  <a:lnTo>
                    <a:pt x="40738" y="14202"/>
                  </a:lnTo>
                  <a:lnTo>
                    <a:pt x="40577" y="13720"/>
                  </a:lnTo>
                  <a:lnTo>
                    <a:pt x="40376" y="13238"/>
                  </a:lnTo>
                  <a:lnTo>
                    <a:pt x="40195" y="12776"/>
                  </a:lnTo>
                  <a:lnTo>
                    <a:pt x="39994" y="12294"/>
                  </a:lnTo>
                  <a:lnTo>
                    <a:pt x="39773" y="11832"/>
                  </a:lnTo>
                  <a:lnTo>
                    <a:pt x="39553" y="11390"/>
                  </a:lnTo>
                  <a:lnTo>
                    <a:pt x="39311" y="10948"/>
                  </a:lnTo>
                  <a:lnTo>
                    <a:pt x="39070" y="10506"/>
                  </a:lnTo>
                  <a:lnTo>
                    <a:pt x="38809" y="10064"/>
                  </a:lnTo>
                  <a:lnTo>
                    <a:pt x="38548" y="9642"/>
                  </a:lnTo>
                  <a:lnTo>
                    <a:pt x="38267" y="9220"/>
                  </a:lnTo>
                  <a:lnTo>
                    <a:pt x="37986" y="8799"/>
                  </a:lnTo>
                  <a:lnTo>
                    <a:pt x="37684" y="8397"/>
                  </a:lnTo>
                  <a:lnTo>
                    <a:pt x="37062" y="7613"/>
                  </a:lnTo>
                  <a:lnTo>
                    <a:pt x="36399" y="6850"/>
                  </a:lnTo>
                  <a:lnTo>
                    <a:pt x="35716" y="6127"/>
                  </a:lnTo>
                  <a:lnTo>
                    <a:pt x="34993" y="5424"/>
                  </a:lnTo>
                  <a:lnTo>
                    <a:pt x="34229" y="4761"/>
                  </a:lnTo>
                  <a:lnTo>
                    <a:pt x="33426" y="4138"/>
                  </a:lnTo>
                  <a:lnTo>
                    <a:pt x="33024" y="3857"/>
                  </a:lnTo>
                  <a:lnTo>
                    <a:pt x="32622" y="3556"/>
                  </a:lnTo>
                  <a:lnTo>
                    <a:pt x="32201" y="3295"/>
                  </a:lnTo>
                  <a:lnTo>
                    <a:pt x="31759" y="3013"/>
                  </a:lnTo>
                  <a:lnTo>
                    <a:pt x="31337" y="2772"/>
                  </a:lnTo>
                  <a:lnTo>
                    <a:pt x="30895" y="2511"/>
                  </a:lnTo>
                  <a:lnTo>
                    <a:pt x="30433" y="2290"/>
                  </a:lnTo>
                  <a:lnTo>
                    <a:pt x="29991" y="2049"/>
                  </a:lnTo>
                  <a:lnTo>
                    <a:pt x="29529" y="1848"/>
                  </a:lnTo>
                  <a:lnTo>
                    <a:pt x="29067" y="1627"/>
                  </a:lnTo>
                  <a:lnTo>
                    <a:pt x="28585" y="1447"/>
                  </a:lnTo>
                  <a:lnTo>
                    <a:pt x="28103" y="1266"/>
                  </a:lnTo>
                  <a:lnTo>
                    <a:pt x="27621" y="1085"/>
                  </a:lnTo>
                  <a:lnTo>
                    <a:pt x="27139" y="924"/>
                  </a:lnTo>
                  <a:lnTo>
                    <a:pt x="26636" y="784"/>
                  </a:lnTo>
                  <a:lnTo>
                    <a:pt x="26154" y="643"/>
                  </a:lnTo>
                  <a:lnTo>
                    <a:pt x="25652" y="523"/>
                  </a:lnTo>
                  <a:lnTo>
                    <a:pt x="25130" y="422"/>
                  </a:lnTo>
                  <a:lnTo>
                    <a:pt x="24628" y="322"/>
                  </a:lnTo>
                  <a:lnTo>
                    <a:pt x="24105" y="241"/>
                  </a:lnTo>
                  <a:lnTo>
                    <a:pt x="23583" y="161"/>
                  </a:lnTo>
                  <a:lnTo>
                    <a:pt x="23061" y="101"/>
                  </a:lnTo>
                  <a:lnTo>
                    <a:pt x="22539" y="61"/>
                  </a:lnTo>
                  <a:lnTo>
                    <a:pt x="21996" y="20"/>
                  </a:lnTo>
                  <a:lnTo>
                    <a:pt x="21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305125" y="3045300"/>
              <a:ext cx="74850" cy="75350"/>
            </a:xfrm>
            <a:custGeom>
              <a:avLst/>
              <a:gdLst/>
              <a:ahLst/>
              <a:cxnLst/>
              <a:rect l="l" t="t" r="r" b="b"/>
              <a:pathLst>
                <a:path w="2994" h="3014" extrusionOk="0">
                  <a:moveTo>
                    <a:pt x="1487" y="1"/>
                  </a:moveTo>
                  <a:lnTo>
                    <a:pt x="1346" y="21"/>
                  </a:lnTo>
                  <a:lnTo>
                    <a:pt x="1185" y="41"/>
                  </a:lnTo>
                  <a:lnTo>
                    <a:pt x="1045" y="81"/>
                  </a:lnTo>
                  <a:lnTo>
                    <a:pt x="904" y="121"/>
                  </a:lnTo>
                  <a:lnTo>
                    <a:pt x="784" y="181"/>
                  </a:lnTo>
                  <a:lnTo>
                    <a:pt x="663" y="262"/>
                  </a:lnTo>
                  <a:lnTo>
                    <a:pt x="543" y="342"/>
                  </a:lnTo>
                  <a:lnTo>
                    <a:pt x="442" y="443"/>
                  </a:lnTo>
                  <a:lnTo>
                    <a:pt x="342" y="543"/>
                  </a:lnTo>
                  <a:lnTo>
                    <a:pt x="241" y="664"/>
                  </a:lnTo>
                  <a:lnTo>
                    <a:pt x="181" y="784"/>
                  </a:lnTo>
                  <a:lnTo>
                    <a:pt x="121" y="925"/>
                  </a:lnTo>
                  <a:lnTo>
                    <a:pt x="60" y="1065"/>
                  </a:lnTo>
                  <a:lnTo>
                    <a:pt x="20" y="1206"/>
                  </a:lnTo>
                  <a:lnTo>
                    <a:pt x="0" y="1346"/>
                  </a:lnTo>
                  <a:lnTo>
                    <a:pt x="0" y="1507"/>
                  </a:lnTo>
                  <a:lnTo>
                    <a:pt x="0" y="1668"/>
                  </a:lnTo>
                  <a:lnTo>
                    <a:pt x="20" y="1808"/>
                  </a:lnTo>
                  <a:lnTo>
                    <a:pt x="60" y="1949"/>
                  </a:lnTo>
                  <a:lnTo>
                    <a:pt x="121" y="2090"/>
                  </a:lnTo>
                  <a:lnTo>
                    <a:pt x="181" y="2230"/>
                  </a:lnTo>
                  <a:lnTo>
                    <a:pt x="241" y="2351"/>
                  </a:lnTo>
                  <a:lnTo>
                    <a:pt x="342" y="2451"/>
                  </a:lnTo>
                  <a:lnTo>
                    <a:pt x="442" y="2572"/>
                  </a:lnTo>
                  <a:lnTo>
                    <a:pt x="543" y="2672"/>
                  </a:lnTo>
                  <a:lnTo>
                    <a:pt x="663" y="2753"/>
                  </a:lnTo>
                  <a:lnTo>
                    <a:pt x="784" y="2833"/>
                  </a:lnTo>
                  <a:lnTo>
                    <a:pt x="904" y="2893"/>
                  </a:lnTo>
                  <a:lnTo>
                    <a:pt x="1045" y="2933"/>
                  </a:lnTo>
                  <a:lnTo>
                    <a:pt x="1185" y="2974"/>
                  </a:lnTo>
                  <a:lnTo>
                    <a:pt x="1346" y="2994"/>
                  </a:lnTo>
                  <a:lnTo>
                    <a:pt x="1487" y="3014"/>
                  </a:lnTo>
                  <a:lnTo>
                    <a:pt x="1647" y="2994"/>
                  </a:lnTo>
                  <a:lnTo>
                    <a:pt x="1788" y="2974"/>
                  </a:lnTo>
                  <a:lnTo>
                    <a:pt x="1949" y="2933"/>
                  </a:lnTo>
                  <a:lnTo>
                    <a:pt x="2069" y="2893"/>
                  </a:lnTo>
                  <a:lnTo>
                    <a:pt x="2210" y="2833"/>
                  </a:lnTo>
                  <a:lnTo>
                    <a:pt x="2330" y="2753"/>
                  </a:lnTo>
                  <a:lnTo>
                    <a:pt x="2451" y="2672"/>
                  </a:lnTo>
                  <a:lnTo>
                    <a:pt x="2551" y="2572"/>
                  </a:lnTo>
                  <a:lnTo>
                    <a:pt x="2652" y="2451"/>
                  </a:lnTo>
                  <a:lnTo>
                    <a:pt x="2732" y="2351"/>
                  </a:lnTo>
                  <a:lnTo>
                    <a:pt x="2812" y="2230"/>
                  </a:lnTo>
                  <a:lnTo>
                    <a:pt x="2873" y="2090"/>
                  </a:lnTo>
                  <a:lnTo>
                    <a:pt x="2933" y="1949"/>
                  </a:lnTo>
                  <a:lnTo>
                    <a:pt x="2973" y="1808"/>
                  </a:lnTo>
                  <a:lnTo>
                    <a:pt x="2993" y="1668"/>
                  </a:lnTo>
                  <a:lnTo>
                    <a:pt x="2993" y="1507"/>
                  </a:lnTo>
                  <a:lnTo>
                    <a:pt x="2993" y="1346"/>
                  </a:lnTo>
                  <a:lnTo>
                    <a:pt x="2973" y="1206"/>
                  </a:lnTo>
                  <a:lnTo>
                    <a:pt x="2933" y="1065"/>
                  </a:lnTo>
                  <a:lnTo>
                    <a:pt x="2873" y="925"/>
                  </a:lnTo>
                  <a:lnTo>
                    <a:pt x="2812" y="784"/>
                  </a:lnTo>
                  <a:lnTo>
                    <a:pt x="2732" y="664"/>
                  </a:lnTo>
                  <a:lnTo>
                    <a:pt x="2652" y="543"/>
                  </a:lnTo>
                  <a:lnTo>
                    <a:pt x="2551" y="443"/>
                  </a:lnTo>
                  <a:lnTo>
                    <a:pt x="2451" y="342"/>
                  </a:lnTo>
                  <a:lnTo>
                    <a:pt x="2330" y="262"/>
                  </a:lnTo>
                  <a:lnTo>
                    <a:pt x="2210" y="181"/>
                  </a:lnTo>
                  <a:lnTo>
                    <a:pt x="2069" y="121"/>
                  </a:lnTo>
                  <a:lnTo>
                    <a:pt x="1949" y="81"/>
                  </a:lnTo>
                  <a:lnTo>
                    <a:pt x="1788" y="41"/>
                  </a:lnTo>
                  <a:lnTo>
                    <a:pt x="1647" y="21"/>
                  </a:lnTo>
                  <a:lnTo>
                    <a:pt x="1487"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323200" y="2560200"/>
              <a:ext cx="38175" cy="104475"/>
            </a:xfrm>
            <a:custGeom>
              <a:avLst/>
              <a:gdLst/>
              <a:ahLst/>
              <a:cxnLst/>
              <a:rect l="l" t="t" r="r" b="b"/>
              <a:pathLst>
                <a:path w="1527" h="4179" extrusionOk="0">
                  <a:moveTo>
                    <a:pt x="764" y="0"/>
                  </a:moveTo>
                  <a:lnTo>
                    <a:pt x="623" y="20"/>
                  </a:lnTo>
                  <a:lnTo>
                    <a:pt x="482" y="61"/>
                  </a:lnTo>
                  <a:lnTo>
                    <a:pt x="342" y="141"/>
                  </a:lnTo>
                  <a:lnTo>
                    <a:pt x="241" y="241"/>
                  </a:lnTo>
                  <a:lnTo>
                    <a:pt x="141" y="342"/>
                  </a:lnTo>
                  <a:lnTo>
                    <a:pt x="61" y="482"/>
                  </a:lnTo>
                  <a:lnTo>
                    <a:pt x="20" y="623"/>
                  </a:lnTo>
                  <a:lnTo>
                    <a:pt x="0" y="764"/>
                  </a:lnTo>
                  <a:lnTo>
                    <a:pt x="0" y="3415"/>
                  </a:lnTo>
                  <a:lnTo>
                    <a:pt x="20" y="3576"/>
                  </a:lnTo>
                  <a:lnTo>
                    <a:pt x="61" y="3717"/>
                  </a:lnTo>
                  <a:lnTo>
                    <a:pt x="141" y="3837"/>
                  </a:lnTo>
                  <a:lnTo>
                    <a:pt x="241" y="3958"/>
                  </a:lnTo>
                  <a:lnTo>
                    <a:pt x="342" y="4038"/>
                  </a:lnTo>
                  <a:lnTo>
                    <a:pt x="482" y="4118"/>
                  </a:lnTo>
                  <a:lnTo>
                    <a:pt x="623" y="4158"/>
                  </a:lnTo>
                  <a:lnTo>
                    <a:pt x="764" y="4179"/>
                  </a:lnTo>
                  <a:lnTo>
                    <a:pt x="924" y="4158"/>
                  </a:lnTo>
                  <a:lnTo>
                    <a:pt x="1065" y="4118"/>
                  </a:lnTo>
                  <a:lnTo>
                    <a:pt x="1206" y="4038"/>
                  </a:lnTo>
                  <a:lnTo>
                    <a:pt x="1306" y="3958"/>
                  </a:lnTo>
                  <a:lnTo>
                    <a:pt x="1406" y="3837"/>
                  </a:lnTo>
                  <a:lnTo>
                    <a:pt x="1467" y="3717"/>
                  </a:lnTo>
                  <a:lnTo>
                    <a:pt x="1527" y="3576"/>
                  </a:lnTo>
                  <a:lnTo>
                    <a:pt x="1527" y="3415"/>
                  </a:lnTo>
                  <a:lnTo>
                    <a:pt x="1527" y="764"/>
                  </a:lnTo>
                  <a:lnTo>
                    <a:pt x="1527" y="623"/>
                  </a:lnTo>
                  <a:lnTo>
                    <a:pt x="1467" y="482"/>
                  </a:lnTo>
                  <a:lnTo>
                    <a:pt x="1406" y="342"/>
                  </a:lnTo>
                  <a:lnTo>
                    <a:pt x="1306" y="241"/>
                  </a:lnTo>
                  <a:lnTo>
                    <a:pt x="1206" y="141"/>
                  </a:lnTo>
                  <a:lnTo>
                    <a:pt x="1065" y="61"/>
                  </a:lnTo>
                  <a:lnTo>
                    <a:pt x="924" y="20"/>
                  </a:lnTo>
                  <a:lnTo>
                    <a:pt x="76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760600" y="3063875"/>
              <a:ext cx="104475" cy="38200"/>
            </a:xfrm>
            <a:custGeom>
              <a:avLst/>
              <a:gdLst/>
              <a:ahLst/>
              <a:cxnLst/>
              <a:rect l="l" t="t" r="r" b="b"/>
              <a:pathLst>
                <a:path w="4179" h="1528" extrusionOk="0">
                  <a:moveTo>
                    <a:pt x="764" y="1"/>
                  </a:moveTo>
                  <a:lnTo>
                    <a:pt x="623" y="21"/>
                  </a:lnTo>
                  <a:lnTo>
                    <a:pt x="482" y="61"/>
                  </a:lnTo>
                  <a:lnTo>
                    <a:pt x="342" y="121"/>
                  </a:lnTo>
                  <a:lnTo>
                    <a:pt x="241" y="222"/>
                  </a:lnTo>
                  <a:lnTo>
                    <a:pt x="141" y="342"/>
                  </a:lnTo>
                  <a:lnTo>
                    <a:pt x="60" y="463"/>
                  </a:lnTo>
                  <a:lnTo>
                    <a:pt x="20" y="603"/>
                  </a:lnTo>
                  <a:lnTo>
                    <a:pt x="0" y="764"/>
                  </a:lnTo>
                  <a:lnTo>
                    <a:pt x="20" y="925"/>
                  </a:lnTo>
                  <a:lnTo>
                    <a:pt x="60" y="1065"/>
                  </a:lnTo>
                  <a:lnTo>
                    <a:pt x="141" y="1186"/>
                  </a:lnTo>
                  <a:lnTo>
                    <a:pt x="241" y="1307"/>
                  </a:lnTo>
                  <a:lnTo>
                    <a:pt x="342" y="1387"/>
                  </a:lnTo>
                  <a:lnTo>
                    <a:pt x="482" y="1467"/>
                  </a:lnTo>
                  <a:lnTo>
                    <a:pt x="623" y="1507"/>
                  </a:lnTo>
                  <a:lnTo>
                    <a:pt x="764" y="1527"/>
                  </a:lnTo>
                  <a:lnTo>
                    <a:pt x="3415" y="1527"/>
                  </a:lnTo>
                  <a:lnTo>
                    <a:pt x="3576" y="1507"/>
                  </a:lnTo>
                  <a:lnTo>
                    <a:pt x="3716" y="1467"/>
                  </a:lnTo>
                  <a:lnTo>
                    <a:pt x="3837" y="1387"/>
                  </a:lnTo>
                  <a:lnTo>
                    <a:pt x="3957" y="1307"/>
                  </a:lnTo>
                  <a:lnTo>
                    <a:pt x="4038" y="1186"/>
                  </a:lnTo>
                  <a:lnTo>
                    <a:pt x="4118" y="1065"/>
                  </a:lnTo>
                  <a:lnTo>
                    <a:pt x="4158" y="925"/>
                  </a:lnTo>
                  <a:lnTo>
                    <a:pt x="4178" y="764"/>
                  </a:lnTo>
                  <a:lnTo>
                    <a:pt x="4158" y="603"/>
                  </a:lnTo>
                  <a:lnTo>
                    <a:pt x="4118" y="463"/>
                  </a:lnTo>
                  <a:lnTo>
                    <a:pt x="4038" y="342"/>
                  </a:lnTo>
                  <a:lnTo>
                    <a:pt x="3957" y="222"/>
                  </a:lnTo>
                  <a:lnTo>
                    <a:pt x="3837" y="121"/>
                  </a:lnTo>
                  <a:lnTo>
                    <a:pt x="3716" y="61"/>
                  </a:lnTo>
                  <a:lnTo>
                    <a:pt x="3576" y="21"/>
                  </a:lnTo>
                  <a:lnTo>
                    <a:pt x="3415"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568250" y="2649075"/>
              <a:ext cx="54275" cy="74350"/>
            </a:xfrm>
            <a:custGeom>
              <a:avLst/>
              <a:gdLst/>
              <a:ahLst/>
              <a:cxnLst/>
              <a:rect l="l" t="t" r="r" b="b"/>
              <a:pathLst>
                <a:path w="2171" h="2974" extrusionOk="0">
                  <a:moveTo>
                    <a:pt x="1708" y="1"/>
                  </a:moveTo>
                  <a:lnTo>
                    <a:pt x="1648" y="21"/>
                  </a:lnTo>
                  <a:lnTo>
                    <a:pt x="1568" y="61"/>
                  </a:lnTo>
                  <a:lnTo>
                    <a:pt x="1527" y="101"/>
                  </a:lnTo>
                  <a:lnTo>
                    <a:pt x="1467" y="162"/>
                  </a:lnTo>
                  <a:lnTo>
                    <a:pt x="61" y="2391"/>
                  </a:lnTo>
                  <a:lnTo>
                    <a:pt x="21" y="2472"/>
                  </a:lnTo>
                  <a:lnTo>
                    <a:pt x="1" y="2532"/>
                  </a:lnTo>
                  <a:lnTo>
                    <a:pt x="1" y="2612"/>
                  </a:lnTo>
                  <a:lnTo>
                    <a:pt x="1" y="2692"/>
                  </a:lnTo>
                  <a:lnTo>
                    <a:pt x="21" y="2753"/>
                  </a:lnTo>
                  <a:lnTo>
                    <a:pt x="61" y="2813"/>
                  </a:lnTo>
                  <a:lnTo>
                    <a:pt x="101" y="2873"/>
                  </a:lnTo>
                  <a:lnTo>
                    <a:pt x="162" y="2913"/>
                  </a:lnTo>
                  <a:lnTo>
                    <a:pt x="262" y="2974"/>
                  </a:lnTo>
                  <a:lnTo>
                    <a:pt x="463" y="2974"/>
                  </a:lnTo>
                  <a:lnTo>
                    <a:pt x="563" y="2934"/>
                  </a:lnTo>
                  <a:lnTo>
                    <a:pt x="624" y="2873"/>
                  </a:lnTo>
                  <a:lnTo>
                    <a:pt x="704" y="2813"/>
                  </a:lnTo>
                  <a:lnTo>
                    <a:pt x="2110" y="583"/>
                  </a:lnTo>
                  <a:lnTo>
                    <a:pt x="2150" y="503"/>
                  </a:lnTo>
                  <a:lnTo>
                    <a:pt x="2170" y="443"/>
                  </a:lnTo>
                  <a:lnTo>
                    <a:pt x="2170" y="362"/>
                  </a:lnTo>
                  <a:lnTo>
                    <a:pt x="2170" y="282"/>
                  </a:lnTo>
                  <a:lnTo>
                    <a:pt x="2150" y="222"/>
                  </a:lnTo>
                  <a:lnTo>
                    <a:pt x="2110" y="162"/>
                  </a:lnTo>
                  <a:lnTo>
                    <a:pt x="2050" y="101"/>
                  </a:lnTo>
                  <a:lnTo>
                    <a:pt x="1989" y="61"/>
                  </a:lnTo>
                  <a:lnTo>
                    <a:pt x="1929" y="21"/>
                  </a:lnTo>
                  <a:lnTo>
                    <a:pt x="1849"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715900" y="2830375"/>
              <a:ext cx="76850" cy="50750"/>
            </a:xfrm>
            <a:custGeom>
              <a:avLst/>
              <a:gdLst/>
              <a:ahLst/>
              <a:cxnLst/>
              <a:rect l="l" t="t" r="r" b="b"/>
              <a:pathLst>
                <a:path w="3074" h="2030" extrusionOk="0">
                  <a:moveTo>
                    <a:pt x="2652" y="0"/>
                  </a:moveTo>
                  <a:lnTo>
                    <a:pt x="2592" y="20"/>
                  </a:lnTo>
                  <a:lnTo>
                    <a:pt x="2511" y="40"/>
                  </a:lnTo>
                  <a:lnTo>
                    <a:pt x="201" y="1326"/>
                  </a:lnTo>
                  <a:lnTo>
                    <a:pt x="141" y="1366"/>
                  </a:lnTo>
                  <a:lnTo>
                    <a:pt x="81" y="1426"/>
                  </a:lnTo>
                  <a:lnTo>
                    <a:pt x="41" y="1487"/>
                  </a:lnTo>
                  <a:lnTo>
                    <a:pt x="21" y="1547"/>
                  </a:lnTo>
                  <a:lnTo>
                    <a:pt x="0" y="1627"/>
                  </a:lnTo>
                  <a:lnTo>
                    <a:pt x="0" y="1688"/>
                  </a:lnTo>
                  <a:lnTo>
                    <a:pt x="21" y="1768"/>
                  </a:lnTo>
                  <a:lnTo>
                    <a:pt x="41" y="1828"/>
                  </a:lnTo>
                  <a:lnTo>
                    <a:pt x="121" y="1929"/>
                  </a:lnTo>
                  <a:lnTo>
                    <a:pt x="201" y="1989"/>
                  </a:lnTo>
                  <a:lnTo>
                    <a:pt x="282" y="2029"/>
                  </a:lnTo>
                  <a:lnTo>
                    <a:pt x="483" y="2029"/>
                  </a:lnTo>
                  <a:lnTo>
                    <a:pt x="563" y="1989"/>
                  </a:lnTo>
                  <a:lnTo>
                    <a:pt x="2873" y="703"/>
                  </a:lnTo>
                  <a:lnTo>
                    <a:pt x="2953" y="663"/>
                  </a:lnTo>
                  <a:lnTo>
                    <a:pt x="2993" y="603"/>
                  </a:lnTo>
                  <a:lnTo>
                    <a:pt x="3034" y="543"/>
                  </a:lnTo>
                  <a:lnTo>
                    <a:pt x="3054" y="482"/>
                  </a:lnTo>
                  <a:lnTo>
                    <a:pt x="3074" y="402"/>
                  </a:lnTo>
                  <a:lnTo>
                    <a:pt x="3074" y="342"/>
                  </a:lnTo>
                  <a:lnTo>
                    <a:pt x="3054" y="261"/>
                  </a:lnTo>
                  <a:lnTo>
                    <a:pt x="3034" y="201"/>
                  </a:lnTo>
                  <a:lnTo>
                    <a:pt x="2993" y="121"/>
                  </a:lnTo>
                  <a:lnTo>
                    <a:pt x="2933" y="81"/>
                  </a:lnTo>
                  <a:lnTo>
                    <a:pt x="2873" y="40"/>
                  </a:lnTo>
                  <a:lnTo>
                    <a:pt x="2813" y="20"/>
                  </a:lnTo>
                  <a:lnTo>
                    <a:pt x="273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323200" y="3501275"/>
              <a:ext cx="38175" cy="103975"/>
            </a:xfrm>
            <a:custGeom>
              <a:avLst/>
              <a:gdLst/>
              <a:ahLst/>
              <a:cxnLst/>
              <a:rect l="l" t="t" r="r" b="b"/>
              <a:pathLst>
                <a:path w="1527" h="4159" extrusionOk="0">
                  <a:moveTo>
                    <a:pt x="764" y="1"/>
                  </a:moveTo>
                  <a:lnTo>
                    <a:pt x="623" y="21"/>
                  </a:lnTo>
                  <a:lnTo>
                    <a:pt x="482" y="61"/>
                  </a:lnTo>
                  <a:lnTo>
                    <a:pt x="342" y="121"/>
                  </a:lnTo>
                  <a:lnTo>
                    <a:pt x="241" y="222"/>
                  </a:lnTo>
                  <a:lnTo>
                    <a:pt x="141" y="342"/>
                  </a:lnTo>
                  <a:lnTo>
                    <a:pt x="61" y="463"/>
                  </a:lnTo>
                  <a:lnTo>
                    <a:pt x="20" y="603"/>
                  </a:lnTo>
                  <a:lnTo>
                    <a:pt x="0" y="764"/>
                  </a:lnTo>
                  <a:lnTo>
                    <a:pt x="0" y="3396"/>
                  </a:lnTo>
                  <a:lnTo>
                    <a:pt x="20" y="3556"/>
                  </a:lnTo>
                  <a:lnTo>
                    <a:pt x="61" y="3697"/>
                  </a:lnTo>
                  <a:lnTo>
                    <a:pt x="141" y="3837"/>
                  </a:lnTo>
                  <a:lnTo>
                    <a:pt x="241" y="3938"/>
                  </a:lnTo>
                  <a:lnTo>
                    <a:pt x="342" y="4038"/>
                  </a:lnTo>
                  <a:lnTo>
                    <a:pt x="482" y="4099"/>
                  </a:lnTo>
                  <a:lnTo>
                    <a:pt x="623" y="4159"/>
                  </a:lnTo>
                  <a:lnTo>
                    <a:pt x="924" y="4159"/>
                  </a:lnTo>
                  <a:lnTo>
                    <a:pt x="1065" y="4099"/>
                  </a:lnTo>
                  <a:lnTo>
                    <a:pt x="1206" y="4038"/>
                  </a:lnTo>
                  <a:lnTo>
                    <a:pt x="1306" y="3938"/>
                  </a:lnTo>
                  <a:lnTo>
                    <a:pt x="1406" y="3837"/>
                  </a:lnTo>
                  <a:lnTo>
                    <a:pt x="1467" y="3697"/>
                  </a:lnTo>
                  <a:lnTo>
                    <a:pt x="1527" y="3556"/>
                  </a:lnTo>
                  <a:lnTo>
                    <a:pt x="1527" y="3396"/>
                  </a:lnTo>
                  <a:lnTo>
                    <a:pt x="1527" y="764"/>
                  </a:lnTo>
                  <a:lnTo>
                    <a:pt x="1527" y="603"/>
                  </a:lnTo>
                  <a:lnTo>
                    <a:pt x="1467" y="463"/>
                  </a:lnTo>
                  <a:lnTo>
                    <a:pt x="1406" y="342"/>
                  </a:lnTo>
                  <a:lnTo>
                    <a:pt x="1306" y="222"/>
                  </a:lnTo>
                  <a:lnTo>
                    <a:pt x="1206" y="12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568250" y="3442025"/>
              <a:ext cx="54275" cy="74850"/>
            </a:xfrm>
            <a:custGeom>
              <a:avLst/>
              <a:gdLst/>
              <a:ahLst/>
              <a:cxnLst/>
              <a:rect l="l" t="t" r="r" b="b"/>
              <a:pathLst>
                <a:path w="2171" h="2994" extrusionOk="0">
                  <a:moveTo>
                    <a:pt x="382" y="1"/>
                  </a:moveTo>
                  <a:lnTo>
                    <a:pt x="302" y="21"/>
                  </a:lnTo>
                  <a:lnTo>
                    <a:pt x="242" y="41"/>
                  </a:lnTo>
                  <a:lnTo>
                    <a:pt x="162" y="61"/>
                  </a:lnTo>
                  <a:lnTo>
                    <a:pt x="101" y="121"/>
                  </a:lnTo>
                  <a:lnTo>
                    <a:pt x="61" y="181"/>
                  </a:lnTo>
                  <a:lnTo>
                    <a:pt x="21" y="242"/>
                  </a:lnTo>
                  <a:lnTo>
                    <a:pt x="1" y="302"/>
                  </a:lnTo>
                  <a:lnTo>
                    <a:pt x="1" y="382"/>
                  </a:lnTo>
                  <a:lnTo>
                    <a:pt x="1" y="463"/>
                  </a:lnTo>
                  <a:lnTo>
                    <a:pt x="21" y="523"/>
                  </a:lnTo>
                  <a:lnTo>
                    <a:pt x="61" y="603"/>
                  </a:lnTo>
                  <a:lnTo>
                    <a:pt x="1467" y="2833"/>
                  </a:lnTo>
                  <a:lnTo>
                    <a:pt x="1527" y="2893"/>
                  </a:lnTo>
                  <a:lnTo>
                    <a:pt x="1608" y="2953"/>
                  </a:lnTo>
                  <a:lnTo>
                    <a:pt x="1708" y="2994"/>
                  </a:lnTo>
                  <a:lnTo>
                    <a:pt x="1889" y="2994"/>
                  </a:lnTo>
                  <a:lnTo>
                    <a:pt x="1989" y="2933"/>
                  </a:lnTo>
                  <a:lnTo>
                    <a:pt x="2050" y="2893"/>
                  </a:lnTo>
                  <a:lnTo>
                    <a:pt x="2110" y="2833"/>
                  </a:lnTo>
                  <a:lnTo>
                    <a:pt x="2150" y="2773"/>
                  </a:lnTo>
                  <a:lnTo>
                    <a:pt x="2170" y="2692"/>
                  </a:lnTo>
                  <a:lnTo>
                    <a:pt x="2170" y="2632"/>
                  </a:lnTo>
                  <a:lnTo>
                    <a:pt x="2170" y="2552"/>
                  </a:lnTo>
                  <a:lnTo>
                    <a:pt x="2150" y="2491"/>
                  </a:lnTo>
                  <a:lnTo>
                    <a:pt x="2110" y="2411"/>
                  </a:lnTo>
                  <a:lnTo>
                    <a:pt x="704" y="181"/>
                  </a:lnTo>
                  <a:lnTo>
                    <a:pt x="644" y="121"/>
                  </a:lnTo>
                  <a:lnTo>
                    <a:pt x="583" y="81"/>
                  </a:lnTo>
                  <a:lnTo>
                    <a:pt x="523" y="41"/>
                  </a:lnTo>
                  <a:lnTo>
                    <a:pt x="463" y="21"/>
                  </a:lnTo>
                  <a:lnTo>
                    <a:pt x="38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715900" y="3284850"/>
              <a:ext cx="76850" cy="50750"/>
            </a:xfrm>
            <a:custGeom>
              <a:avLst/>
              <a:gdLst/>
              <a:ahLst/>
              <a:cxnLst/>
              <a:rect l="l" t="t" r="r" b="b"/>
              <a:pathLst>
                <a:path w="3074" h="2030" extrusionOk="0">
                  <a:moveTo>
                    <a:pt x="282" y="0"/>
                  </a:moveTo>
                  <a:lnTo>
                    <a:pt x="201" y="40"/>
                  </a:lnTo>
                  <a:lnTo>
                    <a:pt x="141" y="81"/>
                  </a:lnTo>
                  <a:lnTo>
                    <a:pt x="101" y="121"/>
                  </a:lnTo>
                  <a:lnTo>
                    <a:pt x="41" y="181"/>
                  </a:lnTo>
                  <a:lnTo>
                    <a:pt x="21" y="261"/>
                  </a:lnTo>
                  <a:lnTo>
                    <a:pt x="0" y="342"/>
                  </a:lnTo>
                  <a:lnTo>
                    <a:pt x="0" y="402"/>
                  </a:lnTo>
                  <a:lnTo>
                    <a:pt x="21" y="482"/>
                  </a:lnTo>
                  <a:lnTo>
                    <a:pt x="41" y="543"/>
                  </a:lnTo>
                  <a:lnTo>
                    <a:pt x="81" y="603"/>
                  </a:lnTo>
                  <a:lnTo>
                    <a:pt x="141" y="663"/>
                  </a:lnTo>
                  <a:lnTo>
                    <a:pt x="201" y="703"/>
                  </a:lnTo>
                  <a:lnTo>
                    <a:pt x="2511" y="1989"/>
                  </a:lnTo>
                  <a:lnTo>
                    <a:pt x="2612" y="2009"/>
                  </a:lnTo>
                  <a:lnTo>
                    <a:pt x="2692" y="2029"/>
                  </a:lnTo>
                  <a:lnTo>
                    <a:pt x="2793" y="2009"/>
                  </a:lnTo>
                  <a:lnTo>
                    <a:pt x="2893" y="1969"/>
                  </a:lnTo>
                  <a:lnTo>
                    <a:pt x="2973" y="1909"/>
                  </a:lnTo>
                  <a:lnTo>
                    <a:pt x="3034" y="1828"/>
                  </a:lnTo>
                  <a:lnTo>
                    <a:pt x="3054" y="1768"/>
                  </a:lnTo>
                  <a:lnTo>
                    <a:pt x="3074" y="1688"/>
                  </a:lnTo>
                  <a:lnTo>
                    <a:pt x="3074" y="1607"/>
                  </a:lnTo>
                  <a:lnTo>
                    <a:pt x="3054" y="1547"/>
                  </a:lnTo>
                  <a:lnTo>
                    <a:pt x="3034" y="1467"/>
                  </a:lnTo>
                  <a:lnTo>
                    <a:pt x="2993" y="1406"/>
                  </a:lnTo>
                  <a:lnTo>
                    <a:pt x="2953" y="1366"/>
                  </a:lnTo>
                  <a:lnTo>
                    <a:pt x="2873" y="1306"/>
                  </a:lnTo>
                  <a:lnTo>
                    <a:pt x="563" y="40"/>
                  </a:lnTo>
                  <a:lnTo>
                    <a:pt x="50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820000" y="3063875"/>
              <a:ext cx="103975" cy="38200"/>
            </a:xfrm>
            <a:custGeom>
              <a:avLst/>
              <a:gdLst/>
              <a:ahLst/>
              <a:cxnLst/>
              <a:rect l="l" t="t" r="r" b="b"/>
              <a:pathLst>
                <a:path w="4159" h="1528" extrusionOk="0">
                  <a:moveTo>
                    <a:pt x="764" y="1"/>
                  </a:moveTo>
                  <a:lnTo>
                    <a:pt x="604" y="21"/>
                  </a:lnTo>
                  <a:lnTo>
                    <a:pt x="463" y="61"/>
                  </a:lnTo>
                  <a:lnTo>
                    <a:pt x="342" y="121"/>
                  </a:lnTo>
                  <a:lnTo>
                    <a:pt x="222" y="222"/>
                  </a:lnTo>
                  <a:lnTo>
                    <a:pt x="121" y="342"/>
                  </a:lnTo>
                  <a:lnTo>
                    <a:pt x="61" y="463"/>
                  </a:lnTo>
                  <a:lnTo>
                    <a:pt x="21" y="603"/>
                  </a:lnTo>
                  <a:lnTo>
                    <a:pt x="1" y="764"/>
                  </a:lnTo>
                  <a:lnTo>
                    <a:pt x="21" y="925"/>
                  </a:lnTo>
                  <a:lnTo>
                    <a:pt x="61" y="1065"/>
                  </a:lnTo>
                  <a:lnTo>
                    <a:pt x="121" y="1186"/>
                  </a:lnTo>
                  <a:lnTo>
                    <a:pt x="222" y="1307"/>
                  </a:lnTo>
                  <a:lnTo>
                    <a:pt x="342" y="1387"/>
                  </a:lnTo>
                  <a:lnTo>
                    <a:pt x="463" y="1467"/>
                  </a:lnTo>
                  <a:lnTo>
                    <a:pt x="604" y="1507"/>
                  </a:lnTo>
                  <a:lnTo>
                    <a:pt x="764" y="1527"/>
                  </a:lnTo>
                  <a:lnTo>
                    <a:pt x="3396" y="1527"/>
                  </a:lnTo>
                  <a:lnTo>
                    <a:pt x="3556" y="1507"/>
                  </a:lnTo>
                  <a:lnTo>
                    <a:pt x="3697" y="1467"/>
                  </a:lnTo>
                  <a:lnTo>
                    <a:pt x="3838" y="1387"/>
                  </a:lnTo>
                  <a:lnTo>
                    <a:pt x="3938" y="1307"/>
                  </a:lnTo>
                  <a:lnTo>
                    <a:pt x="4038" y="1186"/>
                  </a:lnTo>
                  <a:lnTo>
                    <a:pt x="4099" y="1065"/>
                  </a:lnTo>
                  <a:lnTo>
                    <a:pt x="4159" y="925"/>
                  </a:lnTo>
                  <a:lnTo>
                    <a:pt x="4159" y="764"/>
                  </a:lnTo>
                  <a:lnTo>
                    <a:pt x="4159" y="603"/>
                  </a:lnTo>
                  <a:lnTo>
                    <a:pt x="4099" y="463"/>
                  </a:lnTo>
                  <a:lnTo>
                    <a:pt x="4038" y="342"/>
                  </a:lnTo>
                  <a:lnTo>
                    <a:pt x="3938" y="222"/>
                  </a:lnTo>
                  <a:lnTo>
                    <a:pt x="3838" y="121"/>
                  </a:lnTo>
                  <a:lnTo>
                    <a:pt x="3697" y="61"/>
                  </a:lnTo>
                  <a:lnTo>
                    <a:pt x="3556" y="21"/>
                  </a:lnTo>
                  <a:lnTo>
                    <a:pt x="3396"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1062575" y="2649075"/>
              <a:ext cx="54250" cy="74350"/>
            </a:xfrm>
            <a:custGeom>
              <a:avLst/>
              <a:gdLst/>
              <a:ahLst/>
              <a:cxnLst/>
              <a:rect l="l" t="t" r="r" b="b"/>
              <a:pathLst>
                <a:path w="2170" h="2974" extrusionOk="0">
                  <a:moveTo>
                    <a:pt x="301" y="1"/>
                  </a:moveTo>
                  <a:lnTo>
                    <a:pt x="241" y="21"/>
                  </a:lnTo>
                  <a:lnTo>
                    <a:pt x="161" y="61"/>
                  </a:lnTo>
                  <a:lnTo>
                    <a:pt x="100" y="101"/>
                  </a:lnTo>
                  <a:lnTo>
                    <a:pt x="60" y="162"/>
                  </a:lnTo>
                  <a:lnTo>
                    <a:pt x="20" y="222"/>
                  </a:lnTo>
                  <a:lnTo>
                    <a:pt x="0" y="282"/>
                  </a:lnTo>
                  <a:lnTo>
                    <a:pt x="0" y="362"/>
                  </a:lnTo>
                  <a:lnTo>
                    <a:pt x="0" y="443"/>
                  </a:lnTo>
                  <a:lnTo>
                    <a:pt x="20" y="503"/>
                  </a:lnTo>
                  <a:lnTo>
                    <a:pt x="60" y="583"/>
                  </a:lnTo>
                  <a:lnTo>
                    <a:pt x="1466" y="2813"/>
                  </a:lnTo>
                  <a:lnTo>
                    <a:pt x="1527" y="2873"/>
                  </a:lnTo>
                  <a:lnTo>
                    <a:pt x="1607" y="2934"/>
                  </a:lnTo>
                  <a:lnTo>
                    <a:pt x="1707" y="2974"/>
                  </a:lnTo>
                  <a:lnTo>
                    <a:pt x="1888" y="2974"/>
                  </a:lnTo>
                  <a:lnTo>
                    <a:pt x="1989" y="2913"/>
                  </a:lnTo>
                  <a:lnTo>
                    <a:pt x="2049" y="2873"/>
                  </a:lnTo>
                  <a:lnTo>
                    <a:pt x="2109" y="2813"/>
                  </a:lnTo>
                  <a:lnTo>
                    <a:pt x="2149" y="2753"/>
                  </a:lnTo>
                  <a:lnTo>
                    <a:pt x="2169" y="2692"/>
                  </a:lnTo>
                  <a:lnTo>
                    <a:pt x="2169" y="2612"/>
                  </a:lnTo>
                  <a:lnTo>
                    <a:pt x="2169" y="2532"/>
                  </a:lnTo>
                  <a:lnTo>
                    <a:pt x="2149" y="2472"/>
                  </a:lnTo>
                  <a:lnTo>
                    <a:pt x="2109" y="2391"/>
                  </a:lnTo>
                  <a:lnTo>
                    <a:pt x="703" y="162"/>
                  </a:lnTo>
                  <a:lnTo>
                    <a:pt x="643" y="101"/>
                  </a:lnTo>
                  <a:lnTo>
                    <a:pt x="583" y="61"/>
                  </a:lnTo>
                  <a:lnTo>
                    <a:pt x="522" y="21"/>
                  </a:lnTo>
                  <a:lnTo>
                    <a:pt x="462"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892325" y="2830375"/>
              <a:ext cx="76850" cy="50750"/>
            </a:xfrm>
            <a:custGeom>
              <a:avLst/>
              <a:gdLst/>
              <a:ahLst/>
              <a:cxnLst/>
              <a:rect l="l" t="t" r="r" b="b"/>
              <a:pathLst>
                <a:path w="3074" h="2030" extrusionOk="0">
                  <a:moveTo>
                    <a:pt x="342" y="0"/>
                  </a:moveTo>
                  <a:lnTo>
                    <a:pt x="262" y="20"/>
                  </a:lnTo>
                  <a:lnTo>
                    <a:pt x="201" y="40"/>
                  </a:lnTo>
                  <a:lnTo>
                    <a:pt x="141" y="81"/>
                  </a:lnTo>
                  <a:lnTo>
                    <a:pt x="81" y="121"/>
                  </a:lnTo>
                  <a:lnTo>
                    <a:pt x="41" y="201"/>
                  </a:lnTo>
                  <a:lnTo>
                    <a:pt x="0" y="261"/>
                  </a:lnTo>
                  <a:lnTo>
                    <a:pt x="0" y="342"/>
                  </a:lnTo>
                  <a:lnTo>
                    <a:pt x="0" y="402"/>
                  </a:lnTo>
                  <a:lnTo>
                    <a:pt x="0" y="482"/>
                  </a:lnTo>
                  <a:lnTo>
                    <a:pt x="41" y="543"/>
                  </a:lnTo>
                  <a:lnTo>
                    <a:pt x="81" y="603"/>
                  </a:lnTo>
                  <a:lnTo>
                    <a:pt x="121" y="663"/>
                  </a:lnTo>
                  <a:lnTo>
                    <a:pt x="181" y="703"/>
                  </a:lnTo>
                  <a:lnTo>
                    <a:pt x="2511" y="1989"/>
                  </a:lnTo>
                  <a:lnTo>
                    <a:pt x="2592" y="2029"/>
                  </a:lnTo>
                  <a:lnTo>
                    <a:pt x="2793" y="2029"/>
                  </a:lnTo>
                  <a:lnTo>
                    <a:pt x="2873" y="1989"/>
                  </a:lnTo>
                  <a:lnTo>
                    <a:pt x="2953" y="1929"/>
                  </a:lnTo>
                  <a:lnTo>
                    <a:pt x="3014" y="1828"/>
                  </a:lnTo>
                  <a:lnTo>
                    <a:pt x="3054" y="1768"/>
                  </a:lnTo>
                  <a:lnTo>
                    <a:pt x="3074" y="1688"/>
                  </a:lnTo>
                  <a:lnTo>
                    <a:pt x="3074" y="1627"/>
                  </a:lnTo>
                  <a:lnTo>
                    <a:pt x="3054" y="1547"/>
                  </a:lnTo>
                  <a:lnTo>
                    <a:pt x="3034" y="1487"/>
                  </a:lnTo>
                  <a:lnTo>
                    <a:pt x="2993" y="1426"/>
                  </a:lnTo>
                  <a:lnTo>
                    <a:pt x="2933" y="1366"/>
                  </a:lnTo>
                  <a:lnTo>
                    <a:pt x="2873" y="1326"/>
                  </a:lnTo>
                  <a:lnTo>
                    <a:pt x="563" y="40"/>
                  </a:lnTo>
                  <a:lnTo>
                    <a:pt x="483" y="20"/>
                  </a:lnTo>
                  <a:lnTo>
                    <a:pt x="402"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062575" y="3442025"/>
              <a:ext cx="54250" cy="74850"/>
            </a:xfrm>
            <a:custGeom>
              <a:avLst/>
              <a:gdLst/>
              <a:ahLst/>
              <a:cxnLst/>
              <a:rect l="l" t="t" r="r" b="b"/>
              <a:pathLst>
                <a:path w="2170" h="2994" extrusionOk="0">
                  <a:moveTo>
                    <a:pt x="1788" y="1"/>
                  </a:moveTo>
                  <a:lnTo>
                    <a:pt x="1707" y="21"/>
                  </a:lnTo>
                  <a:lnTo>
                    <a:pt x="1647" y="41"/>
                  </a:lnTo>
                  <a:lnTo>
                    <a:pt x="1567" y="81"/>
                  </a:lnTo>
                  <a:lnTo>
                    <a:pt x="1527" y="121"/>
                  </a:lnTo>
                  <a:lnTo>
                    <a:pt x="1466" y="181"/>
                  </a:lnTo>
                  <a:lnTo>
                    <a:pt x="60" y="2411"/>
                  </a:lnTo>
                  <a:lnTo>
                    <a:pt x="20" y="2491"/>
                  </a:lnTo>
                  <a:lnTo>
                    <a:pt x="0" y="2552"/>
                  </a:lnTo>
                  <a:lnTo>
                    <a:pt x="0" y="2632"/>
                  </a:lnTo>
                  <a:lnTo>
                    <a:pt x="0" y="2692"/>
                  </a:lnTo>
                  <a:lnTo>
                    <a:pt x="20" y="2773"/>
                  </a:lnTo>
                  <a:lnTo>
                    <a:pt x="60" y="2833"/>
                  </a:lnTo>
                  <a:lnTo>
                    <a:pt x="100" y="2893"/>
                  </a:lnTo>
                  <a:lnTo>
                    <a:pt x="161" y="2933"/>
                  </a:lnTo>
                  <a:lnTo>
                    <a:pt x="261" y="2994"/>
                  </a:lnTo>
                  <a:lnTo>
                    <a:pt x="462" y="2994"/>
                  </a:lnTo>
                  <a:lnTo>
                    <a:pt x="562" y="2953"/>
                  </a:lnTo>
                  <a:lnTo>
                    <a:pt x="623" y="2893"/>
                  </a:lnTo>
                  <a:lnTo>
                    <a:pt x="703" y="2833"/>
                  </a:lnTo>
                  <a:lnTo>
                    <a:pt x="2109" y="603"/>
                  </a:lnTo>
                  <a:lnTo>
                    <a:pt x="2149" y="523"/>
                  </a:lnTo>
                  <a:lnTo>
                    <a:pt x="2169" y="463"/>
                  </a:lnTo>
                  <a:lnTo>
                    <a:pt x="2169" y="382"/>
                  </a:lnTo>
                  <a:lnTo>
                    <a:pt x="2169" y="302"/>
                  </a:lnTo>
                  <a:lnTo>
                    <a:pt x="2149" y="242"/>
                  </a:lnTo>
                  <a:lnTo>
                    <a:pt x="2109" y="181"/>
                  </a:lnTo>
                  <a:lnTo>
                    <a:pt x="2049" y="121"/>
                  </a:lnTo>
                  <a:lnTo>
                    <a:pt x="1989" y="61"/>
                  </a:lnTo>
                  <a:lnTo>
                    <a:pt x="1928" y="41"/>
                  </a:lnTo>
                  <a:lnTo>
                    <a:pt x="1848" y="21"/>
                  </a:lnTo>
                  <a:lnTo>
                    <a:pt x="1788"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92325" y="3284850"/>
              <a:ext cx="76850" cy="50750"/>
            </a:xfrm>
            <a:custGeom>
              <a:avLst/>
              <a:gdLst/>
              <a:ahLst/>
              <a:cxnLst/>
              <a:rect l="l" t="t" r="r" b="b"/>
              <a:pathLst>
                <a:path w="3074" h="2030" extrusionOk="0">
                  <a:moveTo>
                    <a:pt x="2572" y="0"/>
                  </a:moveTo>
                  <a:lnTo>
                    <a:pt x="2511" y="40"/>
                  </a:lnTo>
                  <a:lnTo>
                    <a:pt x="181" y="1306"/>
                  </a:lnTo>
                  <a:lnTo>
                    <a:pt x="121" y="1366"/>
                  </a:lnTo>
                  <a:lnTo>
                    <a:pt x="81" y="1406"/>
                  </a:lnTo>
                  <a:lnTo>
                    <a:pt x="41" y="1467"/>
                  </a:lnTo>
                  <a:lnTo>
                    <a:pt x="0" y="1547"/>
                  </a:lnTo>
                  <a:lnTo>
                    <a:pt x="0" y="1607"/>
                  </a:lnTo>
                  <a:lnTo>
                    <a:pt x="0" y="1688"/>
                  </a:lnTo>
                  <a:lnTo>
                    <a:pt x="0" y="1768"/>
                  </a:lnTo>
                  <a:lnTo>
                    <a:pt x="41" y="1828"/>
                  </a:lnTo>
                  <a:lnTo>
                    <a:pt x="101" y="1909"/>
                  </a:lnTo>
                  <a:lnTo>
                    <a:pt x="181" y="1969"/>
                  </a:lnTo>
                  <a:lnTo>
                    <a:pt x="282" y="2009"/>
                  </a:lnTo>
                  <a:lnTo>
                    <a:pt x="382" y="2029"/>
                  </a:lnTo>
                  <a:lnTo>
                    <a:pt x="462" y="2009"/>
                  </a:lnTo>
                  <a:lnTo>
                    <a:pt x="563" y="1989"/>
                  </a:lnTo>
                  <a:lnTo>
                    <a:pt x="2873" y="703"/>
                  </a:lnTo>
                  <a:lnTo>
                    <a:pt x="2933" y="663"/>
                  </a:lnTo>
                  <a:lnTo>
                    <a:pt x="2993" y="603"/>
                  </a:lnTo>
                  <a:lnTo>
                    <a:pt x="3034" y="543"/>
                  </a:lnTo>
                  <a:lnTo>
                    <a:pt x="3054" y="482"/>
                  </a:lnTo>
                  <a:lnTo>
                    <a:pt x="3074" y="402"/>
                  </a:lnTo>
                  <a:lnTo>
                    <a:pt x="3074" y="342"/>
                  </a:lnTo>
                  <a:lnTo>
                    <a:pt x="3054" y="261"/>
                  </a:lnTo>
                  <a:lnTo>
                    <a:pt x="3014" y="181"/>
                  </a:lnTo>
                  <a:lnTo>
                    <a:pt x="2973" y="121"/>
                  </a:lnTo>
                  <a:lnTo>
                    <a:pt x="2913" y="81"/>
                  </a:lnTo>
                  <a:lnTo>
                    <a:pt x="2853" y="40"/>
                  </a:lnTo>
                  <a:lnTo>
                    <a:pt x="279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1323200" y="2722400"/>
              <a:ext cx="38175" cy="379675"/>
            </a:xfrm>
            <a:custGeom>
              <a:avLst/>
              <a:gdLst/>
              <a:ahLst/>
              <a:cxnLst/>
              <a:rect l="l" t="t" r="r" b="b"/>
              <a:pathLst>
                <a:path w="1527" h="15187" extrusionOk="0">
                  <a:moveTo>
                    <a:pt x="764" y="1"/>
                  </a:moveTo>
                  <a:lnTo>
                    <a:pt x="623" y="21"/>
                  </a:lnTo>
                  <a:lnTo>
                    <a:pt x="482" y="61"/>
                  </a:lnTo>
                  <a:lnTo>
                    <a:pt x="342" y="141"/>
                  </a:lnTo>
                  <a:lnTo>
                    <a:pt x="241" y="221"/>
                  </a:lnTo>
                  <a:lnTo>
                    <a:pt x="141" y="342"/>
                  </a:lnTo>
                  <a:lnTo>
                    <a:pt x="61" y="463"/>
                  </a:lnTo>
                  <a:lnTo>
                    <a:pt x="20" y="603"/>
                  </a:lnTo>
                  <a:lnTo>
                    <a:pt x="0" y="764"/>
                  </a:lnTo>
                  <a:lnTo>
                    <a:pt x="0" y="14423"/>
                  </a:lnTo>
                  <a:lnTo>
                    <a:pt x="20" y="14584"/>
                  </a:lnTo>
                  <a:lnTo>
                    <a:pt x="61" y="14724"/>
                  </a:lnTo>
                  <a:lnTo>
                    <a:pt x="141" y="14845"/>
                  </a:lnTo>
                  <a:lnTo>
                    <a:pt x="241" y="14966"/>
                  </a:lnTo>
                  <a:lnTo>
                    <a:pt x="342" y="15046"/>
                  </a:lnTo>
                  <a:lnTo>
                    <a:pt x="482" y="15126"/>
                  </a:lnTo>
                  <a:lnTo>
                    <a:pt x="623" y="15166"/>
                  </a:lnTo>
                  <a:lnTo>
                    <a:pt x="764" y="15186"/>
                  </a:lnTo>
                  <a:lnTo>
                    <a:pt x="924" y="15166"/>
                  </a:lnTo>
                  <a:lnTo>
                    <a:pt x="1065" y="15126"/>
                  </a:lnTo>
                  <a:lnTo>
                    <a:pt x="1206" y="15046"/>
                  </a:lnTo>
                  <a:lnTo>
                    <a:pt x="1306" y="14966"/>
                  </a:lnTo>
                  <a:lnTo>
                    <a:pt x="1406" y="14845"/>
                  </a:lnTo>
                  <a:lnTo>
                    <a:pt x="1467" y="14724"/>
                  </a:lnTo>
                  <a:lnTo>
                    <a:pt x="1527" y="14584"/>
                  </a:lnTo>
                  <a:lnTo>
                    <a:pt x="1527" y="14423"/>
                  </a:lnTo>
                  <a:lnTo>
                    <a:pt x="1527" y="764"/>
                  </a:lnTo>
                  <a:lnTo>
                    <a:pt x="1527" y="603"/>
                  </a:lnTo>
                  <a:lnTo>
                    <a:pt x="1467" y="463"/>
                  </a:lnTo>
                  <a:lnTo>
                    <a:pt x="1406" y="342"/>
                  </a:lnTo>
                  <a:lnTo>
                    <a:pt x="1306" y="221"/>
                  </a:lnTo>
                  <a:lnTo>
                    <a:pt x="1206" y="141"/>
                  </a:lnTo>
                  <a:lnTo>
                    <a:pt x="1065" y="61"/>
                  </a:lnTo>
                  <a:lnTo>
                    <a:pt x="924" y="21"/>
                  </a:lnTo>
                  <a:lnTo>
                    <a:pt x="76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323700" y="3063875"/>
              <a:ext cx="220975" cy="127075"/>
            </a:xfrm>
            <a:custGeom>
              <a:avLst/>
              <a:gdLst/>
              <a:ahLst/>
              <a:cxnLst/>
              <a:rect l="l" t="t" r="r" b="b"/>
              <a:pathLst>
                <a:path w="8839" h="5083" extrusionOk="0">
                  <a:moveTo>
                    <a:pt x="643" y="1"/>
                  </a:moveTo>
                  <a:lnTo>
                    <a:pt x="503" y="41"/>
                  </a:lnTo>
                  <a:lnTo>
                    <a:pt x="362" y="101"/>
                  </a:lnTo>
                  <a:lnTo>
                    <a:pt x="241" y="182"/>
                  </a:lnTo>
                  <a:lnTo>
                    <a:pt x="141" y="302"/>
                  </a:lnTo>
                  <a:lnTo>
                    <a:pt x="61" y="423"/>
                  </a:lnTo>
                  <a:lnTo>
                    <a:pt x="20" y="583"/>
                  </a:lnTo>
                  <a:lnTo>
                    <a:pt x="0" y="724"/>
                  </a:lnTo>
                  <a:lnTo>
                    <a:pt x="0" y="865"/>
                  </a:lnTo>
                  <a:lnTo>
                    <a:pt x="41" y="1005"/>
                  </a:lnTo>
                  <a:lnTo>
                    <a:pt x="101" y="1146"/>
                  </a:lnTo>
                  <a:lnTo>
                    <a:pt x="181" y="1266"/>
                  </a:lnTo>
                  <a:lnTo>
                    <a:pt x="282" y="1367"/>
                  </a:lnTo>
                  <a:lnTo>
                    <a:pt x="422" y="1447"/>
                  </a:lnTo>
                  <a:lnTo>
                    <a:pt x="7734" y="5003"/>
                  </a:lnTo>
                  <a:lnTo>
                    <a:pt x="7895" y="5063"/>
                  </a:lnTo>
                  <a:lnTo>
                    <a:pt x="8075" y="5083"/>
                  </a:lnTo>
                  <a:lnTo>
                    <a:pt x="8176" y="5083"/>
                  </a:lnTo>
                  <a:lnTo>
                    <a:pt x="8276" y="5063"/>
                  </a:lnTo>
                  <a:lnTo>
                    <a:pt x="8377" y="5023"/>
                  </a:lnTo>
                  <a:lnTo>
                    <a:pt x="8477" y="4982"/>
                  </a:lnTo>
                  <a:lnTo>
                    <a:pt x="8558" y="4922"/>
                  </a:lnTo>
                  <a:lnTo>
                    <a:pt x="8638" y="4842"/>
                  </a:lnTo>
                  <a:lnTo>
                    <a:pt x="8698" y="4762"/>
                  </a:lnTo>
                  <a:lnTo>
                    <a:pt x="8758" y="4661"/>
                  </a:lnTo>
                  <a:lnTo>
                    <a:pt x="8819" y="4520"/>
                  </a:lnTo>
                  <a:lnTo>
                    <a:pt x="8839" y="4360"/>
                  </a:lnTo>
                  <a:lnTo>
                    <a:pt x="8819" y="4219"/>
                  </a:lnTo>
                  <a:lnTo>
                    <a:pt x="8799" y="4079"/>
                  </a:lnTo>
                  <a:lnTo>
                    <a:pt x="8738" y="3938"/>
                  </a:lnTo>
                  <a:lnTo>
                    <a:pt x="8638" y="3817"/>
                  </a:lnTo>
                  <a:lnTo>
                    <a:pt x="8537" y="3717"/>
                  </a:lnTo>
                  <a:lnTo>
                    <a:pt x="8397" y="3637"/>
                  </a:lnTo>
                  <a:lnTo>
                    <a:pt x="1085" y="81"/>
                  </a:lnTo>
                  <a:lnTo>
                    <a:pt x="944" y="21"/>
                  </a:lnTo>
                  <a:lnTo>
                    <a:pt x="78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grpSp>
        <p:nvGrpSpPr>
          <p:cNvPr id="180" name="Google Shape;180;p4"/>
          <p:cNvGrpSpPr/>
          <p:nvPr/>
        </p:nvGrpSpPr>
        <p:grpSpPr>
          <a:xfrm>
            <a:off x="10025" y="-12300"/>
            <a:ext cx="9123927" cy="5187493"/>
            <a:chOff x="33197" y="-12175"/>
            <a:chExt cx="9123927" cy="5118900"/>
          </a:xfrm>
        </p:grpSpPr>
        <p:grpSp>
          <p:nvGrpSpPr>
            <p:cNvPr id="181" name="Google Shape;181;p4"/>
            <p:cNvGrpSpPr/>
            <p:nvPr/>
          </p:nvGrpSpPr>
          <p:grpSpPr>
            <a:xfrm>
              <a:off x="577902" y="-12175"/>
              <a:ext cx="7986672" cy="5118900"/>
              <a:chOff x="577902" y="-12175"/>
              <a:chExt cx="7986672" cy="5118900"/>
            </a:xfrm>
          </p:grpSpPr>
          <p:cxnSp>
            <p:nvCxnSpPr>
              <p:cNvPr id="182" name="Google Shape;182;p4"/>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3" name="Google Shape;183;p4"/>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4" name="Google Shape;184;p4"/>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5" name="Google Shape;185;p4"/>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6" name="Google Shape;186;p4"/>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7" name="Google Shape;187;p4"/>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8" name="Google Shape;188;p4"/>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89" name="Google Shape;189;p4"/>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0" name="Google Shape;190;p4"/>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1" name="Google Shape;191;p4"/>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2" name="Google Shape;192;p4"/>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3" name="Google Shape;193;p4"/>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4" name="Google Shape;194;p4"/>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5" name="Google Shape;195;p4"/>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6" name="Google Shape;196;p4"/>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197" name="Google Shape;197;p4"/>
            <p:cNvGrpSpPr/>
            <p:nvPr/>
          </p:nvGrpSpPr>
          <p:grpSpPr>
            <a:xfrm rot="5400000">
              <a:off x="2598493" y="-2006994"/>
              <a:ext cx="3993336" cy="9123927"/>
              <a:chOff x="577902" y="-12175"/>
              <a:chExt cx="3993336" cy="5118900"/>
            </a:xfrm>
          </p:grpSpPr>
          <p:cxnSp>
            <p:nvCxnSpPr>
              <p:cNvPr id="198" name="Google Shape;198;p4"/>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199" name="Google Shape;199;p4"/>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0" name="Google Shape;200;p4"/>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1" name="Google Shape;201;p4"/>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2" name="Google Shape;202;p4"/>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3" name="Google Shape;203;p4"/>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4" name="Google Shape;204;p4"/>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05" name="Google Shape;205;p4"/>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206" name="Google Shape;206;p4"/>
          <p:cNvGrpSpPr/>
          <p:nvPr/>
        </p:nvGrpSpPr>
        <p:grpSpPr>
          <a:xfrm>
            <a:off x="43050" y="378150"/>
            <a:ext cx="9057900" cy="4584350"/>
            <a:chOff x="43050" y="378150"/>
            <a:chExt cx="9057900" cy="4584350"/>
          </a:xfrm>
        </p:grpSpPr>
        <p:grpSp>
          <p:nvGrpSpPr>
            <p:cNvPr id="207" name="Google Shape;207;p4"/>
            <p:cNvGrpSpPr/>
            <p:nvPr/>
          </p:nvGrpSpPr>
          <p:grpSpPr>
            <a:xfrm>
              <a:off x="125517" y="1054571"/>
              <a:ext cx="8878403" cy="3722222"/>
              <a:chOff x="125517" y="1054571"/>
              <a:chExt cx="8878403" cy="3722222"/>
            </a:xfrm>
          </p:grpSpPr>
          <p:sp>
            <p:nvSpPr>
              <p:cNvPr id="208" name="Google Shape;208;p4"/>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4"/>
              <p:cNvGrpSpPr/>
              <p:nvPr/>
            </p:nvGrpSpPr>
            <p:grpSpPr>
              <a:xfrm>
                <a:off x="8710521" y="1054571"/>
                <a:ext cx="293400" cy="3722222"/>
                <a:chOff x="8710521" y="1196850"/>
                <a:chExt cx="293400" cy="3722222"/>
              </a:xfrm>
            </p:grpSpPr>
            <p:sp>
              <p:nvSpPr>
                <p:cNvPr id="211" name="Google Shape;211;p4"/>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4"/>
              <p:cNvGrpSpPr/>
              <p:nvPr/>
            </p:nvGrpSpPr>
            <p:grpSpPr>
              <a:xfrm>
                <a:off x="125517" y="1054571"/>
                <a:ext cx="293400" cy="3722222"/>
                <a:chOff x="8710521" y="1196850"/>
                <a:chExt cx="293400" cy="3722222"/>
              </a:xfrm>
            </p:grpSpPr>
            <p:sp>
              <p:nvSpPr>
                <p:cNvPr id="214" name="Google Shape;214;p4"/>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 name="Google Shape;216;p4"/>
            <p:cNvGrpSpPr/>
            <p:nvPr/>
          </p:nvGrpSpPr>
          <p:grpSpPr>
            <a:xfrm>
              <a:off x="43050" y="378150"/>
              <a:ext cx="9057900" cy="4584350"/>
              <a:chOff x="35650" y="378150"/>
              <a:chExt cx="9057900" cy="4584350"/>
            </a:xfrm>
          </p:grpSpPr>
          <p:sp>
            <p:nvSpPr>
              <p:cNvPr id="217" name="Google Shape;217;p4"/>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9" name="Google Shape;219;p4"/>
          <p:cNvSpPr txBox="1">
            <a:spLocks noGrp="1"/>
          </p:cNvSpPr>
          <p:nvPr>
            <p:ph type="title"/>
          </p:nvPr>
        </p:nvSpPr>
        <p:spPr>
          <a:xfrm>
            <a:off x="720000" y="615696"/>
            <a:ext cx="7704000" cy="457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
        <p:nvSpPr>
          <p:cNvPr id="220" name="Google Shape;220;p4"/>
          <p:cNvSpPr txBox="1">
            <a:spLocks noGrp="1"/>
          </p:cNvSpPr>
          <p:nvPr>
            <p:ph type="body" idx="1"/>
          </p:nvPr>
        </p:nvSpPr>
        <p:spPr>
          <a:xfrm>
            <a:off x="716900" y="1119725"/>
            <a:ext cx="7704000" cy="34797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Barlow Medium"/>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1"/>
        <p:cNvGrpSpPr/>
        <p:nvPr/>
      </p:nvGrpSpPr>
      <p:grpSpPr>
        <a:xfrm>
          <a:off x="0" y="0"/>
          <a:ext cx="0" cy="0"/>
          <a:chOff x="0" y="0"/>
          <a:chExt cx="0" cy="0"/>
        </a:xfrm>
      </p:grpSpPr>
      <p:grpSp>
        <p:nvGrpSpPr>
          <p:cNvPr id="222" name="Google Shape;222;p5"/>
          <p:cNvGrpSpPr/>
          <p:nvPr/>
        </p:nvGrpSpPr>
        <p:grpSpPr>
          <a:xfrm>
            <a:off x="10025" y="-12300"/>
            <a:ext cx="9123927" cy="5187493"/>
            <a:chOff x="33197" y="-12175"/>
            <a:chExt cx="9123927" cy="5118900"/>
          </a:xfrm>
        </p:grpSpPr>
        <p:grpSp>
          <p:nvGrpSpPr>
            <p:cNvPr id="223" name="Google Shape;223;p5"/>
            <p:cNvGrpSpPr/>
            <p:nvPr/>
          </p:nvGrpSpPr>
          <p:grpSpPr>
            <a:xfrm>
              <a:off x="577902" y="-12175"/>
              <a:ext cx="7986672" cy="5118900"/>
              <a:chOff x="577902" y="-12175"/>
              <a:chExt cx="7986672" cy="5118900"/>
            </a:xfrm>
          </p:grpSpPr>
          <p:cxnSp>
            <p:nvCxnSpPr>
              <p:cNvPr id="224" name="Google Shape;224;p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25" name="Google Shape;225;p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26" name="Google Shape;226;p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27" name="Google Shape;227;p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28" name="Google Shape;228;p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29" name="Google Shape;229;p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0" name="Google Shape;230;p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1" name="Google Shape;231;p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2" name="Google Shape;232;p5"/>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3" name="Google Shape;233;p5"/>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4" name="Google Shape;234;p5"/>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5" name="Google Shape;235;p5"/>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6" name="Google Shape;236;p5"/>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7" name="Google Shape;237;p5"/>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38" name="Google Shape;238;p5"/>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239" name="Google Shape;239;p5"/>
            <p:cNvGrpSpPr/>
            <p:nvPr/>
          </p:nvGrpSpPr>
          <p:grpSpPr>
            <a:xfrm rot="5400000">
              <a:off x="2598493" y="-2006994"/>
              <a:ext cx="3993336" cy="9123927"/>
              <a:chOff x="577902" y="-12175"/>
              <a:chExt cx="3993336" cy="5118900"/>
            </a:xfrm>
          </p:grpSpPr>
          <p:cxnSp>
            <p:nvCxnSpPr>
              <p:cNvPr id="240" name="Google Shape;240;p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41" name="Google Shape;241;p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42" name="Google Shape;242;p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43" name="Google Shape;243;p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44" name="Google Shape;244;p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45" name="Google Shape;245;p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46" name="Google Shape;246;p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47" name="Google Shape;247;p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248" name="Google Shape;248;p5"/>
          <p:cNvGrpSpPr/>
          <p:nvPr/>
        </p:nvGrpSpPr>
        <p:grpSpPr>
          <a:xfrm>
            <a:off x="43050" y="378150"/>
            <a:ext cx="9057900" cy="4584350"/>
            <a:chOff x="43050" y="378150"/>
            <a:chExt cx="9057900" cy="4584350"/>
          </a:xfrm>
        </p:grpSpPr>
        <p:grpSp>
          <p:nvGrpSpPr>
            <p:cNvPr id="249" name="Google Shape;249;p5"/>
            <p:cNvGrpSpPr/>
            <p:nvPr/>
          </p:nvGrpSpPr>
          <p:grpSpPr>
            <a:xfrm>
              <a:off x="125517" y="1054571"/>
              <a:ext cx="8878403" cy="3722222"/>
              <a:chOff x="125517" y="1054571"/>
              <a:chExt cx="8878403" cy="3722222"/>
            </a:xfrm>
          </p:grpSpPr>
          <p:sp>
            <p:nvSpPr>
              <p:cNvPr id="250" name="Google Shape;250;p5"/>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5"/>
              <p:cNvGrpSpPr/>
              <p:nvPr/>
            </p:nvGrpSpPr>
            <p:grpSpPr>
              <a:xfrm>
                <a:off x="8710521" y="1054571"/>
                <a:ext cx="293400" cy="3722222"/>
                <a:chOff x="8710521" y="1196850"/>
                <a:chExt cx="293400" cy="3722222"/>
              </a:xfrm>
            </p:grpSpPr>
            <p:sp>
              <p:nvSpPr>
                <p:cNvPr id="253" name="Google Shape;253;p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5"/>
              <p:cNvGrpSpPr/>
              <p:nvPr/>
            </p:nvGrpSpPr>
            <p:grpSpPr>
              <a:xfrm>
                <a:off x="125517" y="1054571"/>
                <a:ext cx="293400" cy="3722222"/>
                <a:chOff x="8710521" y="1196850"/>
                <a:chExt cx="293400" cy="3722222"/>
              </a:xfrm>
            </p:grpSpPr>
            <p:sp>
              <p:nvSpPr>
                <p:cNvPr id="256" name="Google Shape;256;p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 name="Google Shape;258;p5"/>
            <p:cNvGrpSpPr/>
            <p:nvPr/>
          </p:nvGrpSpPr>
          <p:grpSpPr>
            <a:xfrm>
              <a:off x="43050" y="378150"/>
              <a:ext cx="9057900" cy="4584350"/>
              <a:chOff x="35650" y="378150"/>
              <a:chExt cx="9057900" cy="4584350"/>
            </a:xfrm>
          </p:grpSpPr>
          <p:sp>
            <p:nvSpPr>
              <p:cNvPr id="259" name="Google Shape;259;p5"/>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 name="Google Shape;261;p5"/>
          <p:cNvSpPr txBox="1">
            <a:spLocks noGrp="1"/>
          </p:cNvSpPr>
          <p:nvPr>
            <p:ph type="title"/>
          </p:nvPr>
        </p:nvSpPr>
        <p:spPr>
          <a:xfrm>
            <a:off x="1215859" y="2643319"/>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2700">
                <a:solidFill>
                  <a:schemeClr val="dk1"/>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262" name="Google Shape;262;p5"/>
          <p:cNvSpPr txBox="1">
            <a:spLocks noGrp="1"/>
          </p:cNvSpPr>
          <p:nvPr>
            <p:ph type="title" idx="2"/>
          </p:nvPr>
        </p:nvSpPr>
        <p:spPr>
          <a:xfrm>
            <a:off x="5185541" y="2643319"/>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2700">
                <a:solidFill>
                  <a:schemeClr val="dk1"/>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263" name="Google Shape;263;p5"/>
          <p:cNvSpPr txBox="1">
            <a:spLocks noGrp="1"/>
          </p:cNvSpPr>
          <p:nvPr>
            <p:ph type="subTitle" idx="1"/>
          </p:nvPr>
        </p:nvSpPr>
        <p:spPr>
          <a:xfrm>
            <a:off x="5191691" y="2999557"/>
            <a:ext cx="27303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4" name="Google Shape;264;p5"/>
          <p:cNvSpPr txBox="1">
            <a:spLocks noGrp="1"/>
          </p:cNvSpPr>
          <p:nvPr>
            <p:ph type="subTitle" idx="3"/>
          </p:nvPr>
        </p:nvSpPr>
        <p:spPr>
          <a:xfrm>
            <a:off x="1222009" y="2999557"/>
            <a:ext cx="27303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5" name="Google Shape;265;p5"/>
          <p:cNvSpPr txBox="1">
            <a:spLocks noGrp="1"/>
          </p:cNvSpPr>
          <p:nvPr>
            <p:ph type="title" idx="4"/>
          </p:nvPr>
        </p:nvSpPr>
        <p:spPr>
          <a:xfrm>
            <a:off x="720000" y="615696"/>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6"/>
        <p:cNvGrpSpPr/>
        <p:nvPr/>
      </p:nvGrpSpPr>
      <p:grpSpPr>
        <a:xfrm>
          <a:off x="0" y="0"/>
          <a:ext cx="0" cy="0"/>
          <a:chOff x="0" y="0"/>
          <a:chExt cx="0" cy="0"/>
        </a:xfrm>
      </p:grpSpPr>
      <p:grpSp>
        <p:nvGrpSpPr>
          <p:cNvPr id="267" name="Google Shape;267;p6"/>
          <p:cNvGrpSpPr/>
          <p:nvPr/>
        </p:nvGrpSpPr>
        <p:grpSpPr>
          <a:xfrm>
            <a:off x="10025" y="-12300"/>
            <a:ext cx="9123927" cy="5187493"/>
            <a:chOff x="33197" y="-12175"/>
            <a:chExt cx="9123927" cy="5118900"/>
          </a:xfrm>
        </p:grpSpPr>
        <p:grpSp>
          <p:nvGrpSpPr>
            <p:cNvPr id="268" name="Google Shape;268;p6"/>
            <p:cNvGrpSpPr/>
            <p:nvPr/>
          </p:nvGrpSpPr>
          <p:grpSpPr>
            <a:xfrm>
              <a:off x="577902" y="-12175"/>
              <a:ext cx="7986672" cy="5118900"/>
              <a:chOff x="577902" y="-12175"/>
              <a:chExt cx="7986672" cy="5118900"/>
            </a:xfrm>
          </p:grpSpPr>
          <p:cxnSp>
            <p:nvCxnSpPr>
              <p:cNvPr id="269" name="Google Shape;269;p6"/>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0" name="Google Shape;270;p6"/>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1" name="Google Shape;271;p6"/>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2" name="Google Shape;272;p6"/>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3" name="Google Shape;273;p6"/>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4" name="Google Shape;274;p6"/>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5" name="Google Shape;275;p6"/>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6" name="Google Shape;276;p6"/>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7" name="Google Shape;277;p6"/>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8" name="Google Shape;278;p6"/>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79" name="Google Shape;279;p6"/>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0" name="Google Shape;280;p6"/>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1" name="Google Shape;281;p6"/>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2" name="Google Shape;282;p6"/>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3" name="Google Shape;283;p6"/>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284" name="Google Shape;284;p6"/>
            <p:cNvGrpSpPr/>
            <p:nvPr/>
          </p:nvGrpSpPr>
          <p:grpSpPr>
            <a:xfrm rot="5400000">
              <a:off x="2598493" y="-2006994"/>
              <a:ext cx="3993336" cy="9123927"/>
              <a:chOff x="577902" y="-12175"/>
              <a:chExt cx="3993336" cy="5118900"/>
            </a:xfrm>
          </p:grpSpPr>
          <p:cxnSp>
            <p:nvCxnSpPr>
              <p:cNvPr id="285" name="Google Shape;285;p6"/>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6" name="Google Shape;286;p6"/>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7" name="Google Shape;287;p6"/>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8" name="Google Shape;288;p6"/>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89" name="Google Shape;289;p6"/>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90" name="Google Shape;290;p6"/>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91" name="Google Shape;291;p6"/>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292" name="Google Shape;292;p6"/>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293" name="Google Shape;293;p6"/>
          <p:cNvGrpSpPr/>
          <p:nvPr/>
        </p:nvGrpSpPr>
        <p:grpSpPr>
          <a:xfrm flipH="1">
            <a:off x="8023075" y="111425"/>
            <a:ext cx="1102825" cy="1470925"/>
            <a:chOff x="8269775" y="3716750"/>
            <a:chExt cx="1102825" cy="1470925"/>
          </a:xfrm>
        </p:grpSpPr>
        <p:sp>
          <p:nvSpPr>
            <p:cNvPr id="294" name="Google Shape;294;p6"/>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6"/>
          <p:cNvGrpSpPr/>
          <p:nvPr/>
        </p:nvGrpSpPr>
        <p:grpSpPr>
          <a:xfrm>
            <a:off x="43050" y="378150"/>
            <a:ext cx="9057900" cy="4584350"/>
            <a:chOff x="43050" y="378150"/>
            <a:chExt cx="9057900" cy="4584350"/>
          </a:xfrm>
        </p:grpSpPr>
        <p:grpSp>
          <p:nvGrpSpPr>
            <p:cNvPr id="303" name="Google Shape;303;p6"/>
            <p:cNvGrpSpPr/>
            <p:nvPr/>
          </p:nvGrpSpPr>
          <p:grpSpPr>
            <a:xfrm>
              <a:off x="125517" y="1054571"/>
              <a:ext cx="8878403" cy="3722222"/>
              <a:chOff x="125517" y="1054571"/>
              <a:chExt cx="8878403" cy="3722222"/>
            </a:xfrm>
          </p:grpSpPr>
          <p:sp>
            <p:nvSpPr>
              <p:cNvPr id="304" name="Google Shape;304;p6"/>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6"/>
              <p:cNvGrpSpPr/>
              <p:nvPr/>
            </p:nvGrpSpPr>
            <p:grpSpPr>
              <a:xfrm>
                <a:off x="8710521" y="1054571"/>
                <a:ext cx="293400" cy="3722222"/>
                <a:chOff x="8710521" y="1196850"/>
                <a:chExt cx="293400" cy="3722222"/>
              </a:xfrm>
            </p:grpSpPr>
            <p:sp>
              <p:nvSpPr>
                <p:cNvPr id="307" name="Google Shape;307;p6"/>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6"/>
              <p:cNvGrpSpPr/>
              <p:nvPr/>
            </p:nvGrpSpPr>
            <p:grpSpPr>
              <a:xfrm>
                <a:off x="125517" y="1054571"/>
                <a:ext cx="293400" cy="3722222"/>
                <a:chOff x="8710521" y="1196850"/>
                <a:chExt cx="293400" cy="3722222"/>
              </a:xfrm>
            </p:grpSpPr>
            <p:sp>
              <p:nvSpPr>
                <p:cNvPr id="310" name="Google Shape;310;p6"/>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 name="Google Shape;312;p6"/>
            <p:cNvGrpSpPr/>
            <p:nvPr/>
          </p:nvGrpSpPr>
          <p:grpSpPr>
            <a:xfrm>
              <a:off x="43050" y="378150"/>
              <a:ext cx="9057900" cy="4584350"/>
              <a:chOff x="35650" y="378150"/>
              <a:chExt cx="9057900" cy="4584350"/>
            </a:xfrm>
          </p:grpSpPr>
          <p:sp>
            <p:nvSpPr>
              <p:cNvPr id="313" name="Google Shape;313;p6"/>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 name="Google Shape;315;p6"/>
          <p:cNvSpPr txBox="1">
            <a:spLocks noGrp="1"/>
          </p:cNvSpPr>
          <p:nvPr>
            <p:ph type="title"/>
          </p:nvPr>
        </p:nvSpPr>
        <p:spPr>
          <a:xfrm>
            <a:off x="720000" y="6126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1"/>
        <p:cNvGrpSpPr/>
        <p:nvPr/>
      </p:nvGrpSpPr>
      <p:grpSpPr>
        <a:xfrm>
          <a:off x="0" y="0"/>
          <a:ext cx="0" cy="0"/>
          <a:chOff x="0" y="0"/>
          <a:chExt cx="0" cy="0"/>
        </a:xfrm>
      </p:grpSpPr>
      <p:grpSp>
        <p:nvGrpSpPr>
          <p:cNvPr id="412" name="Google Shape;412;p9"/>
          <p:cNvGrpSpPr/>
          <p:nvPr/>
        </p:nvGrpSpPr>
        <p:grpSpPr>
          <a:xfrm>
            <a:off x="10025" y="-12300"/>
            <a:ext cx="9123927" cy="5187493"/>
            <a:chOff x="33197" y="-12175"/>
            <a:chExt cx="9123927" cy="5118900"/>
          </a:xfrm>
        </p:grpSpPr>
        <p:grpSp>
          <p:nvGrpSpPr>
            <p:cNvPr id="413" name="Google Shape;413;p9"/>
            <p:cNvGrpSpPr/>
            <p:nvPr/>
          </p:nvGrpSpPr>
          <p:grpSpPr>
            <a:xfrm>
              <a:off x="577902" y="-12175"/>
              <a:ext cx="7986672" cy="5118900"/>
              <a:chOff x="577902" y="-12175"/>
              <a:chExt cx="7986672" cy="5118900"/>
            </a:xfrm>
          </p:grpSpPr>
          <p:cxnSp>
            <p:nvCxnSpPr>
              <p:cNvPr id="414" name="Google Shape;414;p9"/>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5" name="Google Shape;415;p9"/>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6" name="Google Shape;416;p9"/>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7" name="Google Shape;417;p9"/>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8" name="Google Shape;418;p9"/>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19" name="Google Shape;419;p9"/>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0" name="Google Shape;420;p9"/>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1" name="Google Shape;421;p9"/>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2" name="Google Shape;422;p9"/>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3" name="Google Shape;423;p9"/>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4" name="Google Shape;424;p9"/>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5" name="Google Shape;425;p9"/>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6" name="Google Shape;426;p9"/>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7" name="Google Shape;427;p9"/>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28" name="Google Shape;428;p9"/>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429" name="Google Shape;429;p9"/>
            <p:cNvGrpSpPr/>
            <p:nvPr/>
          </p:nvGrpSpPr>
          <p:grpSpPr>
            <a:xfrm rot="5400000">
              <a:off x="2598493" y="-2006994"/>
              <a:ext cx="3993336" cy="9123927"/>
              <a:chOff x="577902" y="-12175"/>
              <a:chExt cx="3993336" cy="5118900"/>
            </a:xfrm>
          </p:grpSpPr>
          <p:cxnSp>
            <p:nvCxnSpPr>
              <p:cNvPr id="430" name="Google Shape;430;p9"/>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1" name="Google Shape;431;p9"/>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2" name="Google Shape;432;p9"/>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3" name="Google Shape;433;p9"/>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4" name="Google Shape;434;p9"/>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5" name="Google Shape;435;p9"/>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6" name="Google Shape;436;p9"/>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437" name="Google Shape;437;p9"/>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sp>
        <p:nvSpPr>
          <p:cNvPr id="438" name="Google Shape;438;p9"/>
          <p:cNvSpPr txBox="1">
            <a:spLocks noGrp="1"/>
          </p:cNvSpPr>
          <p:nvPr>
            <p:ph type="title"/>
          </p:nvPr>
        </p:nvSpPr>
        <p:spPr>
          <a:xfrm>
            <a:off x="2262300" y="1629650"/>
            <a:ext cx="4619400" cy="7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5500"/>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a:endParaRPr/>
          </a:p>
        </p:txBody>
      </p:sp>
      <p:sp>
        <p:nvSpPr>
          <p:cNvPr id="439" name="Google Shape;439;p9"/>
          <p:cNvSpPr txBox="1">
            <a:spLocks noGrp="1"/>
          </p:cNvSpPr>
          <p:nvPr>
            <p:ph type="subTitle" idx="1"/>
          </p:nvPr>
        </p:nvSpPr>
        <p:spPr>
          <a:xfrm>
            <a:off x="2263200" y="2418250"/>
            <a:ext cx="4617600" cy="10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grpSp>
        <p:nvGrpSpPr>
          <p:cNvPr id="440" name="Google Shape;440;p9"/>
          <p:cNvGrpSpPr/>
          <p:nvPr/>
        </p:nvGrpSpPr>
        <p:grpSpPr>
          <a:xfrm flipH="1">
            <a:off x="7148667" y="2474906"/>
            <a:ext cx="799791" cy="1768646"/>
            <a:chOff x="10554050" y="3035751"/>
            <a:chExt cx="778688" cy="1721980"/>
          </a:xfrm>
        </p:grpSpPr>
        <p:sp>
          <p:nvSpPr>
            <p:cNvPr id="441" name="Google Shape;441;p9"/>
            <p:cNvSpPr/>
            <p:nvPr/>
          </p:nvSpPr>
          <p:spPr>
            <a:xfrm>
              <a:off x="10780631" y="3035751"/>
              <a:ext cx="445853" cy="879082"/>
            </a:xfrm>
            <a:custGeom>
              <a:avLst/>
              <a:gdLst/>
              <a:ahLst/>
              <a:cxnLst/>
              <a:rect l="l" t="t" r="r" b="b"/>
              <a:pathLst>
                <a:path w="11196" h="22075" extrusionOk="0">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10856648" y="3107350"/>
              <a:ext cx="358004" cy="791990"/>
            </a:xfrm>
            <a:custGeom>
              <a:avLst/>
              <a:gdLst/>
              <a:ahLst/>
              <a:cxnLst/>
              <a:rect l="l" t="t" r="r" b="b"/>
              <a:pathLst>
                <a:path w="8990" h="19888" extrusionOk="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10885439" y="3136141"/>
              <a:ext cx="50216" cy="72357"/>
            </a:xfrm>
            <a:custGeom>
              <a:avLst/>
              <a:gdLst/>
              <a:ahLst/>
              <a:cxnLst/>
              <a:rect l="l" t="t" r="r" b="b"/>
              <a:pathLst>
                <a:path w="1261" h="1817" extrusionOk="0">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10937843" y="3264565"/>
              <a:ext cx="59057" cy="95972"/>
            </a:xfrm>
            <a:custGeom>
              <a:avLst/>
              <a:gdLst/>
              <a:ahLst/>
              <a:cxnLst/>
              <a:rect l="l" t="t" r="r" b="b"/>
              <a:pathLst>
                <a:path w="1483" h="2410" extrusionOk="0">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10837455" y="3267512"/>
              <a:ext cx="84902" cy="31022"/>
            </a:xfrm>
            <a:custGeom>
              <a:avLst/>
              <a:gdLst/>
              <a:ahLst/>
              <a:cxnLst/>
              <a:rect l="l" t="t" r="r" b="b"/>
              <a:pathLst>
                <a:path w="2132" h="779" extrusionOk="0">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10882492" y="3437988"/>
              <a:ext cx="105569" cy="35482"/>
            </a:xfrm>
            <a:custGeom>
              <a:avLst/>
              <a:gdLst/>
              <a:ahLst/>
              <a:cxnLst/>
              <a:rect l="l" t="t" r="r" b="b"/>
              <a:pathLst>
                <a:path w="2651" h="891" extrusionOk="0">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11027121" y="3481553"/>
              <a:ext cx="58340" cy="98202"/>
            </a:xfrm>
            <a:custGeom>
              <a:avLst/>
              <a:gdLst/>
              <a:ahLst/>
              <a:cxnLst/>
              <a:rect l="l" t="t" r="r" b="b"/>
              <a:pathLst>
                <a:path w="1465" h="2466" extrusionOk="0">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0997614" y="3657922"/>
              <a:ext cx="93782" cy="39902"/>
            </a:xfrm>
            <a:custGeom>
              <a:avLst/>
              <a:gdLst/>
              <a:ahLst/>
              <a:cxnLst/>
              <a:rect l="l" t="t" r="r" b="b"/>
              <a:pathLst>
                <a:path w="2355" h="1002" extrusionOk="0">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0575434" y="3333178"/>
              <a:ext cx="757304" cy="973580"/>
            </a:xfrm>
            <a:custGeom>
              <a:avLst/>
              <a:gdLst/>
              <a:ahLst/>
              <a:cxnLst/>
              <a:rect l="l" t="t" r="r" b="b"/>
              <a:pathLst>
                <a:path w="19017" h="24448" extrusionOk="0">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10575434" y="3333178"/>
              <a:ext cx="757304" cy="973580"/>
            </a:xfrm>
            <a:custGeom>
              <a:avLst/>
              <a:gdLst/>
              <a:ahLst/>
              <a:cxnLst/>
              <a:rect l="l" t="t" r="r" b="b"/>
              <a:pathLst>
                <a:path w="19017" h="24448" fill="none" extrusionOk="0">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10661805" y="3399600"/>
              <a:ext cx="607492" cy="822295"/>
            </a:xfrm>
            <a:custGeom>
              <a:avLst/>
              <a:gdLst/>
              <a:ahLst/>
              <a:cxnLst/>
              <a:rect l="l" t="t" r="r" b="b"/>
              <a:pathLst>
                <a:path w="15255" h="20649" extrusionOk="0">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10999844" y="3696310"/>
              <a:ext cx="95972" cy="267966"/>
            </a:xfrm>
            <a:custGeom>
              <a:avLst/>
              <a:gdLst/>
              <a:ahLst/>
              <a:cxnLst/>
              <a:rect l="l" t="t" r="r" b="b"/>
              <a:pathLst>
                <a:path w="2410" h="6729" extrusionOk="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10843348" y="3553868"/>
              <a:ext cx="70167" cy="188998"/>
            </a:xfrm>
            <a:custGeom>
              <a:avLst/>
              <a:gdLst/>
              <a:ahLst/>
              <a:cxnLst/>
              <a:rect l="l" t="t" r="r" b="b"/>
              <a:pathLst>
                <a:path w="1762" h="4746" extrusionOk="0">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10709033" y="3454952"/>
              <a:ext cx="48743" cy="98242"/>
            </a:xfrm>
            <a:custGeom>
              <a:avLst/>
              <a:gdLst/>
              <a:ahLst/>
              <a:cxnLst/>
              <a:rect l="l" t="t" r="r" b="b"/>
              <a:pathLst>
                <a:path w="1224" h="2467" extrusionOk="0">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10653682" y="3602570"/>
              <a:ext cx="165383" cy="11867"/>
            </a:xfrm>
            <a:custGeom>
              <a:avLst/>
              <a:gdLst/>
              <a:ahLst/>
              <a:cxnLst/>
              <a:rect l="l" t="t" r="r" b="b"/>
              <a:pathLst>
                <a:path w="4153" h="298" extrusionOk="0">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10710506" y="3807014"/>
              <a:ext cx="264262" cy="13341"/>
            </a:xfrm>
            <a:custGeom>
              <a:avLst/>
              <a:gdLst/>
              <a:ahLst/>
              <a:cxnLst/>
              <a:rect l="l" t="t" r="r" b="b"/>
              <a:pathLst>
                <a:path w="6636" h="335" extrusionOk="0">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10804244" y="4023284"/>
              <a:ext cx="328496" cy="41376"/>
            </a:xfrm>
            <a:custGeom>
              <a:avLst/>
              <a:gdLst/>
              <a:ahLst/>
              <a:cxnLst/>
              <a:rect l="l" t="t" r="r" b="b"/>
              <a:pathLst>
                <a:path w="8249" h="1039" extrusionOk="0">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10928963" y="4160549"/>
              <a:ext cx="315952" cy="64274"/>
            </a:xfrm>
            <a:custGeom>
              <a:avLst/>
              <a:gdLst/>
              <a:ahLst/>
              <a:cxnLst/>
              <a:rect l="l" t="t" r="r" b="b"/>
              <a:pathLst>
                <a:path w="7934" h="1614" extrusionOk="0">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10554050" y="3923651"/>
              <a:ext cx="687177" cy="831135"/>
            </a:xfrm>
            <a:custGeom>
              <a:avLst/>
              <a:gdLst/>
              <a:ahLst/>
              <a:cxnLst/>
              <a:rect l="l" t="t" r="r" b="b"/>
              <a:pathLst>
                <a:path w="17256" h="20871" extrusionOk="0">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10641138" y="4001143"/>
              <a:ext cx="594908" cy="756588"/>
            </a:xfrm>
            <a:custGeom>
              <a:avLst/>
              <a:gdLst/>
              <a:ahLst/>
              <a:cxnLst/>
              <a:rect l="l" t="t" r="r" b="b"/>
              <a:pathLst>
                <a:path w="14939" h="18999" extrusionOk="0">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10950387" y="4492700"/>
              <a:ext cx="252435" cy="180117"/>
            </a:xfrm>
            <a:custGeom>
              <a:avLst/>
              <a:gdLst/>
              <a:ahLst/>
              <a:cxnLst/>
              <a:rect l="l" t="t" r="r" b="b"/>
              <a:pathLst>
                <a:path w="6339" h="4523" extrusionOk="0">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10814558" y="4307450"/>
              <a:ext cx="290107" cy="212612"/>
            </a:xfrm>
            <a:custGeom>
              <a:avLst/>
              <a:gdLst/>
              <a:ahLst/>
              <a:cxnLst/>
              <a:rect l="l" t="t" r="r" b="b"/>
              <a:pathLst>
                <a:path w="7285" h="5339" extrusionOk="0">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10686892" y="4156885"/>
              <a:ext cx="276089" cy="201542"/>
            </a:xfrm>
            <a:custGeom>
              <a:avLst/>
              <a:gdLst/>
              <a:ahLst/>
              <a:cxnLst/>
              <a:rect l="l" t="t" r="r" b="b"/>
              <a:pathLst>
                <a:path w="6933" h="5061" extrusionOk="0">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10641138" y="4046181"/>
              <a:ext cx="164626" cy="138025"/>
            </a:xfrm>
            <a:custGeom>
              <a:avLst/>
              <a:gdLst/>
              <a:ahLst/>
              <a:cxnLst/>
              <a:rect l="l" t="t" r="r" b="b"/>
              <a:pathLst>
                <a:path w="4134" h="3466" extrusionOk="0">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9"/>
          <p:cNvGrpSpPr/>
          <p:nvPr/>
        </p:nvGrpSpPr>
        <p:grpSpPr>
          <a:xfrm>
            <a:off x="1195542" y="2407606"/>
            <a:ext cx="799791" cy="1768646"/>
            <a:chOff x="10554050" y="3035751"/>
            <a:chExt cx="778688" cy="1721980"/>
          </a:xfrm>
        </p:grpSpPr>
        <p:sp>
          <p:nvSpPr>
            <p:cNvPr id="466" name="Google Shape;466;p9"/>
            <p:cNvSpPr/>
            <p:nvPr/>
          </p:nvSpPr>
          <p:spPr>
            <a:xfrm>
              <a:off x="10780631" y="3035751"/>
              <a:ext cx="445853" cy="879082"/>
            </a:xfrm>
            <a:custGeom>
              <a:avLst/>
              <a:gdLst/>
              <a:ahLst/>
              <a:cxnLst/>
              <a:rect l="l" t="t" r="r" b="b"/>
              <a:pathLst>
                <a:path w="11196" h="22075" extrusionOk="0">
                  <a:moveTo>
                    <a:pt x="2521" y="0"/>
                  </a:moveTo>
                  <a:lnTo>
                    <a:pt x="2280" y="19"/>
                  </a:lnTo>
                  <a:lnTo>
                    <a:pt x="2039" y="56"/>
                  </a:lnTo>
                  <a:lnTo>
                    <a:pt x="1891" y="93"/>
                  </a:lnTo>
                  <a:lnTo>
                    <a:pt x="1743" y="149"/>
                  </a:lnTo>
                  <a:lnTo>
                    <a:pt x="1594" y="204"/>
                  </a:lnTo>
                  <a:lnTo>
                    <a:pt x="1465" y="278"/>
                  </a:lnTo>
                  <a:lnTo>
                    <a:pt x="1205" y="445"/>
                  </a:lnTo>
                  <a:lnTo>
                    <a:pt x="964" y="649"/>
                  </a:lnTo>
                  <a:lnTo>
                    <a:pt x="760" y="890"/>
                  </a:lnTo>
                  <a:lnTo>
                    <a:pt x="575" y="1150"/>
                  </a:lnTo>
                  <a:lnTo>
                    <a:pt x="408" y="1428"/>
                  </a:lnTo>
                  <a:lnTo>
                    <a:pt x="297" y="1706"/>
                  </a:lnTo>
                  <a:lnTo>
                    <a:pt x="186" y="2002"/>
                  </a:lnTo>
                  <a:lnTo>
                    <a:pt x="112" y="2317"/>
                  </a:lnTo>
                  <a:lnTo>
                    <a:pt x="56" y="2614"/>
                  </a:lnTo>
                  <a:lnTo>
                    <a:pt x="19" y="2929"/>
                  </a:lnTo>
                  <a:lnTo>
                    <a:pt x="0" y="3244"/>
                  </a:lnTo>
                  <a:lnTo>
                    <a:pt x="0" y="3559"/>
                  </a:lnTo>
                  <a:lnTo>
                    <a:pt x="19" y="4189"/>
                  </a:lnTo>
                  <a:lnTo>
                    <a:pt x="93" y="4986"/>
                  </a:lnTo>
                  <a:lnTo>
                    <a:pt x="204" y="5783"/>
                  </a:lnTo>
                  <a:lnTo>
                    <a:pt x="371" y="6580"/>
                  </a:lnTo>
                  <a:lnTo>
                    <a:pt x="538" y="7359"/>
                  </a:lnTo>
                  <a:lnTo>
                    <a:pt x="760" y="8137"/>
                  </a:lnTo>
                  <a:lnTo>
                    <a:pt x="1001" y="8915"/>
                  </a:lnTo>
                  <a:lnTo>
                    <a:pt x="1279" y="9675"/>
                  </a:lnTo>
                  <a:lnTo>
                    <a:pt x="1576" y="10417"/>
                  </a:lnTo>
                  <a:lnTo>
                    <a:pt x="1965" y="11306"/>
                  </a:lnTo>
                  <a:lnTo>
                    <a:pt x="2391" y="12159"/>
                  </a:lnTo>
                  <a:lnTo>
                    <a:pt x="2836" y="13012"/>
                  </a:lnTo>
                  <a:lnTo>
                    <a:pt x="3318" y="13827"/>
                  </a:lnTo>
                  <a:lnTo>
                    <a:pt x="3837" y="14643"/>
                  </a:lnTo>
                  <a:lnTo>
                    <a:pt x="4374" y="15421"/>
                  </a:lnTo>
                  <a:lnTo>
                    <a:pt x="4930" y="16200"/>
                  </a:lnTo>
                  <a:lnTo>
                    <a:pt x="5524" y="16941"/>
                  </a:lnTo>
                  <a:lnTo>
                    <a:pt x="6154" y="17682"/>
                  </a:lnTo>
                  <a:lnTo>
                    <a:pt x="6802" y="18387"/>
                  </a:lnTo>
                  <a:lnTo>
                    <a:pt x="7470" y="19054"/>
                  </a:lnTo>
                  <a:lnTo>
                    <a:pt x="8174" y="19721"/>
                  </a:lnTo>
                  <a:lnTo>
                    <a:pt x="8897" y="20351"/>
                  </a:lnTo>
                  <a:lnTo>
                    <a:pt x="9638" y="20944"/>
                  </a:lnTo>
                  <a:lnTo>
                    <a:pt x="10398" y="21519"/>
                  </a:lnTo>
                  <a:lnTo>
                    <a:pt x="11195" y="22075"/>
                  </a:lnTo>
                  <a:lnTo>
                    <a:pt x="10806" y="20370"/>
                  </a:lnTo>
                  <a:lnTo>
                    <a:pt x="10454" y="18702"/>
                  </a:lnTo>
                  <a:lnTo>
                    <a:pt x="9786" y="15403"/>
                  </a:lnTo>
                  <a:lnTo>
                    <a:pt x="9453" y="13772"/>
                  </a:lnTo>
                  <a:lnTo>
                    <a:pt x="9101" y="12159"/>
                  </a:lnTo>
                  <a:lnTo>
                    <a:pt x="8711" y="10565"/>
                  </a:lnTo>
                  <a:lnTo>
                    <a:pt x="8508" y="9768"/>
                  </a:lnTo>
                  <a:lnTo>
                    <a:pt x="8285" y="8990"/>
                  </a:lnTo>
                  <a:lnTo>
                    <a:pt x="8026" y="8044"/>
                  </a:lnTo>
                  <a:lnTo>
                    <a:pt x="7729" y="7099"/>
                  </a:lnTo>
                  <a:lnTo>
                    <a:pt x="7433" y="6172"/>
                  </a:lnTo>
                  <a:lnTo>
                    <a:pt x="7099" y="5246"/>
                  </a:lnTo>
                  <a:lnTo>
                    <a:pt x="6914" y="4782"/>
                  </a:lnTo>
                  <a:lnTo>
                    <a:pt x="6728" y="4337"/>
                  </a:lnTo>
                  <a:lnTo>
                    <a:pt x="6524" y="3893"/>
                  </a:lnTo>
                  <a:lnTo>
                    <a:pt x="6302" y="3466"/>
                  </a:lnTo>
                  <a:lnTo>
                    <a:pt x="6080" y="3040"/>
                  </a:lnTo>
                  <a:lnTo>
                    <a:pt x="5839" y="2614"/>
                  </a:lnTo>
                  <a:lnTo>
                    <a:pt x="5561" y="2206"/>
                  </a:lnTo>
                  <a:lnTo>
                    <a:pt x="5283" y="1798"/>
                  </a:lnTo>
                  <a:lnTo>
                    <a:pt x="4986" y="1409"/>
                  </a:lnTo>
                  <a:lnTo>
                    <a:pt x="4634" y="1057"/>
                  </a:lnTo>
                  <a:lnTo>
                    <a:pt x="4449" y="872"/>
                  </a:lnTo>
                  <a:lnTo>
                    <a:pt x="4263" y="723"/>
                  </a:lnTo>
                  <a:lnTo>
                    <a:pt x="4059" y="556"/>
                  </a:lnTo>
                  <a:lnTo>
                    <a:pt x="3855" y="427"/>
                  </a:lnTo>
                  <a:lnTo>
                    <a:pt x="3633" y="316"/>
                  </a:lnTo>
                  <a:lnTo>
                    <a:pt x="3429" y="204"/>
                  </a:lnTo>
                  <a:lnTo>
                    <a:pt x="3207" y="130"/>
                  </a:lnTo>
                  <a:lnTo>
                    <a:pt x="2984" y="56"/>
                  </a:lnTo>
                  <a:lnTo>
                    <a:pt x="2743" y="19"/>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10856648" y="3107350"/>
              <a:ext cx="358004" cy="791990"/>
            </a:xfrm>
            <a:custGeom>
              <a:avLst/>
              <a:gdLst/>
              <a:ahLst/>
              <a:cxnLst/>
              <a:rect l="l" t="t" r="r" b="b"/>
              <a:pathLst>
                <a:path w="8990" h="19888" extrusionOk="0">
                  <a:moveTo>
                    <a:pt x="75" y="0"/>
                  </a:moveTo>
                  <a:lnTo>
                    <a:pt x="37" y="19"/>
                  </a:lnTo>
                  <a:lnTo>
                    <a:pt x="19" y="37"/>
                  </a:lnTo>
                  <a:lnTo>
                    <a:pt x="0" y="74"/>
                  </a:lnTo>
                  <a:lnTo>
                    <a:pt x="0" y="111"/>
                  </a:lnTo>
                  <a:lnTo>
                    <a:pt x="167" y="705"/>
                  </a:lnTo>
                  <a:lnTo>
                    <a:pt x="649" y="2224"/>
                  </a:lnTo>
                  <a:lnTo>
                    <a:pt x="983" y="3281"/>
                  </a:lnTo>
                  <a:lnTo>
                    <a:pt x="1409" y="4486"/>
                  </a:lnTo>
                  <a:lnTo>
                    <a:pt x="1872" y="5839"/>
                  </a:lnTo>
                  <a:lnTo>
                    <a:pt x="2428" y="7303"/>
                  </a:lnTo>
                  <a:lnTo>
                    <a:pt x="3021" y="8841"/>
                  </a:lnTo>
                  <a:lnTo>
                    <a:pt x="3689" y="10435"/>
                  </a:lnTo>
                  <a:lnTo>
                    <a:pt x="4041" y="11251"/>
                  </a:lnTo>
                  <a:lnTo>
                    <a:pt x="4412" y="12066"/>
                  </a:lnTo>
                  <a:lnTo>
                    <a:pt x="4801" y="12900"/>
                  </a:lnTo>
                  <a:lnTo>
                    <a:pt x="5190" y="13716"/>
                  </a:lnTo>
                  <a:lnTo>
                    <a:pt x="5616" y="14531"/>
                  </a:lnTo>
                  <a:lnTo>
                    <a:pt x="6024" y="15328"/>
                  </a:lnTo>
                  <a:lnTo>
                    <a:pt x="6469" y="16125"/>
                  </a:lnTo>
                  <a:lnTo>
                    <a:pt x="6914" y="16922"/>
                  </a:lnTo>
                  <a:lnTo>
                    <a:pt x="7377" y="17682"/>
                  </a:lnTo>
                  <a:lnTo>
                    <a:pt x="7840" y="18423"/>
                  </a:lnTo>
                  <a:lnTo>
                    <a:pt x="8341" y="19146"/>
                  </a:lnTo>
                  <a:lnTo>
                    <a:pt x="8823" y="19851"/>
                  </a:lnTo>
                  <a:lnTo>
                    <a:pt x="8860" y="19869"/>
                  </a:lnTo>
                  <a:lnTo>
                    <a:pt x="8897" y="19888"/>
                  </a:lnTo>
                  <a:lnTo>
                    <a:pt x="8952" y="19869"/>
                  </a:lnTo>
                  <a:lnTo>
                    <a:pt x="8971" y="19832"/>
                  </a:lnTo>
                  <a:lnTo>
                    <a:pt x="8990" y="19814"/>
                  </a:lnTo>
                  <a:lnTo>
                    <a:pt x="8990" y="19776"/>
                  </a:lnTo>
                  <a:lnTo>
                    <a:pt x="8971" y="19739"/>
                  </a:lnTo>
                  <a:lnTo>
                    <a:pt x="8471" y="19054"/>
                  </a:lnTo>
                  <a:lnTo>
                    <a:pt x="7989" y="18331"/>
                  </a:lnTo>
                  <a:lnTo>
                    <a:pt x="7525" y="17589"/>
                  </a:lnTo>
                  <a:lnTo>
                    <a:pt x="7062" y="16830"/>
                  </a:lnTo>
                  <a:lnTo>
                    <a:pt x="6617" y="16051"/>
                  </a:lnTo>
                  <a:lnTo>
                    <a:pt x="6172" y="15254"/>
                  </a:lnTo>
                  <a:lnTo>
                    <a:pt x="5765" y="14439"/>
                  </a:lnTo>
                  <a:lnTo>
                    <a:pt x="5357" y="13623"/>
                  </a:lnTo>
                  <a:lnTo>
                    <a:pt x="4949" y="12808"/>
                  </a:lnTo>
                  <a:lnTo>
                    <a:pt x="4578" y="11992"/>
                  </a:lnTo>
                  <a:lnTo>
                    <a:pt x="4208" y="11177"/>
                  </a:lnTo>
                  <a:lnTo>
                    <a:pt x="3856" y="10361"/>
                  </a:lnTo>
                  <a:lnTo>
                    <a:pt x="3188" y="8767"/>
                  </a:lnTo>
                  <a:lnTo>
                    <a:pt x="2577" y="7229"/>
                  </a:lnTo>
                  <a:lnTo>
                    <a:pt x="2039" y="5783"/>
                  </a:lnTo>
                  <a:lnTo>
                    <a:pt x="1557" y="4430"/>
                  </a:lnTo>
                  <a:lnTo>
                    <a:pt x="1149" y="3225"/>
                  </a:lnTo>
                  <a:lnTo>
                    <a:pt x="816" y="2169"/>
                  </a:lnTo>
                  <a:lnTo>
                    <a:pt x="334" y="649"/>
                  </a:lnTo>
                  <a:lnTo>
                    <a:pt x="167" y="56"/>
                  </a:lnTo>
                  <a:lnTo>
                    <a:pt x="149" y="37"/>
                  </a:lnTo>
                  <a:lnTo>
                    <a:pt x="130" y="19"/>
                  </a:lnTo>
                  <a:lnTo>
                    <a:pt x="93"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10885439" y="3136141"/>
              <a:ext cx="50216" cy="72357"/>
            </a:xfrm>
            <a:custGeom>
              <a:avLst/>
              <a:gdLst/>
              <a:ahLst/>
              <a:cxnLst/>
              <a:rect l="l" t="t" r="r" b="b"/>
              <a:pathLst>
                <a:path w="1261" h="1817" extrusionOk="0">
                  <a:moveTo>
                    <a:pt x="1149" y="0"/>
                  </a:moveTo>
                  <a:lnTo>
                    <a:pt x="1131" y="19"/>
                  </a:lnTo>
                  <a:lnTo>
                    <a:pt x="1094" y="37"/>
                  </a:lnTo>
                  <a:lnTo>
                    <a:pt x="19" y="1687"/>
                  </a:lnTo>
                  <a:lnTo>
                    <a:pt x="0" y="1724"/>
                  </a:lnTo>
                  <a:lnTo>
                    <a:pt x="0" y="1742"/>
                  </a:lnTo>
                  <a:lnTo>
                    <a:pt x="19" y="1779"/>
                  </a:lnTo>
                  <a:lnTo>
                    <a:pt x="37" y="1798"/>
                  </a:lnTo>
                  <a:lnTo>
                    <a:pt x="93" y="1816"/>
                  </a:lnTo>
                  <a:lnTo>
                    <a:pt x="130" y="1816"/>
                  </a:lnTo>
                  <a:lnTo>
                    <a:pt x="148" y="1779"/>
                  </a:lnTo>
                  <a:lnTo>
                    <a:pt x="1242" y="130"/>
                  </a:lnTo>
                  <a:lnTo>
                    <a:pt x="1261" y="93"/>
                  </a:lnTo>
                  <a:lnTo>
                    <a:pt x="1261" y="74"/>
                  </a:lnTo>
                  <a:lnTo>
                    <a:pt x="1242" y="37"/>
                  </a:lnTo>
                  <a:lnTo>
                    <a:pt x="1223" y="19"/>
                  </a:lnTo>
                  <a:lnTo>
                    <a:pt x="118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10937843" y="3264565"/>
              <a:ext cx="59057" cy="95972"/>
            </a:xfrm>
            <a:custGeom>
              <a:avLst/>
              <a:gdLst/>
              <a:ahLst/>
              <a:cxnLst/>
              <a:rect l="l" t="t" r="r" b="b"/>
              <a:pathLst>
                <a:path w="1483" h="2410" extrusionOk="0">
                  <a:moveTo>
                    <a:pt x="1372" y="0"/>
                  </a:moveTo>
                  <a:lnTo>
                    <a:pt x="1353" y="19"/>
                  </a:lnTo>
                  <a:lnTo>
                    <a:pt x="1316" y="37"/>
                  </a:lnTo>
                  <a:lnTo>
                    <a:pt x="19" y="2280"/>
                  </a:lnTo>
                  <a:lnTo>
                    <a:pt x="0" y="2317"/>
                  </a:lnTo>
                  <a:lnTo>
                    <a:pt x="0" y="2354"/>
                  </a:lnTo>
                  <a:lnTo>
                    <a:pt x="19" y="2373"/>
                  </a:lnTo>
                  <a:lnTo>
                    <a:pt x="37" y="2410"/>
                  </a:lnTo>
                  <a:lnTo>
                    <a:pt x="130" y="2410"/>
                  </a:lnTo>
                  <a:lnTo>
                    <a:pt x="167" y="2373"/>
                  </a:lnTo>
                  <a:lnTo>
                    <a:pt x="1464" y="130"/>
                  </a:lnTo>
                  <a:lnTo>
                    <a:pt x="1483" y="93"/>
                  </a:lnTo>
                  <a:lnTo>
                    <a:pt x="1483" y="56"/>
                  </a:lnTo>
                  <a:lnTo>
                    <a:pt x="1464" y="37"/>
                  </a:lnTo>
                  <a:lnTo>
                    <a:pt x="1446"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10837455" y="3267512"/>
              <a:ext cx="84902" cy="31022"/>
            </a:xfrm>
            <a:custGeom>
              <a:avLst/>
              <a:gdLst/>
              <a:ahLst/>
              <a:cxnLst/>
              <a:rect l="l" t="t" r="r" b="b"/>
              <a:pathLst>
                <a:path w="2132" h="779" extrusionOk="0">
                  <a:moveTo>
                    <a:pt x="38" y="0"/>
                  </a:moveTo>
                  <a:lnTo>
                    <a:pt x="19" y="19"/>
                  </a:lnTo>
                  <a:lnTo>
                    <a:pt x="0" y="56"/>
                  </a:lnTo>
                  <a:lnTo>
                    <a:pt x="0" y="93"/>
                  </a:lnTo>
                  <a:lnTo>
                    <a:pt x="0" y="130"/>
                  </a:lnTo>
                  <a:lnTo>
                    <a:pt x="19" y="149"/>
                  </a:lnTo>
                  <a:lnTo>
                    <a:pt x="56" y="167"/>
                  </a:lnTo>
                  <a:lnTo>
                    <a:pt x="2021" y="779"/>
                  </a:lnTo>
                  <a:lnTo>
                    <a:pt x="2058" y="779"/>
                  </a:lnTo>
                  <a:lnTo>
                    <a:pt x="2095" y="760"/>
                  </a:lnTo>
                  <a:lnTo>
                    <a:pt x="2132" y="723"/>
                  </a:lnTo>
                  <a:lnTo>
                    <a:pt x="2132" y="686"/>
                  </a:lnTo>
                  <a:lnTo>
                    <a:pt x="2132" y="667"/>
                  </a:lnTo>
                  <a:lnTo>
                    <a:pt x="2113" y="630"/>
                  </a:lnTo>
                  <a:lnTo>
                    <a:pt x="2076" y="612"/>
                  </a:lnTo>
                  <a:lnTo>
                    <a:pt x="11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10882492" y="3437988"/>
              <a:ext cx="105569" cy="35482"/>
            </a:xfrm>
            <a:custGeom>
              <a:avLst/>
              <a:gdLst/>
              <a:ahLst/>
              <a:cxnLst/>
              <a:rect l="l" t="t" r="r" b="b"/>
              <a:pathLst>
                <a:path w="2651" h="891" extrusionOk="0">
                  <a:moveTo>
                    <a:pt x="56" y="1"/>
                  </a:moveTo>
                  <a:lnTo>
                    <a:pt x="19" y="19"/>
                  </a:lnTo>
                  <a:lnTo>
                    <a:pt x="0" y="56"/>
                  </a:lnTo>
                  <a:lnTo>
                    <a:pt x="0" y="93"/>
                  </a:lnTo>
                  <a:lnTo>
                    <a:pt x="19" y="130"/>
                  </a:lnTo>
                  <a:lnTo>
                    <a:pt x="37" y="149"/>
                  </a:lnTo>
                  <a:lnTo>
                    <a:pt x="74" y="168"/>
                  </a:lnTo>
                  <a:lnTo>
                    <a:pt x="2558" y="890"/>
                  </a:lnTo>
                  <a:lnTo>
                    <a:pt x="2576" y="890"/>
                  </a:lnTo>
                  <a:lnTo>
                    <a:pt x="2632" y="872"/>
                  </a:lnTo>
                  <a:lnTo>
                    <a:pt x="2650" y="816"/>
                  </a:lnTo>
                  <a:lnTo>
                    <a:pt x="2650" y="798"/>
                  </a:lnTo>
                  <a:lnTo>
                    <a:pt x="2650" y="761"/>
                  </a:lnTo>
                  <a:lnTo>
                    <a:pt x="2632" y="724"/>
                  </a:lnTo>
                  <a:lnTo>
                    <a:pt x="2595" y="724"/>
                  </a:lnTo>
                  <a:lnTo>
                    <a:pt x="11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11027121" y="3481553"/>
              <a:ext cx="58340" cy="98202"/>
            </a:xfrm>
            <a:custGeom>
              <a:avLst/>
              <a:gdLst/>
              <a:ahLst/>
              <a:cxnLst/>
              <a:rect l="l" t="t" r="r" b="b"/>
              <a:pathLst>
                <a:path w="1465" h="2466" extrusionOk="0">
                  <a:moveTo>
                    <a:pt x="1354" y="0"/>
                  </a:moveTo>
                  <a:lnTo>
                    <a:pt x="1335" y="19"/>
                  </a:lnTo>
                  <a:lnTo>
                    <a:pt x="1317" y="37"/>
                  </a:lnTo>
                  <a:lnTo>
                    <a:pt x="19" y="2336"/>
                  </a:lnTo>
                  <a:lnTo>
                    <a:pt x="1" y="2373"/>
                  </a:lnTo>
                  <a:lnTo>
                    <a:pt x="1" y="2391"/>
                  </a:lnTo>
                  <a:lnTo>
                    <a:pt x="19" y="2428"/>
                  </a:lnTo>
                  <a:lnTo>
                    <a:pt x="38" y="2447"/>
                  </a:lnTo>
                  <a:lnTo>
                    <a:pt x="93" y="2465"/>
                  </a:lnTo>
                  <a:lnTo>
                    <a:pt x="131" y="2447"/>
                  </a:lnTo>
                  <a:lnTo>
                    <a:pt x="168" y="2428"/>
                  </a:lnTo>
                  <a:lnTo>
                    <a:pt x="1465" y="130"/>
                  </a:lnTo>
                  <a:lnTo>
                    <a:pt x="1465" y="93"/>
                  </a:lnTo>
                  <a:lnTo>
                    <a:pt x="1465" y="74"/>
                  </a:lnTo>
                  <a:lnTo>
                    <a:pt x="1446" y="37"/>
                  </a:lnTo>
                  <a:lnTo>
                    <a:pt x="1428" y="19"/>
                  </a:lnTo>
                  <a:lnTo>
                    <a:pt x="139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10997614" y="3657922"/>
              <a:ext cx="93782" cy="39902"/>
            </a:xfrm>
            <a:custGeom>
              <a:avLst/>
              <a:gdLst/>
              <a:ahLst/>
              <a:cxnLst/>
              <a:rect l="l" t="t" r="r" b="b"/>
              <a:pathLst>
                <a:path w="2355" h="1002" extrusionOk="0">
                  <a:moveTo>
                    <a:pt x="93" y="1"/>
                  </a:moveTo>
                  <a:lnTo>
                    <a:pt x="56" y="19"/>
                  </a:lnTo>
                  <a:lnTo>
                    <a:pt x="19" y="38"/>
                  </a:lnTo>
                  <a:lnTo>
                    <a:pt x="0" y="75"/>
                  </a:lnTo>
                  <a:lnTo>
                    <a:pt x="0" y="94"/>
                  </a:lnTo>
                  <a:lnTo>
                    <a:pt x="0" y="131"/>
                  </a:lnTo>
                  <a:lnTo>
                    <a:pt x="37" y="168"/>
                  </a:lnTo>
                  <a:lnTo>
                    <a:pt x="56" y="186"/>
                  </a:lnTo>
                  <a:lnTo>
                    <a:pt x="2243" y="1002"/>
                  </a:lnTo>
                  <a:lnTo>
                    <a:pt x="2317" y="1002"/>
                  </a:lnTo>
                  <a:lnTo>
                    <a:pt x="2354" y="946"/>
                  </a:lnTo>
                  <a:lnTo>
                    <a:pt x="2354" y="928"/>
                  </a:lnTo>
                  <a:lnTo>
                    <a:pt x="2354" y="891"/>
                  </a:lnTo>
                  <a:lnTo>
                    <a:pt x="2336" y="854"/>
                  </a:lnTo>
                  <a:lnTo>
                    <a:pt x="2299" y="835"/>
                  </a:lnTo>
                  <a:lnTo>
                    <a:pt x="112" y="19"/>
                  </a:lnTo>
                  <a:lnTo>
                    <a:pt x="93" y="1"/>
                  </a:lnTo>
                  <a:close/>
                </a:path>
              </a:pathLst>
            </a:custGeom>
            <a:solidFill>
              <a:srgbClr val="61BC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10575434" y="3333178"/>
              <a:ext cx="757304" cy="973580"/>
            </a:xfrm>
            <a:custGeom>
              <a:avLst/>
              <a:gdLst/>
              <a:ahLst/>
              <a:cxnLst/>
              <a:rect l="l" t="t" r="r" b="b"/>
              <a:pathLst>
                <a:path w="19017" h="24448" extrusionOk="0">
                  <a:moveTo>
                    <a:pt x="1" y="1"/>
                  </a:move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168" y="6432"/>
                  </a:lnTo>
                  <a:lnTo>
                    <a:pt x="1317" y="6692"/>
                  </a:lnTo>
                  <a:lnTo>
                    <a:pt x="1613" y="7192"/>
                  </a:lnTo>
                  <a:lnTo>
                    <a:pt x="1780" y="7433"/>
                  </a:lnTo>
                  <a:lnTo>
                    <a:pt x="1928" y="7674"/>
                  </a:lnTo>
                  <a:lnTo>
                    <a:pt x="2058" y="7934"/>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600" y="21927"/>
                  </a:lnTo>
                  <a:lnTo>
                    <a:pt x="7674" y="22057"/>
                  </a:lnTo>
                  <a:lnTo>
                    <a:pt x="7767" y="22353"/>
                  </a:lnTo>
                  <a:lnTo>
                    <a:pt x="7878" y="22631"/>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394" y="3467"/>
                  </a:lnTo>
                  <a:lnTo>
                    <a:pt x="5265" y="3356"/>
                  </a:lnTo>
                  <a:lnTo>
                    <a:pt x="5153" y="3226"/>
                  </a:lnTo>
                  <a:lnTo>
                    <a:pt x="5061" y="3096"/>
                  </a:lnTo>
                  <a:lnTo>
                    <a:pt x="4875" y="2837"/>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0575434" y="3333178"/>
              <a:ext cx="757304" cy="973580"/>
            </a:xfrm>
            <a:custGeom>
              <a:avLst/>
              <a:gdLst/>
              <a:ahLst/>
              <a:cxnLst/>
              <a:rect l="l" t="t" r="r" b="b"/>
              <a:pathLst>
                <a:path w="19017" h="24448" fill="none" extrusionOk="0">
                  <a:moveTo>
                    <a:pt x="17627" y="22650"/>
                  </a:moveTo>
                  <a:lnTo>
                    <a:pt x="17627" y="22650"/>
                  </a:lnTo>
                  <a:lnTo>
                    <a:pt x="17849" y="22075"/>
                  </a:lnTo>
                  <a:lnTo>
                    <a:pt x="18072" y="21371"/>
                  </a:lnTo>
                  <a:lnTo>
                    <a:pt x="18294" y="20611"/>
                  </a:lnTo>
                  <a:lnTo>
                    <a:pt x="18498" y="19814"/>
                  </a:lnTo>
                  <a:lnTo>
                    <a:pt x="18683" y="18999"/>
                  </a:lnTo>
                  <a:lnTo>
                    <a:pt x="18832" y="18220"/>
                  </a:lnTo>
                  <a:lnTo>
                    <a:pt x="18943" y="17516"/>
                  </a:lnTo>
                  <a:lnTo>
                    <a:pt x="18980" y="17182"/>
                  </a:lnTo>
                  <a:lnTo>
                    <a:pt x="18998" y="16886"/>
                  </a:lnTo>
                  <a:lnTo>
                    <a:pt x="18998" y="16886"/>
                  </a:lnTo>
                  <a:lnTo>
                    <a:pt x="19017" y="16608"/>
                  </a:lnTo>
                  <a:lnTo>
                    <a:pt x="19017" y="16330"/>
                  </a:lnTo>
                  <a:lnTo>
                    <a:pt x="18980" y="16052"/>
                  </a:lnTo>
                  <a:lnTo>
                    <a:pt x="18961" y="15774"/>
                  </a:lnTo>
                  <a:lnTo>
                    <a:pt x="18906" y="15496"/>
                  </a:lnTo>
                  <a:lnTo>
                    <a:pt x="18832" y="15218"/>
                  </a:lnTo>
                  <a:lnTo>
                    <a:pt x="18758" y="14958"/>
                  </a:lnTo>
                  <a:lnTo>
                    <a:pt x="18665" y="14699"/>
                  </a:lnTo>
                  <a:lnTo>
                    <a:pt x="18554" y="14439"/>
                  </a:lnTo>
                  <a:lnTo>
                    <a:pt x="18424" y="14198"/>
                  </a:lnTo>
                  <a:lnTo>
                    <a:pt x="18276" y="13957"/>
                  </a:lnTo>
                  <a:lnTo>
                    <a:pt x="18127" y="13735"/>
                  </a:lnTo>
                  <a:lnTo>
                    <a:pt x="17961" y="13531"/>
                  </a:lnTo>
                  <a:lnTo>
                    <a:pt x="17757" y="13327"/>
                  </a:lnTo>
                  <a:lnTo>
                    <a:pt x="17553" y="13160"/>
                  </a:lnTo>
                  <a:lnTo>
                    <a:pt x="17330" y="12993"/>
                  </a:lnTo>
                  <a:lnTo>
                    <a:pt x="17330" y="12993"/>
                  </a:lnTo>
                  <a:lnTo>
                    <a:pt x="17034" y="12808"/>
                  </a:lnTo>
                  <a:lnTo>
                    <a:pt x="16719" y="12641"/>
                  </a:lnTo>
                  <a:lnTo>
                    <a:pt x="16070" y="12345"/>
                  </a:lnTo>
                  <a:lnTo>
                    <a:pt x="15755" y="12178"/>
                  </a:lnTo>
                  <a:lnTo>
                    <a:pt x="15458" y="11993"/>
                  </a:lnTo>
                  <a:lnTo>
                    <a:pt x="15329" y="11881"/>
                  </a:lnTo>
                  <a:lnTo>
                    <a:pt x="15199" y="11770"/>
                  </a:lnTo>
                  <a:lnTo>
                    <a:pt x="15069" y="11640"/>
                  </a:lnTo>
                  <a:lnTo>
                    <a:pt x="14958" y="11511"/>
                  </a:lnTo>
                  <a:lnTo>
                    <a:pt x="14958" y="11511"/>
                  </a:lnTo>
                  <a:lnTo>
                    <a:pt x="14847" y="11344"/>
                  </a:lnTo>
                  <a:lnTo>
                    <a:pt x="14754" y="11159"/>
                  </a:lnTo>
                  <a:lnTo>
                    <a:pt x="14680" y="10973"/>
                  </a:lnTo>
                  <a:lnTo>
                    <a:pt x="14606" y="10788"/>
                  </a:lnTo>
                  <a:lnTo>
                    <a:pt x="14495" y="10399"/>
                  </a:lnTo>
                  <a:lnTo>
                    <a:pt x="14402" y="9991"/>
                  </a:lnTo>
                  <a:lnTo>
                    <a:pt x="14291" y="9583"/>
                  </a:lnTo>
                  <a:lnTo>
                    <a:pt x="14235" y="9398"/>
                  </a:lnTo>
                  <a:lnTo>
                    <a:pt x="14161" y="9212"/>
                  </a:lnTo>
                  <a:lnTo>
                    <a:pt x="14068" y="9046"/>
                  </a:lnTo>
                  <a:lnTo>
                    <a:pt x="13976" y="8879"/>
                  </a:lnTo>
                  <a:lnTo>
                    <a:pt x="13846" y="8712"/>
                  </a:lnTo>
                  <a:lnTo>
                    <a:pt x="13716" y="8582"/>
                  </a:lnTo>
                  <a:lnTo>
                    <a:pt x="13716" y="8582"/>
                  </a:lnTo>
                  <a:lnTo>
                    <a:pt x="13549" y="8452"/>
                  </a:lnTo>
                  <a:lnTo>
                    <a:pt x="13383" y="8360"/>
                  </a:lnTo>
                  <a:lnTo>
                    <a:pt x="13216" y="8267"/>
                  </a:lnTo>
                  <a:lnTo>
                    <a:pt x="13030" y="8212"/>
                  </a:lnTo>
                  <a:lnTo>
                    <a:pt x="12827" y="8156"/>
                  </a:lnTo>
                  <a:lnTo>
                    <a:pt x="12641" y="8119"/>
                  </a:lnTo>
                  <a:lnTo>
                    <a:pt x="12233" y="8045"/>
                  </a:lnTo>
                  <a:lnTo>
                    <a:pt x="11826" y="7989"/>
                  </a:lnTo>
                  <a:lnTo>
                    <a:pt x="11418" y="7934"/>
                  </a:lnTo>
                  <a:lnTo>
                    <a:pt x="11214" y="7878"/>
                  </a:lnTo>
                  <a:lnTo>
                    <a:pt x="11029" y="7822"/>
                  </a:lnTo>
                  <a:lnTo>
                    <a:pt x="10843" y="7748"/>
                  </a:lnTo>
                  <a:lnTo>
                    <a:pt x="10658" y="7656"/>
                  </a:lnTo>
                  <a:lnTo>
                    <a:pt x="10658" y="7656"/>
                  </a:lnTo>
                  <a:lnTo>
                    <a:pt x="10547" y="7563"/>
                  </a:lnTo>
                  <a:lnTo>
                    <a:pt x="10417" y="7489"/>
                  </a:lnTo>
                  <a:lnTo>
                    <a:pt x="10213" y="7285"/>
                  </a:lnTo>
                  <a:lnTo>
                    <a:pt x="10046" y="7062"/>
                  </a:lnTo>
                  <a:lnTo>
                    <a:pt x="9880" y="6821"/>
                  </a:lnTo>
                  <a:lnTo>
                    <a:pt x="9731" y="6562"/>
                  </a:lnTo>
                  <a:lnTo>
                    <a:pt x="9602" y="6303"/>
                  </a:lnTo>
                  <a:lnTo>
                    <a:pt x="9342" y="5746"/>
                  </a:lnTo>
                  <a:lnTo>
                    <a:pt x="9083" y="5209"/>
                  </a:lnTo>
                  <a:lnTo>
                    <a:pt x="8953" y="4949"/>
                  </a:lnTo>
                  <a:lnTo>
                    <a:pt x="8786" y="4709"/>
                  </a:lnTo>
                  <a:lnTo>
                    <a:pt x="8619" y="4505"/>
                  </a:lnTo>
                  <a:lnTo>
                    <a:pt x="8415" y="4301"/>
                  </a:lnTo>
                  <a:lnTo>
                    <a:pt x="8193" y="4134"/>
                  </a:lnTo>
                  <a:lnTo>
                    <a:pt x="8082" y="4078"/>
                  </a:lnTo>
                  <a:lnTo>
                    <a:pt x="7952" y="4004"/>
                  </a:lnTo>
                  <a:lnTo>
                    <a:pt x="7952" y="4004"/>
                  </a:lnTo>
                  <a:lnTo>
                    <a:pt x="7804" y="3967"/>
                  </a:lnTo>
                  <a:lnTo>
                    <a:pt x="7655" y="3912"/>
                  </a:lnTo>
                  <a:lnTo>
                    <a:pt x="7340" y="3874"/>
                  </a:lnTo>
                  <a:lnTo>
                    <a:pt x="7025" y="3837"/>
                  </a:lnTo>
                  <a:lnTo>
                    <a:pt x="6710" y="3837"/>
                  </a:lnTo>
                  <a:lnTo>
                    <a:pt x="6395" y="3819"/>
                  </a:lnTo>
                  <a:lnTo>
                    <a:pt x="6080" y="3763"/>
                  </a:lnTo>
                  <a:lnTo>
                    <a:pt x="5932" y="3745"/>
                  </a:lnTo>
                  <a:lnTo>
                    <a:pt x="5802" y="3689"/>
                  </a:lnTo>
                  <a:lnTo>
                    <a:pt x="5654" y="3634"/>
                  </a:lnTo>
                  <a:lnTo>
                    <a:pt x="5524" y="3559"/>
                  </a:lnTo>
                  <a:lnTo>
                    <a:pt x="5524" y="3559"/>
                  </a:lnTo>
                  <a:lnTo>
                    <a:pt x="5394" y="3467"/>
                  </a:lnTo>
                  <a:lnTo>
                    <a:pt x="5265" y="3356"/>
                  </a:lnTo>
                  <a:lnTo>
                    <a:pt x="5153" y="3226"/>
                  </a:lnTo>
                  <a:lnTo>
                    <a:pt x="5061" y="3096"/>
                  </a:lnTo>
                  <a:lnTo>
                    <a:pt x="4875" y="2837"/>
                  </a:lnTo>
                  <a:lnTo>
                    <a:pt x="4690" y="2559"/>
                  </a:lnTo>
                  <a:lnTo>
                    <a:pt x="4690" y="2559"/>
                  </a:lnTo>
                  <a:lnTo>
                    <a:pt x="4486" y="2281"/>
                  </a:lnTo>
                  <a:lnTo>
                    <a:pt x="4264" y="2021"/>
                  </a:lnTo>
                  <a:lnTo>
                    <a:pt x="4023" y="1762"/>
                  </a:lnTo>
                  <a:lnTo>
                    <a:pt x="3763" y="1521"/>
                  </a:lnTo>
                  <a:lnTo>
                    <a:pt x="3504" y="1298"/>
                  </a:lnTo>
                  <a:lnTo>
                    <a:pt x="3226" y="1094"/>
                  </a:lnTo>
                  <a:lnTo>
                    <a:pt x="2929" y="909"/>
                  </a:lnTo>
                  <a:lnTo>
                    <a:pt x="2633" y="742"/>
                  </a:lnTo>
                  <a:lnTo>
                    <a:pt x="2336" y="575"/>
                  </a:lnTo>
                  <a:lnTo>
                    <a:pt x="2021" y="446"/>
                  </a:lnTo>
                  <a:lnTo>
                    <a:pt x="1687" y="316"/>
                  </a:lnTo>
                  <a:lnTo>
                    <a:pt x="1354" y="223"/>
                  </a:lnTo>
                  <a:lnTo>
                    <a:pt x="1020" y="131"/>
                  </a:lnTo>
                  <a:lnTo>
                    <a:pt x="687" y="75"/>
                  </a:lnTo>
                  <a:lnTo>
                    <a:pt x="334" y="38"/>
                  </a:lnTo>
                  <a:lnTo>
                    <a:pt x="1" y="1"/>
                  </a:lnTo>
                  <a:lnTo>
                    <a:pt x="1" y="1"/>
                  </a:lnTo>
                  <a:lnTo>
                    <a:pt x="168" y="131"/>
                  </a:lnTo>
                  <a:lnTo>
                    <a:pt x="316" y="260"/>
                  </a:lnTo>
                  <a:lnTo>
                    <a:pt x="446" y="390"/>
                  </a:lnTo>
                  <a:lnTo>
                    <a:pt x="557" y="557"/>
                  </a:lnTo>
                  <a:lnTo>
                    <a:pt x="668" y="724"/>
                  </a:lnTo>
                  <a:lnTo>
                    <a:pt x="761" y="890"/>
                  </a:lnTo>
                  <a:lnTo>
                    <a:pt x="835" y="1076"/>
                  </a:lnTo>
                  <a:lnTo>
                    <a:pt x="890" y="1280"/>
                  </a:lnTo>
                  <a:lnTo>
                    <a:pt x="946" y="1465"/>
                  </a:lnTo>
                  <a:lnTo>
                    <a:pt x="983" y="1669"/>
                  </a:lnTo>
                  <a:lnTo>
                    <a:pt x="1039" y="2095"/>
                  </a:lnTo>
                  <a:lnTo>
                    <a:pt x="1039" y="2521"/>
                  </a:lnTo>
                  <a:lnTo>
                    <a:pt x="1020" y="2929"/>
                  </a:lnTo>
                  <a:lnTo>
                    <a:pt x="1020" y="2929"/>
                  </a:lnTo>
                  <a:lnTo>
                    <a:pt x="928" y="3745"/>
                  </a:lnTo>
                  <a:lnTo>
                    <a:pt x="890" y="4171"/>
                  </a:lnTo>
                  <a:lnTo>
                    <a:pt x="853" y="4579"/>
                  </a:lnTo>
                  <a:lnTo>
                    <a:pt x="853" y="4987"/>
                  </a:lnTo>
                  <a:lnTo>
                    <a:pt x="872" y="5394"/>
                  </a:lnTo>
                  <a:lnTo>
                    <a:pt x="890" y="5580"/>
                  </a:lnTo>
                  <a:lnTo>
                    <a:pt x="928" y="5784"/>
                  </a:lnTo>
                  <a:lnTo>
                    <a:pt x="983" y="5969"/>
                  </a:lnTo>
                  <a:lnTo>
                    <a:pt x="1057" y="6173"/>
                  </a:lnTo>
                  <a:lnTo>
                    <a:pt x="1057" y="6173"/>
                  </a:lnTo>
                  <a:lnTo>
                    <a:pt x="1168" y="6432"/>
                  </a:lnTo>
                  <a:lnTo>
                    <a:pt x="1317" y="6692"/>
                  </a:lnTo>
                  <a:lnTo>
                    <a:pt x="1613" y="7192"/>
                  </a:lnTo>
                  <a:lnTo>
                    <a:pt x="1780" y="7433"/>
                  </a:lnTo>
                  <a:lnTo>
                    <a:pt x="1928" y="7674"/>
                  </a:lnTo>
                  <a:lnTo>
                    <a:pt x="2058" y="7934"/>
                  </a:lnTo>
                  <a:lnTo>
                    <a:pt x="2169" y="8212"/>
                  </a:lnTo>
                  <a:lnTo>
                    <a:pt x="2169" y="8212"/>
                  </a:lnTo>
                  <a:lnTo>
                    <a:pt x="2243" y="8471"/>
                  </a:lnTo>
                  <a:lnTo>
                    <a:pt x="2281" y="8731"/>
                  </a:lnTo>
                  <a:lnTo>
                    <a:pt x="2299" y="8990"/>
                  </a:lnTo>
                  <a:lnTo>
                    <a:pt x="2318" y="9249"/>
                  </a:lnTo>
                  <a:lnTo>
                    <a:pt x="2299" y="9509"/>
                  </a:lnTo>
                  <a:lnTo>
                    <a:pt x="2281" y="9787"/>
                  </a:lnTo>
                  <a:lnTo>
                    <a:pt x="2225" y="10324"/>
                  </a:lnTo>
                  <a:lnTo>
                    <a:pt x="2169" y="10862"/>
                  </a:lnTo>
                  <a:lnTo>
                    <a:pt x="2151" y="11121"/>
                  </a:lnTo>
                  <a:lnTo>
                    <a:pt x="2151" y="11381"/>
                  </a:lnTo>
                  <a:lnTo>
                    <a:pt x="2169" y="11640"/>
                  </a:lnTo>
                  <a:lnTo>
                    <a:pt x="2188" y="11900"/>
                  </a:lnTo>
                  <a:lnTo>
                    <a:pt x="2243" y="12159"/>
                  </a:lnTo>
                  <a:lnTo>
                    <a:pt x="2318" y="12419"/>
                  </a:lnTo>
                  <a:lnTo>
                    <a:pt x="2318" y="12419"/>
                  </a:lnTo>
                  <a:lnTo>
                    <a:pt x="2392" y="12604"/>
                  </a:lnTo>
                  <a:lnTo>
                    <a:pt x="2484" y="12808"/>
                  </a:lnTo>
                  <a:lnTo>
                    <a:pt x="2596" y="12975"/>
                  </a:lnTo>
                  <a:lnTo>
                    <a:pt x="2725" y="13160"/>
                  </a:lnTo>
                  <a:lnTo>
                    <a:pt x="2985" y="13494"/>
                  </a:lnTo>
                  <a:lnTo>
                    <a:pt x="3263" y="13827"/>
                  </a:lnTo>
                  <a:lnTo>
                    <a:pt x="3541" y="14161"/>
                  </a:lnTo>
                  <a:lnTo>
                    <a:pt x="3800" y="14513"/>
                  </a:lnTo>
                  <a:lnTo>
                    <a:pt x="3912" y="14680"/>
                  </a:lnTo>
                  <a:lnTo>
                    <a:pt x="4023" y="14865"/>
                  </a:lnTo>
                  <a:lnTo>
                    <a:pt x="4115" y="15051"/>
                  </a:lnTo>
                  <a:lnTo>
                    <a:pt x="4208" y="15255"/>
                  </a:lnTo>
                  <a:lnTo>
                    <a:pt x="4208" y="15255"/>
                  </a:lnTo>
                  <a:lnTo>
                    <a:pt x="4282" y="15533"/>
                  </a:lnTo>
                  <a:lnTo>
                    <a:pt x="4319" y="15811"/>
                  </a:lnTo>
                  <a:lnTo>
                    <a:pt x="4356" y="16107"/>
                  </a:lnTo>
                  <a:lnTo>
                    <a:pt x="4356" y="16404"/>
                  </a:lnTo>
                  <a:lnTo>
                    <a:pt x="4356" y="16700"/>
                  </a:lnTo>
                  <a:lnTo>
                    <a:pt x="4338" y="16997"/>
                  </a:lnTo>
                  <a:lnTo>
                    <a:pt x="4282" y="17590"/>
                  </a:lnTo>
                  <a:lnTo>
                    <a:pt x="4264" y="17887"/>
                  </a:lnTo>
                  <a:lnTo>
                    <a:pt x="4245" y="18183"/>
                  </a:lnTo>
                  <a:lnTo>
                    <a:pt x="4264" y="18461"/>
                  </a:lnTo>
                  <a:lnTo>
                    <a:pt x="4282" y="18739"/>
                  </a:lnTo>
                  <a:lnTo>
                    <a:pt x="4338" y="19017"/>
                  </a:lnTo>
                  <a:lnTo>
                    <a:pt x="4412" y="19277"/>
                  </a:lnTo>
                  <a:lnTo>
                    <a:pt x="4523" y="19518"/>
                  </a:lnTo>
                  <a:lnTo>
                    <a:pt x="4671" y="19758"/>
                  </a:lnTo>
                  <a:lnTo>
                    <a:pt x="4671" y="19758"/>
                  </a:lnTo>
                  <a:lnTo>
                    <a:pt x="4820" y="19925"/>
                  </a:lnTo>
                  <a:lnTo>
                    <a:pt x="4987" y="20074"/>
                  </a:lnTo>
                  <a:lnTo>
                    <a:pt x="5153" y="20203"/>
                  </a:lnTo>
                  <a:lnTo>
                    <a:pt x="5339" y="20333"/>
                  </a:lnTo>
                  <a:lnTo>
                    <a:pt x="5728" y="20555"/>
                  </a:lnTo>
                  <a:lnTo>
                    <a:pt x="6136" y="20741"/>
                  </a:lnTo>
                  <a:lnTo>
                    <a:pt x="6543" y="20945"/>
                  </a:lnTo>
                  <a:lnTo>
                    <a:pt x="6747" y="21056"/>
                  </a:lnTo>
                  <a:lnTo>
                    <a:pt x="6933" y="21186"/>
                  </a:lnTo>
                  <a:lnTo>
                    <a:pt x="7099" y="21315"/>
                  </a:lnTo>
                  <a:lnTo>
                    <a:pt x="7266" y="21445"/>
                  </a:lnTo>
                  <a:lnTo>
                    <a:pt x="7415" y="21612"/>
                  </a:lnTo>
                  <a:lnTo>
                    <a:pt x="7526" y="21797"/>
                  </a:lnTo>
                  <a:lnTo>
                    <a:pt x="7526" y="21797"/>
                  </a:lnTo>
                  <a:lnTo>
                    <a:pt x="7600" y="21927"/>
                  </a:lnTo>
                  <a:lnTo>
                    <a:pt x="7674" y="22057"/>
                  </a:lnTo>
                  <a:lnTo>
                    <a:pt x="7767" y="22353"/>
                  </a:lnTo>
                  <a:lnTo>
                    <a:pt x="7878" y="22631"/>
                  </a:lnTo>
                  <a:lnTo>
                    <a:pt x="7989" y="22909"/>
                  </a:lnTo>
                  <a:lnTo>
                    <a:pt x="7989" y="22909"/>
                  </a:lnTo>
                  <a:lnTo>
                    <a:pt x="8119" y="23132"/>
                  </a:lnTo>
                  <a:lnTo>
                    <a:pt x="8267" y="23336"/>
                  </a:lnTo>
                  <a:lnTo>
                    <a:pt x="8434" y="23521"/>
                  </a:lnTo>
                  <a:lnTo>
                    <a:pt x="8619" y="23688"/>
                  </a:lnTo>
                  <a:lnTo>
                    <a:pt x="8823" y="23836"/>
                  </a:lnTo>
                  <a:lnTo>
                    <a:pt x="9046" y="23966"/>
                  </a:lnTo>
                  <a:lnTo>
                    <a:pt x="9268" y="24077"/>
                  </a:lnTo>
                  <a:lnTo>
                    <a:pt x="9509" y="24170"/>
                  </a:lnTo>
                  <a:lnTo>
                    <a:pt x="9768" y="24244"/>
                  </a:lnTo>
                  <a:lnTo>
                    <a:pt x="10028" y="24299"/>
                  </a:lnTo>
                  <a:lnTo>
                    <a:pt x="10287" y="24355"/>
                  </a:lnTo>
                  <a:lnTo>
                    <a:pt x="10565" y="24392"/>
                  </a:lnTo>
                  <a:lnTo>
                    <a:pt x="10825" y="24429"/>
                  </a:lnTo>
                  <a:lnTo>
                    <a:pt x="11103" y="24448"/>
                  </a:lnTo>
                  <a:lnTo>
                    <a:pt x="11622" y="24429"/>
                  </a:lnTo>
                  <a:lnTo>
                    <a:pt x="11622" y="24429"/>
                  </a:lnTo>
                  <a:lnTo>
                    <a:pt x="11992" y="24411"/>
                  </a:lnTo>
                  <a:lnTo>
                    <a:pt x="12363" y="24374"/>
                  </a:lnTo>
                  <a:lnTo>
                    <a:pt x="12734" y="24318"/>
                  </a:lnTo>
                  <a:lnTo>
                    <a:pt x="13123" y="24244"/>
                  </a:lnTo>
                  <a:lnTo>
                    <a:pt x="13512" y="24170"/>
                  </a:lnTo>
                  <a:lnTo>
                    <a:pt x="13902" y="24058"/>
                  </a:lnTo>
                  <a:lnTo>
                    <a:pt x="14699" y="23836"/>
                  </a:lnTo>
                  <a:lnTo>
                    <a:pt x="15477" y="23577"/>
                  </a:lnTo>
                  <a:lnTo>
                    <a:pt x="16237" y="23280"/>
                  </a:lnTo>
                  <a:lnTo>
                    <a:pt x="16960" y="22965"/>
                  </a:lnTo>
                  <a:lnTo>
                    <a:pt x="17627" y="2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10661805" y="3399600"/>
              <a:ext cx="607492" cy="822295"/>
            </a:xfrm>
            <a:custGeom>
              <a:avLst/>
              <a:gdLst/>
              <a:ahLst/>
              <a:cxnLst/>
              <a:rect l="l" t="t" r="r" b="b"/>
              <a:pathLst>
                <a:path w="15255" h="20649" extrusionOk="0">
                  <a:moveTo>
                    <a:pt x="56" y="1"/>
                  </a:moveTo>
                  <a:lnTo>
                    <a:pt x="19" y="19"/>
                  </a:lnTo>
                  <a:lnTo>
                    <a:pt x="0" y="57"/>
                  </a:lnTo>
                  <a:lnTo>
                    <a:pt x="0" y="94"/>
                  </a:lnTo>
                  <a:lnTo>
                    <a:pt x="19" y="112"/>
                  </a:lnTo>
                  <a:lnTo>
                    <a:pt x="37" y="149"/>
                  </a:lnTo>
                  <a:lnTo>
                    <a:pt x="74" y="168"/>
                  </a:lnTo>
                  <a:lnTo>
                    <a:pt x="167" y="205"/>
                  </a:lnTo>
                  <a:lnTo>
                    <a:pt x="260" y="260"/>
                  </a:lnTo>
                  <a:lnTo>
                    <a:pt x="334" y="316"/>
                  </a:lnTo>
                  <a:lnTo>
                    <a:pt x="408" y="390"/>
                  </a:lnTo>
                  <a:lnTo>
                    <a:pt x="464" y="464"/>
                  </a:lnTo>
                  <a:lnTo>
                    <a:pt x="519" y="557"/>
                  </a:lnTo>
                  <a:lnTo>
                    <a:pt x="612" y="742"/>
                  </a:lnTo>
                  <a:lnTo>
                    <a:pt x="686" y="965"/>
                  </a:lnTo>
                  <a:lnTo>
                    <a:pt x="723" y="1187"/>
                  </a:lnTo>
                  <a:lnTo>
                    <a:pt x="742" y="1428"/>
                  </a:lnTo>
                  <a:lnTo>
                    <a:pt x="723" y="1650"/>
                  </a:lnTo>
                  <a:lnTo>
                    <a:pt x="705" y="1928"/>
                  </a:lnTo>
                  <a:lnTo>
                    <a:pt x="686" y="2355"/>
                  </a:lnTo>
                  <a:lnTo>
                    <a:pt x="668" y="2559"/>
                  </a:lnTo>
                  <a:lnTo>
                    <a:pt x="686" y="2763"/>
                  </a:lnTo>
                  <a:lnTo>
                    <a:pt x="705" y="2966"/>
                  </a:lnTo>
                  <a:lnTo>
                    <a:pt x="760" y="3152"/>
                  </a:lnTo>
                  <a:lnTo>
                    <a:pt x="816" y="3337"/>
                  </a:lnTo>
                  <a:lnTo>
                    <a:pt x="927" y="3522"/>
                  </a:lnTo>
                  <a:lnTo>
                    <a:pt x="1057" y="3671"/>
                  </a:lnTo>
                  <a:lnTo>
                    <a:pt x="1186" y="3800"/>
                  </a:lnTo>
                  <a:lnTo>
                    <a:pt x="1353" y="3912"/>
                  </a:lnTo>
                  <a:lnTo>
                    <a:pt x="1520" y="4023"/>
                  </a:lnTo>
                  <a:lnTo>
                    <a:pt x="1705" y="4097"/>
                  </a:lnTo>
                  <a:lnTo>
                    <a:pt x="1891" y="4171"/>
                  </a:lnTo>
                  <a:lnTo>
                    <a:pt x="2261" y="4282"/>
                  </a:lnTo>
                  <a:lnTo>
                    <a:pt x="2669" y="4412"/>
                  </a:lnTo>
                  <a:lnTo>
                    <a:pt x="2855" y="4486"/>
                  </a:lnTo>
                  <a:lnTo>
                    <a:pt x="3040" y="4579"/>
                  </a:lnTo>
                  <a:lnTo>
                    <a:pt x="3225" y="4672"/>
                  </a:lnTo>
                  <a:lnTo>
                    <a:pt x="3392" y="4801"/>
                  </a:lnTo>
                  <a:lnTo>
                    <a:pt x="3540" y="4950"/>
                  </a:lnTo>
                  <a:lnTo>
                    <a:pt x="3689" y="5098"/>
                  </a:lnTo>
                  <a:lnTo>
                    <a:pt x="3818" y="5265"/>
                  </a:lnTo>
                  <a:lnTo>
                    <a:pt x="3911" y="5450"/>
                  </a:lnTo>
                  <a:lnTo>
                    <a:pt x="4004" y="5635"/>
                  </a:lnTo>
                  <a:lnTo>
                    <a:pt x="4078" y="5839"/>
                  </a:lnTo>
                  <a:lnTo>
                    <a:pt x="4133" y="6099"/>
                  </a:lnTo>
                  <a:lnTo>
                    <a:pt x="4171" y="6377"/>
                  </a:lnTo>
                  <a:lnTo>
                    <a:pt x="4189" y="6914"/>
                  </a:lnTo>
                  <a:lnTo>
                    <a:pt x="4208" y="7359"/>
                  </a:lnTo>
                  <a:lnTo>
                    <a:pt x="4226" y="7581"/>
                  </a:lnTo>
                  <a:lnTo>
                    <a:pt x="4263" y="7785"/>
                  </a:lnTo>
                  <a:lnTo>
                    <a:pt x="4300" y="8008"/>
                  </a:lnTo>
                  <a:lnTo>
                    <a:pt x="4374" y="8193"/>
                  </a:lnTo>
                  <a:lnTo>
                    <a:pt x="4467" y="8397"/>
                  </a:lnTo>
                  <a:lnTo>
                    <a:pt x="4578" y="8582"/>
                  </a:lnTo>
                  <a:lnTo>
                    <a:pt x="4727" y="8731"/>
                  </a:lnTo>
                  <a:lnTo>
                    <a:pt x="4893" y="8879"/>
                  </a:lnTo>
                  <a:lnTo>
                    <a:pt x="5060" y="8990"/>
                  </a:lnTo>
                  <a:lnTo>
                    <a:pt x="5246" y="9101"/>
                  </a:lnTo>
                  <a:lnTo>
                    <a:pt x="5449" y="9175"/>
                  </a:lnTo>
                  <a:lnTo>
                    <a:pt x="5653" y="9268"/>
                  </a:lnTo>
                  <a:lnTo>
                    <a:pt x="6061" y="9398"/>
                  </a:lnTo>
                  <a:lnTo>
                    <a:pt x="6506" y="9546"/>
                  </a:lnTo>
                  <a:lnTo>
                    <a:pt x="6710" y="9620"/>
                  </a:lnTo>
                  <a:lnTo>
                    <a:pt x="6914" y="9713"/>
                  </a:lnTo>
                  <a:lnTo>
                    <a:pt x="7173" y="9880"/>
                  </a:lnTo>
                  <a:lnTo>
                    <a:pt x="7395" y="10065"/>
                  </a:lnTo>
                  <a:lnTo>
                    <a:pt x="7599" y="10269"/>
                  </a:lnTo>
                  <a:lnTo>
                    <a:pt x="7785" y="10510"/>
                  </a:lnTo>
                  <a:lnTo>
                    <a:pt x="7933" y="10751"/>
                  </a:lnTo>
                  <a:lnTo>
                    <a:pt x="8063" y="11029"/>
                  </a:lnTo>
                  <a:lnTo>
                    <a:pt x="8155" y="11307"/>
                  </a:lnTo>
                  <a:lnTo>
                    <a:pt x="8192" y="11585"/>
                  </a:lnTo>
                  <a:lnTo>
                    <a:pt x="8211" y="11807"/>
                  </a:lnTo>
                  <a:lnTo>
                    <a:pt x="8211" y="12011"/>
                  </a:lnTo>
                  <a:lnTo>
                    <a:pt x="8192" y="12437"/>
                  </a:lnTo>
                  <a:lnTo>
                    <a:pt x="8192" y="12790"/>
                  </a:lnTo>
                  <a:lnTo>
                    <a:pt x="8192" y="13160"/>
                  </a:lnTo>
                  <a:lnTo>
                    <a:pt x="8211" y="13327"/>
                  </a:lnTo>
                  <a:lnTo>
                    <a:pt x="8230" y="13512"/>
                  </a:lnTo>
                  <a:lnTo>
                    <a:pt x="8285" y="13679"/>
                  </a:lnTo>
                  <a:lnTo>
                    <a:pt x="8341" y="13846"/>
                  </a:lnTo>
                  <a:lnTo>
                    <a:pt x="8433" y="14013"/>
                  </a:lnTo>
                  <a:lnTo>
                    <a:pt x="8545" y="14180"/>
                  </a:lnTo>
                  <a:lnTo>
                    <a:pt x="8674" y="14328"/>
                  </a:lnTo>
                  <a:lnTo>
                    <a:pt x="8823" y="14476"/>
                  </a:lnTo>
                  <a:lnTo>
                    <a:pt x="8989" y="14606"/>
                  </a:lnTo>
                  <a:lnTo>
                    <a:pt x="9175" y="14736"/>
                  </a:lnTo>
                  <a:lnTo>
                    <a:pt x="9379" y="14866"/>
                  </a:lnTo>
                  <a:lnTo>
                    <a:pt x="9601" y="14958"/>
                  </a:lnTo>
                  <a:lnTo>
                    <a:pt x="9990" y="15125"/>
                  </a:lnTo>
                  <a:lnTo>
                    <a:pt x="10398" y="15255"/>
                  </a:lnTo>
                  <a:lnTo>
                    <a:pt x="10769" y="15384"/>
                  </a:lnTo>
                  <a:lnTo>
                    <a:pt x="11139" y="15533"/>
                  </a:lnTo>
                  <a:lnTo>
                    <a:pt x="11473" y="15700"/>
                  </a:lnTo>
                  <a:lnTo>
                    <a:pt x="11807" y="15903"/>
                  </a:lnTo>
                  <a:lnTo>
                    <a:pt x="12122" y="16126"/>
                  </a:lnTo>
                  <a:lnTo>
                    <a:pt x="12437" y="16385"/>
                  </a:lnTo>
                  <a:lnTo>
                    <a:pt x="12733" y="16663"/>
                  </a:lnTo>
                  <a:lnTo>
                    <a:pt x="13030" y="16960"/>
                  </a:lnTo>
                  <a:lnTo>
                    <a:pt x="13308" y="17312"/>
                  </a:lnTo>
                  <a:lnTo>
                    <a:pt x="13586" y="17664"/>
                  </a:lnTo>
                  <a:lnTo>
                    <a:pt x="13808" y="18016"/>
                  </a:lnTo>
                  <a:lnTo>
                    <a:pt x="14031" y="18369"/>
                  </a:lnTo>
                  <a:lnTo>
                    <a:pt x="14235" y="18739"/>
                  </a:lnTo>
                  <a:lnTo>
                    <a:pt x="14420" y="19110"/>
                  </a:lnTo>
                  <a:lnTo>
                    <a:pt x="14772" y="19851"/>
                  </a:lnTo>
                  <a:lnTo>
                    <a:pt x="15087" y="20593"/>
                  </a:lnTo>
                  <a:lnTo>
                    <a:pt x="15124" y="20630"/>
                  </a:lnTo>
                  <a:lnTo>
                    <a:pt x="15180" y="20648"/>
                  </a:lnTo>
                  <a:lnTo>
                    <a:pt x="15198" y="20648"/>
                  </a:lnTo>
                  <a:lnTo>
                    <a:pt x="15236" y="20630"/>
                  </a:lnTo>
                  <a:lnTo>
                    <a:pt x="15254" y="20593"/>
                  </a:lnTo>
                  <a:lnTo>
                    <a:pt x="15254" y="20556"/>
                  </a:lnTo>
                  <a:lnTo>
                    <a:pt x="15254" y="20537"/>
                  </a:lnTo>
                  <a:lnTo>
                    <a:pt x="14920" y="19777"/>
                  </a:lnTo>
                  <a:lnTo>
                    <a:pt x="14568" y="19017"/>
                  </a:lnTo>
                  <a:lnTo>
                    <a:pt x="14383" y="18647"/>
                  </a:lnTo>
                  <a:lnTo>
                    <a:pt x="14179" y="18276"/>
                  </a:lnTo>
                  <a:lnTo>
                    <a:pt x="13957" y="17924"/>
                  </a:lnTo>
                  <a:lnTo>
                    <a:pt x="13716" y="17572"/>
                  </a:lnTo>
                  <a:lnTo>
                    <a:pt x="13456" y="17201"/>
                  </a:lnTo>
                  <a:lnTo>
                    <a:pt x="13160" y="16849"/>
                  </a:lnTo>
                  <a:lnTo>
                    <a:pt x="12863" y="16534"/>
                  </a:lnTo>
                  <a:lnTo>
                    <a:pt x="12548" y="16237"/>
                  </a:lnTo>
                  <a:lnTo>
                    <a:pt x="12233" y="15978"/>
                  </a:lnTo>
                  <a:lnTo>
                    <a:pt x="11899" y="15755"/>
                  </a:lnTo>
                  <a:lnTo>
                    <a:pt x="11566" y="15551"/>
                  </a:lnTo>
                  <a:lnTo>
                    <a:pt x="11214" y="15384"/>
                  </a:lnTo>
                  <a:lnTo>
                    <a:pt x="10824" y="15236"/>
                  </a:lnTo>
                  <a:lnTo>
                    <a:pt x="10454" y="15106"/>
                  </a:lnTo>
                  <a:lnTo>
                    <a:pt x="10046" y="14958"/>
                  </a:lnTo>
                  <a:lnTo>
                    <a:pt x="9657" y="14810"/>
                  </a:lnTo>
                  <a:lnTo>
                    <a:pt x="9342" y="14643"/>
                  </a:lnTo>
                  <a:lnTo>
                    <a:pt x="9175" y="14550"/>
                  </a:lnTo>
                  <a:lnTo>
                    <a:pt x="9027" y="14421"/>
                  </a:lnTo>
                  <a:lnTo>
                    <a:pt x="8860" y="14291"/>
                  </a:lnTo>
                  <a:lnTo>
                    <a:pt x="8730" y="14143"/>
                  </a:lnTo>
                  <a:lnTo>
                    <a:pt x="8600" y="13976"/>
                  </a:lnTo>
                  <a:lnTo>
                    <a:pt x="8508" y="13791"/>
                  </a:lnTo>
                  <a:lnTo>
                    <a:pt x="8452" y="13624"/>
                  </a:lnTo>
                  <a:lnTo>
                    <a:pt x="8396" y="13475"/>
                  </a:lnTo>
                  <a:lnTo>
                    <a:pt x="8378" y="13309"/>
                  </a:lnTo>
                  <a:lnTo>
                    <a:pt x="8359" y="13142"/>
                  </a:lnTo>
                  <a:lnTo>
                    <a:pt x="8359" y="12790"/>
                  </a:lnTo>
                  <a:lnTo>
                    <a:pt x="8378" y="12437"/>
                  </a:lnTo>
                  <a:lnTo>
                    <a:pt x="8396" y="12011"/>
                  </a:lnTo>
                  <a:lnTo>
                    <a:pt x="8396" y="11789"/>
                  </a:lnTo>
                  <a:lnTo>
                    <a:pt x="8378" y="11566"/>
                  </a:lnTo>
                  <a:lnTo>
                    <a:pt x="8322" y="11251"/>
                  </a:lnTo>
                  <a:lnTo>
                    <a:pt x="8230" y="10955"/>
                  </a:lnTo>
                  <a:lnTo>
                    <a:pt x="8100" y="10677"/>
                  </a:lnTo>
                  <a:lnTo>
                    <a:pt x="7933" y="10399"/>
                  </a:lnTo>
                  <a:lnTo>
                    <a:pt x="7748" y="10158"/>
                  </a:lnTo>
                  <a:lnTo>
                    <a:pt x="7525" y="9935"/>
                  </a:lnTo>
                  <a:lnTo>
                    <a:pt x="7266" y="9731"/>
                  </a:lnTo>
                  <a:lnTo>
                    <a:pt x="7006" y="9565"/>
                  </a:lnTo>
                  <a:lnTo>
                    <a:pt x="6784" y="9472"/>
                  </a:lnTo>
                  <a:lnTo>
                    <a:pt x="6561" y="9379"/>
                  </a:lnTo>
                  <a:lnTo>
                    <a:pt x="6117" y="9231"/>
                  </a:lnTo>
                  <a:lnTo>
                    <a:pt x="5709" y="9101"/>
                  </a:lnTo>
                  <a:lnTo>
                    <a:pt x="5524" y="9027"/>
                  </a:lnTo>
                  <a:lnTo>
                    <a:pt x="5338" y="8953"/>
                  </a:lnTo>
                  <a:lnTo>
                    <a:pt x="5153" y="8860"/>
                  </a:lnTo>
                  <a:lnTo>
                    <a:pt x="5005" y="8749"/>
                  </a:lnTo>
                  <a:lnTo>
                    <a:pt x="4856" y="8619"/>
                  </a:lnTo>
                  <a:lnTo>
                    <a:pt x="4727" y="8471"/>
                  </a:lnTo>
                  <a:lnTo>
                    <a:pt x="4615" y="8304"/>
                  </a:lnTo>
                  <a:lnTo>
                    <a:pt x="4541" y="8138"/>
                  </a:lnTo>
                  <a:lnTo>
                    <a:pt x="4467" y="7952"/>
                  </a:lnTo>
                  <a:lnTo>
                    <a:pt x="4430" y="7748"/>
                  </a:lnTo>
                  <a:lnTo>
                    <a:pt x="4393" y="7544"/>
                  </a:lnTo>
                  <a:lnTo>
                    <a:pt x="4374" y="7341"/>
                  </a:lnTo>
                  <a:lnTo>
                    <a:pt x="4356" y="6914"/>
                  </a:lnTo>
                  <a:lnTo>
                    <a:pt x="4356" y="6636"/>
                  </a:lnTo>
                  <a:lnTo>
                    <a:pt x="4337" y="6340"/>
                  </a:lnTo>
                  <a:lnTo>
                    <a:pt x="4300" y="6062"/>
                  </a:lnTo>
                  <a:lnTo>
                    <a:pt x="4245" y="5784"/>
                  </a:lnTo>
                  <a:lnTo>
                    <a:pt x="4171" y="5580"/>
                  </a:lnTo>
                  <a:lnTo>
                    <a:pt x="4078" y="5376"/>
                  </a:lnTo>
                  <a:lnTo>
                    <a:pt x="3948" y="5172"/>
                  </a:lnTo>
                  <a:lnTo>
                    <a:pt x="3818" y="4987"/>
                  </a:lnTo>
                  <a:lnTo>
                    <a:pt x="3670" y="4820"/>
                  </a:lnTo>
                  <a:lnTo>
                    <a:pt x="3503" y="4672"/>
                  </a:lnTo>
                  <a:lnTo>
                    <a:pt x="3318" y="4542"/>
                  </a:lnTo>
                  <a:lnTo>
                    <a:pt x="3133" y="4412"/>
                  </a:lnTo>
                  <a:lnTo>
                    <a:pt x="2929" y="4338"/>
                  </a:lnTo>
                  <a:lnTo>
                    <a:pt x="2725" y="4245"/>
                  </a:lnTo>
                  <a:lnTo>
                    <a:pt x="2317" y="4116"/>
                  </a:lnTo>
                  <a:lnTo>
                    <a:pt x="1946" y="4004"/>
                  </a:lnTo>
                  <a:lnTo>
                    <a:pt x="1780" y="3930"/>
                  </a:lnTo>
                  <a:lnTo>
                    <a:pt x="1613" y="3856"/>
                  </a:lnTo>
                  <a:lnTo>
                    <a:pt x="1446" y="3782"/>
                  </a:lnTo>
                  <a:lnTo>
                    <a:pt x="1316" y="3671"/>
                  </a:lnTo>
                  <a:lnTo>
                    <a:pt x="1186" y="3560"/>
                  </a:lnTo>
                  <a:lnTo>
                    <a:pt x="1075" y="3430"/>
                  </a:lnTo>
                  <a:lnTo>
                    <a:pt x="983" y="3263"/>
                  </a:lnTo>
                  <a:lnTo>
                    <a:pt x="908" y="3096"/>
                  </a:lnTo>
                  <a:lnTo>
                    <a:pt x="871" y="2911"/>
                  </a:lnTo>
                  <a:lnTo>
                    <a:pt x="853" y="2725"/>
                  </a:lnTo>
                  <a:lnTo>
                    <a:pt x="853" y="2540"/>
                  </a:lnTo>
                  <a:lnTo>
                    <a:pt x="853" y="2336"/>
                  </a:lnTo>
                  <a:lnTo>
                    <a:pt x="871" y="1947"/>
                  </a:lnTo>
                  <a:lnTo>
                    <a:pt x="908" y="1650"/>
                  </a:lnTo>
                  <a:lnTo>
                    <a:pt x="908" y="1410"/>
                  </a:lnTo>
                  <a:lnTo>
                    <a:pt x="890" y="1150"/>
                  </a:lnTo>
                  <a:lnTo>
                    <a:pt x="834" y="909"/>
                  </a:lnTo>
                  <a:lnTo>
                    <a:pt x="760" y="668"/>
                  </a:lnTo>
                  <a:lnTo>
                    <a:pt x="668" y="446"/>
                  </a:lnTo>
                  <a:lnTo>
                    <a:pt x="593" y="335"/>
                  </a:lnTo>
                  <a:lnTo>
                    <a:pt x="519" y="242"/>
                  </a:lnTo>
                  <a:lnTo>
                    <a:pt x="427" y="168"/>
                  </a:lnTo>
                  <a:lnTo>
                    <a:pt x="334" y="94"/>
                  </a:lnTo>
                  <a:lnTo>
                    <a:pt x="241" y="38"/>
                  </a:lnTo>
                  <a:lnTo>
                    <a:pt x="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10999844" y="3696310"/>
              <a:ext cx="95972" cy="267966"/>
            </a:xfrm>
            <a:custGeom>
              <a:avLst/>
              <a:gdLst/>
              <a:ahLst/>
              <a:cxnLst/>
              <a:rect l="l" t="t" r="r" b="b"/>
              <a:pathLst>
                <a:path w="2410" h="6729" extrusionOk="0">
                  <a:moveTo>
                    <a:pt x="2280" y="1"/>
                  </a:moveTo>
                  <a:lnTo>
                    <a:pt x="2261" y="19"/>
                  </a:lnTo>
                  <a:lnTo>
                    <a:pt x="2243" y="56"/>
                  </a:lnTo>
                  <a:lnTo>
                    <a:pt x="0" y="6618"/>
                  </a:lnTo>
                  <a:lnTo>
                    <a:pt x="0" y="6636"/>
                  </a:lnTo>
                  <a:lnTo>
                    <a:pt x="19" y="6673"/>
                  </a:lnTo>
                  <a:lnTo>
                    <a:pt x="37" y="6710"/>
                  </a:lnTo>
                  <a:lnTo>
                    <a:pt x="56" y="6710"/>
                  </a:lnTo>
                  <a:lnTo>
                    <a:pt x="93" y="6729"/>
                  </a:lnTo>
                  <a:lnTo>
                    <a:pt x="130" y="6710"/>
                  </a:lnTo>
                  <a:lnTo>
                    <a:pt x="167" y="6673"/>
                  </a:lnTo>
                  <a:lnTo>
                    <a:pt x="2409" y="112"/>
                  </a:lnTo>
                  <a:lnTo>
                    <a:pt x="2409" y="75"/>
                  </a:lnTo>
                  <a:lnTo>
                    <a:pt x="2391" y="38"/>
                  </a:lnTo>
                  <a:lnTo>
                    <a:pt x="2372" y="19"/>
                  </a:lnTo>
                  <a:lnTo>
                    <a:pt x="2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10843348" y="3553868"/>
              <a:ext cx="70167" cy="188998"/>
            </a:xfrm>
            <a:custGeom>
              <a:avLst/>
              <a:gdLst/>
              <a:ahLst/>
              <a:cxnLst/>
              <a:rect l="l" t="t" r="r" b="b"/>
              <a:pathLst>
                <a:path w="1762" h="4746" extrusionOk="0">
                  <a:moveTo>
                    <a:pt x="1650" y="1"/>
                  </a:moveTo>
                  <a:lnTo>
                    <a:pt x="1613" y="19"/>
                  </a:lnTo>
                  <a:lnTo>
                    <a:pt x="1595" y="56"/>
                  </a:lnTo>
                  <a:lnTo>
                    <a:pt x="19" y="4616"/>
                  </a:lnTo>
                  <a:lnTo>
                    <a:pt x="1" y="4653"/>
                  </a:lnTo>
                  <a:lnTo>
                    <a:pt x="19" y="4690"/>
                  </a:lnTo>
                  <a:lnTo>
                    <a:pt x="38" y="4708"/>
                  </a:lnTo>
                  <a:lnTo>
                    <a:pt x="75" y="4727"/>
                  </a:lnTo>
                  <a:lnTo>
                    <a:pt x="93" y="4745"/>
                  </a:lnTo>
                  <a:lnTo>
                    <a:pt x="149" y="4727"/>
                  </a:lnTo>
                  <a:lnTo>
                    <a:pt x="186" y="4671"/>
                  </a:lnTo>
                  <a:lnTo>
                    <a:pt x="1762" y="112"/>
                  </a:lnTo>
                  <a:lnTo>
                    <a:pt x="1762" y="75"/>
                  </a:lnTo>
                  <a:lnTo>
                    <a:pt x="1762" y="38"/>
                  </a:lnTo>
                  <a:lnTo>
                    <a:pt x="1743" y="19"/>
                  </a:lnTo>
                  <a:lnTo>
                    <a:pt x="17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10709033" y="3454952"/>
              <a:ext cx="48743" cy="98242"/>
            </a:xfrm>
            <a:custGeom>
              <a:avLst/>
              <a:gdLst/>
              <a:ahLst/>
              <a:cxnLst/>
              <a:rect l="l" t="t" r="r" b="b"/>
              <a:pathLst>
                <a:path w="1224" h="2467" extrusionOk="0">
                  <a:moveTo>
                    <a:pt x="1131" y="1"/>
                  </a:moveTo>
                  <a:lnTo>
                    <a:pt x="1094" y="20"/>
                  </a:lnTo>
                  <a:lnTo>
                    <a:pt x="1075" y="38"/>
                  </a:lnTo>
                  <a:lnTo>
                    <a:pt x="1057" y="57"/>
                  </a:lnTo>
                  <a:lnTo>
                    <a:pt x="19" y="2336"/>
                  </a:lnTo>
                  <a:lnTo>
                    <a:pt x="0" y="2373"/>
                  </a:lnTo>
                  <a:lnTo>
                    <a:pt x="0" y="2410"/>
                  </a:lnTo>
                  <a:lnTo>
                    <a:pt x="19" y="2429"/>
                  </a:lnTo>
                  <a:lnTo>
                    <a:pt x="56" y="2448"/>
                  </a:lnTo>
                  <a:lnTo>
                    <a:pt x="93" y="2466"/>
                  </a:lnTo>
                  <a:lnTo>
                    <a:pt x="130" y="2448"/>
                  </a:lnTo>
                  <a:lnTo>
                    <a:pt x="167" y="2410"/>
                  </a:lnTo>
                  <a:lnTo>
                    <a:pt x="1205" y="131"/>
                  </a:lnTo>
                  <a:lnTo>
                    <a:pt x="1224" y="94"/>
                  </a:lnTo>
                  <a:lnTo>
                    <a:pt x="1205" y="57"/>
                  </a:lnTo>
                  <a:lnTo>
                    <a:pt x="1187" y="38"/>
                  </a:lnTo>
                  <a:lnTo>
                    <a:pt x="1168" y="20"/>
                  </a:lnTo>
                  <a:lnTo>
                    <a:pt x="11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10653682" y="3602570"/>
              <a:ext cx="165383" cy="11867"/>
            </a:xfrm>
            <a:custGeom>
              <a:avLst/>
              <a:gdLst/>
              <a:ahLst/>
              <a:cxnLst/>
              <a:rect l="l" t="t" r="r" b="b"/>
              <a:pathLst>
                <a:path w="4153" h="298" extrusionOk="0">
                  <a:moveTo>
                    <a:pt x="4059" y="1"/>
                  </a:moveTo>
                  <a:lnTo>
                    <a:pt x="93" y="112"/>
                  </a:lnTo>
                  <a:lnTo>
                    <a:pt x="56" y="131"/>
                  </a:lnTo>
                  <a:lnTo>
                    <a:pt x="19" y="149"/>
                  </a:lnTo>
                  <a:lnTo>
                    <a:pt x="0" y="168"/>
                  </a:lnTo>
                  <a:lnTo>
                    <a:pt x="0" y="205"/>
                  </a:lnTo>
                  <a:lnTo>
                    <a:pt x="19" y="242"/>
                  </a:lnTo>
                  <a:lnTo>
                    <a:pt x="37" y="279"/>
                  </a:lnTo>
                  <a:lnTo>
                    <a:pt x="56" y="279"/>
                  </a:lnTo>
                  <a:lnTo>
                    <a:pt x="93" y="297"/>
                  </a:lnTo>
                  <a:lnTo>
                    <a:pt x="4059" y="186"/>
                  </a:lnTo>
                  <a:lnTo>
                    <a:pt x="4097" y="168"/>
                  </a:lnTo>
                  <a:lnTo>
                    <a:pt x="4134" y="149"/>
                  </a:lnTo>
                  <a:lnTo>
                    <a:pt x="4152" y="131"/>
                  </a:lnTo>
                  <a:lnTo>
                    <a:pt x="4152" y="94"/>
                  </a:lnTo>
                  <a:lnTo>
                    <a:pt x="4152" y="56"/>
                  </a:lnTo>
                  <a:lnTo>
                    <a:pt x="4115" y="38"/>
                  </a:lnTo>
                  <a:lnTo>
                    <a:pt x="4097" y="1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10710506" y="3807014"/>
              <a:ext cx="264262" cy="13341"/>
            </a:xfrm>
            <a:custGeom>
              <a:avLst/>
              <a:gdLst/>
              <a:ahLst/>
              <a:cxnLst/>
              <a:rect l="l" t="t" r="r" b="b"/>
              <a:pathLst>
                <a:path w="6636" h="335" extrusionOk="0">
                  <a:moveTo>
                    <a:pt x="6543" y="1"/>
                  </a:moveTo>
                  <a:lnTo>
                    <a:pt x="75" y="149"/>
                  </a:lnTo>
                  <a:lnTo>
                    <a:pt x="38" y="168"/>
                  </a:lnTo>
                  <a:lnTo>
                    <a:pt x="19" y="186"/>
                  </a:lnTo>
                  <a:lnTo>
                    <a:pt x="1" y="205"/>
                  </a:lnTo>
                  <a:lnTo>
                    <a:pt x="1" y="242"/>
                  </a:lnTo>
                  <a:lnTo>
                    <a:pt x="1" y="279"/>
                  </a:lnTo>
                  <a:lnTo>
                    <a:pt x="19" y="297"/>
                  </a:lnTo>
                  <a:lnTo>
                    <a:pt x="38" y="316"/>
                  </a:lnTo>
                  <a:lnTo>
                    <a:pt x="75" y="335"/>
                  </a:lnTo>
                  <a:lnTo>
                    <a:pt x="6543" y="186"/>
                  </a:lnTo>
                  <a:lnTo>
                    <a:pt x="6580" y="168"/>
                  </a:lnTo>
                  <a:lnTo>
                    <a:pt x="6617" y="149"/>
                  </a:lnTo>
                  <a:lnTo>
                    <a:pt x="6636" y="131"/>
                  </a:lnTo>
                  <a:lnTo>
                    <a:pt x="6636" y="94"/>
                  </a:lnTo>
                  <a:lnTo>
                    <a:pt x="6617" y="57"/>
                  </a:lnTo>
                  <a:lnTo>
                    <a:pt x="6599" y="38"/>
                  </a:lnTo>
                  <a:lnTo>
                    <a:pt x="6580" y="19"/>
                  </a:lnTo>
                  <a:lnTo>
                    <a:pt x="65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10804244" y="4023284"/>
              <a:ext cx="328496" cy="41376"/>
            </a:xfrm>
            <a:custGeom>
              <a:avLst/>
              <a:gdLst/>
              <a:ahLst/>
              <a:cxnLst/>
              <a:rect l="l" t="t" r="r" b="b"/>
              <a:pathLst>
                <a:path w="8249" h="1039" extrusionOk="0">
                  <a:moveTo>
                    <a:pt x="8156" y="0"/>
                  </a:moveTo>
                  <a:lnTo>
                    <a:pt x="75" y="872"/>
                  </a:lnTo>
                  <a:lnTo>
                    <a:pt x="37" y="872"/>
                  </a:lnTo>
                  <a:lnTo>
                    <a:pt x="19" y="890"/>
                  </a:lnTo>
                  <a:lnTo>
                    <a:pt x="0" y="927"/>
                  </a:lnTo>
                  <a:lnTo>
                    <a:pt x="0" y="964"/>
                  </a:lnTo>
                  <a:lnTo>
                    <a:pt x="0" y="983"/>
                  </a:lnTo>
                  <a:lnTo>
                    <a:pt x="19" y="1020"/>
                  </a:lnTo>
                  <a:lnTo>
                    <a:pt x="56" y="1038"/>
                  </a:lnTo>
                  <a:lnTo>
                    <a:pt x="93" y="1038"/>
                  </a:lnTo>
                  <a:lnTo>
                    <a:pt x="8174" y="167"/>
                  </a:lnTo>
                  <a:lnTo>
                    <a:pt x="8193" y="167"/>
                  </a:lnTo>
                  <a:lnTo>
                    <a:pt x="8230" y="149"/>
                  </a:lnTo>
                  <a:lnTo>
                    <a:pt x="8248" y="112"/>
                  </a:lnTo>
                  <a:lnTo>
                    <a:pt x="8248" y="75"/>
                  </a:lnTo>
                  <a:lnTo>
                    <a:pt x="8230" y="38"/>
                  </a:lnTo>
                  <a:lnTo>
                    <a:pt x="8211" y="19"/>
                  </a:lnTo>
                  <a:lnTo>
                    <a:pt x="8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10928963" y="4160549"/>
              <a:ext cx="315952" cy="64274"/>
            </a:xfrm>
            <a:custGeom>
              <a:avLst/>
              <a:gdLst/>
              <a:ahLst/>
              <a:cxnLst/>
              <a:rect l="l" t="t" r="r" b="b"/>
              <a:pathLst>
                <a:path w="7934" h="1614" extrusionOk="0">
                  <a:moveTo>
                    <a:pt x="7822" y="1"/>
                  </a:moveTo>
                  <a:lnTo>
                    <a:pt x="56" y="1447"/>
                  </a:lnTo>
                  <a:lnTo>
                    <a:pt x="38" y="1447"/>
                  </a:lnTo>
                  <a:lnTo>
                    <a:pt x="1" y="1484"/>
                  </a:lnTo>
                  <a:lnTo>
                    <a:pt x="1" y="1502"/>
                  </a:lnTo>
                  <a:lnTo>
                    <a:pt x="1" y="1539"/>
                  </a:lnTo>
                  <a:lnTo>
                    <a:pt x="19" y="1595"/>
                  </a:lnTo>
                  <a:lnTo>
                    <a:pt x="75" y="1613"/>
                  </a:lnTo>
                  <a:lnTo>
                    <a:pt x="93" y="1613"/>
                  </a:lnTo>
                  <a:lnTo>
                    <a:pt x="7859" y="168"/>
                  </a:lnTo>
                  <a:lnTo>
                    <a:pt x="7896" y="149"/>
                  </a:lnTo>
                  <a:lnTo>
                    <a:pt x="7915" y="131"/>
                  </a:lnTo>
                  <a:lnTo>
                    <a:pt x="7933" y="94"/>
                  </a:lnTo>
                  <a:lnTo>
                    <a:pt x="7933" y="56"/>
                  </a:lnTo>
                  <a:lnTo>
                    <a:pt x="7915" y="38"/>
                  </a:lnTo>
                  <a:lnTo>
                    <a:pt x="7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10554050" y="3923651"/>
              <a:ext cx="687177" cy="831135"/>
            </a:xfrm>
            <a:custGeom>
              <a:avLst/>
              <a:gdLst/>
              <a:ahLst/>
              <a:cxnLst/>
              <a:rect l="l" t="t" r="r" b="b"/>
              <a:pathLst>
                <a:path w="17256" h="20871" extrusionOk="0">
                  <a:moveTo>
                    <a:pt x="0" y="0"/>
                  </a:moveTo>
                  <a:lnTo>
                    <a:pt x="167" y="297"/>
                  </a:lnTo>
                  <a:lnTo>
                    <a:pt x="334" y="593"/>
                  </a:lnTo>
                  <a:lnTo>
                    <a:pt x="464" y="909"/>
                  </a:lnTo>
                  <a:lnTo>
                    <a:pt x="593" y="1224"/>
                  </a:lnTo>
                  <a:lnTo>
                    <a:pt x="816" y="1854"/>
                  </a:lnTo>
                  <a:lnTo>
                    <a:pt x="1020" y="2484"/>
                  </a:lnTo>
                  <a:lnTo>
                    <a:pt x="1168" y="3151"/>
                  </a:lnTo>
                  <a:lnTo>
                    <a:pt x="1316" y="3818"/>
                  </a:lnTo>
                  <a:lnTo>
                    <a:pt x="1427" y="4486"/>
                  </a:lnTo>
                  <a:lnTo>
                    <a:pt x="1539" y="5171"/>
                  </a:lnTo>
                  <a:lnTo>
                    <a:pt x="1724" y="6524"/>
                  </a:lnTo>
                  <a:lnTo>
                    <a:pt x="1835" y="7210"/>
                  </a:lnTo>
                  <a:lnTo>
                    <a:pt x="1946" y="7896"/>
                  </a:lnTo>
                  <a:lnTo>
                    <a:pt x="2095" y="8563"/>
                  </a:lnTo>
                  <a:lnTo>
                    <a:pt x="2261" y="9212"/>
                  </a:lnTo>
                  <a:lnTo>
                    <a:pt x="2447" y="9879"/>
                  </a:lnTo>
                  <a:lnTo>
                    <a:pt x="2669" y="10509"/>
                  </a:lnTo>
                  <a:lnTo>
                    <a:pt x="2855" y="10954"/>
                  </a:lnTo>
                  <a:lnTo>
                    <a:pt x="3058" y="11380"/>
                  </a:lnTo>
                  <a:lnTo>
                    <a:pt x="3281" y="11788"/>
                  </a:lnTo>
                  <a:lnTo>
                    <a:pt x="3522" y="12196"/>
                  </a:lnTo>
                  <a:lnTo>
                    <a:pt x="3763" y="12604"/>
                  </a:lnTo>
                  <a:lnTo>
                    <a:pt x="4022" y="12993"/>
                  </a:lnTo>
                  <a:lnTo>
                    <a:pt x="4300" y="13382"/>
                  </a:lnTo>
                  <a:lnTo>
                    <a:pt x="4578" y="13753"/>
                  </a:lnTo>
                  <a:lnTo>
                    <a:pt x="5153" y="14494"/>
                  </a:lnTo>
                  <a:lnTo>
                    <a:pt x="5764" y="15199"/>
                  </a:lnTo>
                  <a:lnTo>
                    <a:pt x="6413" y="15866"/>
                  </a:lnTo>
                  <a:lnTo>
                    <a:pt x="7080" y="16514"/>
                  </a:lnTo>
                  <a:lnTo>
                    <a:pt x="7433" y="16830"/>
                  </a:lnTo>
                  <a:lnTo>
                    <a:pt x="7785" y="17126"/>
                  </a:lnTo>
                  <a:lnTo>
                    <a:pt x="8155" y="17423"/>
                  </a:lnTo>
                  <a:lnTo>
                    <a:pt x="8526" y="17701"/>
                  </a:lnTo>
                  <a:lnTo>
                    <a:pt x="8897" y="17979"/>
                  </a:lnTo>
                  <a:lnTo>
                    <a:pt x="9286" y="18238"/>
                  </a:lnTo>
                  <a:lnTo>
                    <a:pt x="9675" y="18498"/>
                  </a:lnTo>
                  <a:lnTo>
                    <a:pt x="10064" y="18739"/>
                  </a:lnTo>
                  <a:lnTo>
                    <a:pt x="10472" y="18961"/>
                  </a:lnTo>
                  <a:lnTo>
                    <a:pt x="10880" y="19183"/>
                  </a:lnTo>
                  <a:lnTo>
                    <a:pt x="11288" y="19387"/>
                  </a:lnTo>
                  <a:lnTo>
                    <a:pt x="11714" y="19591"/>
                  </a:lnTo>
                  <a:lnTo>
                    <a:pt x="12140" y="19777"/>
                  </a:lnTo>
                  <a:lnTo>
                    <a:pt x="12567" y="19943"/>
                  </a:lnTo>
                  <a:lnTo>
                    <a:pt x="12993" y="20092"/>
                  </a:lnTo>
                  <a:lnTo>
                    <a:pt x="13419" y="20240"/>
                  </a:lnTo>
                  <a:lnTo>
                    <a:pt x="13864" y="20370"/>
                  </a:lnTo>
                  <a:lnTo>
                    <a:pt x="14309" y="20481"/>
                  </a:lnTo>
                  <a:lnTo>
                    <a:pt x="14754" y="20592"/>
                  </a:lnTo>
                  <a:lnTo>
                    <a:pt x="15198" y="20685"/>
                  </a:lnTo>
                  <a:lnTo>
                    <a:pt x="15662" y="20740"/>
                  </a:lnTo>
                  <a:lnTo>
                    <a:pt x="16125" y="20796"/>
                  </a:lnTo>
                  <a:lnTo>
                    <a:pt x="16570" y="20833"/>
                  </a:lnTo>
                  <a:lnTo>
                    <a:pt x="17033" y="20870"/>
                  </a:lnTo>
                  <a:lnTo>
                    <a:pt x="17145" y="20407"/>
                  </a:lnTo>
                  <a:lnTo>
                    <a:pt x="17200" y="19906"/>
                  </a:lnTo>
                  <a:lnTo>
                    <a:pt x="17237" y="19387"/>
                  </a:lnTo>
                  <a:lnTo>
                    <a:pt x="17256" y="18850"/>
                  </a:lnTo>
                  <a:lnTo>
                    <a:pt x="17256" y="18294"/>
                  </a:lnTo>
                  <a:lnTo>
                    <a:pt x="17219" y="17738"/>
                  </a:lnTo>
                  <a:lnTo>
                    <a:pt x="17163" y="17163"/>
                  </a:lnTo>
                  <a:lnTo>
                    <a:pt x="17089" y="16589"/>
                  </a:lnTo>
                  <a:lnTo>
                    <a:pt x="16996" y="16014"/>
                  </a:lnTo>
                  <a:lnTo>
                    <a:pt x="16885" y="15458"/>
                  </a:lnTo>
                  <a:lnTo>
                    <a:pt x="16755" y="14902"/>
                  </a:lnTo>
                  <a:lnTo>
                    <a:pt x="16607" y="14365"/>
                  </a:lnTo>
                  <a:lnTo>
                    <a:pt x="16440" y="13846"/>
                  </a:lnTo>
                  <a:lnTo>
                    <a:pt x="16255" y="13345"/>
                  </a:lnTo>
                  <a:lnTo>
                    <a:pt x="16070" y="12882"/>
                  </a:lnTo>
                  <a:lnTo>
                    <a:pt x="15866" y="12455"/>
                  </a:lnTo>
                  <a:lnTo>
                    <a:pt x="15551" y="11881"/>
                  </a:lnTo>
                  <a:lnTo>
                    <a:pt x="15236" y="11325"/>
                  </a:lnTo>
                  <a:lnTo>
                    <a:pt x="14902" y="10769"/>
                  </a:lnTo>
                  <a:lnTo>
                    <a:pt x="14550" y="10213"/>
                  </a:lnTo>
                  <a:lnTo>
                    <a:pt x="14179" y="9675"/>
                  </a:lnTo>
                  <a:lnTo>
                    <a:pt x="13808" y="9156"/>
                  </a:lnTo>
                  <a:lnTo>
                    <a:pt x="13419" y="8637"/>
                  </a:lnTo>
                  <a:lnTo>
                    <a:pt x="12993" y="8137"/>
                  </a:lnTo>
                  <a:lnTo>
                    <a:pt x="12585" y="7637"/>
                  </a:lnTo>
                  <a:lnTo>
                    <a:pt x="12140" y="7155"/>
                  </a:lnTo>
                  <a:lnTo>
                    <a:pt x="11695" y="6691"/>
                  </a:lnTo>
                  <a:lnTo>
                    <a:pt x="11232" y="6228"/>
                  </a:lnTo>
                  <a:lnTo>
                    <a:pt x="10769" y="5783"/>
                  </a:lnTo>
                  <a:lnTo>
                    <a:pt x="10287" y="5338"/>
                  </a:lnTo>
                  <a:lnTo>
                    <a:pt x="9786" y="4930"/>
                  </a:lnTo>
                  <a:lnTo>
                    <a:pt x="9286" y="4523"/>
                  </a:lnTo>
                  <a:lnTo>
                    <a:pt x="8767" y="4115"/>
                  </a:lnTo>
                  <a:lnTo>
                    <a:pt x="8230" y="3744"/>
                  </a:lnTo>
                  <a:lnTo>
                    <a:pt x="7711" y="3374"/>
                  </a:lnTo>
                  <a:lnTo>
                    <a:pt x="7155" y="3021"/>
                  </a:lnTo>
                  <a:lnTo>
                    <a:pt x="6599" y="2688"/>
                  </a:lnTo>
                  <a:lnTo>
                    <a:pt x="6042" y="2354"/>
                  </a:lnTo>
                  <a:lnTo>
                    <a:pt x="5468" y="2058"/>
                  </a:lnTo>
                  <a:lnTo>
                    <a:pt x="4893" y="1761"/>
                  </a:lnTo>
                  <a:lnTo>
                    <a:pt x="4300" y="1483"/>
                  </a:lnTo>
                  <a:lnTo>
                    <a:pt x="3707" y="1224"/>
                  </a:lnTo>
                  <a:lnTo>
                    <a:pt x="3096" y="964"/>
                  </a:lnTo>
                  <a:lnTo>
                    <a:pt x="2502" y="742"/>
                  </a:lnTo>
                  <a:lnTo>
                    <a:pt x="1891" y="538"/>
                  </a:lnTo>
                  <a:lnTo>
                    <a:pt x="1261" y="334"/>
                  </a:lnTo>
                  <a:lnTo>
                    <a:pt x="630" y="16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10641138" y="4001143"/>
              <a:ext cx="594908" cy="756588"/>
            </a:xfrm>
            <a:custGeom>
              <a:avLst/>
              <a:gdLst/>
              <a:ahLst/>
              <a:cxnLst/>
              <a:rect l="l" t="t" r="r" b="b"/>
              <a:pathLst>
                <a:path w="14939" h="18999" extrusionOk="0">
                  <a:moveTo>
                    <a:pt x="56" y="0"/>
                  </a:moveTo>
                  <a:lnTo>
                    <a:pt x="19" y="19"/>
                  </a:lnTo>
                  <a:lnTo>
                    <a:pt x="0" y="56"/>
                  </a:lnTo>
                  <a:lnTo>
                    <a:pt x="0" y="75"/>
                  </a:lnTo>
                  <a:lnTo>
                    <a:pt x="0" y="112"/>
                  </a:lnTo>
                  <a:lnTo>
                    <a:pt x="19" y="149"/>
                  </a:lnTo>
                  <a:lnTo>
                    <a:pt x="482" y="649"/>
                  </a:lnTo>
                  <a:lnTo>
                    <a:pt x="1687" y="1965"/>
                  </a:lnTo>
                  <a:lnTo>
                    <a:pt x="3448" y="3967"/>
                  </a:lnTo>
                  <a:lnTo>
                    <a:pt x="4486" y="5172"/>
                  </a:lnTo>
                  <a:lnTo>
                    <a:pt x="5616" y="6487"/>
                  </a:lnTo>
                  <a:lnTo>
                    <a:pt x="6784" y="7915"/>
                  </a:lnTo>
                  <a:lnTo>
                    <a:pt x="7989" y="9397"/>
                  </a:lnTo>
                  <a:lnTo>
                    <a:pt x="9212" y="10954"/>
                  </a:lnTo>
                  <a:lnTo>
                    <a:pt x="10435" y="12548"/>
                  </a:lnTo>
                  <a:lnTo>
                    <a:pt x="11621" y="14161"/>
                  </a:lnTo>
                  <a:lnTo>
                    <a:pt x="12196" y="14976"/>
                  </a:lnTo>
                  <a:lnTo>
                    <a:pt x="12752" y="15792"/>
                  </a:lnTo>
                  <a:lnTo>
                    <a:pt x="13289" y="16589"/>
                  </a:lnTo>
                  <a:lnTo>
                    <a:pt x="13808" y="17386"/>
                  </a:lnTo>
                  <a:lnTo>
                    <a:pt x="14309" y="18183"/>
                  </a:lnTo>
                  <a:lnTo>
                    <a:pt x="14772" y="18961"/>
                  </a:lnTo>
                  <a:lnTo>
                    <a:pt x="14809" y="18998"/>
                  </a:lnTo>
                  <a:lnTo>
                    <a:pt x="14902" y="18998"/>
                  </a:lnTo>
                  <a:lnTo>
                    <a:pt x="14920" y="18961"/>
                  </a:lnTo>
                  <a:lnTo>
                    <a:pt x="14939" y="18943"/>
                  </a:lnTo>
                  <a:lnTo>
                    <a:pt x="14939" y="18906"/>
                  </a:lnTo>
                  <a:lnTo>
                    <a:pt x="14920" y="18868"/>
                  </a:lnTo>
                  <a:lnTo>
                    <a:pt x="14457" y="18090"/>
                  </a:lnTo>
                  <a:lnTo>
                    <a:pt x="13957" y="17293"/>
                  </a:lnTo>
                  <a:lnTo>
                    <a:pt x="13438" y="16496"/>
                  </a:lnTo>
                  <a:lnTo>
                    <a:pt x="12900" y="15699"/>
                  </a:lnTo>
                  <a:lnTo>
                    <a:pt x="12326" y="14884"/>
                  </a:lnTo>
                  <a:lnTo>
                    <a:pt x="11751" y="14068"/>
                  </a:lnTo>
                  <a:lnTo>
                    <a:pt x="10565" y="12456"/>
                  </a:lnTo>
                  <a:lnTo>
                    <a:pt x="9360" y="10862"/>
                  </a:lnTo>
                  <a:lnTo>
                    <a:pt x="8137" y="9305"/>
                  </a:lnTo>
                  <a:lnTo>
                    <a:pt x="6914" y="7803"/>
                  </a:lnTo>
                  <a:lnTo>
                    <a:pt x="5746" y="6376"/>
                  </a:lnTo>
                  <a:lnTo>
                    <a:pt x="4615" y="5060"/>
                  </a:lnTo>
                  <a:lnTo>
                    <a:pt x="3577" y="3856"/>
                  </a:lnTo>
                  <a:lnTo>
                    <a:pt x="1817" y="1854"/>
                  </a:lnTo>
                  <a:lnTo>
                    <a:pt x="612" y="519"/>
                  </a:lnTo>
                  <a:lnTo>
                    <a:pt x="149" y="19"/>
                  </a:lnTo>
                  <a:lnTo>
                    <a:pt x="130"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10950387" y="4492700"/>
              <a:ext cx="252435" cy="180117"/>
            </a:xfrm>
            <a:custGeom>
              <a:avLst/>
              <a:gdLst/>
              <a:ahLst/>
              <a:cxnLst/>
              <a:rect l="l" t="t" r="r" b="b"/>
              <a:pathLst>
                <a:path w="6339" h="4523" extrusionOk="0">
                  <a:moveTo>
                    <a:pt x="6228" y="0"/>
                  </a:moveTo>
                  <a:lnTo>
                    <a:pt x="6209" y="19"/>
                  </a:lnTo>
                  <a:lnTo>
                    <a:pt x="6191" y="37"/>
                  </a:lnTo>
                  <a:lnTo>
                    <a:pt x="6172" y="75"/>
                  </a:lnTo>
                  <a:lnTo>
                    <a:pt x="5672" y="4337"/>
                  </a:lnTo>
                  <a:lnTo>
                    <a:pt x="111" y="3411"/>
                  </a:lnTo>
                  <a:lnTo>
                    <a:pt x="74" y="3411"/>
                  </a:lnTo>
                  <a:lnTo>
                    <a:pt x="37" y="3429"/>
                  </a:lnTo>
                  <a:lnTo>
                    <a:pt x="19" y="3448"/>
                  </a:lnTo>
                  <a:lnTo>
                    <a:pt x="0" y="3485"/>
                  </a:lnTo>
                  <a:lnTo>
                    <a:pt x="0" y="3522"/>
                  </a:lnTo>
                  <a:lnTo>
                    <a:pt x="19" y="3540"/>
                  </a:lnTo>
                  <a:lnTo>
                    <a:pt x="37" y="3559"/>
                  </a:lnTo>
                  <a:lnTo>
                    <a:pt x="74" y="3578"/>
                  </a:lnTo>
                  <a:lnTo>
                    <a:pt x="5727" y="4523"/>
                  </a:lnTo>
                  <a:lnTo>
                    <a:pt x="5746" y="4523"/>
                  </a:lnTo>
                  <a:lnTo>
                    <a:pt x="5801" y="4504"/>
                  </a:lnTo>
                  <a:lnTo>
                    <a:pt x="5820" y="4467"/>
                  </a:lnTo>
                  <a:lnTo>
                    <a:pt x="5839" y="4449"/>
                  </a:lnTo>
                  <a:lnTo>
                    <a:pt x="6339" y="93"/>
                  </a:lnTo>
                  <a:lnTo>
                    <a:pt x="6339" y="56"/>
                  </a:lnTo>
                  <a:lnTo>
                    <a:pt x="6320" y="37"/>
                  </a:lnTo>
                  <a:lnTo>
                    <a:pt x="63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10814558" y="4307450"/>
              <a:ext cx="290107" cy="212612"/>
            </a:xfrm>
            <a:custGeom>
              <a:avLst/>
              <a:gdLst/>
              <a:ahLst/>
              <a:cxnLst/>
              <a:rect l="l" t="t" r="r" b="b"/>
              <a:pathLst>
                <a:path w="7285" h="5339" extrusionOk="0">
                  <a:moveTo>
                    <a:pt x="7211" y="0"/>
                  </a:moveTo>
                  <a:lnTo>
                    <a:pt x="7174" y="19"/>
                  </a:lnTo>
                  <a:lnTo>
                    <a:pt x="7155" y="19"/>
                  </a:lnTo>
                  <a:lnTo>
                    <a:pt x="7118" y="56"/>
                  </a:lnTo>
                  <a:lnTo>
                    <a:pt x="7118" y="74"/>
                  </a:lnTo>
                  <a:lnTo>
                    <a:pt x="6395" y="5153"/>
                  </a:lnTo>
                  <a:lnTo>
                    <a:pt x="94" y="4949"/>
                  </a:lnTo>
                  <a:lnTo>
                    <a:pt x="57" y="4967"/>
                  </a:lnTo>
                  <a:lnTo>
                    <a:pt x="38" y="4986"/>
                  </a:lnTo>
                  <a:lnTo>
                    <a:pt x="1" y="5005"/>
                  </a:lnTo>
                  <a:lnTo>
                    <a:pt x="1" y="5042"/>
                  </a:lnTo>
                  <a:lnTo>
                    <a:pt x="1" y="5079"/>
                  </a:lnTo>
                  <a:lnTo>
                    <a:pt x="19" y="5097"/>
                  </a:lnTo>
                  <a:lnTo>
                    <a:pt x="57" y="5116"/>
                  </a:lnTo>
                  <a:lnTo>
                    <a:pt x="75" y="5134"/>
                  </a:lnTo>
                  <a:lnTo>
                    <a:pt x="6469" y="5338"/>
                  </a:lnTo>
                  <a:lnTo>
                    <a:pt x="6506" y="5338"/>
                  </a:lnTo>
                  <a:lnTo>
                    <a:pt x="6525" y="5320"/>
                  </a:lnTo>
                  <a:lnTo>
                    <a:pt x="6544" y="5283"/>
                  </a:lnTo>
                  <a:lnTo>
                    <a:pt x="6562" y="5264"/>
                  </a:lnTo>
                  <a:lnTo>
                    <a:pt x="7285" y="111"/>
                  </a:lnTo>
                  <a:lnTo>
                    <a:pt x="7285" y="74"/>
                  </a:lnTo>
                  <a:lnTo>
                    <a:pt x="7266" y="37"/>
                  </a:lnTo>
                  <a:lnTo>
                    <a:pt x="7248" y="19"/>
                  </a:lnTo>
                  <a:lnTo>
                    <a:pt x="7211"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10686892" y="4156885"/>
              <a:ext cx="276089" cy="201542"/>
            </a:xfrm>
            <a:custGeom>
              <a:avLst/>
              <a:gdLst/>
              <a:ahLst/>
              <a:cxnLst/>
              <a:rect l="l" t="t" r="r" b="b"/>
              <a:pathLst>
                <a:path w="6933" h="5061" extrusionOk="0">
                  <a:moveTo>
                    <a:pt x="6821" y="0"/>
                  </a:moveTo>
                  <a:lnTo>
                    <a:pt x="6784" y="19"/>
                  </a:lnTo>
                  <a:lnTo>
                    <a:pt x="6765" y="37"/>
                  </a:lnTo>
                  <a:lnTo>
                    <a:pt x="6765" y="74"/>
                  </a:lnTo>
                  <a:lnTo>
                    <a:pt x="6450" y="4875"/>
                  </a:lnTo>
                  <a:lnTo>
                    <a:pt x="93" y="4263"/>
                  </a:lnTo>
                  <a:lnTo>
                    <a:pt x="56" y="4263"/>
                  </a:lnTo>
                  <a:lnTo>
                    <a:pt x="38" y="4282"/>
                  </a:lnTo>
                  <a:lnTo>
                    <a:pt x="19" y="4300"/>
                  </a:lnTo>
                  <a:lnTo>
                    <a:pt x="0" y="4337"/>
                  </a:lnTo>
                  <a:lnTo>
                    <a:pt x="0" y="4374"/>
                  </a:lnTo>
                  <a:lnTo>
                    <a:pt x="19" y="4393"/>
                  </a:lnTo>
                  <a:lnTo>
                    <a:pt x="56" y="4430"/>
                  </a:lnTo>
                  <a:lnTo>
                    <a:pt x="75" y="4430"/>
                  </a:lnTo>
                  <a:lnTo>
                    <a:pt x="6525" y="5060"/>
                  </a:lnTo>
                  <a:lnTo>
                    <a:pt x="6543" y="5060"/>
                  </a:lnTo>
                  <a:lnTo>
                    <a:pt x="6599" y="5042"/>
                  </a:lnTo>
                  <a:lnTo>
                    <a:pt x="6617" y="5004"/>
                  </a:lnTo>
                  <a:lnTo>
                    <a:pt x="6617" y="4967"/>
                  </a:lnTo>
                  <a:lnTo>
                    <a:pt x="6932" y="93"/>
                  </a:lnTo>
                  <a:lnTo>
                    <a:pt x="6932" y="56"/>
                  </a:lnTo>
                  <a:lnTo>
                    <a:pt x="6914" y="19"/>
                  </a:lnTo>
                  <a:lnTo>
                    <a:pt x="689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10641138" y="4046181"/>
              <a:ext cx="164626" cy="138025"/>
            </a:xfrm>
            <a:custGeom>
              <a:avLst/>
              <a:gdLst/>
              <a:ahLst/>
              <a:cxnLst/>
              <a:rect l="l" t="t" r="r" b="b"/>
              <a:pathLst>
                <a:path w="4134" h="3466" extrusionOk="0">
                  <a:moveTo>
                    <a:pt x="3893" y="0"/>
                  </a:moveTo>
                  <a:lnTo>
                    <a:pt x="3855" y="19"/>
                  </a:lnTo>
                  <a:lnTo>
                    <a:pt x="3837" y="56"/>
                  </a:lnTo>
                  <a:lnTo>
                    <a:pt x="3837" y="93"/>
                  </a:lnTo>
                  <a:lnTo>
                    <a:pt x="3948" y="3281"/>
                  </a:lnTo>
                  <a:lnTo>
                    <a:pt x="93" y="2780"/>
                  </a:lnTo>
                  <a:lnTo>
                    <a:pt x="56" y="2780"/>
                  </a:lnTo>
                  <a:lnTo>
                    <a:pt x="37" y="2799"/>
                  </a:lnTo>
                  <a:lnTo>
                    <a:pt x="19" y="2817"/>
                  </a:lnTo>
                  <a:lnTo>
                    <a:pt x="0" y="2854"/>
                  </a:lnTo>
                  <a:lnTo>
                    <a:pt x="0" y="2891"/>
                  </a:lnTo>
                  <a:lnTo>
                    <a:pt x="19" y="2910"/>
                  </a:lnTo>
                  <a:lnTo>
                    <a:pt x="37" y="2947"/>
                  </a:lnTo>
                  <a:lnTo>
                    <a:pt x="74" y="2947"/>
                  </a:lnTo>
                  <a:lnTo>
                    <a:pt x="4022" y="3466"/>
                  </a:lnTo>
                  <a:lnTo>
                    <a:pt x="4078" y="3466"/>
                  </a:lnTo>
                  <a:lnTo>
                    <a:pt x="4096" y="3447"/>
                  </a:lnTo>
                  <a:lnTo>
                    <a:pt x="4115" y="3410"/>
                  </a:lnTo>
                  <a:lnTo>
                    <a:pt x="4133" y="3373"/>
                  </a:lnTo>
                  <a:lnTo>
                    <a:pt x="4004" y="74"/>
                  </a:lnTo>
                  <a:lnTo>
                    <a:pt x="4004" y="56"/>
                  </a:lnTo>
                  <a:lnTo>
                    <a:pt x="3985" y="19"/>
                  </a:lnTo>
                  <a:lnTo>
                    <a:pt x="394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59"/>
        <p:cNvGrpSpPr/>
        <p:nvPr/>
      </p:nvGrpSpPr>
      <p:grpSpPr>
        <a:xfrm>
          <a:off x="0" y="0"/>
          <a:ext cx="0" cy="0"/>
          <a:chOff x="0" y="0"/>
          <a:chExt cx="0" cy="0"/>
        </a:xfrm>
      </p:grpSpPr>
      <p:grpSp>
        <p:nvGrpSpPr>
          <p:cNvPr id="560" name="Google Shape;560;p13"/>
          <p:cNvGrpSpPr/>
          <p:nvPr/>
        </p:nvGrpSpPr>
        <p:grpSpPr>
          <a:xfrm>
            <a:off x="10025" y="-12300"/>
            <a:ext cx="9123927" cy="5187493"/>
            <a:chOff x="33197" y="-12175"/>
            <a:chExt cx="9123927" cy="5118900"/>
          </a:xfrm>
        </p:grpSpPr>
        <p:grpSp>
          <p:nvGrpSpPr>
            <p:cNvPr id="561" name="Google Shape;561;p13"/>
            <p:cNvGrpSpPr/>
            <p:nvPr/>
          </p:nvGrpSpPr>
          <p:grpSpPr>
            <a:xfrm>
              <a:off x="577902" y="-12175"/>
              <a:ext cx="7986672" cy="5118900"/>
              <a:chOff x="577902" y="-12175"/>
              <a:chExt cx="7986672" cy="5118900"/>
            </a:xfrm>
          </p:grpSpPr>
          <p:cxnSp>
            <p:nvCxnSpPr>
              <p:cNvPr id="562" name="Google Shape;562;p1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3" name="Google Shape;563;p1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4" name="Google Shape;564;p1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5" name="Google Shape;565;p1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6" name="Google Shape;566;p1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7" name="Google Shape;567;p1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8" name="Google Shape;568;p1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69" name="Google Shape;569;p1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0" name="Google Shape;570;p13"/>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1" name="Google Shape;571;p13"/>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2" name="Google Shape;572;p13"/>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3" name="Google Shape;573;p13"/>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4" name="Google Shape;574;p13"/>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5" name="Google Shape;575;p13"/>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6" name="Google Shape;576;p13"/>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577" name="Google Shape;577;p13"/>
            <p:cNvGrpSpPr/>
            <p:nvPr/>
          </p:nvGrpSpPr>
          <p:grpSpPr>
            <a:xfrm rot="5400000">
              <a:off x="2598493" y="-2006994"/>
              <a:ext cx="3993336" cy="9123927"/>
              <a:chOff x="577902" y="-12175"/>
              <a:chExt cx="3993336" cy="5118900"/>
            </a:xfrm>
          </p:grpSpPr>
          <p:cxnSp>
            <p:nvCxnSpPr>
              <p:cNvPr id="578" name="Google Shape;578;p13"/>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79" name="Google Shape;579;p13"/>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0" name="Google Shape;580;p13"/>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1" name="Google Shape;581;p13"/>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2" name="Google Shape;582;p13"/>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3" name="Google Shape;583;p13"/>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4" name="Google Shape;584;p13"/>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585" name="Google Shape;585;p13"/>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586" name="Google Shape;586;p13"/>
          <p:cNvGrpSpPr/>
          <p:nvPr/>
        </p:nvGrpSpPr>
        <p:grpSpPr>
          <a:xfrm>
            <a:off x="43050" y="378150"/>
            <a:ext cx="9057900" cy="4584350"/>
            <a:chOff x="43050" y="378150"/>
            <a:chExt cx="9057900" cy="4584350"/>
          </a:xfrm>
        </p:grpSpPr>
        <p:grpSp>
          <p:nvGrpSpPr>
            <p:cNvPr id="587" name="Google Shape;587;p13"/>
            <p:cNvGrpSpPr/>
            <p:nvPr/>
          </p:nvGrpSpPr>
          <p:grpSpPr>
            <a:xfrm>
              <a:off x="125517" y="1054571"/>
              <a:ext cx="8878403" cy="3722222"/>
              <a:chOff x="125517" y="1054571"/>
              <a:chExt cx="8878403" cy="3722222"/>
            </a:xfrm>
          </p:grpSpPr>
          <p:sp>
            <p:nvSpPr>
              <p:cNvPr id="588" name="Google Shape;588;p13"/>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13"/>
              <p:cNvGrpSpPr/>
              <p:nvPr/>
            </p:nvGrpSpPr>
            <p:grpSpPr>
              <a:xfrm>
                <a:off x="8710521" y="1054571"/>
                <a:ext cx="293400" cy="3722222"/>
                <a:chOff x="8710521" y="1196850"/>
                <a:chExt cx="293400" cy="3722222"/>
              </a:xfrm>
            </p:grpSpPr>
            <p:sp>
              <p:nvSpPr>
                <p:cNvPr id="591" name="Google Shape;591;p13"/>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3"/>
              <p:cNvGrpSpPr/>
              <p:nvPr/>
            </p:nvGrpSpPr>
            <p:grpSpPr>
              <a:xfrm>
                <a:off x="125517" y="1054571"/>
                <a:ext cx="293400" cy="3722222"/>
                <a:chOff x="8710521" y="1196850"/>
                <a:chExt cx="293400" cy="3722222"/>
              </a:xfrm>
            </p:grpSpPr>
            <p:sp>
              <p:nvSpPr>
                <p:cNvPr id="594" name="Google Shape;594;p13"/>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6" name="Google Shape;596;p13"/>
            <p:cNvGrpSpPr/>
            <p:nvPr/>
          </p:nvGrpSpPr>
          <p:grpSpPr>
            <a:xfrm>
              <a:off x="43050" y="378150"/>
              <a:ext cx="9057900" cy="4584350"/>
              <a:chOff x="35650" y="378150"/>
              <a:chExt cx="9057900" cy="4584350"/>
            </a:xfrm>
          </p:grpSpPr>
          <p:sp>
            <p:nvSpPr>
              <p:cNvPr id="597" name="Google Shape;597;p13"/>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9" name="Google Shape;599;p13"/>
          <p:cNvSpPr txBox="1">
            <a:spLocks noGrp="1"/>
          </p:cNvSpPr>
          <p:nvPr>
            <p:ph type="title"/>
          </p:nvPr>
        </p:nvSpPr>
        <p:spPr>
          <a:xfrm>
            <a:off x="1910659" y="1597411"/>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0" name="Google Shape;600;p13"/>
          <p:cNvSpPr txBox="1">
            <a:spLocks noGrp="1"/>
          </p:cNvSpPr>
          <p:nvPr>
            <p:ph type="subTitle" idx="1"/>
          </p:nvPr>
        </p:nvSpPr>
        <p:spPr>
          <a:xfrm>
            <a:off x="1910659" y="1989599"/>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01" name="Google Shape;601;p13"/>
          <p:cNvSpPr txBox="1">
            <a:spLocks noGrp="1"/>
          </p:cNvSpPr>
          <p:nvPr>
            <p:ph type="title" idx="2"/>
          </p:nvPr>
        </p:nvSpPr>
        <p:spPr>
          <a:xfrm>
            <a:off x="5921437" y="1597400"/>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2" name="Google Shape;602;p13"/>
          <p:cNvSpPr txBox="1">
            <a:spLocks noGrp="1"/>
          </p:cNvSpPr>
          <p:nvPr>
            <p:ph type="subTitle" idx="3"/>
          </p:nvPr>
        </p:nvSpPr>
        <p:spPr>
          <a:xfrm>
            <a:off x="5921437" y="1989588"/>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03" name="Google Shape;603;p13"/>
          <p:cNvSpPr txBox="1">
            <a:spLocks noGrp="1"/>
          </p:cNvSpPr>
          <p:nvPr>
            <p:ph type="title" idx="4"/>
          </p:nvPr>
        </p:nvSpPr>
        <p:spPr>
          <a:xfrm>
            <a:off x="1910648" y="3234995"/>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4" name="Google Shape;604;p13"/>
          <p:cNvSpPr txBox="1">
            <a:spLocks noGrp="1"/>
          </p:cNvSpPr>
          <p:nvPr>
            <p:ph type="subTitle" idx="5"/>
          </p:nvPr>
        </p:nvSpPr>
        <p:spPr>
          <a:xfrm>
            <a:off x="1910648" y="3628521"/>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05" name="Google Shape;605;p13"/>
          <p:cNvSpPr txBox="1">
            <a:spLocks noGrp="1"/>
          </p:cNvSpPr>
          <p:nvPr>
            <p:ph type="title" idx="6"/>
          </p:nvPr>
        </p:nvSpPr>
        <p:spPr>
          <a:xfrm>
            <a:off x="5921452" y="3237998"/>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6" name="Google Shape;606;p13"/>
          <p:cNvSpPr txBox="1">
            <a:spLocks noGrp="1"/>
          </p:cNvSpPr>
          <p:nvPr>
            <p:ph type="subTitle" idx="7"/>
          </p:nvPr>
        </p:nvSpPr>
        <p:spPr>
          <a:xfrm>
            <a:off x="5921452" y="3631524"/>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607" name="Google Shape;607;p13"/>
          <p:cNvSpPr txBox="1">
            <a:spLocks noGrp="1"/>
          </p:cNvSpPr>
          <p:nvPr>
            <p:ph type="title" idx="8" hasCustomPrompt="1"/>
          </p:nvPr>
        </p:nvSpPr>
        <p:spPr>
          <a:xfrm>
            <a:off x="917048" y="1615308"/>
            <a:ext cx="841200" cy="84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8" name="Google Shape;608;p13"/>
          <p:cNvSpPr txBox="1">
            <a:spLocks noGrp="1"/>
          </p:cNvSpPr>
          <p:nvPr>
            <p:ph type="title" idx="9" hasCustomPrompt="1"/>
          </p:nvPr>
        </p:nvSpPr>
        <p:spPr>
          <a:xfrm>
            <a:off x="917059" y="3259686"/>
            <a:ext cx="841200" cy="84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9" name="Google Shape;609;p13"/>
          <p:cNvSpPr txBox="1">
            <a:spLocks noGrp="1"/>
          </p:cNvSpPr>
          <p:nvPr>
            <p:ph type="title" idx="13" hasCustomPrompt="1"/>
          </p:nvPr>
        </p:nvSpPr>
        <p:spPr>
          <a:xfrm>
            <a:off x="4932293" y="1615308"/>
            <a:ext cx="841200" cy="84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0" name="Google Shape;610;p13"/>
          <p:cNvSpPr txBox="1">
            <a:spLocks noGrp="1"/>
          </p:cNvSpPr>
          <p:nvPr>
            <p:ph type="title" idx="14" hasCustomPrompt="1"/>
          </p:nvPr>
        </p:nvSpPr>
        <p:spPr>
          <a:xfrm>
            <a:off x="4936823" y="3259686"/>
            <a:ext cx="841200" cy="84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1" name="Google Shape;611;p13"/>
          <p:cNvSpPr txBox="1">
            <a:spLocks noGrp="1"/>
          </p:cNvSpPr>
          <p:nvPr>
            <p:ph type="title" idx="15"/>
          </p:nvPr>
        </p:nvSpPr>
        <p:spPr>
          <a:xfrm>
            <a:off x="720000" y="615696"/>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659"/>
        <p:cNvGrpSpPr/>
        <p:nvPr/>
      </p:nvGrpSpPr>
      <p:grpSpPr>
        <a:xfrm>
          <a:off x="0" y="0"/>
          <a:ext cx="0" cy="0"/>
          <a:chOff x="0" y="0"/>
          <a:chExt cx="0" cy="0"/>
        </a:xfrm>
      </p:grpSpPr>
      <p:grpSp>
        <p:nvGrpSpPr>
          <p:cNvPr id="660" name="Google Shape;660;p15"/>
          <p:cNvGrpSpPr/>
          <p:nvPr/>
        </p:nvGrpSpPr>
        <p:grpSpPr>
          <a:xfrm>
            <a:off x="10025" y="-12300"/>
            <a:ext cx="9123927" cy="5187493"/>
            <a:chOff x="33197" y="-12175"/>
            <a:chExt cx="9123927" cy="5118900"/>
          </a:xfrm>
        </p:grpSpPr>
        <p:grpSp>
          <p:nvGrpSpPr>
            <p:cNvPr id="661" name="Google Shape;661;p15"/>
            <p:cNvGrpSpPr/>
            <p:nvPr/>
          </p:nvGrpSpPr>
          <p:grpSpPr>
            <a:xfrm>
              <a:off x="577902" y="-12175"/>
              <a:ext cx="7986672" cy="5118900"/>
              <a:chOff x="577902" y="-12175"/>
              <a:chExt cx="7986672" cy="5118900"/>
            </a:xfrm>
          </p:grpSpPr>
          <p:cxnSp>
            <p:nvCxnSpPr>
              <p:cNvPr id="662" name="Google Shape;662;p1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3" name="Google Shape;663;p1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4" name="Google Shape;664;p1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5" name="Google Shape;665;p1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6" name="Google Shape;666;p1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7" name="Google Shape;667;p1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8" name="Google Shape;668;p1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69" name="Google Shape;669;p1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0" name="Google Shape;670;p15"/>
              <p:cNvCxnSpPr/>
              <p:nvPr/>
            </p:nvCxnSpPr>
            <p:spPr>
              <a:xfrm>
                <a:off x="514171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1" name="Google Shape;671;p15"/>
              <p:cNvCxnSpPr/>
              <p:nvPr/>
            </p:nvCxnSpPr>
            <p:spPr>
              <a:xfrm>
                <a:off x="571219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2" name="Google Shape;672;p15"/>
              <p:cNvCxnSpPr/>
              <p:nvPr/>
            </p:nvCxnSpPr>
            <p:spPr>
              <a:xfrm>
                <a:off x="628266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3" name="Google Shape;673;p15"/>
              <p:cNvCxnSpPr/>
              <p:nvPr/>
            </p:nvCxnSpPr>
            <p:spPr>
              <a:xfrm>
                <a:off x="685314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4" name="Google Shape;674;p15"/>
              <p:cNvCxnSpPr/>
              <p:nvPr/>
            </p:nvCxnSpPr>
            <p:spPr>
              <a:xfrm>
                <a:off x="7423620"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5" name="Google Shape;675;p15"/>
              <p:cNvCxnSpPr/>
              <p:nvPr/>
            </p:nvCxnSpPr>
            <p:spPr>
              <a:xfrm>
                <a:off x="7994097"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6" name="Google Shape;676;p15"/>
              <p:cNvCxnSpPr/>
              <p:nvPr/>
            </p:nvCxnSpPr>
            <p:spPr>
              <a:xfrm>
                <a:off x="8564573" y="-12175"/>
                <a:ext cx="0" cy="5118900"/>
              </a:xfrm>
              <a:prstGeom prst="straightConnector1">
                <a:avLst/>
              </a:prstGeom>
              <a:noFill/>
              <a:ln w="9525" cap="flat" cmpd="sng">
                <a:solidFill>
                  <a:schemeClr val="accent6"/>
                </a:solidFill>
                <a:prstDash val="solid"/>
                <a:round/>
                <a:headEnd type="none" w="med" len="med"/>
                <a:tailEnd type="none" w="med" len="med"/>
              </a:ln>
            </p:spPr>
          </p:cxnSp>
        </p:grpSp>
        <p:grpSp>
          <p:nvGrpSpPr>
            <p:cNvPr id="677" name="Google Shape;677;p15"/>
            <p:cNvGrpSpPr/>
            <p:nvPr/>
          </p:nvGrpSpPr>
          <p:grpSpPr>
            <a:xfrm rot="5400000">
              <a:off x="2598493" y="-2006994"/>
              <a:ext cx="3993336" cy="9123927"/>
              <a:chOff x="577902" y="-12175"/>
              <a:chExt cx="3993336" cy="5118900"/>
            </a:xfrm>
          </p:grpSpPr>
          <p:cxnSp>
            <p:nvCxnSpPr>
              <p:cNvPr id="678" name="Google Shape;678;p15"/>
              <p:cNvCxnSpPr/>
              <p:nvPr/>
            </p:nvCxnSpPr>
            <p:spPr>
              <a:xfrm>
                <a:off x="577902"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79" name="Google Shape;679;p15"/>
              <p:cNvCxnSpPr/>
              <p:nvPr/>
            </p:nvCxnSpPr>
            <p:spPr>
              <a:xfrm>
                <a:off x="114837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0" name="Google Shape;680;p15"/>
              <p:cNvCxnSpPr/>
              <p:nvPr/>
            </p:nvCxnSpPr>
            <p:spPr>
              <a:xfrm>
                <a:off x="1718855"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1" name="Google Shape;681;p15"/>
              <p:cNvCxnSpPr/>
              <p:nvPr/>
            </p:nvCxnSpPr>
            <p:spPr>
              <a:xfrm>
                <a:off x="228933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2" name="Google Shape;682;p15"/>
              <p:cNvCxnSpPr/>
              <p:nvPr/>
            </p:nvCxnSpPr>
            <p:spPr>
              <a:xfrm>
                <a:off x="2859808"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3" name="Google Shape;683;p15"/>
              <p:cNvCxnSpPr/>
              <p:nvPr/>
            </p:nvCxnSpPr>
            <p:spPr>
              <a:xfrm>
                <a:off x="3430284"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4" name="Google Shape;684;p15"/>
              <p:cNvCxnSpPr/>
              <p:nvPr/>
            </p:nvCxnSpPr>
            <p:spPr>
              <a:xfrm>
                <a:off x="4000761" y="-12175"/>
                <a:ext cx="0" cy="5118900"/>
              </a:xfrm>
              <a:prstGeom prst="straightConnector1">
                <a:avLst/>
              </a:prstGeom>
              <a:noFill/>
              <a:ln w="9525" cap="flat" cmpd="sng">
                <a:solidFill>
                  <a:schemeClr val="accent6"/>
                </a:solidFill>
                <a:prstDash val="solid"/>
                <a:round/>
                <a:headEnd type="none" w="med" len="med"/>
                <a:tailEnd type="none" w="med" len="med"/>
              </a:ln>
            </p:spPr>
          </p:cxnSp>
          <p:cxnSp>
            <p:nvCxnSpPr>
              <p:cNvPr id="685" name="Google Shape;685;p15"/>
              <p:cNvCxnSpPr/>
              <p:nvPr/>
            </p:nvCxnSpPr>
            <p:spPr>
              <a:xfrm>
                <a:off x="4571238" y="-12175"/>
                <a:ext cx="0" cy="5118900"/>
              </a:xfrm>
              <a:prstGeom prst="straightConnector1">
                <a:avLst/>
              </a:prstGeom>
              <a:noFill/>
              <a:ln w="9525" cap="flat" cmpd="sng">
                <a:solidFill>
                  <a:schemeClr val="accent6"/>
                </a:solidFill>
                <a:prstDash val="solid"/>
                <a:round/>
                <a:headEnd type="none" w="med" len="med"/>
                <a:tailEnd type="none" w="med" len="med"/>
              </a:ln>
            </p:spPr>
          </p:cxnSp>
        </p:grpSp>
      </p:grpSp>
      <p:grpSp>
        <p:nvGrpSpPr>
          <p:cNvPr id="686" name="Google Shape;686;p15"/>
          <p:cNvGrpSpPr/>
          <p:nvPr/>
        </p:nvGrpSpPr>
        <p:grpSpPr>
          <a:xfrm>
            <a:off x="43050" y="378150"/>
            <a:ext cx="9057900" cy="4584350"/>
            <a:chOff x="43050" y="378150"/>
            <a:chExt cx="9057900" cy="4584350"/>
          </a:xfrm>
        </p:grpSpPr>
        <p:grpSp>
          <p:nvGrpSpPr>
            <p:cNvPr id="687" name="Google Shape;687;p15"/>
            <p:cNvGrpSpPr/>
            <p:nvPr/>
          </p:nvGrpSpPr>
          <p:grpSpPr>
            <a:xfrm>
              <a:off x="125517" y="1054571"/>
              <a:ext cx="8878403" cy="3722222"/>
              <a:chOff x="125517" y="1054571"/>
              <a:chExt cx="8878403" cy="3722222"/>
            </a:xfrm>
          </p:grpSpPr>
          <p:sp>
            <p:nvSpPr>
              <p:cNvPr id="688" name="Google Shape;688;p15"/>
              <p:cNvSpPr/>
              <p:nvPr/>
            </p:nvSpPr>
            <p:spPr>
              <a:xfrm>
                <a:off x="276025" y="36824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276025" y="1853625"/>
                <a:ext cx="8615100" cy="33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5"/>
              <p:cNvGrpSpPr/>
              <p:nvPr/>
            </p:nvGrpSpPr>
            <p:grpSpPr>
              <a:xfrm>
                <a:off x="8710521" y="1054571"/>
                <a:ext cx="293400" cy="3722222"/>
                <a:chOff x="8710521" y="1196850"/>
                <a:chExt cx="293400" cy="3722222"/>
              </a:xfrm>
            </p:grpSpPr>
            <p:sp>
              <p:nvSpPr>
                <p:cNvPr id="691" name="Google Shape;691;p1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15"/>
              <p:cNvGrpSpPr/>
              <p:nvPr/>
            </p:nvGrpSpPr>
            <p:grpSpPr>
              <a:xfrm>
                <a:off x="125517" y="1054571"/>
                <a:ext cx="293400" cy="3722222"/>
                <a:chOff x="8710521" y="1196850"/>
                <a:chExt cx="293400" cy="3722222"/>
              </a:xfrm>
            </p:grpSpPr>
            <p:sp>
              <p:nvSpPr>
                <p:cNvPr id="694" name="Google Shape;694;p15"/>
                <p:cNvSpPr/>
                <p:nvPr/>
              </p:nvSpPr>
              <p:spPr>
                <a:xfrm>
                  <a:off x="8838600" y="1196850"/>
                  <a:ext cx="77400" cy="3595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8710521" y="4746872"/>
                  <a:ext cx="293400" cy="1722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6" name="Google Shape;696;p15"/>
            <p:cNvGrpSpPr/>
            <p:nvPr/>
          </p:nvGrpSpPr>
          <p:grpSpPr>
            <a:xfrm>
              <a:off x="43050" y="378150"/>
              <a:ext cx="9057900" cy="4584350"/>
              <a:chOff x="35650" y="378150"/>
              <a:chExt cx="9057900" cy="4584350"/>
            </a:xfrm>
          </p:grpSpPr>
          <p:sp>
            <p:nvSpPr>
              <p:cNvPr id="697" name="Google Shape;697;p15"/>
              <p:cNvSpPr/>
              <p:nvPr/>
            </p:nvSpPr>
            <p:spPr>
              <a:xfrm>
                <a:off x="35650" y="4587200"/>
                <a:ext cx="90579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499650" y="378150"/>
                <a:ext cx="8144700" cy="4387200"/>
              </a:xfrm>
              <a:prstGeom prst="roundRect">
                <a:avLst>
                  <a:gd name="adj" fmla="val 5321"/>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9" name="Google Shape;699;p15"/>
          <p:cNvSpPr txBox="1">
            <a:spLocks noGrp="1"/>
          </p:cNvSpPr>
          <p:nvPr>
            <p:ph type="title"/>
          </p:nvPr>
        </p:nvSpPr>
        <p:spPr>
          <a:xfrm>
            <a:off x="720000" y="612648"/>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highlight>
                  <a:schemeClr val="accent1"/>
                </a:highlight>
              </a:defRPr>
            </a:lvl1pPr>
            <a:lvl2pPr lvl="1" algn="ctr" rtl="0">
              <a:spcBef>
                <a:spcPts val="0"/>
              </a:spcBef>
              <a:spcAft>
                <a:spcPts val="0"/>
              </a:spcAft>
              <a:buSzPts val="500"/>
              <a:buNone/>
              <a:defRPr/>
            </a:lvl2pPr>
            <a:lvl3pPr lvl="2" algn="ctr" rtl="0">
              <a:spcBef>
                <a:spcPts val="0"/>
              </a:spcBef>
              <a:spcAft>
                <a:spcPts val="0"/>
              </a:spcAft>
              <a:buSzPts val="500"/>
              <a:buNone/>
              <a:defRPr/>
            </a:lvl3pPr>
            <a:lvl4pPr lvl="3" algn="ctr" rtl="0">
              <a:spcBef>
                <a:spcPts val="0"/>
              </a:spcBef>
              <a:spcAft>
                <a:spcPts val="0"/>
              </a:spcAft>
              <a:buSzPts val="500"/>
              <a:buNone/>
              <a:defRPr/>
            </a:lvl4pPr>
            <a:lvl5pPr lvl="4" algn="ctr" rtl="0">
              <a:spcBef>
                <a:spcPts val="0"/>
              </a:spcBef>
              <a:spcAft>
                <a:spcPts val="0"/>
              </a:spcAft>
              <a:buSzPts val="500"/>
              <a:buNone/>
              <a:defRPr/>
            </a:lvl5pPr>
            <a:lvl6pPr lvl="5" algn="ctr" rtl="0">
              <a:spcBef>
                <a:spcPts val="0"/>
              </a:spcBef>
              <a:spcAft>
                <a:spcPts val="0"/>
              </a:spcAft>
              <a:buSzPts val="500"/>
              <a:buNone/>
              <a:defRPr/>
            </a:lvl6pPr>
            <a:lvl7pPr lvl="6" algn="ctr" rtl="0">
              <a:spcBef>
                <a:spcPts val="0"/>
              </a:spcBef>
              <a:spcAft>
                <a:spcPts val="0"/>
              </a:spcAft>
              <a:buSzPts val="500"/>
              <a:buNone/>
              <a:defRPr/>
            </a:lvl7pPr>
            <a:lvl8pPr lvl="7" algn="ctr" rtl="0">
              <a:spcBef>
                <a:spcPts val="0"/>
              </a:spcBef>
              <a:spcAft>
                <a:spcPts val="0"/>
              </a:spcAft>
              <a:buSzPts val="500"/>
              <a:buNone/>
              <a:defRPr/>
            </a:lvl8pPr>
            <a:lvl9pPr lvl="8" algn="ctr" rtl="0">
              <a:spcBef>
                <a:spcPts val="0"/>
              </a:spcBef>
              <a:spcAft>
                <a:spcPts val="0"/>
              </a:spcAft>
              <a:buSzPts val="500"/>
              <a:buNone/>
              <a:defRPr/>
            </a:lvl9pPr>
          </a:lstStyle>
          <a:p>
            <a:endParaRPr/>
          </a:p>
        </p:txBody>
      </p:sp>
      <p:grpSp>
        <p:nvGrpSpPr>
          <p:cNvPr id="700" name="Google Shape;700;p15"/>
          <p:cNvGrpSpPr/>
          <p:nvPr/>
        </p:nvGrpSpPr>
        <p:grpSpPr>
          <a:xfrm flipH="1">
            <a:off x="-212075" y="3788075"/>
            <a:ext cx="1102825" cy="1470925"/>
            <a:chOff x="8269775" y="3716750"/>
            <a:chExt cx="1102825" cy="1470925"/>
          </a:xfrm>
        </p:grpSpPr>
        <p:sp>
          <p:nvSpPr>
            <p:cNvPr id="701" name="Google Shape;701;p15"/>
            <p:cNvSpPr/>
            <p:nvPr/>
          </p:nvSpPr>
          <p:spPr>
            <a:xfrm>
              <a:off x="8420425" y="3716750"/>
              <a:ext cx="813575" cy="1012425"/>
            </a:xfrm>
            <a:custGeom>
              <a:avLst/>
              <a:gdLst/>
              <a:ahLst/>
              <a:cxnLst/>
              <a:rect l="l" t="t" r="r" b="b"/>
              <a:pathLst>
                <a:path w="32543" h="40497" extrusionOk="0">
                  <a:moveTo>
                    <a:pt x="2251" y="1"/>
                  </a:moveTo>
                  <a:lnTo>
                    <a:pt x="2351" y="201"/>
                  </a:lnTo>
                  <a:lnTo>
                    <a:pt x="2431" y="422"/>
                  </a:lnTo>
                  <a:lnTo>
                    <a:pt x="2492" y="684"/>
                  </a:lnTo>
                  <a:lnTo>
                    <a:pt x="2512" y="985"/>
                  </a:lnTo>
                  <a:lnTo>
                    <a:pt x="2512" y="1286"/>
                  </a:lnTo>
                  <a:lnTo>
                    <a:pt x="2512" y="1608"/>
                  </a:lnTo>
                  <a:lnTo>
                    <a:pt x="2472" y="1949"/>
                  </a:lnTo>
                  <a:lnTo>
                    <a:pt x="2411" y="2291"/>
                  </a:lnTo>
                  <a:lnTo>
                    <a:pt x="2351" y="2632"/>
                  </a:lnTo>
                  <a:lnTo>
                    <a:pt x="2291" y="2973"/>
                  </a:lnTo>
                  <a:lnTo>
                    <a:pt x="2110" y="3616"/>
                  </a:lnTo>
                  <a:lnTo>
                    <a:pt x="1909" y="4179"/>
                  </a:lnTo>
                  <a:lnTo>
                    <a:pt x="1728" y="4661"/>
                  </a:lnTo>
                  <a:lnTo>
                    <a:pt x="1527" y="5042"/>
                  </a:lnTo>
                  <a:lnTo>
                    <a:pt x="1327" y="5444"/>
                  </a:lnTo>
                  <a:lnTo>
                    <a:pt x="885" y="6208"/>
                  </a:lnTo>
                  <a:lnTo>
                    <a:pt x="664" y="6589"/>
                  </a:lnTo>
                  <a:lnTo>
                    <a:pt x="483" y="6991"/>
                  </a:lnTo>
                  <a:lnTo>
                    <a:pt x="302" y="7393"/>
                  </a:lnTo>
                  <a:lnTo>
                    <a:pt x="162" y="7794"/>
                  </a:lnTo>
                  <a:lnTo>
                    <a:pt x="101" y="8015"/>
                  </a:lnTo>
                  <a:lnTo>
                    <a:pt x="61" y="8236"/>
                  </a:lnTo>
                  <a:lnTo>
                    <a:pt x="21" y="8457"/>
                  </a:lnTo>
                  <a:lnTo>
                    <a:pt x="1" y="8678"/>
                  </a:lnTo>
                  <a:lnTo>
                    <a:pt x="1" y="8899"/>
                  </a:lnTo>
                  <a:lnTo>
                    <a:pt x="1" y="9140"/>
                  </a:lnTo>
                  <a:lnTo>
                    <a:pt x="41" y="9361"/>
                  </a:lnTo>
                  <a:lnTo>
                    <a:pt x="81" y="9562"/>
                  </a:lnTo>
                  <a:lnTo>
                    <a:pt x="121" y="9783"/>
                  </a:lnTo>
                  <a:lnTo>
                    <a:pt x="202" y="9984"/>
                  </a:lnTo>
                  <a:lnTo>
                    <a:pt x="282" y="10185"/>
                  </a:lnTo>
                  <a:lnTo>
                    <a:pt x="403" y="10366"/>
                  </a:lnTo>
                  <a:lnTo>
                    <a:pt x="523" y="10546"/>
                  </a:lnTo>
                  <a:lnTo>
                    <a:pt x="664" y="10687"/>
                  </a:lnTo>
                  <a:lnTo>
                    <a:pt x="824" y="10828"/>
                  </a:lnTo>
                  <a:lnTo>
                    <a:pt x="1005" y="10968"/>
                  </a:lnTo>
                  <a:lnTo>
                    <a:pt x="1246" y="11089"/>
                  </a:lnTo>
                  <a:lnTo>
                    <a:pt x="1487" y="11189"/>
                  </a:lnTo>
                  <a:lnTo>
                    <a:pt x="1748" y="11270"/>
                  </a:lnTo>
                  <a:lnTo>
                    <a:pt x="2030" y="11350"/>
                  </a:lnTo>
                  <a:lnTo>
                    <a:pt x="2291" y="11430"/>
                  </a:lnTo>
                  <a:lnTo>
                    <a:pt x="2552" y="11511"/>
                  </a:lnTo>
                  <a:lnTo>
                    <a:pt x="2793" y="11611"/>
                  </a:lnTo>
                  <a:lnTo>
                    <a:pt x="3034" y="11752"/>
                  </a:lnTo>
                  <a:lnTo>
                    <a:pt x="3235" y="11932"/>
                  </a:lnTo>
                  <a:lnTo>
                    <a:pt x="3416" y="12113"/>
                  </a:lnTo>
                  <a:lnTo>
                    <a:pt x="3556" y="12314"/>
                  </a:lnTo>
                  <a:lnTo>
                    <a:pt x="3677" y="12555"/>
                  </a:lnTo>
                  <a:lnTo>
                    <a:pt x="3757" y="12796"/>
                  </a:lnTo>
                  <a:lnTo>
                    <a:pt x="3817" y="13037"/>
                  </a:lnTo>
                  <a:lnTo>
                    <a:pt x="3858" y="13318"/>
                  </a:lnTo>
                  <a:lnTo>
                    <a:pt x="3878" y="13580"/>
                  </a:lnTo>
                  <a:lnTo>
                    <a:pt x="3858" y="13861"/>
                  </a:lnTo>
                  <a:lnTo>
                    <a:pt x="3837" y="14142"/>
                  </a:lnTo>
                  <a:lnTo>
                    <a:pt x="3797" y="14423"/>
                  </a:lnTo>
                  <a:lnTo>
                    <a:pt x="3737" y="14725"/>
                  </a:lnTo>
                  <a:lnTo>
                    <a:pt x="3596" y="15287"/>
                  </a:lnTo>
                  <a:lnTo>
                    <a:pt x="3396" y="15809"/>
                  </a:lnTo>
                  <a:lnTo>
                    <a:pt x="3215" y="16352"/>
                  </a:lnTo>
                  <a:lnTo>
                    <a:pt x="3034" y="16894"/>
                  </a:lnTo>
                  <a:lnTo>
                    <a:pt x="2893" y="17456"/>
                  </a:lnTo>
                  <a:lnTo>
                    <a:pt x="2833" y="17738"/>
                  </a:lnTo>
                  <a:lnTo>
                    <a:pt x="2793" y="18019"/>
                  </a:lnTo>
                  <a:lnTo>
                    <a:pt x="2773" y="18280"/>
                  </a:lnTo>
                  <a:lnTo>
                    <a:pt x="2773" y="18561"/>
                  </a:lnTo>
                  <a:lnTo>
                    <a:pt x="2793" y="18822"/>
                  </a:lnTo>
                  <a:lnTo>
                    <a:pt x="2853" y="19063"/>
                  </a:lnTo>
                  <a:lnTo>
                    <a:pt x="2934" y="19324"/>
                  </a:lnTo>
                  <a:lnTo>
                    <a:pt x="3034" y="19545"/>
                  </a:lnTo>
                  <a:lnTo>
                    <a:pt x="3175" y="19766"/>
                  </a:lnTo>
                  <a:lnTo>
                    <a:pt x="3335" y="19987"/>
                  </a:lnTo>
                  <a:lnTo>
                    <a:pt x="3456" y="20108"/>
                  </a:lnTo>
                  <a:lnTo>
                    <a:pt x="3596" y="20208"/>
                  </a:lnTo>
                  <a:lnTo>
                    <a:pt x="3737" y="20309"/>
                  </a:lnTo>
                  <a:lnTo>
                    <a:pt x="3878" y="20389"/>
                  </a:lnTo>
                  <a:lnTo>
                    <a:pt x="4199" y="20550"/>
                  </a:lnTo>
                  <a:lnTo>
                    <a:pt x="4541" y="20670"/>
                  </a:lnTo>
                  <a:lnTo>
                    <a:pt x="4882" y="20751"/>
                  </a:lnTo>
                  <a:lnTo>
                    <a:pt x="5244" y="20831"/>
                  </a:lnTo>
                  <a:lnTo>
                    <a:pt x="5967" y="20952"/>
                  </a:lnTo>
                  <a:lnTo>
                    <a:pt x="6328" y="21032"/>
                  </a:lnTo>
                  <a:lnTo>
                    <a:pt x="6690" y="21092"/>
                  </a:lnTo>
                  <a:lnTo>
                    <a:pt x="7011" y="21193"/>
                  </a:lnTo>
                  <a:lnTo>
                    <a:pt x="7333" y="21313"/>
                  </a:lnTo>
                  <a:lnTo>
                    <a:pt x="7634" y="21454"/>
                  </a:lnTo>
                  <a:lnTo>
                    <a:pt x="7754" y="21554"/>
                  </a:lnTo>
                  <a:lnTo>
                    <a:pt x="7875" y="21635"/>
                  </a:lnTo>
                  <a:lnTo>
                    <a:pt x="7996" y="21755"/>
                  </a:lnTo>
                  <a:lnTo>
                    <a:pt x="8096" y="21876"/>
                  </a:lnTo>
                  <a:lnTo>
                    <a:pt x="8196" y="22016"/>
                  </a:lnTo>
                  <a:lnTo>
                    <a:pt x="8277" y="22157"/>
                  </a:lnTo>
                  <a:lnTo>
                    <a:pt x="8337" y="22297"/>
                  </a:lnTo>
                  <a:lnTo>
                    <a:pt x="8397" y="22438"/>
                  </a:lnTo>
                  <a:lnTo>
                    <a:pt x="8437" y="22579"/>
                  </a:lnTo>
                  <a:lnTo>
                    <a:pt x="8458" y="22699"/>
                  </a:lnTo>
                  <a:lnTo>
                    <a:pt x="8478" y="22980"/>
                  </a:lnTo>
                  <a:lnTo>
                    <a:pt x="8437" y="23282"/>
                  </a:lnTo>
                  <a:lnTo>
                    <a:pt x="8397" y="23563"/>
                  </a:lnTo>
                  <a:lnTo>
                    <a:pt x="8317" y="23844"/>
                  </a:lnTo>
                  <a:lnTo>
                    <a:pt x="8196" y="24145"/>
                  </a:lnTo>
                  <a:lnTo>
                    <a:pt x="8096" y="24427"/>
                  </a:lnTo>
                  <a:lnTo>
                    <a:pt x="7855" y="25029"/>
                  </a:lnTo>
                  <a:lnTo>
                    <a:pt x="7734" y="25331"/>
                  </a:lnTo>
                  <a:lnTo>
                    <a:pt x="7614" y="25632"/>
                  </a:lnTo>
                  <a:lnTo>
                    <a:pt x="7534" y="25933"/>
                  </a:lnTo>
                  <a:lnTo>
                    <a:pt x="7473" y="26235"/>
                  </a:lnTo>
                  <a:lnTo>
                    <a:pt x="7433" y="26536"/>
                  </a:lnTo>
                  <a:lnTo>
                    <a:pt x="7433" y="26837"/>
                  </a:lnTo>
                  <a:lnTo>
                    <a:pt x="7473" y="27118"/>
                  </a:lnTo>
                  <a:lnTo>
                    <a:pt x="7554" y="27379"/>
                  </a:lnTo>
                  <a:lnTo>
                    <a:pt x="7654" y="27641"/>
                  </a:lnTo>
                  <a:lnTo>
                    <a:pt x="7795" y="27882"/>
                  </a:lnTo>
                  <a:lnTo>
                    <a:pt x="7955" y="28103"/>
                  </a:lnTo>
                  <a:lnTo>
                    <a:pt x="8136" y="28303"/>
                  </a:lnTo>
                  <a:lnTo>
                    <a:pt x="8337" y="28504"/>
                  </a:lnTo>
                  <a:lnTo>
                    <a:pt x="8558" y="28705"/>
                  </a:lnTo>
                  <a:lnTo>
                    <a:pt x="8779" y="28886"/>
                  </a:lnTo>
                  <a:lnTo>
                    <a:pt x="9040" y="29047"/>
                  </a:lnTo>
                  <a:lnTo>
                    <a:pt x="9281" y="29207"/>
                  </a:lnTo>
                  <a:lnTo>
                    <a:pt x="9562" y="29348"/>
                  </a:lnTo>
                  <a:lnTo>
                    <a:pt x="10105" y="29609"/>
                  </a:lnTo>
                  <a:lnTo>
                    <a:pt x="10647" y="29830"/>
                  </a:lnTo>
                  <a:lnTo>
                    <a:pt x="11189" y="30071"/>
                  </a:lnTo>
                  <a:lnTo>
                    <a:pt x="11752" y="30312"/>
                  </a:lnTo>
                  <a:lnTo>
                    <a:pt x="12274" y="30614"/>
                  </a:lnTo>
                  <a:lnTo>
                    <a:pt x="12535" y="30754"/>
                  </a:lnTo>
                  <a:lnTo>
                    <a:pt x="12776" y="30935"/>
                  </a:lnTo>
                  <a:lnTo>
                    <a:pt x="12997" y="31116"/>
                  </a:lnTo>
                  <a:lnTo>
                    <a:pt x="13198" y="31296"/>
                  </a:lnTo>
                  <a:lnTo>
                    <a:pt x="13399" y="31517"/>
                  </a:lnTo>
                  <a:lnTo>
                    <a:pt x="13560" y="31718"/>
                  </a:lnTo>
                  <a:lnTo>
                    <a:pt x="13700" y="31959"/>
                  </a:lnTo>
                  <a:lnTo>
                    <a:pt x="13821" y="32200"/>
                  </a:lnTo>
                  <a:lnTo>
                    <a:pt x="13921" y="32462"/>
                  </a:lnTo>
                  <a:lnTo>
                    <a:pt x="13982" y="32743"/>
                  </a:lnTo>
                  <a:lnTo>
                    <a:pt x="14002" y="33024"/>
                  </a:lnTo>
                  <a:lnTo>
                    <a:pt x="14002" y="33325"/>
                  </a:lnTo>
                  <a:lnTo>
                    <a:pt x="13961" y="33607"/>
                  </a:lnTo>
                  <a:lnTo>
                    <a:pt x="13921" y="33888"/>
                  </a:lnTo>
                  <a:lnTo>
                    <a:pt x="13841" y="34470"/>
                  </a:lnTo>
                  <a:lnTo>
                    <a:pt x="13801" y="34751"/>
                  </a:lnTo>
                  <a:lnTo>
                    <a:pt x="13801" y="35053"/>
                  </a:lnTo>
                  <a:lnTo>
                    <a:pt x="13801" y="35254"/>
                  </a:lnTo>
                  <a:lnTo>
                    <a:pt x="13821" y="35434"/>
                  </a:lnTo>
                  <a:lnTo>
                    <a:pt x="13861" y="35635"/>
                  </a:lnTo>
                  <a:lnTo>
                    <a:pt x="13901" y="35816"/>
                  </a:lnTo>
                  <a:lnTo>
                    <a:pt x="13961" y="35997"/>
                  </a:lnTo>
                  <a:lnTo>
                    <a:pt x="14022" y="36178"/>
                  </a:lnTo>
                  <a:lnTo>
                    <a:pt x="14202" y="36519"/>
                  </a:lnTo>
                  <a:lnTo>
                    <a:pt x="14403" y="36841"/>
                  </a:lnTo>
                  <a:lnTo>
                    <a:pt x="14644" y="37142"/>
                  </a:lnTo>
                  <a:lnTo>
                    <a:pt x="14926" y="37423"/>
                  </a:lnTo>
                  <a:lnTo>
                    <a:pt x="15227" y="37684"/>
                  </a:lnTo>
                  <a:lnTo>
                    <a:pt x="15568" y="37925"/>
                  </a:lnTo>
                  <a:lnTo>
                    <a:pt x="15910" y="38126"/>
                  </a:lnTo>
                  <a:lnTo>
                    <a:pt x="16292" y="38327"/>
                  </a:lnTo>
                  <a:lnTo>
                    <a:pt x="16673" y="38488"/>
                  </a:lnTo>
                  <a:lnTo>
                    <a:pt x="17075" y="38608"/>
                  </a:lnTo>
                  <a:lnTo>
                    <a:pt x="17477" y="38709"/>
                  </a:lnTo>
                  <a:lnTo>
                    <a:pt x="17878" y="38789"/>
                  </a:lnTo>
                  <a:lnTo>
                    <a:pt x="18280" y="38829"/>
                  </a:lnTo>
                  <a:lnTo>
                    <a:pt x="18682" y="38849"/>
                  </a:lnTo>
                  <a:lnTo>
                    <a:pt x="19084" y="38849"/>
                  </a:lnTo>
                  <a:lnTo>
                    <a:pt x="19485" y="38829"/>
                  </a:lnTo>
                  <a:lnTo>
                    <a:pt x="19887" y="38789"/>
                  </a:lnTo>
                  <a:lnTo>
                    <a:pt x="20691" y="38709"/>
                  </a:lnTo>
                  <a:lnTo>
                    <a:pt x="21494" y="38568"/>
                  </a:lnTo>
                  <a:lnTo>
                    <a:pt x="23081" y="38287"/>
                  </a:lnTo>
                  <a:lnTo>
                    <a:pt x="23884" y="38166"/>
                  </a:lnTo>
                  <a:lnTo>
                    <a:pt x="24688" y="38066"/>
                  </a:lnTo>
                  <a:lnTo>
                    <a:pt x="25090" y="38046"/>
                  </a:lnTo>
                  <a:lnTo>
                    <a:pt x="25512" y="38046"/>
                  </a:lnTo>
                  <a:lnTo>
                    <a:pt x="25913" y="38066"/>
                  </a:lnTo>
                  <a:lnTo>
                    <a:pt x="26335" y="38106"/>
                  </a:lnTo>
                  <a:lnTo>
                    <a:pt x="26757" y="38166"/>
                  </a:lnTo>
                  <a:lnTo>
                    <a:pt x="27159" y="38247"/>
                  </a:lnTo>
                  <a:lnTo>
                    <a:pt x="27540" y="38367"/>
                  </a:lnTo>
                  <a:lnTo>
                    <a:pt x="27942" y="38488"/>
                  </a:lnTo>
                  <a:lnTo>
                    <a:pt x="28304" y="38648"/>
                  </a:lnTo>
                  <a:lnTo>
                    <a:pt x="28665" y="38829"/>
                  </a:lnTo>
                  <a:lnTo>
                    <a:pt x="28987" y="39050"/>
                  </a:lnTo>
                  <a:lnTo>
                    <a:pt x="29308" y="39271"/>
                  </a:lnTo>
                  <a:lnTo>
                    <a:pt x="29589" y="39532"/>
                  </a:lnTo>
                  <a:lnTo>
                    <a:pt x="29850" y="39834"/>
                  </a:lnTo>
                  <a:lnTo>
                    <a:pt x="30071" y="40155"/>
                  </a:lnTo>
                  <a:lnTo>
                    <a:pt x="30252" y="40496"/>
                  </a:lnTo>
                  <a:lnTo>
                    <a:pt x="30152" y="39813"/>
                  </a:lnTo>
                  <a:lnTo>
                    <a:pt x="30071" y="39110"/>
                  </a:lnTo>
                  <a:lnTo>
                    <a:pt x="30011" y="38407"/>
                  </a:lnTo>
                  <a:lnTo>
                    <a:pt x="29971" y="37724"/>
                  </a:lnTo>
                  <a:lnTo>
                    <a:pt x="29971" y="37021"/>
                  </a:lnTo>
                  <a:lnTo>
                    <a:pt x="29991" y="36318"/>
                  </a:lnTo>
                  <a:lnTo>
                    <a:pt x="30051" y="35615"/>
                  </a:lnTo>
                  <a:lnTo>
                    <a:pt x="30112" y="34932"/>
                  </a:lnTo>
                  <a:lnTo>
                    <a:pt x="30212" y="34229"/>
                  </a:lnTo>
                  <a:lnTo>
                    <a:pt x="30332" y="33546"/>
                  </a:lnTo>
                  <a:lnTo>
                    <a:pt x="30473" y="32863"/>
                  </a:lnTo>
                  <a:lnTo>
                    <a:pt x="30654" y="32180"/>
                  </a:lnTo>
                  <a:lnTo>
                    <a:pt x="30855" y="31497"/>
                  </a:lnTo>
                  <a:lnTo>
                    <a:pt x="31076" y="30834"/>
                  </a:lnTo>
                  <a:lnTo>
                    <a:pt x="31317" y="30192"/>
                  </a:lnTo>
                  <a:lnTo>
                    <a:pt x="31598" y="29549"/>
                  </a:lnTo>
                  <a:lnTo>
                    <a:pt x="31839" y="28986"/>
                  </a:lnTo>
                  <a:lnTo>
                    <a:pt x="32060" y="28424"/>
                  </a:lnTo>
                  <a:lnTo>
                    <a:pt x="32281" y="27841"/>
                  </a:lnTo>
                  <a:lnTo>
                    <a:pt x="32361" y="27540"/>
                  </a:lnTo>
                  <a:lnTo>
                    <a:pt x="32442" y="27259"/>
                  </a:lnTo>
                  <a:lnTo>
                    <a:pt x="32502" y="26958"/>
                  </a:lnTo>
                  <a:lnTo>
                    <a:pt x="32542" y="26676"/>
                  </a:lnTo>
                  <a:lnTo>
                    <a:pt x="32542" y="26395"/>
                  </a:lnTo>
                  <a:lnTo>
                    <a:pt x="32542" y="26114"/>
                  </a:lnTo>
                  <a:lnTo>
                    <a:pt x="32482" y="25833"/>
                  </a:lnTo>
                  <a:lnTo>
                    <a:pt x="32422" y="25572"/>
                  </a:lnTo>
                  <a:lnTo>
                    <a:pt x="32321" y="25310"/>
                  </a:lnTo>
                  <a:lnTo>
                    <a:pt x="32160" y="25069"/>
                  </a:lnTo>
                  <a:lnTo>
                    <a:pt x="32080" y="24929"/>
                  </a:lnTo>
                  <a:lnTo>
                    <a:pt x="31980" y="24808"/>
                  </a:lnTo>
                  <a:lnTo>
                    <a:pt x="31739" y="24567"/>
                  </a:lnTo>
                  <a:lnTo>
                    <a:pt x="31498" y="24386"/>
                  </a:lnTo>
                  <a:lnTo>
                    <a:pt x="31216" y="24206"/>
                  </a:lnTo>
                  <a:lnTo>
                    <a:pt x="30915" y="24065"/>
                  </a:lnTo>
                  <a:lnTo>
                    <a:pt x="30614" y="23924"/>
                  </a:lnTo>
                  <a:lnTo>
                    <a:pt x="29971" y="23683"/>
                  </a:lnTo>
                  <a:lnTo>
                    <a:pt x="29328" y="23442"/>
                  </a:lnTo>
                  <a:lnTo>
                    <a:pt x="29007" y="23322"/>
                  </a:lnTo>
                  <a:lnTo>
                    <a:pt x="28705" y="23181"/>
                  </a:lnTo>
                  <a:lnTo>
                    <a:pt x="28404" y="23021"/>
                  </a:lnTo>
                  <a:lnTo>
                    <a:pt x="28143" y="22840"/>
                  </a:lnTo>
                  <a:lnTo>
                    <a:pt x="27882" y="22619"/>
                  </a:lnTo>
                  <a:lnTo>
                    <a:pt x="27661" y="22378"/>
                  </a:lnTo>
                  <a:lnTo>
                    <a:pt x="27520" y="22197"/>
                  </a:lnTo>
                  <a:lnTo>
                    <a:pt x="27420" y="21996"/>
                  </a:lnTo>
                  <a:lnTo>
                    <a:pt x="27319" y="21795"/>
                  </a:lnTo>
                  <a:lnTo>
                    <a:pt x="27219" y="21594"/>
                  </a:lnTo>
                  <a:lnTo>
                    <a:pt x="27159" y="21373"/>
                  </a:lnTo>
                  <a:lnTo>
                    <a:pt x="27119" y="21152"/>
                  </a:lnTo>
                  <a:lnTo>
                    <a:pt x="27078" y="20911"/>
                  </a:lnTo>
                  <a:lnTo>
                    <a:pt x="27038" y="20690"/>
                  </a:lnTo>
                  <a:lnTo>
                    <a:pt x="27018" y="20208"/>
                  </a:lnTo>
                  <a:lnTo>
                    <a:pt x="27018" y="19706"/>
                  </a:lnTo>
                  <a:lnTo>
                    <a:pt x="27058" y="18702"/>
                  </a:lnTo>
                  <a:lnTo>
                    <a:pt x="27098" y="18220"/>
                  </a:lnTo>
                  <a:lnTo>
                    <a:pt x="27098" y="17718"/>
                  </a:lnTo>
                  <a:lnTo>
                    <a:pt x="27078" y="17256"/>
                  </a:lnTo>
                  <a:lnTo>
                    <a:pt x="27018" y="16794"/>
                  </a:lnTo>
                  <a:lnTo>
                    <a:pt x="26978" y="16593"/>
                  </a:lnTo>
                  <a:lnTo>
                    <a:pt x="26918" y="16372"/>
                  </a:lnTo>
                  <a:lnTo>
                    <a:pt x="26837" y="16171"/>
                  </a:lnTo>
                  <a:lnTo>
                    <a:pt x="26757" y="15970"/>
                  </a:lnTo>
                  <a:lnTo>
                    <a:pt x="26657" y="15789"/>
                  </a:lnTo>
                  <a:lnTo>
                    <a:pt x="26516" y="15608"/>
                  </a:lnTo>
                  <a:lnTo>
                    <a:pt x="26375" y="15448"/>
                  </a:lnTo>
                  <a:lnTo>
                    <a:pt x="26215" y="15287"/>
                  </a:lnTo>
                  <a:lnTo>
                    <a:pt x="26054" y="15187"/>
                  </a:lnTo>
                  <a:lnTo>
                    <a:pt x="25913" y="15086"/>
                  </a:lnTo>
                  <a:lnTo>
                    <a:pt x="25753" y="15006"/>
                  </a:lnTo>
                  <a:lnTo>
                    <a:pt x="25592" y="14925"/>
                  </a:lnTo>
                  <a:lnTo>
                    <a:pt x="25250" y="14805"/>
                  </a:lnTo>
                  <a:lnTo>
                    <a:pt x="24889" y="14725"/>
                  </a:lnTo>
                  <a:lnTo>
                    <a:pt x="24507" y="14664"/>
                  </a:lnTo>
                  <a:lnTo>
                    <a:pt x="24126" y="14624"/>
                  </a:lnTo>
                  <a:lnTo>
                    <a:pt x="23342" y="14544"/>
                  </a:lnTo>
                  <a:lnTo>
                    <a:pt x="22960" y="14524"/>
                  </a:lnTo>
                  <a:lnTo>
                    <a:pt x="22599" y="14463"/>
                  </a:lnTo>
                  <a:lnTo>
                    <a:pt x="22237" y="14403"/>
                  </a:lnTo>
                  <a:lnTo>
                    <a:pt x="21896" y="14303"/>
                  </a:lnTo>
                  <a:lnTo>
                    <a:pt x="21595" y="14182"/>
                  </a:lnTo>
                  <a:lnTo>
                    <a:pt x="21434" y="14102"/>
                  </a:lnTo>
                  <a:lnTo>
                    <a:pt x="21293" y="14001"/>
                  </a:lnTo>
                  <a:lnTo>
                    <a:pt x="21173" y="13901"/>
                  </a:lnTo>
                  <a:lnTo>
                    <a:pt x="21052" y="13780"/>
                  </a:lnTo>
                  <a:lnTo>
                    <a:pt x="20932" y="13660"/>
                  </a:lnTo>
                  <a:lnTo>
                    <a:pt x="20831" y="13519"/>
                  </a:lnTo>
                  <a:lnTo>
                    <a:pt x="20751" y="13379"/>
                  </a:lnTo>
                  <a:lnTo>
                    <a:pt x="20691" y="13258"/>
                  </a:lnTo>
                  <a:lnTo>
                    <a:pt x="20610" y="12977"/>
                  </a:lnTo>
                  <a:lnTo>
                    <a:pt x="20550" y="12696"/>
                  </a:lnTo>
                  <a:lnTo>
                    <a:pt x="20530" y="12394"/>
                  </a:lnTo>
                  <a:lnTo>
                    <a:pt x="20550" y="12093"/>
                  </a:lnTo>
                  <a:lnTo>
                    <a:pt x="20570" y="11792"/>
                  </a:lnTo>
                  <a:lnTo>
                    <a:pt x="20671" y="11169"/>
                  </a:lnTo>
                  <a:lnTo>
                    <a:pt x="20771" y="10546"/>
                  </a:lnTo>
                  <a:lnTo>
                    <a:pt x="20811" y="10245"/>
                  </a:lnTo>
                  <a:lnTo>
                    <a:pt x="20851" y="9924"/>
                  </a:lnTo>
                  <a:lnTo>
                    <a:pt x="20851" y="9622"/>
                  </a:lnTo>
                  <a:lnTo>
                    <a:pt x="20811" y="9321"/>
                  </a:lnTo>
                  <a:lnTo>
                    <a:pt x="20751" y="9040"/>
                  </a:lnTo>
                  <a:lnTo>
                    <a:pt x="20650" y="8759"/>
                  </a:lnTo>
                  <a:lnTo>
                    <a:pt x="20550" y="8558"/>
                  </a:lnTo>
                  <a:lnTo>
                    <a:pt x="20429" y="8377"/>
                  </a:lnTo>
                  <a:lnTo>
                    <a:pt x="20269" y="8196"/>
                  </a:lnTo>
                  <a:lnTo>
                    <a:pt x="20108" y="8056"/>
                  </a:lnTo>
                  <a:lnTo>
                    <a:pt x="19947" y="7915"/>
                  </a:lnTo>
                  <a:lnTo>
                    <a:pt x="19747" y="7794"/>
                  </a:lnTo>
                  <a:lnTo>
                    <a:pt x="19546" y="7694"/>
                  </a:lnTo>
                  <a:lnTo>
                    <a:pt x="19345" y="7594"/>
                  </a:lnTo>
                  <a:lnTo>
                    <a:pt x="19124" y="7513"/>
                  </a:lnTo>
                  <a:lnTo>
                    <a:pt x="18903" y="7453"/>
                  </a:lnTo>
                  <a:lnTo>
                    <a:pt x="18441" y="7332"/>
                  </a:lnTo>
                  <a:lnTo>
                    <a:pt x="17959" y="7272"/>
                  </a:lnTo>
                  <a:lnTo>
                    <a:pt x="17497" y="7232"/>
                  </a:lnTo>
                  <a:lnTo>
                    <a:pt x="16553" y="7172"/>
                  </a:lnTo>
                  <a:lnTo>
                    <a:pt x="16091" y="7111"/>
                  </a:lnTo>
                  <a:lnTo>
                    <a:pt x="15629" y="7051"/>
                  </a:lnTo>
                  <a:lnTo>
                    <a:pt x="15167" y="6931"/>
                  </a:lnTo>
                  <a:lnTo>
                    <a:pt x="14966" y="6870"/>
                  </a:lnTo>
                  <a:lnTo>
                    <a:pt x="14745" y="6770"/>
                  </a:lnTo>
                  <a:lnTo>
                    <a:pt x="14544" y="6670"/>
                  </a:lnTo>
                  <a:lnTo>
                    <a:pt x="14363" y="6569"/>
                  </a:lnTo>
                  <a:lnTo>
                    <a:pt x="14182" y="6428"/>
                  </a:lnTo>
                  <a:lnTo>
                    <a:pt x="14002" y="6268"/>
                  </a:lnTo>
                  <a:lnTo>
                    <a:pt x="13781" y="6027"/>
                  </a:lnTo>
                  <a:lnTo>
                    <a:pt x="13600" y="5746"/>
                  </a:lnTo>
                  <a:lnTo>
                    <a:pt x="13459" y="5464"/>
                  </a:lnTo>
                  <a:lnTo>
                    <a:pt x="13319" y="5143"/>
                  </a:lnTo>
                  <a:lnTo>
                    <a:pt x="13218" y="4822"/>
                  </a:lnTo>
                  <a:lnTo>
                    <a:pt x="13118" y="4500"/>
                  </a:lnTo>
                  <a:lnTo>
                    <a:pt x="12957" y="3817"/>
                  </a:lnTo>
                  <a:lnTo>
                    <a:pt x="12796" y="3154"/>
                  </a:lnTo>
                  <a:lnTo>
                    <a:pt x="12696" y="2813"/>
                  </a:lnTo>
                  <a:lnTo>
                    <a:pt x="12575" y="2511"/>
                  </a:lnTo>
                  <a:lnTo>
                    <a:pt x="12435" y="2210"/>
                  </a:lnTo>
                  <a:lnTo>
                    <a:pt x="12274" y="1929"/>
                  </a:lnTo>
                  <a:lnTo>
                    <a:pt x="12073" y="1668"/>
                  </a:lnTo>
                  <a:lnTo>
                    <a:pt x="11852" y="1427"/>
                  </a:lnTo>
                  <a:lnTo>
                    <a:pt x="11631" y="1266"/>
                  </a:lnTo>
                  <a:lnTo>
                    <a:pt x="11410" y="1125"/>
                  </a:lnTo>
                  <a:lnTo>
                    <a:pt x="11169" y="1005"/>
                  </a:lnTo>
                  <a:lnTo>
                    <a:pt x="10928" y="925"/>
                  </a:lnTo>
                  <a:lnTo>
                    <a:pt x="10667" y="864"/>
                  </a:lnTo>
                  <a:lnTo>
                    <a:pt x="10406" y="824"/>
                  </a:lnTo>
                  <a:lnTo>
                    <a:pt x="10145" y="784"/>
                  </a:lnTo>
                  <a:lnTo>
                    <a:pt x="9582" y="784"/>
                  </a:lnTo>
                  <a:lnTo>
                    <a:pt x="9301" y="804"/>
                  </a:lnTo>
                  <a:lnTo>
                    <a:pt x="8739" y="884"/>
                  </a:lnTo>
                  <a:lnTo>
                    <a:pt x="8176" y="985"/>
                  </a:lnTo>
                  <a:lnTo>
                    <a:pt x="7634" y="1105"/>
                  </a:lnTo>
                  <a:lnTo>
                    <a:pt x="7353" y="1166"/>
                  </a:lnTo>
                  <a:lnTo>
                    <a:pt x="7031" y="1186"/>
                  </a:lnTo>
                  <a:lnTo>
                    <a:pt x="6670" y="1226"/>
                  </a:lnTo>
                  <a:lnTo>
                    <a:pt x="5906" y="1226"/>
                  </a:lnTo>
                  <a:lnTo>
                    <a:pt x="5505" y="1206"/>
                  </a:lnTo>
                  <a:lnTo>
                    <a:pt x="5103" y="1166"/>
                  </a:lnTo>
                  <a:lnTo>
                    <a:pt x="4701" y="1125"/>
                  </a:lnTo>
                  <a:lnTo>
                    <a:pt x="4320" y="1045"/>
                  </a:lnTo>
                  <a:lnTo>
                    <a:pt x="3938" y="965"/>
                  </a:lnTo>
                  <a:lnTo>
                    <a:pt x="3576" y="864"/>
                  </a:lnTo>
                  <a:lnTo>
                    <a:pt x="3235" y="724"/>
                  </a:lnTo>
                  <a:lnTo>
                    <a:pt x="2934" y="583"/>
                  </a:lnTo>
                  <a:lnTo>
                    <a:pt x="2652" y="402"/>
                  </a:lnTo>
                  <a:lnTo>
                    <a:pt x="2431" y="201"/>
                  </a:lnTo>
                  <a:lnTo>
                    <a:pt x="2331" y="101"/>
                  </a:lnTo>
                  <a:lnTo>
                    <a:pt x="2251"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8508325" y="3788575"/>
              <a:ext cx="676450" cy="932050"/>
            </a:xfrm>
            <a:custGeom>
              <a:avLst/>
              <a:gdLst/>
              <a:ahLst/>
              <a:cxnLst/>
              <a:rect l="l" t="t" r="r" b="b"/>
              <a:pathLst>
                <a:path w="27058" h="37282" extrusionOk="0">
                  <a:moveTo>
                    <a:pt x="201" y="0"/>
                  </a:moveTo>
                  <a:lnTo>
                    <a:pt x="121" y="20"/>
                  </a:lnTo>
                  <a:lnTo>
                    <a:pt x="60" y="60"/>
                  </a:lnTo>
                  <a:lnTo>
                    <a:pt x="20" y="141"/>
                  </a:lnTo>
                  <a:lnTo>
                    <a:pt x="0" y="201"/>
                  </a:lnTo>
                  <a:lnTo>
                    <a:pt x="20" y="281"/>
                  </a:lnTo>
                  <a:lnTo>
                    <a:pt x="60" y="342"/>
                  </a:lnTo>
                  <a:lnTo>
                    <a:pt x="141" y="382"/>
                  </a:lnTo>
                  <a:lnTo>
                    <a:pt x="342" y="462"/>
                  </a:lnTo>
                  <a:lnTo>
                    <a:pt x="522" y="583"/>
                  </a:lnTo>
                  <a:lnTo>
                    <a:pt x="723" y="703"/>
                  </a:lnTo>
                  <a:lnTo>
                    <a:pt x="884" y="844"/>
                  </a:lnTo>
                  <a:lnTo>
                    <a:pt x="1045" y="1004"/>
                  </a:lnTo>
                  <a:lnTo>
                    <a:pt x="1205" y="1185"/>
                  </a:lnTo>
                  <a:lnTo>
                    <a:pt x="1346" y="1386"/>
                  </a:lnTo>
                  <a:lnTo>
                    <a:pt x="1487" y="1607"/>
                  </a:lnTo>
                  <a:lnTo>
                    <a:pt x="1607" y="1848"/>
                  </a:lnTo>
                  <a:lnTo>
                    <a:pt x="1728" y="2129"/>
                  </a:lnTo>
                  <a:lnTo>
                    <a:pt x="1828" y="2411"/>
                  </a:lnTo>
                  <a:lnTo>
                    <a:pt x="1928" y="2712"/>
                  </a:lnTo>
                  <a:lnTo>
                    <a:pt x="2009" y="3033"/>
                  </a:lnTo>
                  <a:lnTo>
                    <a:pt x="2089" y="3395"/>
                  </a:lnTo>
                  <a:lnTo>
                    <a:pt x="2170" y="3756"/>
                  </a:lnTo>
                  <a:lnTo>
                    <a:pt x="2230" y="4158"/>
                  </a:lnTo>
                  <a:lnTo>
                    <a:pt x="2310" y="4721"/>
                  </a:lnTo>
                  <a:lnTo>
                    <a:pt x="2411" y="5323"/>
                  </a:lnTo>
                  <a:lnTo>
                    <a:pt x="2551" y="5926"/>
                  </a:lnTo>
                  <a:lnTo>
                    <a:pt x="2632" y="6227"/>
                  </a:lnTo>
                  <a:lnTo>
                    <a:pt x="2732" y="6528"/>
                  </a:lnTo>
                  <a:lnTo>
                    <a:pt x="2832" y="6830"/>
                  </a:lnTo>
                  <a:lnTo>
                    <a:pt x="2973" y="7111"/>
                  </a:lnTo>
                  <a:lnTo>
                    <a:pt x="3114" y="7372"/>
                  </a:lnTo>
                  <a:lnTo>
                    <a:pt x="3294" y="7633"/>
                  </a:lnTo>
                  <a:lnTo>
                    <a:pt x="3475" y="7874"/>
                  </a:lnTo>
                  <a:lnTo>
                    <a:pt x="3696" y="8095"/>
                  </a:lnTo>
                  <a:lnTo>
                    <a:pt x="3917" y="8296"/>
                  </a:lnTo>
                  <a:lnTo>
                    <a:pt x="4198" y="8477"/>
                  </a:lnTo>
                  <a:lnTo>
                    <a:pt x="4439" y="8617"/>
                  </a:lnTo>
                  <a:lnTo>
                    <a:pt x="4700" y="8718"/>
                  </a:lnTo>
                  <a:lnTo>
                    <a:pt x="4982" y="8798"/>
                  </a:lnTo>
                  <a:lnTo>
                    <a:pt x="5243" y="8879"/>
                  </a:lnTo>
                  <a:lnTo>
                    <a:pt x="5524" y="8939"/>
                  </a:lnTo>
                  <a:lnTo>
                    <a:pt x="5805" y="8979"/>
                  </a:lnTo>
                  <a:lnTo>
                    <a:pt x="6368" y="9039"/>
                  </a:lnTo>
                  <a:lnTo>
                    <a:pt x="7011" y="9120"/>
                  </a:lnTo>
                  <a:lnTo>
                    <a:pt x="7312" y="9180"/>
                  </a:lnTo>
                  <a:lnTo>
                    <a:pt x="7613" y="9240"/>
                  </a:lnTo>
                  <a:lnTo>
                    <a:pt x="7894" y="9321"/>
                  </a:lnTo>
                  <a:lnTo>
                    <a:pt x="8176" y="9441"/>
                  </a:lnTo>
                  <a:lnTo>
                    <a:pt x="8417" y="9582"/>
                  </a:lnTo>
                  <a:lnTo>
                    <a:pt x="8658" y="9762"/>
                  </a:lnTo>
                  <a:lnTo>
                    <a:pt x="8818" y="9923"/>
                  </a:lnTo>
                  <a:lnTo>
                    <a:pt x="8939" y="10084"/>
                  </a:lnTo>
                  <a:lnTo>
                    <a:pt x="9059" y="10265"/>
                  </a:lnTo>
                  <a:lnTo>
                    <a:pt x="9160" y="10465"/>
                  </a:lnTo>
                  <a:lnTo>
                    <a:pt x="9260" y="10666"/>
                  </a:lnTo>
                  <a:lnTo>
                    <a:pt x="9321" y="10887"/>
                  </a:lnTo>
                  <a:lnTo>
                    <a:pt x="9381" y="11108"/>
                  </a:lnTo>
                  <a:lnTo>
                    <a:pt x="9421" y="11329"/>
                  </a:lnTo>
                  <a:lnTo>
                    <a:pt x="9461" y="11791"/>
                  </a:lnTo>
                  <a:lnTo>
                    <a:pt x="9461" y="12253"/>
                  </a:lnTo>
                  <a:lnTo>
                    <a:pt x="9441" y="12735"/>
                  </a:lnTo>
                  <a:lnTo>
                    <a:pt x="9401" y="13197"/>
                  </a:lnTo>
                  <a:lnTo>
                    <a:pt x="9341" y="13679"/>
                  </a:lnTo>
                  <a:lnTo>
                    <a:pt x="9300" y="14182"/>
                  </a:lnTo>
                  <a:lnTo>
                    <a:pt x="9280" y="14664"/>
                  </a:lnTo>
                  <a:lnTo>
                    <a:pt x="9300" y="15166"/>
                  </a:lnTo>
                  <a:lnTo>
                    <a:pt x="9321" y="15407"/>
                  </a:lnTo>
                  <a:lnTo>
                    <a:pt x="9361" y="15648"/>
                  </a:lnTo>
                  <a:lnTo>
                    <a:pt x="9401" y="15889"/>
                  </a:lnTo>
                  <a:lnTo>
                    <a:pt x="9461" y="16110"/>
                  </a:lnTo>
                  <a:lnTo>
                    <a:pt x="9541" y="16351"/>
                  </a:lnTo>
                  <a:lnTo>
                    <a:pt x="9642" y="16572"/>
                  </a:lnTo>
                  <a:lnTo>
                    <a:pt x="9762" y="16773"/>
                  </a:lnTo>
                  <a:lnTo>
                    <a:pt x="9903" y="16974"/>
                  </a:lnTo>
                  <a:lnTo>
                    <a:pt x="10044" y="17155"/>
                  </a:lnTo>
                  <a:lnTo>
                    <a:pt x="10204" y="17315"/>
                  </a:lnTo>
                  <a:lnTo>
                    <a:pt x="10365" y="17456"/>
                  </a:lnTo>
                  <a:lnTo>
                    <a:pt x="10546" y="17576"/>
                  </a:lnTo>
                  <a:lnTo>
                    <a:pt x="10727" y="17697"/>
                  </a:lnTo>
                  <a:lnTo>
                    <a:pt x="10907" y="17797"/>
                  </a:lnTo>
                  <a:lnTo>
                    <a:pt x="11309" y="17978"/>
                  </a:lnTo>
                  <a:lnTo>
                    <a:pt x="11731" y="18119"/>
                  </a:lnTo>
                  <a:lnTo>
                    <a:pt x="12173" y="18239"/>
                  </a:lnTo>
                  <a:lnTo>
                    <a:pt x="12615" y="18340"/>
                  </a:lnTo>
                  <a:lnTo>
                    <a:pt x="13057" y="18440"/>
                  </a:lnTo>
                  <a:lnTo>
                    <a:pt x="13860" y="18601"/>
                  </a:lnTo>
                  <a:lnTo>
                    <a:pt x="14242" y="18701"/>
                  </a:lnTo>
                  <a:lnTo>
                    <a:pt x="14624" y="18822"/>
                  </a:lnTo>
                  <a:lnTo>
                    <a:pt x="14965" y="18962"/>
                  </a:lnTo>
                  <a:lnTo>
                    <a:pt x="15307" y="19143"/>
                  </a:lnTo>
                  <a:lnTo>
                    <a:pt x="15447" y="19244"/>
                  </a:lnTo>
                  <a:lnTo>
                    <a:pt x="15608" y="19344"/>
                  </a:lnTo>
                  <a:lnTo>
                    <a:pt x="15748" y="19465"/>
                  </a:lnTo>
                  <a:lnTo>
                    <a:pt x="15869" y="19605"/>
                  </a:lnTo>
                  <a:lnTo>
                    <a:pt x="16030" y="19786"/>
                  </a:lnTo>
                  <a:lnTo>
                    <a:pt x="16150" y="19967"/>
                  </a:lnTo>
                  <a:lnTo>
                    <a:pt x="16271" y="20168"/>
                  </a:lnTo>
                  <a:lnTo>
                    <a:pt x="16371" y="20369"/>
                  </a:lnTo>
                  <a:lnTo>
                    <a:pt x="16451" y="20569"/>
                  </a:lnTo>
                  <a:lnTo>
                    <a:pt x="16512" y="20790"/>
                  </a:lnTo>
                  <a:lnTo>
                    <a:pt x="16572" y="21011"/>
                  </a:lnTo>
                  <a:lnTo>
                    <a:pt x="16632" y="21252"/>
                  </a:lnTo>
                  <a:lnTo>
                    <a:pt x="16693" y="21714"/>
                  </a:lnTo>
                  <a:lnTo>
                    <a:pt x="16713" y="22217"/>
                  </a:lnTo>
                  <a:lnTo>
                    <a:pt x="16733" y="22719"/>
                  </a:lnTo>
                  <a:lnTo>
                    <a:pt x="16733" y="23201"/>
                  </a:lnTo>
                  <a:lnTo>
                    <a:pt x="16733" y="23623"/>
                  </a:lnTo>
                  <a:lnTo>
                    <a:pt x="16753" y="24044"/>
                  </a:lnTo>
                  <a:lnTo>
                    <a:pt x="16813" y="24567"/>
                  </a:lnTo>
                  <a:lnTo>
                    <a:pt x="16853" y="24828"/>
                  </a:lnTo>
                  <a:lnTo>
                    <a:pt x="16913" y="25109"/>
                  </a:lnTo>
                  <a:lnTo>
                    <a:pt x="16974" y="25410"/>
                  </a:lnTo>
                  <a:lnTo>
                    <a:pt x="17074" y="25692"/>
                  </a:lnTo>
                  <a:lnTo>
                    <a:pt x="17175" y="25993"/>
                  </a:lnTo>
                  <a:lnTo>
                    <a:pt x="17315" y="26254"/>
                  </a:lnTo>
                  <a:lnTo>
                    <a:pt x="17476" y="26515"/>
                  </a:lnTo>
                  <a:lnTo>
                    <a:pt x="17657" y="26776"/>
                  </a:lnTo>
                  <a:lnTo>
                    <a:pt x="17858" y="26997"/>
                  </a:lnTo>
                  <a:lnTo>
                    <a:pt x="18099" y="27198"/>
                  </a:lnTo>
                  <a:lnTo>
                    <a:pt x="18380" y="27359"/>
                  </a:lnTo>
                  <a:lnTo>
                    <a:pt x="18520" y="27419"/>
                  </a:lnTo>
                  <a:lnTo>
                    <a:pt x="18681" y="27479"/>
                  </a:lnTo>
                  <a:lnTo>
                    <a:pt x="18862" y="27540"/>
                  </a:lnTo>
                  <a:lnTo>
                    <a:pt x="19043" y="27580"/>
                  </a:lnTo>
                  <a:lnTo>
                    <a:pt x="19404" y="27620"/>
                  </a:lnTo>
                  <a:lnTo>
                    <a:pt x="19766" y="27640"/>
                  </a:lnTo>
                  <a:lnTo>
                    <a:pt x="20107" y="27620"/>
                  </a:lnTo>
                  <a:lnTo>
                    <a:pt x="20710" y="27620"/>
                  </a:lnTo>
                  <a:lnTo>
                    <a:pt x="20991" y="27660"/>
                  </a:lnTo>
                  <a:lnTo>
                    <a:pt x="21272" y="27700"/>
                  </a:lnTo>
                  <a:lnTo>
                    <a:pt x="21453" y="27761"/>
                  </a:lnTo>
                  <a:lnTo>
                    <a:pt x="21634" y="27841"/>
                  </a:lnTo>
                  <a:lnTo>
                    <a:pt x="21795" y="27921"/>
                  </a:lnTo>
                  <a:lnTo>
                    <a:pt x="21955" y="28022"/>
                  </a:lnTo>
                  <a:lnTo>
                    <a:pt x="22116" y="28122"/>
                  </a:lnTo>
                  <a:lnTo>
                    <a:pt x="22257" y="28243"/>
                  </a:lnTo>
                  <a:lnTo>
                    <a:pt x="22538" y="28524"/>
                  </a:lnTo>
                  <a:lnTo>
                    <a:pt x="22799" y="28825"/>
                  </a:lnTo>
                  <a:lnTo>
                    <a:pt x="23040" y="29147"/>
                  </a:lnTo>
                  <a:lnTo>
                    <a:pt x="23261" y="29468"/>
                  </a:lnTo>
                  <a:lnTo>
                    <a:pt x="23462" y="29810"/>
                  </a:lnTo>
                  <a:lnTo>
                    <a:pt x="23964" y="30673"/>
                  </a:lnTo>
                  <a:lnTo>
                    <a:pt x="24446" y="31557"/>
                  </a:lnTo>
                  <a:lnTo>
                    <a:pt x="24888" y="32461"/>
                  </a:lnTo>
                  <a:lnTo>
                    <a:pt x="25290" y="33385"/>
                  </a:lnTo>
                  <a:lnTo>
                    <a:pt x="25672" y="34309"/>
                  </a:lnTo>
                  <a:lnTo>
                    <a:pt x="26033" y="35233"/>
                  </a:lnTo>
                  <a:lnTo>
                    <a:pt x="26354" y="36177"/>
                  </a:lnTo>
                  <a:lnTo>
                    <a:pt x="26656" y="37141"/>
                  </a:lnTo>
                  <a:lnTo>
                    <a:pt x="26696" y="37202"/>
                  </a:lnTo>
                  <a:lnTo>
                    <a:pt x="26736" y="37242"/>
                  </a:lnTo>
                  <a:lnTo>
                    <a:pt x="26796" y="37282"/>
                  </a:lnTo>
                  <a:lnTo>
                    <a:pt x="26897" y="37282"/>
                  </a:lnTo>
                  <a:lnTo>
                    <a:pt x="26977" y="37242"/>
                  </a:lnTo>
                  <a:lnTo>
                    <a:pt x="27017" y="37182"/>
                  </a:lnTo>
                  <a:lnTo>
                    <a:pt x="27058" y="37101"/>
                  </a:lnTo>
                  <a:lnTo>
                    <a:pt x="27037" y="37021"/>
                  </a:lnTo>
                  <a:lnTo>
                    <a:pt x="26736" y="36057"/>
                  </a:lnTo>
                  <a:lnTo>
                    <a:pt x="26415" y="35092"/>
                  </a:lnTo>
                  <a:lnTo>
                    <a:pt x="26053" y="34148"/>
                  </a:lnTo>
                  <a:lnTo>
                    <a:pt x="25651" y="33224"/>
                  </a:lnTo>
                  <a:lnTo>
                    <a:pt x="25250" y="32300"/>
                  </a:lnTo>
                  <a:lnTo>
                    <a:pt x="24788" y="31376"/>
                  </a:lnTo>
                  <a:lnTo>
                    <a:pt x="24326" y="30492"/>
                  </a:lnTo>
                  <a:lnTo>
                    <a:pt x="23803" y="29609"/>
                  </a:lnTo>
                  <a:lnTo>
                    <a:pt x="23582" y="29247"/>
                  </a:lnTo>
                  <a:lnTo>
                    <a:pt x="23341" y="28885"/>
                  </a:lnTo>
                  <a:lnTo>
                    <a:pt x="23080" y="28544"/>
                  </a:lnTo>
                  <a:lnTo>
                    <a:pt x="22799" y="28203"/>
                  </a:lnTo>
                  <a:lnTo>
                    <a:pt x="22498" y="27921"/>
                  </a:lnTo>
                  <a:lnTo>
                    <a:pt x="22317" y="27781"/>
                  </a:lnTo>
                  <a:lnTo>
                    <a:pt x="22156" y="27660"/>
                  </a:lnTo>
                  <a:lnTo>
                    <a:pt x="21975" y="27560"/>
                  </a:lnTo>
                  <a:lnTo>
                    <a:pt x="21775" y="27459"/>
                  </a:lnTo>
                  <a:lnTo>
                    <a:pt x="21574" y="27379"/>
                  </a:lnTo>
                  <a:lnTo>
                    <a:pt x="21373" y="27319"/>
                  </a:lnTo>
                  <a:lnTo>
                    <a:pt x="21051" y="27258"/>
                  </a:lnTo>
                  <a:lnTo>
                    <a:pt x="20750" y="27238"/>
                  </a:lnTo>
                  <a:lnTo>
                    <a:pt x="20429" y="27218"/>
                  </a:lnTo>
                  <a:lnTo>
                    <a:pt x="20107" y="27238"/>
                  </a:lnTo>
                  <a:lnTo>
                    <a:pt x="19766" y="27238"/>
                  </a:lnTo>
                  <a:lnTo>
                    <a:pt x="19444" y="27218"/>
                  </a:lnTo>
                  <a:lnTo>
                    <a:pt x="19123" y="27178"/>
                  </a:lnTo>
                  <a:lnTo>
                    <a:pt x="18962" y="27158"/>
                  </a:lnTo>
                  <a:lnTo>
                    <a:pt x="18822" y="27098"/>
                  </a:lnTo>
                  <a:lnTo>
                    <a:pt x="18541" y="26997"/>
                  </a:lnTo>
                  <a:lnTo>
                    <a:pt x="18320" y="26857"/>
                  </a:lnTo>
                  <a:lnTo>
                    <a:pt x="18119" y="26676"/>
                  </a:lnTo>
                  <a:lnTo>
                    <a:pt x="17938" y="26475"/>
                  </a:lnTo>
                  <a:lnTo>
                    <a:pt x="17777" y="26254"/>
                  </a:lnTo>
                  <a:lnTo>
                    <a:pt x="17637" y="26013"/>
                  </a:lnTo>
                  <a:lnTo>
                    <a:pt x="17516" y="25772"/>
                  </a:lnTo>
                  <a:lnTo>
                    <a:pt x="17416" y="25511"/>
                  </a:lnTo>
                  <a:lnTo>
                    <a:pt x="17355" y="25250"/>
                  </a:lnTo>
                  <a:lnTo>
                    <a:pt x="17275" y="24989"/>
                  </a:lnTo>
                  <a:lnTo>
                    <a:pt x="17195" y="24466"/>
                  </a:lnTo>
                  <a:lnTo>
                    <a:pt x="17155" y="24004"/>
                  </a:lnTo>
                  <a:lnTo>
                    <a:pt x="17134" y="23623"/>
                  </a:lnTo>
                  <a:lnTo>
                    <a:pt x="17134" y="23201"/>
                  </a:lnTo>
                  <a:lnTo>
                    <a:pt x="17134" y="22699"/>
                  </a:lnTo>
                  <a:lnTo>
                    <a:pt x="17114" y="22176"/>
                  </a:lnTo>
                  <a:lnTo>
                    <a:pt x="17074" y="21654"/>
                  </a:lnTo>
                  <a:lnTo>
                    <a:pt x="17014" y="21152"/>
                  </a:lnTo>
                  <a:lnTo>
                    <a:pt x="16954" y="20891"/>
                  </a:lnTo>
                  <a:lnTo>
                    <a:pt x="16893" y="20650"/>
                  </a:lnTo>
                  <a:lnTo>
                    <a:pt x="16813" y="20409"/>
                  </a:lnTo>
                  <a:lnTo>
                    <a:pt x="16713" y="20188"/>
                  </a:lnTo>
                  <a:lnTo>
                    <a:pt x="16612" y="19947"/>
                  </a:lnTo>
                  <a:lnTo>
                    <a:pt x="16492" y="19746"/>
                  </a:lnTo>
                  <a:lnTo>
                    <a:pt x="16331" y="19525"/>
                  </a:lnTo>
                  <a:lnTo>
                    <a:pt x="16170" y="19324"/>
                  </a:lnTo>
                  <a:lnTo>
                    <a:pt x="16030" y="19183"/>
                  </a:lnTo>
                  <a:lnTo>
                    <a:pt x="15869" y="19043"/>
                  </a:lnTo>
                  <a:lnTo>
                    <a:pt x="15688" y="18922"/>
                  </a:lnTo>
                  <a:lnTo>
                    <a:pt x="15527" y="18822"/>
                  </a:lnTo>
                  <a:lnTo>
                    <a:pt x="15166" y="18621"/>
                  </a:lnTo>
                  <a:lnTo>
                    <a:pt x="14784" y="18460"/>
                  </a:lnTo>
                  <a:lnTo>
                    <a:pt x="14383" y="18340"/>
                  </a:lnTo>
                  <a:lnTo>
                    <a:pt x="13961" y="18219"/>
                  </a:lnTo>
                  <a:lnTo>
                    <a:pt x="13137" y="18038"/>
                  </a:lnTo>
                  <a:lnTo>
                    <a:pt x="12273" y="17858"/>
                  </a:lnTo>
                  <a:lnTo>
                    <a:pt x="11872" y="17757"/>
                  </a:lnTo>
                  <a:lnTo>
                    <a:pt x="11490" y="17617"/>
                  </a:lnTo>
                  <a:lnTo>
                    <a:pt x="11128" y="17456"/>
                  </a:lnTo>
                  <a:lnTo>
                    <a:pt x="10948" y="17376"/>
                  </a:lnTo>
                  <a:lnTo>
                    <a:pt x="10787" y="17275"/>
                  </a:lnTo>
                  <a:lnTo>
                    <a:pt x="10626" y="17155"/>
                  </a:lnTo>
                  <a:lnTo>
                    <a:pt x="10486" y="17034"/>
                  </a:lnTo>
                  <a:lnTo>
                    <a:pt x="10345" y="16893"/>
                  </a:lnTo>
                  <a:lnTo>
                    <a:pt x="10224" y="16733"/>
                  </a:lnTo>
                  <a:lnTo>
                    <a:pt x="10104" y="16552"/>
                  </a:lnTo>
                  <a:lnTo>
                    <a:pt x="10004" y="16371"/>
                  </a:lnTo>
                  <a:lnTo>
                    <a:pt x="9903" y="16170"/>
                  </a:lnTo>
                  <a:lnTo>
                    <a:pt x="9843" y="15969"/>
                  </a:lnTo>
                  <a:lnTo>
                    <a:pt x="9783" y="15748"/>
                  </a:lnTo>
                  <a:lnTo>
                    <a:pt x="9742" y="15527"/>
                  </a:lnTo>
                  <a:lnTo>
                    <a:pt x="9702" y="15307"/>
                  </a:lnTo>
                  <a:lnTo>
                    <a:pt x="9682" y="15086"/>
                  </a:lnTo>
                  <a:lnTo>
                    <a:pt x="9682" y="14624"/>
                  </a:lnTo>
                  <a:lnTo>
                    <a:pt x="9702" y="14141"/>
                  </a:lnTo>
                  <a:lnTo>
                    <a:pt x="9742" y="13659"/>
                  </a:lnTo>
                  <a:lnTo>
                    <a:pt x="9803" y="13197"/>
                  </a:lnTo>
                  <a:lnTo>
                    <a:pt x="9843" y="12715"/>
                  </a:lnTo>
                  <a:lnTo>
                    <a:pt x="9863" y="12213"/>
                  </a:lnTo>
                  <a:lnTo>
                    <a:pt x="9843" y="11711"/>
                  </a:lnTo>
                  <a:lnTo>
                    <a:pt x="9823" y="11450"/>
                  </a:lnTo>
                  <a:lnTo>
                    <a:pt x="9803" y="11209"/>
                  </a:lnTo>
                  <a:lnTo>
                    <a:pt x="9742" y="10948"/>
                  </a:lnTo>
                  <a:lnTo>
                    <a:pt x="9682" y="10707"/>
                  </a:lnTo>
                  <a:lnTo>
                    <a:pt x="9602" y="10486"/>
                  </a:lnTo>
                  <a:lnTo>
                    <a:pt x="9521" y="10265"/>
                  </a:lnTo>
                  <a:lnTo>
                    <a:pt x="9401" y="10044"/>
                  </a:lnTo>
                  <a:lnTo>
                    <a:pt x="9260" y="9843"/>
                  </a:lnTo>
                  <a:lnTo>
                    <a:pt x="9100" y="9642"/>
                  </a:lnTo>
                  <a:lnTo>
                    <a:pt x="8919" y="9461"/>
                  </a:lnTo>
                  <a:lnTo>
                    <a:pt x="8638" y="9260"/>
                  </a:lnTo>
                  <a:lnTo>
                    <a:pt x="8356" y="9100"/>
                  </a:lnTo>
                  <a:lnTo>
                    <a:pt x="8055" y="8959"/>
                  </a:lnTo>
                  <a:lnTo>
                    <a:pt x="7734" y="8859"/>
                  </a:lnTo>
                  <a:lnTo>
                    <a:pt x="7412" y="8798"/>
                  </a:lnTo>
                  <a:lnTo>
                    <a:pt x="7091" y="8738"/>
                  </a:lnTo>
                  <a:lnTo>
                    <a:pt x="6428" y="8638"/>
                  </a:lnTo>
                  <a:lnTo>
                    <a:pt x="5886" y="8577"/>
                  </a:lnTo>
                  <a:lnTo>
                    <a:pt x="5363" y="8497"/>
                  </a:lnTo>
                  <a:lnTo>
                    <a:pt x="5102" y="8437"/>
                  </a:lnTo>
                  <a:lnTo>
                    <a:pt x="4861" y="8356"/>
                  </a:lnTo>
                  <a:lnTo>
                    <a:pt x="4620" y="8256"/>
                  </a:lnTo>
                  <a:lnTo>
                    <a:pt x="4399" y="8135"/>
                  </a:lnTo>
                  <a:lnTo>
                    <a:pt x="4158" y="7975"/>
                  </a:lnTo>
                  <a:lnTo>
                    <a:pt x="3957" y="7794"/>
                  </a:lnTo>
                  <a:lnTo>
                    <a:pt x="3756" y="7593"/>
                  </a:lnTo>
                  <a:lnTo>
                    <a:pt x="3596" y="7372"/>
                  </a:lnTo>
                  <a:lnTo>
                    <a:pt x="3435" y="7151"/>
                  </a:lnTo>
                  <a:lnTo>
                    <a:pt x="3314" y="6890"/>
                  </a:lnTo>
                  <a:lnTo>
                    <a:pt x="3194" y="6629"/>
                  </a:lnTo>
                  <a:lnTo>
                    <a:pt x="3094" y="6368"/>
                  </a:lnTo>
                  <a:lnTo>
                    <a:pt x="2993" y="6086"/>
                  </a:lnTo>
                  <a:lnTo>
                    <a:pt x="2933" y="5805"/>
                  </a:lnTo>
                  <a:lnTo>
                    <a:pt x="2792" y="5223"/>
                  </a:lnTo>
                  <a:lnTo>
                    <a:pt x="2712" y="4660"/>
                  </a:lnTo>
                  <a:lnTo>
                    <a:pt x="2632" y="4098"/>
                  </a:lnTo>
                  <a:lnTo>
                    <a:pt x="2551" y="3676"/>
                  </a:lnTo>
                  <a:lnTo>
                    <a:pt x="2471" y="3274"/>
                  </a:lnTo>
                  <a:lnTo>
                    <a:pt x="2390" y="2893"/>
                  </a:lnTo>
                  <a:lnTo>
                    <a:pt x="2290" y="2551"/>
                  </a:lnTo>
                  <a:lnTo>
                    <a:pt x="2190" y="2210"/>
                  </a:lnTo>
                  <a:lnTo>
                    <a:pt x="2069" y="1908"/>
                  </a:lnTo>
                  <a:lnTo>
                    <a:pt x="1949" y="1627"/>
                  </a:lnTo>
                  <a:lnTo>
                    <a:pt x="1808" y="1366"/>
                  </a:lnTo>
                  <a:lnTo>
                    <a:pt x="1647" y="1105"/>
                  </a:lnTo>
                  <a:lnTo>
                    <a:pt x="1487" y="884"/>
                  </a:lnTo>
                  <a:lnTo>
                    <a:pt x="1306" y="683"/>
                  </a:lnTo>
                  <a:lnTo>
                    <a:pt x="1125" y="522"/>
                  </a:lnTo>
                  <a:lnTo>
                    <a:pt x="924" y="362"/>
                  </a:lnTo>
                  <a:lnTo>
                    <a:pt x="723" y="221"/>
                  </a:lnTo>
                  <a:lnTo>
                    <a:pt x="502" y="100"/>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8269775" y="4266150"/>
              <a:ext cx="1102825" cy="921525"/>
            </a:xfrm>
            <a:custGeom>
              <a:avLst/>
              <a:gdLst/>
              <a:ahLst/>
              <a:cxnLst/>
              <a:rect l="l" t="t" r="r" b="b"/>
              <a:pathLst>
                <a:path w="44113" h="36861" extrusionOk="0">
                  <a:moveTo>
                    <a:pt x="4842" y="0"/>
                  </a:moveTo>
                  <a:lnTo>
                    <a:pt x="4500" y="40"/>
                  </a:lnTo>
                  <a:lnTo>
                    <a:pt x="4159" y="80"/>
                  </a:lnTo>
                  <a:lnTo>
                    <a:pt x="3817" y="161"/>
                  </a:lnTo>
                  <a:lnTo>
                    <a:pt x="3476" y="241"/>
                  </a:lnTo>
                  <a:lnTo>
                    <a:pt x="3154" y="341"/>
                  </a:lnTo>
                  <a:lnTo>
                    <a:pt x="2833" y="462"/>
                  </a:lnTo>
                  <a:lnTo>
                    <a:pt x="2512" y="603"/>
                  </a:lnTo>
                  <a:lnTo>
                    <a:pt x="2210" y="763"/>
                  </a:lnTo>
                  <a:lnTo>
                    <a:pt x="1929" y="944"/>
                  </a:lnTo>
                  <a:lnTo>
                    <a:pt x="1648" y="1145"/>
                  </a:lnTo>
                  <a:lnTo>
                    <a:pt x="1387" y="1346"/>
                  </a:lnTo>
                  <a:lnTo>
                    <a:pt x="1146" y="1587"/>
                  </a:lnTo>
                  <a:lnTo>
                    <a:pt x="925" y="1828"/>
                  </a:lnTo>
                  <a:lnTo>
                    <a:pt x="724" y="2109"/>
                  </a:lnTo>
                  <a:lnTo>
                    <a:pt x="543" y="2390"/>
                  </a:lnTo>
                  <a:lnTo>
                    <a:pt x="382" y="2692"/>
                  </a:lnTo>
                  <a:lnTo>
                    <a:pt x="262" y="2973"/>
                  </a:lnTo>
                  <a:lnTo>
                    <a:pt x="161" y="3294"/>
                  </a:lnTo>
                  <a:lnTo>
                    <a:pt x="101" y="3596"/>
                  </a:lnTo>
                  <a:lnTo>
                    <a:pt x="41" y="3917"/>
                  </a:lnTo>
                  <a:lnTo>
                    <a:pt x="1" y="4238"/>
                  </a:lnTo>
                  <a:lnTo>
                    <a:pt x="1" y="4560"/>
                  </a:lnTo>
                  <a:lnTo>
                    <a:pt x="1" y="4881"/>
                  </a:lnTo>
                  <a:lnTo>
                    <a:pt x="41" y="5203"/>
                  </a:lnTo>
                  <a:lnTo>
                    <a:pt x="81" y="5544"/>
                  </a:lnTo>
                  <a:lnTo>
                    <a:pt x="141" y="5865"/>
                  </a:lnTo>
                  <a:lnTo>
                    <a:pt x="222" y="6187"/>
                  </a:lnTo>
                  <a:lnTo>
                    <a:pt x="302" y="6488"/>
                  </a:lnTo>
                  <a:lnTo>
                    <a:pt x="423" y="6810"/>
                  </a:lnTo>
                  <a:lnTo>
                    <a:pt x="543" y="7111"/>
                  </a:lnTo>
                  <a:lnTo>
                    <a:pt x="664" y="7412"/>
                  </a:lnTo>
                  <a:lnTo>
                    <a:pt x="965" y="7995"/>
                  </a:lnTo>
                  <a:lnTo>
                    <a:pt x="1306" y="8557"/>
                  </a:lnTo>
                  <a:lnTo>
                    <a:pt x="1668" y="9100"/>
                  </a:lnTo>
                  <a:lnTo>
                    <a:pt x="2050" y="9622"/>
                  </a:lnTo>
                  <a:lnTo>
                    <a:pt x="2451" y="10144"/>
                  </a:lnTo>
                  <a:lnTo>
                    <a:pt x="2853" y="10666"/>
                  </a:lnTo>
                  <a:lnTo>
                    <a:pt x="3657" y="11691"/>
                  </a:lnTo>
                  <a:lnTo>
                    <a:pt x="4078" y="12233"/>
                  </a:lnTo>
                  <a:lnTo>
                    <a:pt x="4480" y="12796"/>
                  </a:lnTo>
                  <a:lnTo>
                    <a:pt x="5264" y="13941"/>
                  </a:lnTo>
                  <a:lnTo>
                    <a:pt x="6007" y="15106"/>
                  </a:lnTo>
                  <a:lnTo>
                    <a:pt x="6730" y="16271"/>
                  </a:lnTo>
                  <a:lnTo>
                    <a:pt x="7433" y="17476"/>
                  </a:lnTo>
                  <a:lnTo>
                    <a:pt x="8116" y="18681"/>
                  </a:lnTo>
                  <a:lnTo>
                    <a:pt x="9482" y="21092"/>
                  </a:lnTo>
                  <a:lnTo>
                    <a:pt x="10185" y="22277"/>
                  </a:lnTo>
                  <a:lnTo>
                    <a:pt x="10888" y="23462"/>
                  </a:lnTo>
                  <a:lnTo>
                    <a:pt x="11611" y="24627"/>
                  </a:lnTo>
                  <a:lnTo>
                    <a:pt x="12374" y="25772"/>
                  </a:lnTo>
                  <a:lnTo>
                    <a:pt x="12776" y="26334"/>
                  </a:lnTo>
                  <a:lnTo>
                    <a:pt x="13178" y="26897"/>
                  </a:lnTo>
                  <a:lnTo>
                    <a:pt x="13580" y="27439"/>
                  </a:lnTo>
                  <a:lnTo>
                    <a:pt x="14001" y="27982"/>
                  </a:lnTo>
                  <a:lnTo>
                    <a:pt x="14443" y="28524"/>
                  </a:lnTo>
                  <a:lnTo>
                    <a:pt x="14885" y="29046"/>
                  </a:lnTo>
                  <a:lnTo>
                    <a:pt x="15347" y="29548"/>
                  </a:lnTo>
                  <a:lnTo>
                    <a:pt x="15829" y="30051"/>
                  </a:lnTo>
                  <a:lnTo>
                    <a:pt x="16432" y="30633"/>
                  </a:lnTo>
                  <a:lnTo>
                    <a:pt x="17095" y="31216"/>
                  </a:lnTo>
                  <a:lnTo>
                    <a:pt x="17778" y="31738"/>
                  </a:lnTo>
                  <a:lnTo>
                    <a:pt x="18501" y="32260"/>
                  </a:lnTo>
                  <a:lnTo>
                    <a:pt x="19264" y="32742"/>
                  </a:lnTo>
                  <a:lnTo>
                    <a:pt x="20048" y="33204"/>
                  </a:lnTo>
                  <a:lnTo>
                    <a:pt x="20851" y="33646"/>
                  </a:lnTo>
                  <a:lnTo>
                    <a:pt x="21695" y="34048"/>
                  </a:lnTo>
                  <a:lnTo>
                    <a:pt x="22559" y="34430"/>
                  </a:lnTo>
                  <a:lnTo>
                    <a:pt x="23442" y="34771"/>
                  </a:lnTo>
                  <a:lnTo>
                    <a:pt x="24346" y="35092"/>
                  </a:lnTo>
                  <a:lnTo>
                    <a:pt x="25270" y="35394"/>
                  </a:lnTo>
                  <a:lnTo>
                    <a:pt x="26194" y="35655"/>
                  </a:lnTo>
                  <a:lnTo>
                    <a:pt x="27159" y="35896"/>
                  </a:lnTo>
                  <a:lnTo>
                    <a:pt x="28103" y="36117"/>
                  </a:lnTo>
                  <a:lnTo>
                    <a:pt x="29087" y="36298"/>
                  </a:lnTo>
                  <a:lnTo>
                    <a:pt x="30051" y="36458"/>
                  </a:lnTo>
                  <a:lnTo>
                    <a:pt x="31035" y="36599"/>
                  </a:lnTo>
                  <a:lnTo>
                    <a:pt x="32020" y="36699"/>
                  </a:lnTo>
                  <a:lnTo>
                    <a:pt x="33004" y="36780"/>
                  </a:lnTo>
                  <a:lnTo>
                    <a:pt x="33968" y="36840"/>
                  </a:lnTo>
                  <a:lnTo>
                    <a:pt x="34952" y="36860"/>
                  </a:lnTo>
                  <a:lnTo>
                    <a:pt x="35917" y="36860"/>
                  </a:lnTo>
                  <a:lnTo>
                    <a:pt x="36881" y="36820"/>
                  </a:lnTo>
                  <a:lnTo>
                    <a:pt x="37845" y="36760"/>
                  </a:lnTo>
                  <a:lnTo>
                    <a:pt x="38769" y="36679"/>
                  </a:lnTo>
                  <a:lnTo>
                    <a:pt x="39693" y="36559"/>
                  </a:lnTo>
                  <a:lnTo>
                    <a:pt x="40617" y="36418"/>
                  </a:lnTo>
                  <a:lnTo>
                    <a:pt x="41501" y="36257"/>
                  </a:lnTo>
                  <a:lnTo>
                    <a:pt x="42365" y="36057"/>
                  </a:lnTo>
                  <a:lnTo>
                    <a:pt x="43208" y="35836"/>
                  </a:lnTo>
                  <a:lnTo>
                    <a:pt x="44032" y="35574"/>
                  </a:lnTo>
                  <a:lnTo>
                    <a:pt x="44092" y="34791"/>
                  </a:lnTo>
                  <a:lnTo>
                    <a:pt x="44112" y="33988"/>
                  </a:lnTo>
                  <a:lnTo>
                    <a:pt x="44092" y="33164"/>
                  </a:lnTo>
                  <a:lnTo>
                    <a:pt x="44052" y="32361"/>
                  </a:lnTo>
                  <a:lnTo>
                    <a:pt x="43972" y="31537"/>
                  </a:lnTo>
                  <a:lnTo>
                    <a:pt x="43871" y="30713"/>
                  </a:lnTo>
                  <a:lnTo>
                    <a:pt x="43751" y="29890"/>
                  </a:lnTo>
                  <a:lnTo>
                    <a:pt x="43590" y="29066"/>
                  </a:lnTo>
                  <a:lnTo>
                    <a:pt x="43409" y="28263"/>
                  </a:lnTo>
                  <a:lnTo>
                    <a:pt x="43188" y="27439"/>
                  </a:lnTo>
                  <a:lnTo>
                    <a:pt x="42967" y="26616"/>
                  </a:lnTo>
                  <a:lnTo>
                    <a:pt x="42706" y="25792"/>
                  </a:lnTo>
                  <a:lnTo>
                    <a:pt x="42425" y="24989"/>
                  </a:lnTo>
                  <a:lnTo>
                    <a:pt x="42103" y="24185"/>
                  </a:lnTo>
                  <a:lnTo>
                    <a:pt x="41782" y="23382"/>
                  </a:lnTo>
                  <a:lnTo>
                    <a:pt x="41420" y="22598"/>
                  </a:lnTo>
                  <a:lnTo>
                    <a:pt x="41059" y="21815"/>
                  </a:lnTo>
                  <a:lnTo>
                    <a:pt x="40657" y="21051"/>
                  </a:lnTo>
                  <a:lnTo>
                    <a:pt x="40235" y="20288"/>
                  </a:lnTo>
                  <a:lnTo>
                    <a:pt x="39813" y="19545"/>
                  </a:lnTo>
                  <a:lnTo>
                    <a:pt x="39351" y="18822"/>
                  </a:lnTo>
                  <a:lnTo>
                    <a:pt x="38889" y="18099"/>
                  </a:lnTo>
                  <a:lnTo>
                    <a:pt x="38387" y="17416"/>
                  </a:lnTo>
                  <a:lnTo>
                    <a:pt x="37885" y="16733"/>
                  </a:lnTo>
                  <a:lnTo>
                    <a:pt x="37363" y="16070"/>
                  </a:lnTo>
                  <a:lnTo>
                    <a:pt x="36820" y="15427"/>
                  </a:lnTo>
                  <a:lnTo>
                    <a:pt x="36278" y="14804"/>
                  </a:lnTo>
                  <a:lnTo>
                    <a:pt x="35716" y="14202"/>
                  </a:lnTo>
                  <a:lnTo>
                    <a:pt x="35133" y="13619"/>
                  </a:lnTo>
                  <a:lnTo>
                    <a:pt x="34531" y="13057"/>
                  </a:lnTo>
                  <a:lnTo>
                    <a:pt x="33928" y="12534"/>
                  </a:lnTo>
                  <a:lnTo>
                    <a:pt x="33305" y="12032"/>
                  </a:lnTo>
                  <a:lnTo>
                    <a:pt x="32683" y="11550"/>
                  </a:lnTo>
                  <a:lnTo>
                    <a:pt x="32040" y="11088"/>
                  </a:lnTo>
                  <a:lnTo>
                    <a:pt x="31397" y="10626"/>
                  </a:lnTo>
                  <a:lnTo>
                    <a:pt x="30754" y="10184"/>
                  </a:lnTo>
                  <a:lnTo>
                    <a:pt x="30091" y="9762"/>
                  </a:lnTo>
                  <a:lnTo>
                    <a:pt x="29408" y="9341"/>
                  </a:lnTo>
                  <a:lnTo>
                    <a:pt x="28745" y="8919"/>
                  </a:lnTo>
                  <a:lnTo>
                    <a:pt x="28062" y="8537"/>
                  </a:lnTo>
                  <a:lnTo>
                    <a:pt x="26676" y="7774"/>
                  </a:lnTo>
                  <a:lnTo>
                    <a:pt x="25270" y="7051"/>
                  </a:lnTo>
                  <a:lnTo>
                    <a:pt x="23844" y="6348"/>
                  </a:lnTo>
                  <a:lnTo>
                    <a:pt x="22418" y="5705"/>
                  </a:lnTo>
                  <a:lnTo>
                    <a:pt x="20952" y="5062"/>
                  </a:lnTo>
                  <a:lnTo>
                    <a:pt x="19485" y="4459"/>
                  </a:lnTo>
                  <a:lnTo>
                    <a:pt x="17999" y="3877"/>
                  </a:lnTo>
                  <a:lnTo>
                    <a:pt x="16512" y="3314"/>
                  </a:lnTo>
                  <a:lnTo>
                    <a:pt x="15026" y="2772"/>
                  </a:lnTo>
                  <a:lnTo>
                    <a:pt x="13519" y="2230"/>
                  </a:lnTo>
                  <a:lnTo>
                    <a:pt x="10526" y="1185"/>
                  </a:lnTo>
                  <a:lnTo>
                    <a:pt x="9221" y="743"/>
                  </a:lnTo>
                  <a:lnTo>
                    <a:pt x="8558" y="542"/>
                  </a:lnTo>
                  <a:lnTo>
                    <a:pt x="7895" y="341"/>
                  </a:lnTo>
                  <a:lnTo>
                    <a:pt x="7232" y="201"/>
                  </a:lnTo>
                  <a:lnTo>
                    <a:pt x="6549" y="80"/>
                  </a:lnTo>
                  <a:lnTo>
                    <a:pt x="6208" y="40"/>
                  </a:lnTo>
                  <a:lnTo>
                    <a:pt x="5886" y="20"/>
                  </a:lnTo>
                  <a:lnTo>
                    <a:pt x="55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8356650" y="4365575"/>
              <a:ext cx="1005400" cy="778400"/>
            </a:xfrm>
            <a:custGeom>
              <a:avLst/>
              <a:gdLst/>
              <a:ahLst/>
              <a:cxnLst/>
              <a:rect l="l" t="t" r="r" b="b"/>
              <a:pathLst>
                <a:path w="40216" h="31136" extrusionOk="0">
                  <a:moveTo>
                    <a:pt x="141" y="0"/>
                  </a:moveTo>
                  <a:lnTo>
                    <a:pt x="61" y="40"/>
                  </a:lnTo>
                  <a:lnTo>
                    <a:pt x="21" y="101"/>
                  </a:lnTo>
                  <a:lnTo>
                    <a:pt x="1" y="181"/>
                  </a:lnTo>
                  <a:lnTo>
                    <a:pt x="1" y="261"/>
                  </a:lnTo>
                  <a:lnTo>
                    <a:pt x="41" y="322"/>
                  </a:lnTo>
                  <a:lnTo>
                    <a:pt x="101" y="382"/>
                  </a:lnTo>
                  <a:lnTo>
                    <a:pt x="1065" y="864"/>
                  </a:lnTo>
                  <a:lnTo>
                    <a:pt x="1989" y="1366"/>
                  </a:lnTo>
                  <a:lnTo>
                    <a:pt x="2913" y="1909"/>
                  </a:lnTo>
                  <a:lnTo>
                    <a:pt x="3837" y="2451"/>
                  </a:lnTo>
                  <a:lnTo>
                    <a:pt x="4741" y="3013"/>
                  </a:lnTo>
                  <a:lnTo>
                    <a:pt x="5625" y="3616"/>
                  </a:lnTo>
                  <a:lnTo>
                    <a:pt x="6509" y="4199"/>
                  </a:lnTo>
                  <a:lnTo>
                    <a:pt x="7393" y="4821"/>
                  </a:lnTo>
                  <a:lnTo>
                    <a:pt x="8257" y="5444"/>
                  </a:lnTo>
                  <a:lnTo>
                    <a:pt x="9100" y="6067"/>
                  </a:lnTo>
                  <a:lnTo>
                    <a:pt x="10808" y="7352"/>
                  </a:lnTo>
                  <a:lnTo>
                    <a:pt x="12475" y="8658"/>
                  </a:lnTo>
                  <a:lnTo>
                    <a:pt x="14142" y="9964"/>
                  </a:lnTo>
                  <a:lnTo>
                    <a:pt x="15870" y="11329"/>
                  </a:lnTo>
                  <a:lnTo>
                    <a:pt x="17758" y="12836"/>
                  </a:lnTo>
                  <a:lnTo>
                    <a:pt x="21836" y="16150"/>
                  </a:lnTo>
                  <a:lnTo>
                    <a:pt x="26094" y="19646"/>
                  </a:lnTo>
                  <a:lnTo>
                    <a:pt x="30232" y="23060"/>
                  </a:lnTo>
                  <a:lnTo>
                    <a:pt x="37021" y="28705"/>
                  </a:lnTo>
                  <a:lnTo>
                    <a:pt x="39874" y="31095"/>
                  </a:lnTo>
                  <a:lnTo>
                    <a:pt x="39934" y="31135"/>
                  </a:lnTo>
                  <a:lnTo>
                    <a:pt x="40014" y="31135"/>
                  </a:lnTo>
                  <a:lnTo>
                    <a:pt x="40095" y="31115"/>
                  </a:lnTo>
                  <a:lnTo>
                    <a:pt x="40155" y="31075"/>
                  </a:lnTo>
                  <a:lnTo>
                    <a:pt x="40195" y="30995"/>
                  </a:lnTo>
                  <a:lnTo>
                    <a:pt x="40215" y="30915"/>
                  </a:lnTo>
                  <a:lnTo>
                    <a:pt x="40175" y="30854"/>
                  </a:lnTo>
                  <a:lnTo>
                    <a:pt x="40135" y="30794"/>
                  </a:lnTo>
                  <a:lnTo>
                    <a:pt x="37262" y="28404"/>
                  </a:lnTo>
                  <a:lnTo>
                    <a:pt x="30473" y="22759"/>
                  </a:lnTo>
                  <a:lnTo>
                    <a:pt x="26335" y="19324"/>
                  </a:lnTo>
                  <a:lnTo>
                    <a:pt x="22077" y="15849"/>
                  </a:lnTo>
                  <a:lnTo>
                    <a:pt x="17999" y="12535"/>
                  </a:lnTo>
                  <a:lnTo>
                    <a:pt x="16111" y="11008"/>
                  </a:lnTo>
                  <a:lnTo>
                    <a:pt x="14383" y="9642"/>
                  </a:lnTo>
                  <a:lnTo>
                    <a:pt x="12716" y="8336"/>
                  </a:lnTo>
                  <a:lnTo>
                    <a:pt x="11049" y="7031"/>
                  </a:lnTo>
                  <a:lnTo>
                    <a:pt x="9341" y="5745"/>
                  </a:lnTo>
                  <a:lnTo>
                    <a:pt x="8478" y="5102"/>
                  </a:lnTo>
                  <a:lnTo>
                    <a:pt x="7614" y="4480"/>
                  </a:lnTo>
                  <a:lnTo>
                    <a:pt x="6730" y="3877"/>
                  </a:lnTo>
                  <a:lnTo>
                    <a:pt x="5846" y="3274"/>
                  </a:lnTo>
                  <a:lnTo>
                    <a:pt x="4942" y="2672"/>
                  </a:lnTo>
                  <a:lnTo>
                    <a:pt x="4038" y="2109"/>
                  </a:lnTo>
                  <a:lnTo>
                    <a:pt x="3114" y="1547"/>
                  </a:lnTo>
                  <a:lnTo>
                    <a:pt x="2190" y="1025"/>
                  </a:lnTo>
                  <a:lnTo>
                    <a:pt x="1246" y="502"/>
                  </a:lnTo>
                  <a:lnTo>
                    <a:pt x="282" y="20"/>
                  </a:lnTo>
                  <a:lnTo>
                    <a:pt x="20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8383275" y="4350000"/>
              <a:ext cx="84400" cy="98950"/>
            </a:xfrm>
            <a:custGeom>
              <a:avLst/>
              <a:gdLst/>
              <a:ahLst/>
              <a:cxnLst/>
              <a:rect l="l" t="t" r="r" b="b"/>
              <a:pathLst>
                <a:path w="3376" h="3958" extrusionOk="0">
                  <a:moveTo>
                    <a:pt x="2491" y="1"/>
                  </a:moveTo>
                  <a:lnTo>
                    <a:pt x="2411" y="41"/>
                  </a:lnTo>
                  <a:lnTo>
                    <a:pt x="2351" y="101"/>
                  </a:lnTo>
                  <a:lnTo>
                    <a:pt x="2330" y="161"/>
                  </a:lnTo>
                  <a:lnTo>
                    <a:pt x="2330" y="242"/>
                  </a:lnTo>
                  <a:lnTo>
                    <a:pt x="2933" y="2953"/>
                  </a:lnTo>
                  <a:lnTo>
                    <a:pt x="141" y="3576"/>
                  </a:lnTo>
                  <a:lnTo>
                    <a:pt x="81" y="3596"/>
                  </a:lnTo>
                  <a:lnTo>
                    <a:pt x="20" y="3656"/>
                  </a:lnTo>
                  <a:lnTo>
                    <a:pt x="0" y="3737"/>
                  </a:lnTo>
                  <a:lnTo>
                    <a:pt x="0" y="3817"/>
                  </a:lnTo>
                  <a:lnTo>
                    <a:pt x="20" y="3877"/>
                  </a:lnTo>
                  <a:lnTo>
                    <a:pt x="61" y="3918"/>
                  </a:lnTo>
                  <a:lnTo>
                    <a:pt x="121" y="3958"/>
                  </a:lnTo>
                  <a:lnTo>
                    <a:pt x="241" y="3958"/>
                  </a:lnTo>
                  <a:lnTo>
                    <a:pt x="3214" y="3295"/>
                  </a:lnTo>
                  <a:lnTo>
                    <a:pt x="3295" y="3255"/>
                  </a:lnTo>
                  <a:lnTo>
                    <a:pt x="3335" y="3194"/>
                  </a:lnTo>
                  <a:lnTo>
                    <a:pt x="3375" y="3134"/>
                  </a:lnTo>
                  <a:lnTo>
                    <a:pt x="3375" y="3054"/>
                  </a:lnTo>
                  <a:lnTo>
                    <a:pt x="2712" y="161"/>
                  </a:lnTo>
                  <a:lnTo>
                    <a:pt x="2692" y="81"/>
                  </a:lnTo>
                  <a:lnTo>
                    <a:pt x="2632" y="41"/>
                  </a:lnTo>
                  <a:lnTo>
                    <a:pt x="257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8473675" y="4370600"/>
              <a:ext cx="194350" cy="247100"/>
            </a:xfrm>
            <a:custGeom>
              <a:avLst/>
              <a:gdLst/>
              <a:ahLst/>
              <a:cxnLst/>
              <a:rect l="l" t="t" r="r" b="b"/>
              <a:pathLst>
                <a:path w="7774" h="9884" extrusionOk="0">
                  <a:moveTo>
                    <a:pt x="5765" y="0"/>
                  </a:moveTo>
                  <a:lnTo>
                    <a:pt x="5705" y="20"/>
                  </a:lnTo>
                  <a:lnTo>
                    <a:pt x="5645" y="81"/>
                  </a:lnTo>
                  <a:lnTo>
                    <a:pt x="5624" y="161"/>
                  </a:lnTo>
                  <a:lnTo>
                    <a:pt x="5624" y="241"/>
                  </a:lnTo>
                  <a:lnTo>
                    <a:pt x="7332" y="7874"/>
                  </a:lnTo>
                  <a:lnTo>
                    <a:pt x="161" y="9481"/>
                  </a:lnTo>
                  <a:lnTo>
                    <a:pt x="80" y="9521"/>
                  </a:lnTo>
                  <a:lnTo>
                    <a:pt x="20" y="9582"/>
                  </a:lnTo>
                  <a:lnTo>
                    <a:pt x="0" y="9642"/>
                  </a:lnTo>
                  <a:lnTo>
                    <a:pt x="0" y="9722"/>
                  </a:lnTo>
                  <a:lnTo>
                    <a:pt x="20" y="9783"/>
                  </a:lnTo>
                  <a:lnTo>
                    <a:pt x="80" y="9843"/>
                  </a:lnTo>
                  <a:lnTo>
                    <a:pt x="121" y="9863"/>
                  </a:lnTo>
                  <a:lnTo>
                    <a:pt x="201" y="9883"/>
                  </a:lnTo>
                  <a:lnTo>
                    <a:pt x="241" y="9883"/>
                  </a:lnTo>
                  <a:lnTo>
                    <a:pt x="7613" y="8216"/>
                  </a:lnTo>
                  <a:lnTo>
                    <a:pt x="7693" y="8196"/>
                  </a:lnTo>
                  <a:lnTo>
                    <a:pt x="7754" y="8135"/>
                  </a:lnTo>
                  <a:lnTo>
                    <a:pt x="7774" y="8055"/>
                  </a:lnTo>
                  <a:lnTo>
                    <a:pt x="7774" y="7975"/>
                  </a:lnTo>
                  <a:lnTo>
                    <a:pt x="6006" y="141"/>
                  </a:lnTo>
                  <a:lnTo>
                    <a:pt x="5986" y="81"/>
                  </a:lnTo>
                  <a:lnTo>
                    <a:pt x="5926" y="20"/>
                  </a:lnTo>
                  <a:lnTo>
                    <a:pt x="5845"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8655450" y="4474050"/>
              <a:ext cx="247100" cy="368125"/>
            </a:xfrm>
            <a:custGeom>
              <a:avLst/>
              <a:gdLst/>
              <a:ahLst/>
              <a:cxnLst/>
              <a:rect l="l" t="t" r="r" b="b"/>
              <a:pathLst>
                <a:path w="9884" h="14725" extrusionOk="0">
                  <a:moveTo>
                    <a:pt x="9622" y="0"/>
                  </a:moveTo>
                  <a:lnTo>
                    <a:pt x="9542" y="20"/>
                  </a:lnTo>
                  <a:lnTo>
                    <a:pt x="9482" y="60"/>
                  </a:lnTo>
                  <a:lnTo>
                    <a:pt x="9442" y="121"/>
                  </a:lnTo>
                  <a:lnTo>
                    <a:pt x="9422" y="201"/>
                  </a:lnTo>
                  <a:lnTo>
                    <a:pt x="9502" y="11149"/>
                  </a:lnTo>
                  <a:lnTo>
                    <a:pt x="141" y="14322"/>
                  </a:lnTo>
                  <a:lnTo>
                    <a:pt x="61" y="14362"/>
                  </a:lnTo>
                  <a:lnTo>
                    <a:pt x="21" y="14423"/>
                  </a:lnTo>
                  <a:lnTo>
                    <a:pt x="1" y="14503"/>
                  </a:lnTo>
                  <a:lnTo>
                    <a:pt x="21" y="14583"/>
                  </a:lnTo>
                  <a:lnTo>
                    <a:pt x="41" y="14644"/>
                  </a:lnTo>
                  <a:lnTo>
                    <a:pt x="81" y="14684"/>
                  </a:lnTo>
                  <a:lnTo>
                    <a:pt x="141" y="14704"/>
                  </a:lnTo>
                  <a:lnTo>
                    <a:pt x="202" y="14724"/>
                  </a:lnTo>
                  <a:lnTo>
                    <a:pt x="262" y="14704"/>
                  </a:lnTo>
                  <a:lnTo>
                    <a:pt x="9763" y="11470"/>
                  </a:lnTo>
                  <a:lnTo>
                    <a:pt x="9803" y="11450"/>
                  </a:lnTo>
                  <a:lnTo>
                    <a:pt x="9863" y="11410"/>
                  </a:lnTo>
                  <a:lnTo>
                    <a:pt x="9884" y="11349"/>
                  </a:lnTo>
                  <a:lnTo>
                    <a:pt x="9884" y="11289"/>
                  </a:lnTo>
                  <a:lnTo>
                    <a:pt x="9823" y="201"/>
                  </a:lnTo>
                  <a:lnTo>
                    <a:pt x="9803" y="121"/>
                  </a:lnTo>
                  <a:lnTo>
                    <a:pt x="9763" y="60"/>
                  </a:lnTo>
                  <a:lnTo>
                    <a:pt x="9703" y="20"/>
                  </a:lnTo>
                  <a:lnTo>
                    <a:pt x="962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8875900" y="4683450"/>
              <a:ext cx="282750" cy="361100"/>
            </a:xfrm>
            <a:custGeom>
              <a:avLst/>
              <a:gdLst/>
              <a:ahLst/>
              <a:cxnLst/>
              <a:rect l="l" t="t" r="r" b="b"/>
              <a:pathLst>
                <a:path w="11310" h="14444" extrusionOk="0">
                  <a:moveTo>
                    <a:pt x="11129" y="0"/>
                  </a:moveTo>
                  <a:lnTo>
                    <a:pt x="11049" y="21"/>
                  </a:lnTo>
                  <a:lnTo>
                    <a:pt x="10989" y="61"/>
                  </a:lnTo>
                  <a:lnTo>
                    <a:pt x="10928" y="121"/>
                  </a:lnTo>
                  <a:lnTo>
                    <a:pt x="10908" y="201"/>
                  </a:lnTo>
                  <a:lnTo>
                    <a:pt x="10647" y="10968"/>
                  </a:lnTo>
                  <a:lnTo>
                    <a:pt x="142" y="14062"/>
                  </a:lnTo>
                  <a:lnTo>
                    <a:pt x="61" y="14082"/>
                  </a:lnTo>
                  <a:lnTo>
                    <a:pt x="21" y="14142"/>
                  </a:lnTo>
                  <a:lnTo>
                    <a:pt x="1" y="14222"/>
                  </a:lnTo>
                  <a:lnTo>
                    <a:pt x="1" y="14303"/>
                  </a:lnTo>
                  <a:lnTo>
                    <a:pt x="21" y="14363"/>
                  </a:lnTo>
                  <a:lnTo>
                    <a:pt x="81" y="14403"/>
                  </a:lnTo>
                  <a:lnTo>
                    <a:pt x="121" y="14443"/>
                  </a:lnTo>
                  <a:lnTo>
                    <a:pt x="242" y="14443"/>
                  </a:lnTo>
                  <a:lnTo>
                    <a:pt x="10888" y="11310"/>
                  </a:lnTo>
                  <a:lnTo>
                    <a:pt x="10948" y="11269"/>
                  </a:lnTo>
                  <a:lnTo>
                    <a:pt x="10989" y="11229"/>
                  </a:lnTo>
                  <a:lnTo>
                    <a:pt x="11029" y="11189"/>
                  </a:lnTo>
                  <a:lnTo>
                    <a:pt x="11029" y="11109"/>
                  </a:lnTo>
                  <a:lnTo>
                    <a:pt x="11310" y="221"/>
                  </a:lnTo>
                  <a:lnTo>
                    <a:pt x="11310" y="141"/>
                  </a:lnTo>
                  <a:lnTo>
                    <a:pt x="11250" y="81"/>
                  </a:lnTo>
                  <a:lnTo>
                    <a:pt x="11189" y="21"/>
                  </a:lnTo>
                  <a:lnTo>
                    <a:pt x="11129"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612648"/>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800"/>
              <a:buFont typeface="Didact Gothic"/>
              <a:buNone/>
              <a:defRPr sz="3800" b="1">
                <a:solidFill>
                  <a:schemeClr val="dk1"/>
                </a:solidFill>
                <a:latin typeface="Didact Gothic"/>
                <a:ea typeface="Didact Gothic"/>
                <a:cs typeface="Didact Gothic"/>
                <a:sym typeface="Didact Gothic"/>
              </a:defRPr>
            </a:lvl1pPr>
            <a:lvl2pPr lvl="1"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2pPr>
            <a:lvl3pPr lvl="2"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3pPr>
            <a:lvl4pPr lvl="3"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4pPr>
            <a:lvl5pPr lvl="4"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5pPr>
            <a:lvl6pPr lvl="5"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6pPr>
            <a:lvl7pPr lvl="6"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7pPr>
            <a:lvl8pPr lvl="7"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8pPr>
            <a:lvl9pPr lvl="8" rtl="0">
              <a:spcBef>
                <a:spcPts val="0"/>
              </a:spcBef>
              <a:spcAft>
                <a:spcPts val="0"/>
              </a:spcAft>
              <a:buClr>
                <a:schemeClr val="dk1"/>
              </a:buClr>
              <a:buSzPts val="500"/>
              <a:buFont typeface="Bebas Neue"/>
              <a:buNone/>
              <a:defRPr sz="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1pPr>
            <a:lvl2pPr marL="914400" lvl="1"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2pPr>
            <a:lvl3pPr marL="1371600" lvl="2"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3pPr>
            <a:lvl4pPr marL="1828800" lvl="3"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4pPr>
            <a:lvl5pPr marL="2286000" lvl="4"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5pPr>
            <a:lvl6pPr marL="2743200" lvl="5"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6pPr>
            <a:lvl7pPr marL="3200400" lvl="6"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7pPr>
            <a:lvl8pPr marL="3657600" lvl="7"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8pPr>
            <a:lvl9pPr marL="4114800" lvl="8" indent="-323850">
              <a:lnSpc>
                <a:spcPct val="100000"/>
              </a:lnSpc>
              <a:spcBef>
                <a:spcPts val="0"/>
              </a:spcBef>
              <a:spcAft>
                <a:spcPts val="0"/>
              </a:spcAft>
              <a:buClr>
                <a:schemeClr val="dk1"/>
              </a:buClr>
              <a:buSzPts val="1500"/>
              <a:buFont typeface="Barlow Medium"/>
              <a:buChar char="■"/>
              <a:defRPr sz="1500">
                <a:solidFill>
                  <a:schemeClr val="dk1"/>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8" r:id="rId7"/>
    <p:sldLayoutId id="2147483659" r:id="rId8"/>
    <p:sldLayoutId id="2147483661" r:id="rId9"/>
    <p:sldLayoutId id="2147483665" r:id="rId10"/>
    <p:sldLayoutId id="2147483668" r:id="rId11"/>
    <p:sldLayoutId id="2147483669"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sv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26.png"/><Relationship Id="rId1" Type="http://schemas.openxmlformats.org/officeDocument/2006/relationships/slideLayout" Target="../slideLayouts/slideLayout8.xml"/><Relationship Id="rId1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3.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grpSp>
        <p:nvGrpSpPr>
          <p:cNvPr id="1654" name="Google Shape;1654;p31"/>
          <p:cNvGrpSpPr/>
          <p:nvPr/>
        </p:nvGrpSpPr>
        <p:grpSpPr>
          <a:xfrm>
            <a:off x="8080225" y="127184"/>
            <a:ext cx="701095" cy="1079022"/>
            <a:chOff x="5120675" y="1937000"/>
            <a:chExt cx="925050" cy="1423700"/>
          </a:xfrm>
        </p:grpSpPr>
        <p:sp>
          <p:nvSpPr>
            <p:cNvPr id="1655" name="Google Shape;1655;p31"/>
            <p:cNvSpPr/>
            <p:nvPr/>
          </p:nvSpPr>
          <p:spPr>
            <a:xfrm>
              <a:off x="5120675" y="1937000"/>
              <a:ext cx="925050" cy="1423700"/>
            </a:xfrm>
            <a:custGeom>
              <a:avLst/>
              <a:gdLst/>
              <a:ahLst/>
              <a:cxnLst/>
              <a:rect l="l" t="t" r="r" b="b"/>
              <a:pathLst>
                <a:path w="37002" h="56948" extrusionOk="0">
                  <a:moveTo>
                    <a:pt x="4400" y="0"/>
                  </a:moveTo>
                  <a:lnTo>
                    <a:pt x="3958" y="20"/>
                  </a:lnTo>
                  <a:lnTo>
                    <a:pt x="3516" y="80"/>
                  </a:lnTo>
                  <a:lnTo>
                    <a:pt x="3094" y="181"/>
                  </a:lnTo>
                  <a:lnTo>
                    <a:pt x="2692" y="301"/>
                  </a:lnTo>
                  <a:lnTo>
                    <a:pt x="2311" y="462"/>
                  </a:lnTo>
                  <a:lnTo>
                    <a:pt x="1949" y="663"/>
                  </a:lnTo>
                  <a:lnTo>
                    <a:pt x="1608" y="884"/>
                  </a:lnTo>
                  <a:lnTo>
                    <a:pt x="1286" y="1125"/>
                  </a:lnTo>
                  <a:lnTo>
                    <a:pt x="1005" y="1406"/>
                  </a:lnTo>
                  <a:lnTo>
                    <a:pt x="764" y="1708"/>
                  </a:lnTo>
                  <a:lnTo>
                    <a:pt x="543" y="2029"/>
                  </a:lnTo>
                  <a:lnTo>
                    <a:pt x="342" y="2370"/>
                  </a:lnTo>
                  <a:lnTo>
                    <a:pt x="201" y="2712"/>
                  </a:lnTo>
                  <a:lnTo>
                    <a:pt x="101" y="3094"/>
                  </a:lnTo>
                  <a:lnTo>
                    <a:pt x="21" y="3475"/>
                  </a:lnTo>
                  <a:lnTo>
                    <a:pt x="1" y="3877"/>
                  </a:lnTo>
                  <a:lnTo>
                    <a:pt x="1" y="46241"/>
                  </a:lnTo>
                  <a:lnTo>
                    <a:pt x="21" y="46643"/>
                  </a:lnTo>
                  <a:lnTo>
                    <a:pt x="101" y="47024"/>
                  </a:lnTo>
                  <a:lnTo>
                    <a:pt x="201" y="47406"/>
                  </a:lnTo>
                  <a:lnTo>
                    <a:pt x="342" y="47747"/>
                  </a:lnTo>
                  <a:lnTo>
                    <a:pt x="543" y="48089"/>
                  </a:lnTo>
                  <a:lnTo>
                    <a:pt x="764" y="48410"/>
                  </a:lnTo>
                  <a:lnTo>
                    <a:pt x="1005" y="48712"/>
                  </a:lnTo>
                  <a:lnTo>
                    <a:pt x="1286" y="48993"/>
                  </a:lnTo>
                  <a:lnTo>
                    <a:pt x="1608" y="49234"/>
                  </a:lnTo>
                  <a:lnTo>
                    <a:pt x="1949" y="49455"/>
                  </a:lnTo>
                  <a:lnTo>
                    <a:pt x="2311" y="49656"/>
                  </a:lnTo>
                  <a:lnTo>
                    <a:pt x="2692" y="49816"/>
                  </a:lnTo>
                  <a:lnTo>
                    <a:pt x="3094" y="49937"/>
                  </a:lnTo>
                  <a:lnTo>
                    <a:pt x="3516" y="50037"/>
                  </a:lnTo>
                  <a:lnTo>
                    <a:pt x="3958" y="50098"/>
                  </a:lnTo>
                  <a:lnTo>
                    <a:pt x="4400" y="50118"/>
                  </a:lnTo>
                  <a:lnTo>
                    <a:pt x="4641" y="50118"/>
                  </a:lnTo>
                  <a:lnTo>
                    <a:pt x="4641" y="56285"/>
                  </a:lnTo>
                  <a:lnTo>
                    <a:pt x="4641" y="56405"/>
                  </a:lnTo>
                  <a:lnTo>
                    <a:pt x="4681" y="56505"/>
                  </a:lnTo>
                  <a:lnTo>
                    <a:pt x="4721" y="56606"/>
                  </a:lnTo>
                  <a:lnTo>
                    <a:pt x="4781" y="56686"/>
                  </a:lnTo>
                  <a:lnTo>
                    <a:pt x="4862" y="56767"/>
                  </a:lnTo>
                  <a:lnTo>
                    <a:pt x="4962" y="56827"/>
                  </a:lnTo>
                  <a:lnTo>
                    <a:pt x="5042" y="56887"/>
                  </a:lnTo>
                  <a:lnTo>
                    <a:pt x="5163" y="56927"/>
                  </a:lnTo>
                  <a:lnTo>
                    <a:pt x="5263" y="56947"/>
                  </a:lnTo>
                  <a:lnTo>
                    <a:pt x="5484" y="56947"/>
                  </a:lnTo>
                  <a:lnTo>
                    <a:pt x="5605" y="56927"/>
                  </a:lnTo>
                  <a:lnTo>
                    <a:pt x="5705" y="56887"/>
                  </a:lnTo>
                  <a:lnTo>
                    <a:pt x="5806" y="56847"/>
                  </a:lnTo>
                  <a:lnTo>
                    <a:pt x="5906" y="56767"/>
                  </a:lnTo>
                  <a:lnTo>
                    <a:pt x="5987" y="56686"/>
                  </a:lnTo>
                  <a:lnTo>
                    <a:pt x="11470" y="50118"/>
                  </a:lnTo>
                  <a:lnTo>
                    <a:pt x="32602" y="50118"/>
                  </a:lnTo>
                  <a:lnTo>
                    <a:pt x="33044" y="50098"/>
                  </a:lnTo>
                  <a:lnTo>
                    <a:pt x="33486" y="50037"/>
                  </a:lnTo>
                  <a:lnTo>
                    <a:pt x="33908" y="49937"/>
                  </a:lnTo>
                  <a:lnTo>
                    <a:pt x="34309" y="49816"/>
                  </a:lnTo>
                  <a:lnTo>
                    <a:pt x="34691" y="49656"/>
                  </a:lnTo>
                  <a:lnTo>
                    <a:pt x="35053" y="49455"/>
                  </a:lnTo>
                  <a:lnTo>
                    <a:pt x="35394" y="49234"/>
                  </a:lnTo>
                  <a:lnTo>
                    <a:pt x="35716" y="48993"/>
                  </a:lnTo>
                  <a:lnTo>
                    <a:pt x="35997" y="48712"/>
                  </a:lnTo>
                  <a:lnTo>
                    <a:pt x="36238" y="48410"/>
                  </a:lnTo>
                  <a:lnTo>
                    <a:pt x="36459" y="48089"/>
                  </a:lnTo>
                  <a:lnTo>
                    <a:pt x="36660" y="47747"/>
                  </a:lnTo>
                  <a:lnTo>
                    <a:pt x="36800" y="47406"/>
                  </a:lnTo>
                  <a:lnTo>
                    <a:pt x="36901" y="47024"/>
                  </a:lnTo>
                  <a:lnTo>
                    <a:pt x="36981" y="46643"/>
                  </a:lnTo>
                  <a:lnTo>
                    <a:pt x="37001" y="46241"/>
                  </a:lnTo>
                  <a:lnTo>
                    <a:pt x="37001" y="3877"/>
                  </a:lnTo>
                  <a:lnTo>
                    <a:pt x="36981" y="3475"/>
                  </a:lnTo>
                  <a:lnTo>
                    <a:pt x="36901" y="3094"/>
                  </a:lnTo>
                  <a:lnTo>
                    <a:pt x="36800" y="2712"/>
                  </a:lnTo>
                  <a:lnTo>
                    <a:pt x="36660" y="2370"/>
                  </a:lnTo>
                  <a:lnTo>
                    <a:pt x="36459" y="2029"/>
                  </a:lnTo>
                  <a:lnTo>
                    <a:pt x="36238" y="1708"/>
                  </a:lnTo>
                  <a:lnTo>
                    <a:pt x="35997" y="1406"/>
                  </a:lnTo>
                  <a:lnTo>
                    <a:pt x="35716" y="1125"/>
                  </a:lnTo>
                  <a:lnTo>
                    <a:pt x="35394" y="884"/>
                  </a:lnTo>
                  <a:lnTo>
                    <a:pt x="35053" y="663"/>
                  </a:lnTo>
                  <a:lnTo>
                    <a:pt x="34691" y="462"/>
                  </a:lnTo>
                  <a:lnTo>
                    <a:pt x="34309" y="301"/>
                  </a:lnTo>
                  <a:lnTo>
                    <a:pt x="33908" y="181"/>
                  </a:lnTo>
                  <a:lnTo>
                    <a:pt x="33486" y="80"/>
                  </a:lnTo>
                  <a:lnTo>
                    <a:pt x="33044" y="20"/>
                  </a:lnTo>
                  <a:lnTo>
                    <a:pt x="32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5236675" y="2133850"/>
              <a:ext cx="693025" cy="57275"/>
            </a:xfrm>
            <a:custGeom>
              <a:avLst/>
              <a:gdLst/>
              <a:ahLst/>
              <a:cxnLst/>
              <a:rect l="l" t="t" r="r" b="b"/>
              <a:pathLst>
                <a:path w="27721" h="2291" extrusionOk="0">
                  <a:moveTo>
                    <a:pt x="1" y="0"/>
                  </a:moveTo>
                  <a:lnTo>
                    <a:pt x="1" y="2290"/>
                  </a:lnTo>
                  <a:lnTo>
                    <a:pt x="27721" y="229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5236675" y="2293550"/>
              <a:ext cx="693025" cy="57775"/>
            </a:xfrm>
            <a:custGeom>
              <a:avLst/>
              <a:gdLst/>
              <a:ahLst/>
              <a:cxnLst/>
              <a:rect l="l" t="t" r="r" b="b"/>
              <a:pathLst>
                <a:path w="27721" h="2311" extrusionOk="0">
                  <a:moveTo>
                    <a:pt x="1" y="0"/>
                  </a:moveTo>
                  <a:lnTo>
                    <a:pt x="1" y="2310"/>
                  </a:lnTo>
                  <a:lnTo>
                    <a:pt x="27721" y="231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5236675" y="24532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5236675" y="26134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5236675" y="2773125"/>
              <a:ext cx="693025" cy="57775"/>
            </a:xfrm>
            <a:custGeom>
              <a:avLst/>
              <a:gdLst/>
              <a:ahLst/>
              <a:cxnLst/>
              <a:rect l="l" t="t" r="r" b="b"/>
              <a:pathLst>
                <a:path w="27721" h="2311" extrusionOk="0">
                  <a:moveTo>
                    <a:pt x="1" y="0"/>
                  </a:moveTo>
                  <a:lnTo>
                    <a:pt x="1" y="2310"/>
                  </a:lnTo>
                  <a:lnTo>
                    <a:pt x="27721" y="231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5236675" y="2935825"/>
              <a:ext cx="693025" cy="57275"/>
            </a:xfrm>
            <a:custGeom>
              <a:avLst/>
              <a:gdLst/>
              <a:ahLst/>
              <a:cxnLst/>
              <a:rect l="l" t="t" r="r" b="b"/>
              <a:pathLst>
                <a:path w="27721" h="2291" extrusionOk="0">
                  <a:moveTo>
                    <a:pt x="1" y="1"/>
                  </a:moveTo>
                  <a:lnTo>
                    <a:pt x="1" y="2291"/>
                  </a:lnTo>
                  <a:lnTo>
                    <a:pt x="27721" y="229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31"/>
          <p:cNvGrpSpPr/>
          <p:nvPr/>
        </p:nvGrpSpPr>
        <p:grpSpPr>
          <a:xfrm>
            <a:off x="-138725" y="3141950"/>
            <a:ext cx="1027975" cy="1851078"/>
            <a:chOff x="8046725" y="2806125"/>
            <a:chExt cx="1027975" cy="1851078"/>
          </a:xfrm>
        </p:grpSpPr>
        <p:sp>
          <p:nvSpPr>
            <p:cNvPr id="1663" name="Google Shape;1663;p31"/>
            <p:cNvSpPr/>
            <p:nvPr/>
          </p:nvSpPr>
          <p:spPr>
            <a:xfrm>
              <a:off x="8178525" y="4543803"/>
              <a:ext cx="764400" cy="1134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4" name="Google Shape;1664;p31"/>
            <p:cNvGrpSpPr/>
            <p:nvPr/>
          </p:nvGrpSpPr>
          <p:grpSpPr>
            <a:xfrm>
              <a:off x="8046725" y="2806125"/>
              <a:ext cx="1027975" cy="1793300"/>
              <a:chOff x="-868675" y="2970500"/>
              <a:chExt cx="1027975" cy="1793300"/>
            </a:xfrm>
          </p:grpSpPr>
          <p:sp>
            <p:nvSpPr>
              <p:cNvPr id="1665" name="Google Shape;1665;p31"/>
              <p:cNvSpPr/>
              <p:nvPr/>
            </p:nvSpPr>
            <p:spPr>
              <a:xfrm>
                <a:off x="-868675" y="3094025"/>
                <a:ext cx="1027975" cy="908475"/>
              </a:xfrm>
              <a:custGeom>
                <a:avLst/>
                <a:gdLst/>
                <a:ahLst/>
                <a:cxnLst/>
                <a:rect l="l" t="t" r="r" b="b"/>
                <a:pathLst>
                  <a:path w="41119" h="36339" extrusionOk="0">
                    <a:moveTo>
                      <a:pt x="35956" y="1"/>
                    </a:moveTo>
                    <a:lnTo>
                      <a:pt x="35494" y="21"/>
                    </a:lnTo>
                    <a:lnTo>
                      <a:pt x="35032" y="81"/>
                    </a:lnTo>
                    <a:lnTo>
                      <a:pt x="34570" y="182"/>
                    </a:lnTo>
                    <a:lnTo>
                      <a:pt x="34108" y="282"/>
                    </a:lnTo>
                    <a:lnTo>
                      <a:pt x="33666" y="423"/>
                    </a:lnTo>
                    <a:lnTo>
                      <a:pt x="33204" y="583"/>
                    </a:lnTo>
                    <a:lnTo>
                      <a:pt x="32762" y="764"/>
                    </a:lnTo>
                    <a:lnTo>
                      <a:pt x="32340" y="965"/>
                    </a:lnTo>
                    <a:lnTo>
                      <a:pt x="31898" y="1186"/>
                    </a:lnTo>
                    <a:lnTo>
                      <a:pt x="31497" y="1407"/>
                    </a:lnTo>
                    <a:lnTo>
                      <a:pt x="30934" y="1728"/>
                    </a:lnTo>
                    <a:lnTo>
                      <a:pt x="30392" y="2090"/>
                    </a:lnTo>
                    <a:lnTo>
                      <a:pt x="29850" y="2451"/>
                    </a:lnTo>
                    <a:lnTo>
                      <a:pt x="29327" y="2833"/>
                    </a:lnTo>
                    <a:lnTo>
                      <a:pt x="28805" y="3235"/>
                    </a:lnTo>
                    <a:lnTo>
                      <a:pt x="28303" y="3657"/>
                    </a:lnTo>
                    <a:lnTo>
                      <a:pt x="27821" y="4099"/>
                    </a:lnTo>
                    <a:lnTo>
                      <a:pt x="27339" y="4540"/>
                    </a:lnTo>
                    <a:lnTo>
                      <a:pt x="26877" y="5023"/>
                    </a:lnTo>
                    <a:lnTo>
                      <a:pt x="26435" y="5485"/>
                    </a:lnTo>
                    <a:lnTo>
                      <a:pt x="26013" y="5987"/>
                    </a:lnTo>
                    <a:lnTo>
                      <a:pt x="25591" y="6489"/>
                    </a:lnTo>
                    <a:lnTo>
                      <a:pt x="25189" y="7011"/>
                    </a:lnTo>
                    <a:lnTo>
                      <a:pt x="24808" y="7554"/>
                    </a:lnTo>
                    <a:lnTo>
                      <a:pt x="24446" y="8096"/>
                    </a:lnTo>
                    <a:lnTo>
                      <a:pt x="24105" y="8658"/>
                    </a:lnTo>
                    <a:lnTo>
                      <a:pt x="23683" y="9341"/>
                    </a:lnTo>
                    <a:lnTo>
                      <a:pt x="23462" y="9683"/>
                    </a:lnTo>
                    <a:lnTo>
                      <a:pt x="23201" y="9984"/>
                    </a:lnTo>
                    <a:lnTo>
                      <a:pt x="22919" y="10265"/>
                    </a:lnTo>
                    <a:lnTo>
                      <a:pt x="22779" y="10386"/>
                    </a:lnTo>
                    <a:lnTo>
                      <a:pt x="22638" y="10486"/>
                    </a:lnTo>
                    <a:lnTo>
                      <a:pt x="22478" y="10587"/>
                    </a:lnTo>
                    <a:lnTo>
                      <a:pt x="22297" y="10667"/>
                    </a:lnTo>
                    <a:lnTo>
                      <a:pt x="22116" y="10727"/>
                    </a:lnTo>
                    <a:lnTo>
                      <a:pt x="21935" y="10768"/>
                    </a:lnTo>
                    <a:lnTo>
                      <a:pt x="21754" y="10788"/>
                    </a:lnTo>
                    <a:lnTo>
                      <a:pt x="21574" y="10788"/>
                    </a:lnTo>
                    <a:lnTo>
                      <a:pt x="21393" y="10768"/>
                    </a:lnTo>
                    <a:lnTo>
                      <a:pt x="21212" y="10727"/>
                    </a:lnTo>
                    <a:lnTo>
                      <a:pt x="20850" y="10627"/>
                    </a:lnTo>
                    <a:lnTo>
                      <a:pt x="20489" y="10486"/>
                    </a:lnTo>
                    <a:lnTo>
                      <a:pt x="19786" y="10165"/>
                    </a:lnTo>
                    <a:lnTo>
                      <a:pt x="19424" y="10024"/>
                    </a:lnTo>
                    <a:lnTo>
                      <a:pt x="19063" y="9924"/>
                    </a:lnTo>
                    <a:lnTo>
                      <a:pt x="18802" y="9884"/>
                    </a:lnTo>
                    <a:lnTo>
                      <a:pt x="18540" y="9864"/>
                    </a:lnTo>
                    <a:lnTo>
                      <a:pt x="18259" y="9884"/>
                    </a:lnTo>
                    <a:lnTo>
                      <a:pt x="17998" y="9924"/>
                    </a:lnTo>
                    <a:lnTo>
                      <a:pt x="17737" y="9984"/>
                    </a:lnTo>
                    <a:lnTo>
                      <a:pt x="17476" y="10064"/>
                    </a:lnTo>
                    <a:lnTo>
                      <a:pt x="17235" y="10185"/>
                    </a:lnTo>
                    <a:lnTo>
                      <a:pt x="16994" y="10306"/>
                    </a:lnTo>
                    <a:lnTo>
                      <a:pt x="16753" y="10466"/>
                    </a:lnTo>
                    <a:lnTo>
                      <a:pt x="16532" y="10627"/>
                    </a:lnTo>
                    <a:lnTo>
                      <a:pt x="16311" y="10808"/>
                    </a:lnTo>
                    <a:lnTo>
                      <a:pt x="16130" y="11009"/>
                    </a:lnTo>
                    <a:lnTo>
                      <a:pt x="15929" y="11230"/>
                    </a:lnTo>
                    <a:lnTo>
                      <a:pt x="15768" y="11450"/>
                    </a:lnTo>
                    <a:lnTo>
                      <a:pt x="15608" y="11692"/>
                    </a:lnTo>
                    <a:lnTo>
                      <a:pt x="15467" y="11933"/>
                    </a:lnTo>
                    <a:lnTo>
                      <a:pt x="15367" y="12174"/>
                    </a:lnTo>
                    <a:lnTo>
                      <a:pt x="15246" y="12435"/>
                    </a:lnTo>
                    <a:lnTo>
                      <a:pt x="15166" y="12696"/>
                    </a:lnTo>
                    <a:lnTo>
                      <a:pt x="15085" y="12957"/>
                    </a:lnTo>
                    <a:lnTo>
                      <a:pt x="15025" y="13238"/>
                    </a:lnTo>
                    <a:lnTo>
                      <a:pt x="14965" y="13519"/>
                    </a:lnTo>
                    <a:lnTo>
                      <a:pt x="14905" y="14062"/>
                    </a:lnTo>
                    <a:lnTo>
                      <a:pt x="14865" y="14624"/>
                    </a:lnTo>
                    <a:lnTo>
                      <a:pt x="14885" y="15187"/>
                    </a:lnTo>
                    <a:lnTo>
                      <a:pt x="14925" y="15749"/>
                    </a:lnTo>
                    <a:lnTo>
                      <a:pt x="14985" y="16312"/>
                    </a:lnTo>
                    <a:lnTo>
                      <a:pt x="15065" y="16995"/>
                    </a:lnTo>
                    <a:lnTo>
                      <a:pt x="15146" y="17657"/>
                    </a:lnTo>
                    <a:lnTo>
                      <a:pt x="15166" y="17999"/>
                    </a:lnTo>
                    <a:lnTo>
                      <a:pt x="15186" y="18320"/>
                    </a:lnTo>
                    <a:lnTo>
                      <a:pt x="15166" y="18662"/>
                    </a:lnTo>
                    <a:lnTo>
                      <a:pt x="15106" y="18983"/>
                    </a:lnTo>
                    <a:lnTo>
                      <a:pt x="15025" y="19325"/>
                    </a:lnTo>
                    <a:lnTo>
                      <a:pt x="14885" y="19626"/>
                    </a:lnTo>
                    <a:lnTo>
                      <a:pt x="14724" y="19927"/>
                    </a:lnTo>
                    <a:lnTo>
                      <a:pt x="14623" y="20068"/>
                    </a:lnTo>
                    <a:lnTo>
                      <a:pt x="14523" y="20188"/>
                    </a:lnTo>
                    <a:lnTo>
                      <a:pt x="14403" y="20309"/>
                    </a:lnTo>
                    <a:lnTo>
                      <a:pt x="14282" y="20429"/>
                    </a:lnTo>
                    <a:lnTo>
                      <a:pt x="14141" y="20510"/>
                    </a:lnTo>
                    <a:lnTo>
                      <a:pt x="14001" y="20610"/>
                    </a:lnTo>
                    <a:lnTo>
                      <a:pt x="13860" y="20671"/>
                    </a:lnTo>
                    <a:lnTo>
                      <a:pt x="13720" y="20731"/>
                    </a:lnTo>
                    <a:lnTo>
                      <a:pt x="13559" y="20751"/>
                    </a:lnTo>
                    <a:lnTo>
                      <a:pt x="13398" y="20771"/>
                    </a:lnTo>
                    <a:lnTo>
                      <a:pt x="13217" y="20771"/>
                    </a:lnTo>
                    <a:lnTo>
                      <a:pt x="13057" y="20751"/>
                    </a:lnTo>
                    <a:lnTo>
                      <a:pt x="12896" y="20711"/>
                    </a:lnTo>
                    <a:lnTo>
                      <a:pt x="12735" y="20671"/>
                    </a:lnTo>
                    <a:lnTo>
                      <a:pt x="12575" y="20590"/>
                    </a:lnTo>
                    <a:lnTo>
                      <a:pt x="12434" y="20510"/>
                    </a:lnTo>
                    <a:lnTo>
                      <a:pt x="12153" y="20329"/>
                    </a:lnTo>
                    <a:lnTo>
                      <a:pt x="11872" y="20088"/>
                    </a:lnTo>
                    <a:lnTo>
                      <a:pt x="11610" y="19827"/>
                    </a:lnTo>
                    <a:lnTo>
                      <a:pt x="11369" y="19566"/>
                    </a:lnTo>
                    <a:lnTo>
                      <a:pt x="11128" y="19285"/>
                    </a:lnTo>
                    <a:lnTo>
                      <a:pt x="10666" y="18762"/>
                    </a:lnTo>
                    <a:lnTo>
                      <a:pt x="10204" y="18260"/>
                    </a:lnTo>
                    <a:lnTo>
                      <a:pt x="9702" y="17758"/>
                    </a:lnTo>
                    <a:lnTo>
                      <a:pt x="9200" y="17276"/>
                    </a:lnTo>
                    <a:lnTo>
                      <a:pt x="8698" y="16814"/>
                    </a:lnTo>
                    <a:lnTo>
                      <a:pt x="8155" y="16352"/>
                    </a:lnTo>
                    <a:lnTo>
                      <a:pt x="7633" y="15930"/>
                    </a:lnTo>
                    <a:lnTo>
                      <a:pt x="7071" y="15508"/>
                    </a:lnTo>
                    <a:lnTo>
                      <a:pt x="6468" y="15086"/>
                    </a:lnTo>
                    <a:lnTo>
                      <a:pt x="6167" y="14885"/>
                    </a:lnTo>
                    <a:lnTo>
                      <a:pt x="5845" y="14705"/>
                    </a:lnTo>
                    <a:lnTo>
                      <a:pt x="5504" y="14544"/>
                    </a:lnTo>
                    <a:lnTo>
                      <a:pt x="5182" y="14383"/>
                    </a:lnTo>
                    <a:lnTo>
                      <a:pt x="4841" y="14243"/>
                    </a:lnTo>
                    <a:lnTo>
                      <a:pt x="4500" y="14122"/>
                    </a:lnTo>
                    <a:lnTo>
                      <a:pt x="4158" y="14042"/>
                    </a:lnTo>
                    <a:lnTo>
                      <a:pt x="3817" y="13981"/>
                    </a:lnTo>
                    <a:lnTo>
                      <a:pt x="3475" y="13941"/>
                    </a:lnTo>
                    <a:lnTo>
                      <a:pt x="3134" y="13921"/>
                    </a:lnTo>
                    <a:lnTo>
                      <a:pt x="2792" y="13961"/>
                    </a:lnTo>
                    <a:lnTo>
                      <a:pt x="2451" y="14022"/>
                    </a:lnTo>
                    <a:lnTo>
                      <a:pt x="2129" y="14122"/>
                    </a:lnTo>
                    <a:lnTo>
                      <a:pt x="1808" y="14263"/>
                    </a:lnTo>
                    <a:lnTo>
                      <a:pt x="1547" y="14423"/>
                    </a:lnTo>
                    <a:lnTo>
                      <a:pt x="1326" y="14604"/>
                    </a:lnTo>
                    <a:lnTo>
                      <a:pt x="1105" y="14785"/>
                    </a:lnTo>
                    <a:lnTo>
                      <a:pt x="904" y="15006"/>
                    </a:lnTo>
                    <a:lnTo>
                      <a:pt x="723" y="15247"/>
                    </a:lnTo>
                    <a:lnTo>
                      <a:pt x="583" y="15488"/>
                    </a:lnTo>
                    <a:lnTo>
                      <a:pt x="442" y="15749"/>
                    </a:lnTo>
                    <a:lnTo>
                      <a:pt x="321" y="16030"/>
                    </a:lnTo>
                    <a:lnTo>
                      <a:pt x="221" y="16312"/>
                    </a:lnTo>
                    <a:lnTo>
                      <a:pt x="141" y="16613"/>
                    </a:lnTo>
                    <a:lnTo>
                      <a:pt x="80" y="16914"/>
                    </a:lnTo>
                    <a:lnTo>
                      <a:pt x="20" y="17216"/>
                    </a:lnTo>
                    <a:lnTo>
                      <a:pt x="0" y="17517"/>
                    </a:lnTo>
                    <a:lnTo>
                      <a:pt x="0" y="17818"/>
                    </a:lnTo>
                    <a:lnTo>
                      <a:pt x="0" y="18140"/>
                    </a:lnTo>
                    <a:lnTo>
                      <a:pt x="40" y="18441"/>
                    </a:lnTo>
                    <a:lnTo>
                      <a:pt x="80" y="18742"/>
                    </a:lnTo>
                    <a:lnTo>
                      <a:pt x="141" y="19023"/>
                    </a:lnTo>
                    <a:lnTo>
                      <a:pt x="221" y="19325"/>
                    </a:lnTo>
                    <a:lnTo>
                      <a:pt x="301" y="19606"/>
                    </a:lnTo>
                    <a:lnTo>
                      <a:pt x="522" y="20168"/>
                    </a:lnTo>
                    <a:lnTo>
                      <a:pt x="763" y="20711"/>
                    </a:lnTo>
                    <a:lnTo>
                      <a:pt x="1024" y="21253"/>
                    </a:lnTo>
                    <a:lnTo>
                      <a:pt x="1306" y="21795"/>
                    </a:lnTo>
                    <a:lnTo>
                      <a:pt x="1928" y="22840"/>
                    </a:lnTo>
                    <a:lnTo>
                      <a:pt x="3214" y="24929"/>
                    </a:lnTo>
                    <a:lnTo>
                      <a:pt x="3857" y="25974"/>
                    </a:lnTo>
                    <a:lnTo>
                      <a:pt x="4540" y="26978"/>
                    </a:lnTo>
                    <a:lnTo>
                      <a:pt x="5223" y="28002"/>
                    </a:lnTo>
                    <a:lnTo>
                      <a:pt x="5946" y="28987"/>
                    </a:lnTo>
                    <a:lnTo>
                      <a:pt x="6709" y="29931"/>
                    </a:lnTo>
                    <a:lnTo>
                      <a:pt x="7091" y="30413"/>
                    </a:lnTo>
                    <a:lnTo>
                      <a:pt x="7493" y="30875"/>
                    </a:lnTo>
                    <a:lnTo>
                      <a:pt x="7914" y="31317"/>
                    </a:lnTo>
                    <a:lnTo>
                      <a:pt x="8336" y="31759"/>
                    </a:lnTo>
                    <a:lnTo>
                      <a:pt x="8758" y="32201"/>
                    </a:lnTo>
                    <a:lnTo>
                      <a:pt x="9220" y="32602"/>
                    </a:lnTo>
                    <a:lnTo>
                      <a:pt x="9662" y="33024"/>
                    </a:lnTo>
                    <a:lnTo>
                      <a:pt x="10144" y="33406"/>
                    </a:lnTo>
                    <a:lnTo>
                      <a:pt x="10606" y="33787"/>
                    </a:lnTo>
                    <a:lnTo>
                      <a:pt x="11108" y="34149"/>
                    </a:lnTo>
                    <a:lnTo>
                      <a:pt x="11610" y="34491"/>
                    </a:lnTo>
                    <a:lnTo>
                      <a:pt x="12113" y="34812"/>
                    </a:lnTo>
                    <a:lnTo>
                      <a:pt x="12635" y="35133"/>
                    </a:lnTo>
                    <a:lnTo>
                      <a:pt x="13157" y="35415"/>
                    </a:lnTo>
                    <a:lnTo>
                      <a:pt x="13699" y="35676"/>
                    </a:lnTo>
                    <a:lnTo>
                      <a:pt x="14262" y="35917"/>
                    </a:lnTo>
                    <a:lnTo>
                      <a:pt x="14824" y="36138"/>
                    </a:lnTo>
                    <a:lnTo>
                      <a:pt x="15387" y="36339"/>
                    </a:lnTo>
                    <a:lnTo>
                      <a:pt x="26274" y="36339"/>
                    </a:lnTo>
                    <a:lnTo>
                      <a:pt x="26816" y="35736"/>
                    </a:lnTo>
                    <a:lnTo>
                      <a:pt x="27359" y="35093"/>
                    </a:lnTo>
                    <a:lnTo>
                      <a:pt x="27901" y="34430"/>
                    </a:lnTo>
                    <a:lnTo>
                      <a:pt x="28423" y="33727"/>
                    </a:lnTo>
                    <a:lnTo>
                      <a:pt x="28946" y="33024"/>
                    </a:lnTo>
                    <a:lnTo>
                      <a:pt x="29468" y="32281"/>
                    </a:lnTo>
                    <a:lnTo>
                      <a:pt x="29970" y="31538"/>
                    </a:lnTo>
                    <a:lnTo>
                      <a:pt x="30492" y="30774"/>
                    </a:lnTo>
                    <a:lnTo>
                      <a:pt x="30974" y="29991"/>
                    </a:lnTo>
                    <a:lnTo>
                      <a:pt x="31477" y="29188"/>
                    </a:lnTo>
                    <a:lnTo>
                      <a:pt x="31959" y="28364"/>
                    </a:lnTo>
                    <a:lnTo>
                      <a:pt x="32441" y="27540"/>
                    </a:lnTo>
                    <a:lnTo>
                      <a:pt x="33365" y="25853"/>
                    </a:lnTo>
                    <a:lnTo>
                      <a:pt x="34269" y="24146"/>
                    </a:lnTo>
                    <a:lnTo>
                      <a:pt x="35132" y="22418"/>
                    </a:lnTo>
                    <a:lnTo>
                      <a:pt x="35976" y="20671"/>
                    </a:lnTo>
                    <a:lnTo>
                      <a:pt x="36760" y="18923"/>
                    </a:lnTo>
                    <a:lnTo>
                      <a:pt x="37523" y="17175"/>
                    </a:lnTo>
                    <a:lnTo>
                      <a:pt x="38226" y="15468"/>
                    </a:lnTo>
                    <a:lnTo>
                      <a:pt x="38909" y="13801"/>
                    </a:lnTo>
                    <a:lnTo>
                      <a:pt x="39532" y="12174"/>
                    </a:lnTo>
                    <a:lnTo>
                      <a:pt x="40114" y="10587"/>
                    </a:lnTo>
                    <a:lnTo>
                      <a:pt x="40355" y="9944"/>
                    </a:lnTo>
                    <a:lnTo>
                      <a:pt x="40556" y="9301"/>
                    </a:lnTo>
                    <a:lnTo>
                      <a:pt x="40737" y="8638"/>
                    </a:lnTo>
                    <a:lnTo>
                      <a:pt x="40897" y="7955"/>
                    </a:lnTo>
                    <a:lnTo>
                      <a:pt x="41018" y="7292"/>
                    </a:lnTo>
                    <a:lnTo>
                      <a:pt x="41098" y="6609"/>
                    </a:lnTo>
                    <a:lnTo>
                      <a:pt x="41118" y="6268"/>
                    </a:lnTo>
                    <a:lnTo>
                      <a:pt x="41118" y="5926"/>
                    </a:lnTo>
                    <a:lnTo>
                      <a:pt x="41118" y="5585"/>
                    </a:lnTo>
                    <a:lnTo>
                      <a:pt x="41098" y="5244"/>
                    </a:lnTo>
                    <a:lnTo>
                      <a:pt x="41058" y="4902"/>
                    </a:lnTo>
                    <a:lnTo>
                      <a:pt x="41018" y="4561"/>
                    </a:lnTo>
                    <a:lnTo>
                      <a:pt x="40938" y="4219"/>
                    </a:lnTo>
                    <a:lnTo>
                      <a:pt x="40857" y="3878"/>
                    </a:lnTo>
                    <a:lnTo>
                      <a:pt x="40757" y="3556"/>
                    </a:lnTo>
                    <a:lnTo>
                      <a:pt x="40636" y="3235"/>
                    </a:lnTo>
                    <a:lnTo>
                      <a:pt x="40516" y="2913"/>
                    </a:lnTo>
                    <a:lnTo>
                      <a:pt x="40355" y="2612"/>
                    </a:lnTo>
                    <a:lnTo>
                      <a:pt x="40194" y="2311"/>
                    </a:lnTo>
                    <a:lnTo>
                      <a:pt x="40014" y="2030"/>
                    </a:lnTo>
                    <a:lnTo>
                      <a:pt x="39813" y="1748"/>
                    </a:lnTo>
                    <a:lnTo>
                      <a:pt x="39592" y="1507"/>
                    </a:lnTo>
                    <a:lnTo>
                      <a:pt x="39351" y="1266"/>
                    </a:lnTo>
                    <a:lnTo>
                      <a:pt x="39110" y="1045"/>
                    </a:lnTo>
                    <a:lnTo>
                      <a:pt x="38829" y="844"/>
                    </a:lnTo>
                    <a:lnTo>
                      <a:pt x="38547" y="644"/>
                    </a:lnTo>
                    <a:lnTo>
                      <a:pt x="38346" y="543"/>
                    </a:lnTo>
                    <a:lnTo>
                      <a:pt x="38146" y="443"/>
                    </a:lnTo>
                    <a:lnTo>
                      <a:pt x="37724" y="262"/>
                    </a:lnTo>
                    <a:lnTo>
                      <a:pt x="37302" y="141"/>
                    </a:lnTo>
                    <a:lnTo>
                      <a:pt x="36860" y="61"/>
                    </a:lnTo>
                    <a:lnTo>
                      <a:pt x="36398" y="21"/>
                    </a:lnTo>
                    <a:lnTo>
                      <a:pt x="35956"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774775" y="3167350"/>
                <a:ext cx="813550" cy="777900"/>
              </a:xfrm>
              <a:custGeom>
                <a:avLst/>
                <a:gdLst/>
                <a:ahLst/>
                <a:cxnLst/>
                <a:rect l="l" t="t" r="r" b="b"/>
                <a:pathLst>
                  <a:path w="32542" h="31116" extrusionOk="0">
                    <a:moveTo>
                      <a:pt x="32200" y="0"/>
                    </a:moveTo>
                    <a:lnTo>
                      <a:pt x="32100" y="61"/>
                    </a:lnTo>
                    <a:lnTo>
                      <a:pt x="32039" y="141"/>
                    </a:lnTo>
                    <a:lnTo>
                      <a:pt x="15909" y="30413"/>
                    </a:lnTo>
                    <a:lnTo>
                      <a:pt x="442" y="14041"/>
                    </a:lnTo>
                    <a:lnTo>
                      <a:pt x="362" y="13981"/>
                    </a:lnTo>
                    <a:lnTo>
                      <a:pt x="261" y="13961"/>
                    </a:lnTo>
                    <a:lnTo>
                      <a:pt x="161" y="13981"/>
                    </a:lnTo>
                    <a:lnTo>
                      <a:pt x="81" y="14041"/>
                    </a:lnTo>
                    <a:lnTo>
                      <a:pt x="20" y="14122"/>
                    </a:lnTo>
                    <a:lnTo>
                      <a:pt x="0" y="14222"/>
                    </a:lnTo>
                    <a:lnTo>
                      <a:pt x="0" y="14323"/>
                    </a:lnTo>
                    <a:lnTo>
                      <a:pt x="61" y="14403"/>
                    </a:lnTo>
                    <a:lnTo>
                      <a:pt x="15769" y="31035"/>
                    </a:lnTo>
                    <a:lnTo>
                      <a:pt x="15849" y="31096"/>
                    </a:lnTo>
                    <a:lnTo>
                      <a:pt x="15970" y="31116"/>
                    </a:lnTo>
                    <a:lnTo>
                      <a:pt x="15990" y="31116"/>
                    </a:lnTo>
                    <a:lnTo>
                      <a:pt x="16050" y="31096"/>
                    </a:lnTo>
                    <a:lnTo>
                      <a:pt x="16110" y="31055"/>
                    </a:lnTo>
                    <a:lnTo>
                      <a:pt x="16150" y="31015"/>
                    </a:lnTo>
                    <a:lnTo>
                      <a:pt x="16191" y="30975"/>
                    </a:lnTo>
                    <a:lnTo>
                      <a:pt x="32501" y="382"/>
                    </a:lnTo>
                    <a:lnTo>
                      <a:pt x="32542" y="282"/>
                    </a:lnTo>
                    <a:lnTo>
                      <a:pt x="32521" y="181"/>
                    </a:lnTo>
                    <a:lnTo>
                      <a:pt x="32481" y="101"/>
                    </a:lnTo>
                    <a:lnTo>
                      <a:pt x="32401" y="21"/>
                    </a:lnTo>
                    <a:lnTo>
                      <a:pt x="323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40100" y="3290375"/>
                <a:ext cx="129600" cy="13100"/>
              </a:xfrm>
              <a:custGeom>
                <a:avLst/>
                <a:gdLst/>
                <a:ahLst/>
                <a:cxnLst/>
                <a:rect l="l" t="t" r="r" b="b"/>
                <a:pathLst>
                  <a:path w="5184" h="524" extrusionOk="0">
                    <a:moveTo>
                      <a:pt x="262" y="1"/>
                    </a:moveTo>
                    <a:lnTo>
                      <a:pt x="162" y="21"/>
                    </a:lnTo>
                    <a:lnTo>
                      <a:pt x="81" y="81"/>
                    </a:lnTo>
                    <a:lnTo>
                      <a:pt x="21" y="162"/>
                    </a:lnTo>
                    <a:lnTo>
                      <a:pt x="1" y="262"/>
                    </a:lnTo>
                    <a:lnTo>
                      <a:pt x="21" y="362"/>
                    </a:lnTo>
                    <a:lnTo>
                      <a:pt x="81" y="443"/>
                    </a:lnTo>
                    <a:lnTo>
                      <a:pt x="162" y="503"/>
                    </a:lnTo>
                    <a:lnTo>
                      <a:pt x="262" y="523"/>
                    </a:lnTo>
                    <a:lnTo>
                      <a:pt x="4922" y="523"/>
                    </a:lnTo>
                    <a:lnTo>
                      <a:pt x="5023" y="503"/>
                    </a:lnTo>
                    <a:lnTo>
                      <a:pt x="5123" y="443"/>
                    </a:lnTo>
                    <a:lnTo>
                      <a:pt x="5163" y="362"/>
                    </a:lnTo>
                    <a:lnTo>
                      <a:pt x="5183" y="262"/>
                    </a:lnTo>
                    <a:lnTo>
                      <a:pt x="5163" y="162"/>
                    </a:lnTo>
                    <a:lnTo>
                      <a:pt x="5123" y="81"/>
                    </a:lnTo>
                    <a:lnTo>
                      <a:pt x="5023" y="21"/>
                    </a:lnTo>
                    <a:lnTo>
                      <a:pt x="49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53575" y="3213050"/>
                <a:ext cx="59775" cy="214950"/>
              </a:xfrm>
              <a:custGeom>
                <a:avLst/>
                <a:gdLst/>
                <a:ahLst/>
                <a:cxnLst/>
                <a:rect l="l" t="t" r="r" b="b"/>
                <a:pathLst>
                  <a:path w="2391" h="8598" extrusionOk="0">
                    <a:moveTo>
                      <a:pt x="201" y="0"/>
                    </a:moveTo>
                    <a:lnTo>
                      <a:pt x="121" y="41"/>
                    </a:lnTo>
                    <a:lnTo>
                      <a:pt x="40" y="121"/>
                    </a:lnTo>
                    <a:lnTo>
                      <a:pt x="0" y="201"/>
                    </a:lnTo>
                    <a:lnTo>
                      <a:pt x="20" y="302"/>
                    </a:lnTo>
                    <a:lnTo>
                      <a:pt x="1888" y="8397"/>
                    </a:lnTo>
                    <a:lnTo>
                      <a:pt x="1929" y="8477"/>
                    </a:lnTo>
                    <a:lnTo>
                      <a:pt x="1989" y="8558"/>
                    </a:lnTo>
                    <a:lnTo>
                      <a:pt x="2049" y="8598"/>
                    </a:lnTo>
                    <a:lnTo>
                      <a:pt x="2210" y="8598"/>
                    </a:lnTo>
                    <a:lnTo>
                      <a:pt x="2290" y="8558"/>
                    </a:lnTo>
                    <a:lnTo>
                      <a:pt x="2370" y="8477"/>
                    </a:lnTo>
                    <a:lnTo>
                      <a:pt x="2391" y="8377"/>
                    </a:lnTo>
                    <a:lnTo>
                      <a:pt x="2391" y="8276"/>
                    </a:lnTo>
                    <a:lnTo>
                      <a:pt x="522" y="201"/>
                    </a:lnTo>
                    <a:lnTo>
                      <a:pt x="482" y="101"/>
                    </a:lnTo>
                    <a:lnTo>
                      <a:pt x="402" y="21"/>
                    </a:lnTo>
                    <a:lnTo>
                      <a:pt x="3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46550" y="3475700"/>
                <a:ext cx="131600" cy="27625"/>
              </a:xfrm>
              <a:custGeom>
                <a:avLst/>
                <a:gdLst/>
                <a:ahLst/>
                <a:cxnLst/>
                <a:rect l="l" t="t" r="r" b="b"/>
                <a:pathLst>
                  <a:path w="5264" h="1105" extrusionOk="0">
                    <a:moveTo>
                      <a:pt x="4962" y="0"/>
                    </a:moveTo>
                    <a:lnTo>
                      <a:pt x="221" y="583"/>
                    </a:lnTo>
                    <a:lnTo>
                      <a:pt x="121" y="623"/>
                    </a:lnTo>
                    <a:lnTo>
                      <a:pt x="41" y="683"/>
                    </a:lnTo>
                    <a:lnTo>
                      <a:pt x="0" y="783"/>
                    </a:lnTo>
                    <a:lnTo>
                      <a:pt x="0" y="884"/>
                    </a:lnTo>
                    <a:lnTo>
                      <a:pt x="20" y="964"/>
                    </a:lnTo>
                    <a:lnTo>
                      <a:pt x="81" y="1045"/>
                    </a:lnTo>
                    <a:lnTo>
                      <a:pt x="161" y="1085"/>
                    </a:lnTo>
                    <a:lnTo>
                      <a:pt x="261" y="1105"/>
                    </a:lnTo>
                    <a:lnTo>
                      <a:pt x="282" y="1105"/>
                    </a:lnTo>
                    <a:lnTo>
                      <a:pt x="5022" y="522"/>
                    </a:lnTo>
                    <a:lnTo>
                      <a:pt x="5123" y="502"/>
                    </a:lnTo>
                    <a:lnTo>
                      <a:pt x="5203" y="422"/>
                    </a:lnTo>
                    <a:lnTo>
                      <a:pt x="5243" y="342"/>
                    </a:lnTo>
                    <a:lnTo>
                      <a:pt x="5263" y="241"/>
                    </a:lnTo>
                    <a:lnTo>
                      <a:pt x="5223" y="141"/>
                    </a:lnTo>
                    <a:lnTo>
                      <a:pt x="5163" y="60"/>
                    </a:lnTo>
                    <a:lnTo>
                      <a:pt x="5062" y="20"/>
                    </a:lnTo>
                    <a:lnTo>
                      <a:pt x="49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666300" y="3530925"/>
                <a:ext cx="13075" cy="113525"/>
              </a:xfrm>
              <a:custGeom>
                <a:avLst/>
                <a:gdLst/>
                <a:ahLst/>
                <a:cxnLst/>
                <a:rect l="l" t="t" r="r" b="b"/>
                <a:pathLst>
                  <a:path w="523" h="4541" extrusionOk="0">
                    <a:moveTo>
                      <a:pt x="261" y="1"/>
                    </a:moveTo>
                    <a:lnTo>
                      <a:pt x="141" y="21"/>
                    </a:lnTo>
                    <a:lnTo>
                      <a:pt x="60" y="81"/>
                    </a:lnTo>
                    <a:lnTo>
                      <a:pt x="20" y="161"/>
                    </a:lnTo>
                    <a:lnTo>
                      <a:pt x="0" y="262"/>
                    </a:lnTo>
                    <a:lnTo>
                      <a:pt x="0" y="4279"/>
                    </a:lnTo>
                    <a:lnTo>
                      <a:pt x="20" y="4380"/>
                    </a:lnTo>
                    <a:lnTo>
                      <a:pt x="60" y="4460"/>
                    </a:lnTo>
                    <a:lnTo>
                      <a:pt x="141" y="4520"/>
                    </a:lnTo>
                    <a:lnTo>
                      <a:pt x="261" y="4540"/>
                    </a:lnTo>
                    <a:lnTo>
                      <a:pt x="362" y="4520"/>
                    </a:lnTo>
                    <a:lnTo>
                      <a:pt x="442" y="4460"/>
                    </a:lnTo>
                    <a:lnTo>
                      <a:pt x="502" y="4380"/>
                    </a:lnTo>
                    <a:lnTo>
                      <a:pt x="522" y="4279"/>
                    </a:lnTo>
                    <a:lnTo>
                      <a:pt x="522" y="262"/>
                    </a:lnTo>
                    <a:lnTo>
                      <a:pt x="502" y="161"/>
                    </a:lnTo>
                    <a:lnTo>
                      <a:pt x="442" y="81"/>
                    </a:lnTo>
                    <a:lnTo>
                      <a:pt x="362" y="21"/>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832525" y="3569100"/>
                <a:ext cx="126575" cy="19600"/>
              </a:xfrm>
              <a:custGeom>
                <a:avLst/>
                <a:gdLst/>
                <a:ahLst/>
                <a:cxnLst/>
                <a:rect l="l" t="t" r="r" b="b"/>
                <a:pathLst>
                  <a:path w="5063" h="784" extrusionOk="0">
                    <a:moveTo>
                      <a:pt x="261" y="0"/>
                    </a:moveTo>
                    <a:lnTo>
                      <a:pt x="161" y="20"/>
                    </a:lnTo>
                    <a:lnTo>
                      <a:pt x="81" y="81"/>
                    </a:lnTo>
                    <a:lnTo>
                      <a:pt x="20" y="161"/>
                    </a:lnTo>
                    <a:lnTo>
                      <a:pt x="0" y="261"/>
                    </a:lnTo>
                    <a:lnTo>
                      <a:pt x="0" y="362"/>
                    </a:lnTo>
                    <a:lnTo>
                      <a:pt x="61" y="442"/>
                    </a:lnTo>
                    <a:lnTo>
                      <a:pt x="141" y="502"/>
                    </a:lnTo>
                    <a:lnTo>
                      <a:pt x="241" y="543"/>
                    </a:lnTo>
                    <a:lnTo>
                      <a:pt x="4781" y="784"/>
                    </a:lnTo>
                    <a:lnTo>
                      <a:pt x="4801" y="784"/>
                    </a:lnTo>
                    <a:lnTo>
                      <a:pt x="4902" y="764"/>
                    </a:lnTo>
                    <a:lnTo>
                      <a:pt x="4982" y="703"/>
                    </a:lnTo>
                    <a:lnTo>
                      <a:pt x="5042" y="623"/>
                    </a:lnTo>
                    <a:lnTo>
                      <a:pt x="5062" y="523"/>
                    </a:lnTo>
                    <a:lnTo>
                      <a:pt x="5042" y="422"/>
                    </a:lnTo>
                    <a:lnTo>
                      <a:pt x="4982" y="342"/>
                    </a:lnTo>
                    <a:lnTo>
                      <a:pt x="4902" y="282"/>
                    </a:lnTo>
                    <a:lnTo>
                      <a:pt x="4801" y="261"/>
                    </a:lnTo>
                    <a:lnTo>
                      <a:pt x="2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693425" y="2970500"/>
                <a:ext cx="725675" cy="1067650"/>
              </a:xfrm>
              <a:custGeom>
                <a:avLst/>
                <a:gdLst/>
                <a:ahLst/>
                <a:cxnLst/>
                <a:rect l="l" t="t" r="r" b="b"/>
                <a:pathLst>
                  <a:path w="29027" h="42706" extrusionOk="0">
                    <a:moveTo>
                      <a:pt x="11631" y="0"/>
                    </a:moveTo>
                    <a:lnTo>
                      <a:pt x="11390" y="20"/>
                    </a:lnTo>
                    <a:lnTo>
                      <a:pt x="11149" y="40"/>
                    </a:lnTo>
                    <a:lnTo>
                      <a:pt x="10908" y="101"/>
                    </a:lnTo>
                    <a:lnTo>
                      <a:pt x="10687" y="181"/>
                    </a:lnTo>
                    <a:lnTo>
                      <a:pt x="10466" y="282"/>
                    </a:lnTo>
                    <a:lnTo>
                      <a:pt x="10245" y="402"/>
                    </a:lnTo>
                    <a:lnTo>
                      <a:pt x="10044" y="523"/>
                    </a:lnTo>
                    <a:lnTo>
                      <a:pt x="9863" y="683"/>
                    </a:lnTo>
                    <a:lnTo>
                      <a:pt x="9682" y="844"/>
                    </a:lnTo>
                    <a:lnTo>
                      <a:pt x="9502" y="1005"/>
                    </a:lnTo>
                    <a:lnTo>
                      <a:pt x="9341" y="1206"/>
                    </a:lnTo>
                    <a:lnTo>
                      <a:pt x="9180" y="1386"/>
                    </a:lnTo>
                    <a:lnTo>
                      <a:pt x="9040" y="1607"/>
                    </a:lnTo>
                    <a:lnTo>
                      <a:pt x="8919" y="1808"/>
                    </a:lnTo>
                    <a:lnTo>
                      <a:pt x="8799" y="2029"/>
                    </a:lnTo>
                    <a:lnTo>
                      <a:pt x="8698" y="2270"/>
                    </a:lnTo>
                    <a:lnTo>
                      <a:pt x="8598" y="2491"/>
                    </a:lnTo>
                    <a:lnTo>
                      <a:pt x="8517" y="2732"/>
                    </a:lnTo>
                    <a:lnTo>
                      <a:pt x="8457" y="2973"/>
                    </a:lnTo>
                    <a:lnTo>
                      <a:pt x="8337" y="3455"/>
                    </a:lnTo>
                    <a:lnTo>
                      <a:pt x="8276" y="3957"/>
                    </a:lnTo>
                    <a:lnTo>
                      <a:pt x="8236" y="4460"/>
                    </a:lnTo>
                    <a:lnTo>
                      <a:pt x="8216" y="4942"/>
                    </a:lnTo>
                    <a:lnTo>
                      <a:pt x="8216" y="5444"/>
                    </a:lnTo>
                    <a:lnTo>
                      <a:pt x="8236" y="5946"/>
                    </a:lnTo>
                    <a:lnTo>
                      <a:pt x="8317" y="6950"/>
                    </a:lnTo>
                    <a:lnTo>
                      <a:pt x="8658" y="11390"/>
                    </a:lnTo>
                    <a:lnTo>
                      <a:pt x="8678" y="11611"/>
                    </a:lnTo>
                    <a:lnTo>
                      <a:pt x="8678" y="11832"/>
                    </a:lnTo>
                    <a:lnTo>
                      <a:pt x="8678" y="12053"/>
                    </a:lnTo>
                    <a:lnTo>
                      <a:pt x="8638" y="12274"/>
                    </a:lnTo>
                    <a:lnTo>
                      <a:pt x="8578" y="12495"/>
                    </a:lnTo>
                    <a:lnTo>
                      <a:pt x="8497" y="12675"/>
                    </a:lnTo>
                    <a:lnTo>
                      <a:pt x="8377" y="12836"/>
                    </a:lnTo>
                    <a:lnTo>
                      <a:pt x="8296" y="12896"/>
                    </a:lnTo>
                    <a:lnTo>
                      <a:pt x="8216" y="12957"/>
                    </a:lnTo>
                    <a:lnTo>
                      <a:pt x="8116" y="13017"/>
                    </a:lnTo>
                    <a:lnTo>
                      <a:pt x="8015" y="13057"/>
                    </a:lnTo>
                    <a:lnTo>
                      <a:pt x="7915" y="13077"/>
                    </a:lnTo>
                    <a:lnTo>
                      <a:pt x="7714" y="13077"/>
                    </a:lnTo>
                    <a:lnTo>
                      <a:pt x="7593" y="13057"/>
                    </a:lnTo>
                    <a:lnTo>
                      <a:pt x="7393" y="12977"/>
                    </a:lnTo>
                    <a:lnTo>
                      <a:pt x="7192" y="12876"/>
                    </a:lnTo>
                    <a:lnTo>
                      <a:pt x="7011" y="12736"/>
                    </a:lnTo>
                    <a:lnTo>
                      <a:pt x="6850" y="12575"/>
                    </a:lnTo>
                    <a:lnTo>
                      <a:pt x="6689" y="12414"/>
                    </a:lnTo>
                    <a:lnTo>
                      <a:pt x="6569" y="12213"/>
                    </a:lnTo>
                    <a:lnTo>
                      <a:pt x="6468" y="12033"/>
                    </a:lnTo>
                    <a:lnTo>
                      <a:pt x="6248" y="11631"/>
                    </a:lnTo>
                    <a:lnTo>
                      <a:pt x="6127" y="11430"/>
                    </a:lnTo>
                    <a:lnTo>
                      <a:pt x="6006" y="11249"/>
                    </a:lnTo>
                    <a:lnTo>
                      <a:pt x="5886" y="11068"/>
                    </a:lnTo>
                    <a:lnTo>
                      <a:pt x="5725" y="10888"/>
                    </a:lnTo>
                    <a:lnTo>
                      <a:pt x="5585" y="10767"/>
                    </a:lnTo>
                    <a:lnTo>
                      <a:pt x="5424" y="10667"/>
                    </a:lnTo>
                    <a:lnTo>
                      <a:pt x="5243" y="10566"/>
                    </a:lnTo>
                    <a:lnTo>
                      <a:pt x="5082" y="10506"/>
                    </a:lnTo>
                    <a:lnTo>
                      <a:pt x="4882" y="10446"/>
                    </a:lnTo>
                    <a:lnTo>
                      <a:pt x="4701" y="10426"/>
                    </a:lnTo>
                    <a:lnTo>
                      <a:pt x="4500" y="10405"/>
                    </a:lnTo>
                    <a:lnTo>
                      <a:pt x="4319" y="10405"/>
                    </a:lnTo>
                    <a:lnTo>
                      <a:pt x="4118" y="10426"/>
                    </a:lnTo>
                    <a:lnTo>
                      <a:pt x="3917" y="10466"/>
                    </a:lnTo>
                    <a:lnTo>
                      <a:pt x="3737" y="10506"/>
                    </a:lnTo>
                    <a:lnTo>
                      <a:pt x="3556" y="10586"/>
                    </a:lnTo>
                    <a:lnTo>
                      <a:pt x="3375" y="10667"/>
                    </a:lnTo>
                    <a:lnTo>
                      <a:pt x="3194" y="10767"/>
                    </a:lnTo>
                    <a:lnTo>
                      <a:pt x="3034" y="10867"/>
                    </a:lnTo>
                    <a:lnTo>
                      <a:pt x="2873" y="10988"/>
                    </a:lnTo>
                    <a:lnTo>
                      <a:pt x="2732" y="11129"/>
                    </a:lnTo>
                    <a:lnTo>
                      <a:pt x="2612" y="11289"/>
                    </a:lnTo>
                    <a:lnTo>
                      <a:pt x="2491" y="11430"/>
                    </a:lnTo>
                    <a:lnTo>
                      <a:pt x="2391" y="11611"/>
                    </a:lnTo>
                    <a:lnTo>
                      <a:pt x="2290" y="11771"/>
                    </a:lnTo>
                    <a:lnTo>
                      <a:pt x="2210" y="11952"/>
                    </a:lnTo>
                    <a:lnTo>
                      <a:pt x="2049" y="12314"/>
                    </a:lnTo>
                    <a:lnTo>
                      <a:pt x="1949" y="12695"/>
                    </a:lnTo>
                    <a:lnTo>
                      <a:pt x="1889" y="13097"/>
                    </a:lnTo>
                    <a:lnTo>
                      <a:pt x="1848" y="13499"/>
                    </a:lnTo>
                    <a:lnTo>
                      <a:pt x="1869" y="13901"/>
                    </a:lnTo>
                    <a:lnTo>
                      <a:pt x="1889" y="14302"/>
                    </a:lnTo>
                    <a:lnTo>
                      <a:pt x="1949" y="14704"/>
                    </a:lnTo>
                    <a:lnTo>
                      <a:pt x="2029" y="15086"/>
                    </a:lnTo>
                    <a:lnTo>
                      <a:pt x="2130" y="15467"/>
                    </a:lnTo>
                    <a:lnTo>
                      <a:pt x="2250" y="15849"/>
                    </a:lnTo>
                    <a:lnTo>
                      <a:pt x="2371" y="16231"/>
                    </a:lnTo>
                    <a:lnTo>
                      <a:pt x="2632" y="16994"/>
                    </a:lnTo>
                    <a:lnTo>
                      <a:pt x="5926" y="26194"/>
                    </a:lnTo>
                    <a:lnTo>
                      <a:pt x="6027" y="26495"/>
                    </a:lnTo>
                    <a:lnTo>
                      <a:pt x="6067" y="26656"/>
                    </a:lnTo>
                    <a:lnTo>
                      <a:pt x="6087" y="26817"/>
                    </a:lnTo>
                    <a:lnTo>
                      <a:pt x="6107" y="26977"/>
                    </a:lnTo>
                    <a:lnTo>
                      <a:pt x="6107" y="27118"/>
                    </a:lnTo>
                    <a:lnTo>
                      <a:pt x="6067" y="27279"/>
                    </a:lnTo>
                    <a:lnTo>
                      <a:pt x="6006" y="27419"/>
                    </a:lnTo>
                    <a:lnTo>
                      <a:pt x="5966" y="27520"/>
                    </a:lnTo>
                    <a:lnTo>
                      <a:pt x="5886" y="27580"/>
                    </a:lnTo>
                    <a:lnTo>
                      <a:pt x="5826" y="27660"/>
                    </a:lnTo>
                    <a:lnTo>
                      <a:pt x="5745" y="27721"/>
                    </a:lnTo>
                    <a:lnTo>
                      <a:pt x="5565" y="27801"/>
                    </a:lnTo>
                    <a:lnTo>
                      <a:pt x="5364" y="27841"/>
                    </a:lnTo>
                    <a:lnTo>
                      <a:pt x="5163" y="27841"/>
                    </a:lnTo>
                    <a:lnTo>
                      <a:pt x="4942" y="27821"/>
                    </a:lnTo>
                    <a:lnTo>
                      <a:pt x="4741" y="27761"/>
                    </a:lnTo>
                    <a:lnTo>
                      <a:pt x="4560" y="27660"/>
                    </a:lnTo>
                    <a:lnTo>
                      <a:pt x="4400" y="27540"/>
                    </a:lnTo>
                    <a:lnTo>
                      <a:pt x="4239" y="27399"/>
                    </a:lnTo>
                    <a:lnTo>
                      <a:pt x="4118" y="27239"/>
                    </a:lnTo>
                    <a:lnTo>
                      <a:pt x="3978" y="27078"/>
                    </a:lnTo>
                    <a:lnTo>
                      <a:pt x="3757" y="26716"/>
                    </a:lnTo>
                    <a:lnTo>
                      <a:pt x="3556" y="26355"/>
                    </a:lnTo>
                    <a:lnTo>
                      <a:pt x="3335" y="25993"/>
                    </a:lnTo>
                    <a:lnTo>
                      <a:pt x="3234" y="25812"/>
                    </a:lnTo>
                    <a:lnTo>
                      <a:pt x="3094" y="25632"/>
                    </a:lnTo>
                    <a:lnTo>
                      <a:pt x="2973" y="25491"/>
                    </a:lnTo>
                    <a:lnTo>
                      <a:pt x="2813" y="25350"/>
                    </a:lnTo>
                    <a:lnTo>
                      <a:pt x="2652" y="25230"/>
                    </a:lnTo>
                    <a:lnTo>
                      <a:pt x="2471" y="25129"/>
                    </a:lnTo>
                    <a:lnTo>
                      <a:pt x="2290" y="25049"/>
                    </a:lnTo>
                    <a:lnTo>
                      <a:pt x="2110" y="25009"/>
                    </a:lnTo>
                    <a:lnTo>
                      <a:pt x="1929" y="25009"/>
                    </a:lnTo>
                    <a:lnTo>
                      <a:pt x="1748" y="25029"/>
                    </a:lnTo>
                    <a:lnTo>
                      <a:pt x="1567" y="25049"/>
                    </a:lnTo>
                    <a:lnTo>
                      <a:pt x="1386" y="25109"/>
                    </a:lnTo>
                    <a:lnTo>
                      <a:pt x="1206" y="25190"/>
                    </a:lnTo>
                    <a:lnTo>
                      <a:pt x="1045" y="25290"/>
                    </a:lnTo>
                    <a:lnTo>
                      <a:pt x="884" y="25411"/>
                    </a:lnTo>
                    <a:lnTo>
                      <a:pt x="744" y="25531"/>
                    </a:lnTo>
                    <a:lnTo>
                      <a:pt x="603" y="25692"/>
                    </a:lnTo>
                    <a:lnTo>
                      <a:pt x="462" y="25832"/>
                    </a:lnTo>
                    <a:lnTo>
                      <a:pt x="362" y="26013"/>
                    </a:lnTo>
                    <a:lnTo>
                      <a:pt x="262" y="26174"/>
                    </a:lnTo>
                    <a:lnTo>
                      <a:pt x="181" y="26375"/>
                    </a:lnTo>
                    <a:lnTo>
                      <a:pt x="121" y="26556"/>
                    </a:lnTo>
                    <a:lnTo>
                      <a:pt x="81" y="26756"/>
                    </a:lnTo>
                    <a:lnTo>
                      <a:pt x="41" y="26937"/>
                    </a:lnTo>
                    <a:lnTo>
                      <a:pt x="0" y="27319"/>
                    </a:lnTo>
                    <a:lnTo>
                      <a:pt x="21" y="27721"/>
                    </a:lnTo>
                    <a:lnTo>
                      <a:pt x="61" y="28122"/>
                    </a:lnTo>
                    <a:lnTo>
                      <a:pt x="141" y="28504"/>
                    </a:lnTo>
                    <a:lnTo>
                      <a:pt x="221" y="28906"/>
                    </a:lnTo>
                    <a:lnTo>
                      <a:pt x="442" y="29669"/>
                    </a:lnTo>
                    <a:lnTo>
                      <a:pt x="965" y="31417"/>
                    </a:lnTo>
                    <a:lnTo>
                      <a:pt x="1246" y="32301"/>
                    </a:lnTo>
                    <a:lnTo>
                      <a:pt x="1527" y="33164"/>
                    </a:lnTo>
                    <a:lnTo>
                      <a:pt x="1848" y="34028"/>
                    </a:lnTo>
                    <a:lnTo>
                      <a:pt x="2170" y="34872"/>
                    </a:lnTo>
                    <a:lnTo>
                      <a:pt x="2531" y="35715"/>
                    </a:lnTo>
                    <a:lnTo>
                      <a:pt x="2913" y="36539"/>
                    </a:lnTo>
                    <a:lnTo>
                      <a:pt x="3355" y="37342"/>
                    </a:lnTo>
                    <a:lnTo>
                      <a:pt x="3817" y="38126"/>
                    </a:lnTo>
                    <a:lnTo>
                      <a:pt x="4058" y="38528"/>
                    </a:lnTo>
                    <a:lnTo>
                      <a:pt x="4319" y="38889"/>
                    </a:lnTo>
                    <a:lnTo>
                      <a:pt x="4580" y="39271"/>
                    </a:lnTo>
                    <a:lnTo>
                      <a:pt x="4862" y="39632"/>
                    </a:lnTo>
                    <a:lnTo>
                      <a:pt x="5163" y="39974"/>
                    </a:lnTo>
                    <a:lnTo>
                      <a:pt x="5444" y="40315"/>
                    </a:lnTo>
                    <a:lnTo>
                      <a:pt x="5765" y="40637"/>
                    </a:lnTo>
                    <a:lnTo>
                      <a:pt x="6087" y="40958"/>
                    </a:lnTo>
                    <a:lnTo>
                      <a:pt x="6428" y="41259"/>
                    </a:lnTo>
                    <a:lnTo>
                      <a:pt x="6770" y="41561"/>
                    </a:lnTo>
                    <a:lnTo>
                      <a:pt x="7131" y="41822"/>
                    </a:lnTo>
                    <a:lnTo>
                      <a:pt x="7493" y="42083"/>
                    </a:lnTo>
                    <a:lnTo>
                      <a:pt x="20791" y="42706"/>
                    </a:lnTo>
                    <a:lnTo>
                      <a:pt x="21895" y="41018"/>
                    </a:lnTo>
                    <a:lnTo>
                      <a:pt x="22980" y="39311"/>
                    </a:lnTo>
                    <a:lnTo>
                      <a:pt x="24045" y="37584"/>
                    </a:lnTo>
                    <a:lnTo>
                      <a:pt x="24567" y="36720"/>
                    </a:lnTo>
                    <a:lnTo>
                      <a:pt x="25069" y="35856"/>
                    </a:lnTo>
                    <a:lnTo>
                      <a:pt x="25551" y="34972"/>
                    </a:lnTo>
                    <a:lnTo>
                      <a:pt x="26033" y="34068"/>
                    </a:lnTo>
                    <a:lnTo>
                      <a:pt x="26495" y="33164"/>
                    </a:lnTo>
                    <a:lnTo>
                      <a:pt x="26937" y="32260"/>
                    </a:lnTo>
                    <a:lnTo>
                      <a:pt x="27339" y="31336"/>
                    </a:lnTo>
                    <a:lnTo>
                      <a:pt x="27741" y="30412"/>
                    </a:lnTo>
                    <a:lnTo>
                      <a:pt x="28102" y="29468"/>
                    </a:lnTo>
                    <a:lnTo>
                      <a:pt x="28444" y="28524"/>
                    </a:lnTo>
                    <a:lnTo>
                      <a:pt x="28605" y="28022"/>
                    </a:lnTo>
                    <a:lnTo>
                      <a:pt x="28745" y="27520"/>
                    </a:lnTo>
                    <a:lnTo>
                      <a:pt x="28866" y="26998"/>
                    </a:lnTo>
                    <a:lnTo>
                      <a:pt x="28966" y="26475"/>
                    </a:lnTo>
                    <a:lnTo>
                      <a:pt x="29006" y="25973"/>
                    </a:lnTo>
                    <a:lnTo>
                      <a:pt x="29026" y="25712"/>
                    </a:lnTo>
                    <a:lnTo>
                      <a:pt x="29006" y="25451"/>
                    </a:lnTo>
                    <a:lnTo>
                      <a:pt x="28986" y="25190"/>
                    </a:lnTo>
                    <a:lnTo>
                      <a:pt x="28966" y="24949"/>
                    </a:lnTo>
                    <a:lnTo>
                      <a:pt x="28906" y="24688"/>
                    </a:lnTo>
                    <a:lnTo>
                      <a:pt x="28846" y="24446"/>
                    </a:lnTo>
                    <a:lnTo>
                      <a:pt x="28745" y="24185"/>
                    </a:lnTo>
                    <a:lnTo>
                      <a:pt x="28645" y="23964"/>
                    </a:lnTo>
                    <a:lnTo>
                      <a:pt x="28504" y="23723"/>
                    </a:lnTo>
                    <a:lnTo>
                      <a:pt x="28364" y="23522"/>
                    </a:lnTo>
                    <a:lnTo>
                      <a:pt x="28183" y="23322"/>
                    </a:lnTo>
                    <a:lnTo>
                      <a:pt x="28002" y="23121"/>
                    </a:lnTo>
                    <a:lnTo>
                      <a:pt x="27801" y="22960"/>
                    </a:lnTo>
                    <a:lnTo>
                      <a:pt x="27580" y="22819"/>
                    </a:lnTo>
                    <a:lnTo>
                      <a:pt x="27359" y="22679"/>
                    </a:lnTo>
                    <a:lnTo>
                      <a:pt x="27138" y="22578"/>
                    </a:lnTo>
                    <a:lnTo>
                      <a:pt x="26897" y="22498"/>
                    </a:lnTo>
                    <a:lnTo>
                      <a:pt x="26656" y="22458"/>
                    </a:lnTo>
                    <a:lnTo>
                      <a:pt x="26415" y="22438"/>
                    </a:lnTo>
                    <a:lnTo>
                      <a:pt x="26174" y="22458"/>
                    </a:lnTo>
                    <a:lnTo>
                      <a:pt x="25933" y="22498"/>
                    </a:lnTo>
                    <a:lnTo>
                      <a:pt x="25692" y="22578"/>
                    </a:lnTo>
                    <a:lnTo>
                      <a:pt x="25431" y="22699"/>
                    </a:lnTo>
                    <a:lnTo>
                      <a:pt x="25190" y="22880"/>
                    </a:lnTo>
                    <a:lnTo>
                      <a:pt x="24969" y="23081"/>
                    </a:lnTo>
                    <a:lnTo>
                      <a:pt x="24748" y="23281"/>
                    </a:lnTo>
                    <a:lnTo>
                      <a:pt x="24346" y="23763"/>
                    </a:lnTo>
                    <a:lnTo>
                      <a:pt x="23964" y="24226"/>
                    </a:lnTo>
                    <a:lnTo>
                      <a:pt x="23743" y="24446"/>
                    </a:lnTo>
                    <a:lnTo>
                      <a:pt x="23502" y="24647"/>
                    </a:lnTo>
                    <a:lnTo>
                      <a:pt x="23261" y="24828"/>
                    </a:lnTo>
                    <a:lnTo>
                      <a:pt x="22980" y="24989"/>
                    </a:lnTo>
                    <a:lnTo>
                      <a:pt x="22719" y="25089"/>
                    </a:lnTo>
                    <a:lnTo>
                      <a:pt x="22578" y="25109"/>
                    </a:lnTo>
                    <a:lnTo>
                      <a:pt x="22418" y="25129"/>
                    </a:lnTo>
                    <a:lnTo>
                      <a:pt x="22277" y="25150"/>
                    </a:lnTo>
                    <a:lnTo>
                      <a:pt x="22136" y="25129"/>
                    </a:lnTo>
                    <a:lnTo>
                      <a:pt x="21996" y="25109"/>
                    </a:lnTo>
                    <a:lnTo>
                      <a:pt x="21855" y="25069"/>
                    </a:lnTo>
                    <a:lnTo>
                      <a:pt x="21735" y="25009"/>
                    </a:lnTo>
                    <a:lnTo>
                      <a:pt x="21614" y="24929"/>
                    </a:lnTo>
                    <a:lnTo>
                      <a:pt x="21514" y="24848"/>
                    </a:lnTo>
                    <a:lnTo>
                      <a:pt x="21413" y="24748"/>
                    </a:lnTo>
                    <a:lnTo>
                      <a:pt x="21333" y="24647"/>
                    </a:lnTo>
                    <a:lnTo>
                      <a:pt x="21253" y="24547"/>
                    </a:lnTo>
                    <a:lnTo>
                      <a:pt x="21132" y="24286"/>
                    </a:lnTo>
                    <a:lnTo>
                      <a:pt x="21052" y="24025"/>
                    </a:lnTo>
                    <a:lnTo>
                      <a:pt x="20992" y="23743"/>
                    </a:lnTo>
                    <a:lnTo>
                      <a:pt x="20971" y="23442"/>
                    </a:lnTo>
                    <a:lnTo>
                      <a:pt x="21012" y="23161"/>
                    </a:lnTo>
                    <a:lnTo>
                      <a:pt x="21072" y="22900"/>
                    </a:lnTo>
                    <a:lnTo>
                      <a:pt x="21152" y="22619"/>
                    </a:lnTo>
                    <a:lnTo>
                      <a:pt x="21253" y="22357"/>
                    </a:lnTo>
                    <a:lnTo>
                      <a:pt x="21373" y="22116"/>
                    </a:lnTo>
                    <a:lnTo>
                      <a:pt x="21654" y="21614"/>
                    </a:lnTo>
                    <a:lnTo>
                      <a:pt x="21936" y="21132"/>
                    </a:lnTo>
                    <a:lnTo>
                      <a:pt x="22257" y="20529"/>
                    </a:lnTo>
                    <a:lnTo>
                      <a:pt x="22558" y="19927"/>
                    </a:lnTo>
                    <a:lnTo>
                      <a:pt x="22840" y="19304"/>
                    </a:lnTo>
                    <a:lnTo>
                      <a:pt x="23101" y="18661"/>
                    </a:lnTo>
                    <a:lnTo>
                      <a:pt x="23322" y="18019"/>
                    </a:lnTo>
                    <a:lnTo>
                      <a:pt x="23543" y="17376"/>
                    </a:lnTo>
                    <a:lnTo>
                      <a:pt x="23703" y="16713"/>
                    </a:lnTo>
                    <a:lnTo>
                      <a:pt x="23864" y="16050"/>
                    </a:lnTo>
                    <a:lnTo>
                      <a:pt x="23944" y="15608"/>
                    </a:lnTo>
                    <a:lnTo>
                      <a:pt x="24005" y="15166"/>
                    </a:lnTo>
                    <a:lnTo>
                      <a:pt x="24045" y="14724"/>
                    </a:lnTo>
                    <a:lnTo>
                      <a:pt x="24065" y="14282"/>
                    </a:lnTo>
                    <a:lnTo>
                      <a:pt x="24025" y="13860"/>
                    </a:lnTo>
                    <a:lnTo>
                      <a:pt x="23964" y="13419"/>
                    </a:lnTo>
                    <a:lnTo>
                      <a:pt x="23924" y="13218"/>
                    </a:lnTo>
                    <a:lnTo>
                      <a:pt x="23864" y="12997"/>
                    </a:lnTo>
                    <a:lnTo>
                      <a:pt x="23784" y="12796"/>
                    </a:lnTo>
                    <a:lnTo>
                      <a:pt x="23703" y="12595"/>
                    </a:lnTo>
                    <a:lnTo>
                      <a:pt x="23583" y="12414"/>
                    </a:lnTo>
                    <a:lnTo>
                      <a:pt x="23462" y="12233"/>
                    </a:lnTo>
                    <a:lnTo>
                      <a:pt x="23322" y="12053"/>
                    </a:lnTo>
                    <a:lnTo>
                      <a:pt x="23181" y="11892"/>
                    </a:lnTo>
                    <a:lnTo>
                      <a:pt x="23020" y="11731"/>
                    </a:lnTo>
                    <a:lnTo>
                      <a:pt x="22840" y="11611"/>
                    </a:lnTo>
                    <a:lnTo>
                      <a:pt x="22659" y="11490"/>
                    </a:lnTo>
                    <a:lnTo>
                      <a:pt x="22478" y="11390"/>
                    </a:lnTo>
                    <a:lnTo>
                      <a:pt x="22277" y="11289"/>
                    </a:lnTo>
                    <a:lnTo>
                      <a:pt x="22076" y="11229"/>
                    </a:lnTo>
                    <a:lnTo>
                      <a:pt x="21855" y="11189"/>
                    </a:lnTo>
                    <a:lnTo>
                      <a:pt x="21654" y="11169"/>
                    </a:lnTo>
                    <a:lnTo>
                      <a:pt x="21454" y="11169"/>
                    </a:lnTo>
                    <a:lnTo>
                      <a:pt x="21253" y="11209"/>
                    </a:lnTo>
                    <a:lnTo>
                      <a:pt x="21052" y="11249"/>
                    </a:lnTo>
                    <a:lnTo>
                      <a:pt x="20851" y="11329"/>
                    </a:lnTo>
                    <a:lnTo>
                      <a:pt x="20610" y="11470"/>
                    </a:lnTo>
                    <a:lnTo>
                      <a:pt x="20409" y="11651"/>
                    </a:lnTo>
                    <a:lnTo>
                      <a:pt x="20208" y="11832"/>
                    </a:lnTo>
                    <a:lnTo>
                      <a:pt x="20027" y="12033"/>
                    </a:lnTo>
                    <a:lnTo>
                      <a:pt x="19686" y="12474"/>
                    </a:lnTo>
                    <a:lnTo>
                      <a:pt x="19364" y="12916"/>
                    </a:lnTo>
                    <a:lnTo>
                      <a:pt x="19164" y="13137"/>
                    </a:lnTo>
                    <a:lnTo>
                      <a:pt x="18963" y="13338"/>
                    </a:lnTo>
                    <a:lnTo>
                      <a:pt x="18742" y="13499"/>
                    </a:lnTo>
                    <a:lnTo>
                      <a:pt x="18501" y="13640"/>
                    </a:lnTo>
                    <a:lnTo>
                      <a:pt x="18260" y="13740"/>
                    </a:lnTo>
                    <a:lnTo>
                      <a:pt x="18119" y="13780"/>
                    </a:lnTo>
                    <a:lnTo>
                      <a:pt x="17999" y="13800"/>
                    </a:lnTo>
                    <a:lnTo>
                      <a:pt x="17737" y="13800"/>
                    </a:lnTo>
                    <a:lnTo>
                      <a:pt x="17617" y="13780"/>
                    </a:lnTo>
                    <a:lnTo>
                      <a:pt x="17476" y="13720"/>
                    </a:lnTo>
                    <a:lnTo>
                      <a:pt x="17336" y="13660"/>
                    </a:lnTo>
                    <a:lnTo>
                      <a:pt x="17195" y="13559"/>
                    </a:lnTo>
                    <a:lnTo>
                      <a:pt x="17075" y="13439"/>
                    </a:lnTo>
                    <a:lnTo>
                      <a:pt x="16974" y="13318"/>
                    </a:lnTo>
                    <a:lnTo>
                      <a:pt x="16894" y="13178"/>
                    </a:lnTo>
                    <a:lnTo>
                      <a:pt x="16833" y="13017"/>
                    </a:lnTo>
                    <a:lnTo>
                      <a:pt x="16773" y="12836"/>
                    </a:lnTo>
                    <a:lnTo>
                      <a:pt x="16733" y="12675"/>
                    </a:lnTo>
                    <a:lnTo>
                      <a:pt x="16673" y="12294"/>
                    </a:lnTo>
                    <a:lnTo>
                      <a:pt x="16673" y="11912"/>
                    </a:lnTo>
                    <a:lnTo>
                      <a:pt x="16673" y="11530"/>
                    </a:lnTo>
                    <a:lnTo>
                      <a:pt x="16713" y="11149"/>
                    </a:lnTo>
                    <a:lnTo>
                      <a:pt x="16773" y="10345"/>
                    </a:lnTo>
                    <a:lnTo>
                      <a:pt x="16793" y="9542"/>
                    </a:lnTo>
                    <a:lnTo>
                      <a:pt x="16773" y="8718"/>
                    </a:lnTo>
                    <a:lnTo>
                      <a:pt x="16733" y="7915"/>
                    </a:lnTo>
                    <a:lnTo>
                      <a:pt x="16653" y="7111"/>
                    </a:lnTo>
                    <a:lnTo>
                      <a:pt x="16532" y="6308"/>
                    </a:lnTo>
                    <a:lnTo>
                      <a:pt x="16371" y="5524"/>
                    </a:lnTo>
                    <a:lnTo>
                      <a:pt x="16171" y="4741"/>
                    </a:lnTo>
                    <a:lnTo>
                      <a:pt x="16050" y="4259"/>
                    </a:lnTo>
                    <a:lnTo>
                      <a:pt x="15889" y="3777"/>
                    </a:lnTo>
                    <a:lnTo>
                      <a:pt x="15709" y="3315"/>
                    </a:lnTo>
                    <a:lnTo>
                      <a:pt x="15508" y="2873"/>
                    </a:lnTo>
                    <a:lnTo>
                      <a:pt x="15287" y="2431"/>
                    </a:lnTo>
                    <a:lnTo>
                      <a:pt x="15046" y="2009"/>
                    </a:lnTo>
                    <a:lnTo>
                      <a:pt x="14744" y="1627"/>
                    </a:lnTo>
                    <a:lnTo>
                      <a:pt x="14423" y="1246"/>
                    </a:lnTo>
                    <a:lnTo>
                      <a:pt x="14262" y="1085"/>
                    </a:lnTo>
                    <a:lnTo>
                      <a:pt x="14082" y="904"/>
                    </a:lnTo>
                    <a:lnTo>
                      <a:pt x="13881" y="764"/>
                    </a:lnTo>
                    <a:lnTo>
                      <a:pt x="13680" y="623"/>
                    </a:lnTo>
                    <a:lnTo>
                      <a:pt x="13459" y="502"/>
                    </a:lnTo>
                    <a:lnTo>
                      <a:pt x="13258" y="382"/>
                    </a:lnTo>
                    <a:lnTo>
                      <a:pt x="13037" y="282"/>
                    </a:lnTo>
                    <a:lnTo>
                      <a:pt x="12796" y="181"/>
                    </a:lnTo>
                    <a:lnTo>
                      <a:pt x="12575" y="121"/>
                    </a:lnTo>
                    <a:lnTo>
                      <a:pt x="12334" y="61"/>
                    </a:lnTo>
                    <a:lnTo>
                      <a:pt x="12093" y="20"/>
                    </a:lnTo>
                    <a:lnTo>
                      <a:pt x="118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382575" y="3039300"/>
                <a:ext cx="13575" cy="995850"/>
              </a:xfrm>
              <a:custGeom>
                <a:avLst/>
                <a:gdLst/>
                <a:ahLst/>
                <a:cxnLst/>
                <a:rect l="l" t="t" r="r" b="b"/>
                <a:pathLst>
                  <a:path w="543" h="39834" extrusionOk="0">
                    <a:moveTo>
                      <a:pt x="282" y="0"/>
                    </a:moveTo>
                    <a:lnTo>
                      <a:pt x="161" y="20"/>
                    </a:lnTo>
                    <a:lnTo>
                      <a:pt x="81" y="81"/>
                    </a:lnTo>
                    <a:lnTo>
                      <a:pt x="41" y="161"/>
                    </a:lnTo>
                    <a:lnTo>
                      <a:pt x="0" y="261"/>
                    </a:lnTo>
                    <a:lnTo>
                      <a:pt x="0" y="39572"/>
                    </a:lnTo>
                    <a:lnTo>
                      <a:pt x="41" y="39673"/>
                    </a:lnTo>
                    <a:lnTo>
                      <a:pt x="81" y="39773"/>
                    </a:lnTo>
                    <a:lnTo>
                      <a:pt x="161" y="39813"/>
                    </a:lnTo>
                    <a:lnTo>
                      <a:pt x="282" y="39833"/>
                    </a:lnTo>
                    <a:lnTo>
                      <a:pt x="382" y="39813"/>
                    </a:lnTo>
                    <a:lnTo>
                      <a:pt x="462" y="39773"/>
                    </a:lnTo>
                    <a:lnTo>
                      <a:pt x="523" y="39673"/>
                    </a:lnTo>
                    <a:lnTo>
                      <a:pt x="543" y="39572"/>
                    </a:lnTo>
                    <a:lnTo>
                      <a:pt x="543" y="261"/>
                    </a:lnTo>
                    <a:lnTo>
                      <a:pt x="523" y="161"/>
                    </a:lnTo>
                    <a:lnTo>
                      <a:pt x="462" y="81"/>
                    </a:lnTo>
                    <a:lnTo>
                      <a:pt x="382" y="20"/>
                    </a:lnTo>
                    <a:lnTo>
                      <a:pt x="282"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572400" y="3324525"/>
                <a:ext cx="431900" cy="264175"/>
              </a:xfrm>
              <a:custGeom>
                <a:avLst/>
                <a:gdLst/>
                <a:ahLst/>
                <a:cxnLst/>
                <a:rect l="l" t="t" r="r" b="b"/>
                <a:pathLst>
                  <a:path w="17276" h="10567" extrusionOk="0">
                    <a:moveTo>
                      <a:pt x="282" y="1"/>
                    </a:moveTo>
                    <a:lnTo>
                      <a:pt x="181" y="21"/>
                    </a:lnTo>
                    <a:lnTo>
                      <a:pt x="101" y="61"/>
                    </a:lnTo>
                    <a:lnTo>
                      <a:pt x="21" y="141"/>
                    </a:lnTo>
                    <a:lnTo>
                      <a:pt x="0" y="242"/>
                    </a:lnTo>
                    <a:lnTo>
                      <a:pt x="0" y="342"/>
                    </a:lnTo>
                    <a:lnTo>
                      <a:pt x="41" y="423"/>
                    </a:lnTo>
                    <a:lnTo>
                      <a:pt x="7654" y="10466"/>
                    </a:lnTo>
                    <a:lnTo>
                      <a:pt x="7694" y="10506"/>
                    </a:lnTo>
                    <a:lnTo>
                      <a:pt x="7734" y="10527"/>
                    </a:lnTo>
                    <a:lnTo>
                      <a:pt x="7794" y="10547"/>
                    </a:lnTo>
                    <a:lnTo>
                      <a:pt x="7855" y="10567"/>
                    </a:lnTo>
                    <a:lnTo>
                      <a:pt x="7875" y="10567"/>
                    </a:lnTo>
                    <a:lnTo>
                      <a:pt x="7975" y="10547"/>
                    </a:lnTo>
                    <a:lnTo>
                      <a:pt x="8055" y="10486"/>
                    </a:lnTo>
                    <a:lnTo>
                      <a:pt x="17215" y="443"/>
                    </a:lnTo>
                    <a:lnTo>
                      <a:pt x="17275" y="362"/>
                    </a:lnTo>
                    <a:lnTo>
                      <a:pt x="17275" y="262"/>
                    </a:lnTo>
                    <a:lnTo>
                      <a:pt x="17255" y="161"/>
                    </a:lnTo>
                    <a:lnTo>
                      <a:pt x="17195" y="81"/>
                    </a:lnTo>
                    <a:lnTo>
                      <a:pt x="17115" y="21"/>
                    </a:lnTo>
                    <a:lnTo>
                      <a:pt x="17014" y="1"/>
                    </a:lnTo>
                    <a:lnTo>
                      <a:pt x="16914" y="21"/>
                    </a:lnTo>
                    <a:lnTo>
                      <a:pt x="16833" y="101"/>
                    </a:lnTo>
                    <a:lnTo>
                      <a:pt x="7875" y="9884"/>
                    </a:lnTo>
                    <a:lnTo>
                      <a:pt x="462" y="101"/>
                    </a:lnTo>
                    <a:lnTo>
                      <a:pt x="382" y="41"/>
                    </a:lnTo>
                    <a:lnTo>
                      <a:pt x="282" y="1"/>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642200" y="3609775"/>
                <a:ext cx="627250" cy="399250"/>
              </a:xfrm>
              <a:custGeom>
                <a:avLst/>
                <a:gdLst/>
                <a:ahLst/>
                <a:cxnLst/>
                <a:rect l="l" t="t" r="r" b="b"/>
                <a:pathLst>
                  <a:path w="25090" h="15970" extrusionOk="0">
                    <a:moveTo>
                      <a:pt x="24808" y="0"/>
                    </a:moveTo>
                    <a:lnTo>
                      <a:pt x="24708" y="20"/>
                    </a:lnTo>
                    <a:lnTo>
                      <a:pt x="24627" y="81"/>
                    </a:lnTo>
                    <a:lnTo>
                      <a:pt x="10667" y="15307"/>
                    </a:lnTo>
                    <a:lnTo>
                      <a:pt x="462" y="2069"/>
                    </a:lnTo>
                    <a:lnTo>
                      <a:pt x="382" y="2009"/>
                    </a:lnTo>
                    <a:lnTo>
                      <a:pt x="282" y="1969"/>
                    </a:lnTo>
                    <a:lnTo>
                      <a:pt x="181" y="1989"/>
                    </a:lnTo>
                    <a:lnTo>
                      <a:pt x="101" y="2029"/>
                    </a:lnTo>
                    <a:lnTo>
                      <a:pt x="20" y="2110"/>
                    </a:lnTo>
                    <a:lnTo>
                      <a:pt x="0" y="2210"/>
                    </a:lnTo>
                    <a:lnTo>
                      <a:pt x="0" y="2310"/>
                    </a:lnTo>
                    <a:lnTo>
                      <a:pt x="40" y="2391"/>
                    </a:lnTo>
                    <a:lnTo>
                      <a:pt x="10446" y="15869"/>
                    </a:lnTo>
                    <a:lnTo>
                      <a:pt x="10486" y="15909"/>
                    </a:lnTo>
                    <a:lnTo>
                      <a:pt x="10546" y="15950"/>
                    </a:lnTo>
                    <a:lnTo>
                      <a:pt x="10586" y="15970"/>
                    </a:lnTo>
                    <a:lnTo>
                      <a:pt x="10667" y="15970"/>
                    </a:lnTo>
                    <a:lnTo>
                      <a:pt x="10767" y="15950"/>
                    </a:lnTo>
                    <a:lnTo>
                      <a:pt x="10847" y="15889"/>
                    </a:lnTo>
                    <a:lnTo>
                      <a:pt x="25009" y="442"/>
                    </a:lnTo>
                    <a:lnTo>
                      <a:pt x="25069" y="362"/>
                    </a:lnTo>
                    <a:lnTo>
                      <a:pt x="25089" y="261"/>
                    </a:lnTo>
                    <a:lnTo>
                      <a:pt x="25069" y="161"/>
                    </a:lnTo>
                    <a:lnTo>
                      <a:pt x="24989" y="81"/>
                    </a:lnTo>
                    <a:lnTo>
                      <a:pt x="24908" y="20"/>
                    </a:lnTo>
                    <a:lnTo>
                      <a:pt x="24808" y="0"/>
                    </a:lnTo>
                    <a:close/>
                  </a:path>
                </a:pathLst>
              </a:custGeom>
              <a:solidFill>
                <a:srgbClr val="429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699950" y="3976875"/>
                <a:ext cx="690525" cy="786925"/>
              </a:xfrm>
              <a:custGeom>
                <a:avLst/>
                <a:gdLst/>
                <a:ahLst/>
                <a:cxnLst/>
                <a:rect l="l" t="t" r="r" b="b"/>
                <a:pathLst>
                  <a:path w="27621" h="31477" extrusionOk="0">
                    <a:moveTo>
                      <a:pt x="0" y="0"/>
                    </a:moveTo>
                    <a:lnTo>
                      <a:pt x="5966" y="31477"/>
                    </a:lnTo>
                    <a:lnTo>
                      <a:pt x="21775" y="31477"/>
                    </a:lnTo>
                    <a:lnTo>
                      <a:pt x="276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p:cNvSpPr txBox="1"/>
          <p:nvPr/>
        </p:nvSpPr>
        <p:spPr>
          <a:xfrm>
            <a:off x="538692" y="969704"/>
            <a:ext cx="7892070" cy="2862322"/>
          </a:xfrm>
          <a:prstGeom prst="rect">
            <a:avLst/>
          </a:prstGeom>
          <a:noFill/>
        </p:spPr>
        <p:txBody>
          <a:bodyPr wrap="square" rtlCol="0">
            <a:spAutoFit/>
          </a:bodyPr>
          <a:lstStyle/>
          <a:p>
            <a:pPr algn="ctr">
              <a:lnSpc>
                <a:spcPct val="150000"/>
              </a:lnSpc>
            </a:pPr>
            <a:r>
              <a:rPr lang="en-US" sz="4000" b="1" dirty="0">
                <a:solidFill>
                  <a:schemeClr val="accent1">
                    <a:lumMod val="75000"/>
                  </a:schemeClr>
                </a:solidFill>
              </a:rPr>
              <a:t>CHÀO MỪNG CÁC EM </a:t>
            </a:r>
          </a:p>
          <a:p>
            <a:pPr algn="ctr">
              <a:lnSpc>
                <a:spcPct val="150000"/>
              </a:lnSpc>
            </a:pPr>
            <a:r>
              <a:rPr lang="en-US" sz="4000" b="1" dirty="0">
                <a:solidFill>
                  <a:schemeClr val="accent1">
                    <a:lumMod val="75000"/>
                  </a:schemeClr>
                </a:solidFill>
              </a:rPr>
              <a:t>ĐẾN </a:t>
            </a:r>
            <a:r>
              <a:rPr lang="en-US" sz="4000" b="1">
                <a:solidFill>
                  <a:schemeClr val="accent1">
                    <a:lumMod val="75000"/>
                  </a:schemeClr>
                </a:solidFill>
              </a:rPr>
              <a:t>VỚI MÔN GIÁO DỤC</a:t>
            </a:r>
          </a:p>
          <a:p>
            <a:pPr algn="ctr">
              <a:lnSpc>
                <a:spcPct val="150000"/>
              </a:lnSpc>
            </a:pPr>
            <a:r>
              <a:rPr lang="en-US" sz="4000" b="1">
                <a:solidFill>
                  <a:schemeClr val="accent1">
                    <a:lumMod val="75000"/>
                  </a:schemeClr>
                </a:solidFill>
              </a:rPr>
              <a:t> KINH TẾ VÀ PHÁP LUẬT!</a:t>
            </a:r>
            <a:endParaRPr lang="en-US" sz="4000" b="1" dirty="0">
              <a:solidFill>
                <a:schemeClr val="accent1">
                  <a:lumMod val="75000"/>
                </a:schemeClr>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grpSp>
        <p:nvGrpSpPr>
          <p:cNvPr id="2" name="Google Shape;1811;p34"/>
          <p:cNvGrpSpPr/>
          <p:nvPr/>
        </p:nvGrpSpPr>
        <p:grpSpPr>
          <a:xfrm>
            <a:off x="192921" y="0"/>
            <a:ext cx="8786221" cy="5201647"/>
            <a:chOff x="1551000" y="452264"/>
            <a:chExt cx="6042000" cy="4363911"/>
          </a:xfrm>
        </p:grpSpPr>
        <p:sp>
          <p:nvSpPr>
            <p:cNvPr id="1812" name="Google Shape;1812;p34"/>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813;p34"/>
            <p:cNvGrpSpPr/>
            <p:nvPr/>
          </p:nvGrpSpPr>
          <p:grpSpPr>
            <a:xfrm>
              <a:off x="1705800" y="452264"/>
              <a:ext cx="5732400" cy="4147136"/>
              <a:chOff x="628875" y="452264"/>
              <a:chExt cx="5732400" cy="4147136"/>
            </a:xfrm>
          </p:grpSpPr>
          <p:sp>
            <p:nvSpPr>
              <p:cNvPr id="1814" name="Google Shape;1814;p34"/>
              <p:cNvSpPr/>
              <p:nvPr/>
            </p:nvSpPr>
            <p:spPr>
              <a:xfrm>
                <a:off x="628875" y="617500"/>
                <a:ext cx="568325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4"/>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816;p34"/>
              <p:cNvGrpSpPr/>
              <p:nvPr/>
            </p:nvGrpSpPr>
            <p:grpSpPr>
              <a:xfrm>
                <a:off x="816950" y="452264"/>
                <a:ext cx="196200" cy="375250"/>
                <a:chOff x="816950" y="467150"/>
                <a:chExt cx="196200" cy="375250"/>
              </a:xfrm>
            </p:grpSpPr>
            <p:sp>
              <p:nvSpPr>
                <p:cNvPr id="1817" name="Google Shape;181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819;p34"/>
              <p:cNvGrpSpPr/>
              <p:nvPr/>
            </p:nvGrpSpPr>
            <p:grpSpPr>
              <a:xfrm>
                <a:off x="1244763" y="452264"/>
                <a:ext cx="196200" cy="375250"/>
                <a:chOff x="816950" y="467150"/>
                <a:chExt cx="196200" cy="375250"/>
              </a:xfrm>
            </p:grpSpPr>
            <p:sp>
              <p:nvSpPr>
                <p:cNvPr id="1820" name="Google Shape;182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822;p34"/>
              <p:cNvGrpSpPr/>
              <p:nvPr/>
            </p:nvGrpSpPr>
            <p:grpSpPr>
              <a:xfrm>
                <a:off x="1672575" y="452264"/>
                <a:ext cx="196200" cy="375250"/>
                <a:chOff x="816950" y="467150"/>
                <a:chExt cx="196200" cy="375250"/>
              </a:xfrm>
            </p:grpSpPr>
            <p:sp>
              <p:nvSpPr>
                <p:cNvPr id="1823" name="Google Shape;182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825;p34"/>
              <p:cNvGrpSpPr/>
              <p:nvPr/>
            </p:nvGrpSpPr>
            <p:grpSpPr>
              <a:xfrm>
                <a:off x="2100388" y="452264"/>
                <a:ext cx="196200" cy="375250"/>
                <a:chOff x="816950" y="467150"/>
                <a:chExt cx="196200" cy="375250"/>
              </a:xfrm>
            </p:grpSpPr>
            <p:sp>
              <p:nvSpPr>
                <p:cNvPr id="1826" name="Google Shape;1826;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828;p34"/>
              <p:cNvGrpSpPr/>
              <p:nvPr/>
            </p:nvGrpSpPr>
            <p:grpSpPr>
              <a:xfrm>
                <a:off x="2528200" y="452264"/>
                <a:ext cx="196200" cy="375250"/>
                <a:chOff x="816950" y="467150"/>
                <a:chExt cx="196200" cy="375250"/>
              </a:xfrm>
            </p:grpSpPr>
            <p:sp>
              <p:nvSpPr>
                <p:cNvPr id="1829" name="Google Shape;1829;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831;p34"/>
              <p:cNvGrpSpPr/>
              <p:nvPr/>
            </p:nvGrpSpPr>
            <p:grpSpPr>
              <a:xfrm>
                <a:off x="2956013" y="452264"/>
                <a:ext cx="196200" cy="375250"/>
                <a:chOff x="816950" y="467150"/>
                <a:chExt cx="196200" cy="375250"/>
              </a:xfrm>
            </p:grpSpPr>
            <p:sp>
              <p:nvSpPr>
                <p:cNvPr id="1832" name="Google Shape;1832;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834;p34"/>
              <p:cNvGrpSpPr/>
              <p:nvPr/>
            </p:nvGrpSpPr>
            <p:grpSpPr>
              <a:xfrm>
                <a:off x="3383825" y="452264"/>
                <a:ext cx="196200" cy="375250"/>
                <a:chOff x="816950" y="467150"/>
                <a:chExt cx="196200" cy="375250"/>
              </a:xfrm>
            </p:grpSpPr>
            <p:sp>
              <p:nvSpPr>
                <p:cNvPr id="1835" name="Google Shape;1835;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837;p34"/>
              <p:cNvGrpSpPr/>
              <p:nvPr/>
            </p:nvGrpSpPr>
            <p:grpSpPr>
              <a:xfrm>
                <a:off x="3811638" y="452264"/>
                <a:ext cx="196200" cy="375250"/>
                <a:chOff x="816950" y="467150"/>
                <a:chExt cx="196200" cy="375250"/>
              </a:xfrm>
            </p:grpSpPr>
            <p:sp>
              <p:nvSpPr>
                <p:cNvPr id="1838" name="Google Shape;1838;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840;p34"/>
              <p:cNvGrpSpPr/>
              <p:nvPr/>
            </p:nvGrpSpPr>
            <p:grpSpPr>
              <a:xfrm>
                <a:off x="4239450" y="452264"/>
                <a:ext cx="196200" cy="375250"/>
                <a:chOff x="816950" y="467150"/>
                <a:chExt cx="196200" cy="375250"/>
              </a:xfrm>
            </p:grpSpPr>
            <p:sp>
              <p:nvSpPr>
                <p:cNvPr id="1841" name="Google Shape;1841;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843;p34"/>
              <p:cNvGrpSpPr/>
              <p:nvPr/>
            </p:nvGrpSpPr>
            <p:grpSpPr>
              <a:xfrm>
                <a:off x="4667263" y="452264"/>
                <a:ext cx="196200" cy="375250"/>
                <a:chOff x="816950" y="467150"/>
                <a:chExt cx="196200" cy="375250"/>
              </a:xfrm>
            </p:grpSpPr>
            <p:sp>
              <p:nvSpPr>
                <p:cNvPr id="1844" name="Google Shape;1844;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846;p34"/>
              <p:cNvGrpSpPr/>
              <p:nvPr/>
            </p:nvGrpSpPr>
            <p:grpSpPr>
              <a:xfrm>
                <a:off x="5095075" y="452264"/>
                <a:ext cx="196200" cy="375250"/>
                <a:chOff x="816950" y="467150"/>
                <a:chExt cx="196200" cy="375250"/>
              </a:xfrm>
            </p:grpSpPr>
            <p:sp>
              <p:nvSpPr>
                <p:cNvPr id="1847" name="Google Shape;184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849;p34"/>
              <p:cNvGrpSpPr/>
              <p:nvPr/>
            </p:nvGrpSpPr>
            <p:grpSpPr>
              <a:xfrm>
                <a:off x="5522888" y="452264"/>
                <a:ext cx="196200" cy="375250"/>
                <a:chOff x="816950" y="467150"/>
                <a:chExt cx="196200" cy="375250"/>
              </a:xfrm>
            </p:grpSpPr>
            <p:sp>
              <p:nvSpPr>
                <p:cNvPr id="1850" name="Google Shape;185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852;p34"/>
              <p:cNvGrpSpPr/>
              <p:nvPr/>
            </p:nvGrpSpPr>
            <p:grpSpPr>
              <a:xfrm>
                <a:off x="5950700" y="452264"/>
                <a:ext cx="196200" cy="375250"/>
                <a:chOff x="816950" y="467150"/>
                <a:chExt cx="196200" cy="375250"/>
              </a:xfrm>
            </p:grpSpPr>
            <p:sp>
              <p:nvSpPr>
                <p:cNvPr id="1853" name="Google Shape;185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9" name="TextBox 48"/>
          <p:cNvSpPr txBox="1"/>
          <p:nvPr/>
        </p:nvSpPr>
        <p:spPr>
          <a:xfrm>
            <a:off x="563703" y="774234"/>
            <a:ext cx="3939294" cy="400110"/>
          </a:xfrm>
          <a:prstGeom prst="rect">
            <a:avLst/>
          </a:prstGeom>
          <a:noFill/>
        </p:spPr>
        <p:txBody>
          <a:bodyPr wrap="square" rtlCol="0">
            <a:spAutoFit/>
          </a:bodyPr>
          <a:lstStyle/>
          <a:p>
            <a:r>
              <a:rPr lang="en-US" sz="2000" b="1" dirty="0">
                <a:solidFill>
                  <a:schemeClr val="accent4">
                    <a:lumMod val="50000"/>
                  </a:schemeClr>
                </a:solidFill>
              </a:rPr>
              <a:t>1. CHỦ THỂ SẢN XUẤT</a:t>
            </a:r>
          </a:p>
        </p:txBody>
      </p:sp>
      <p:cxnSp>
        <p:nvCxnSpPr>
          <p:cNvPr id="50" name="Straight Connector 49"/>
          <p:cNvCxnSpPr/>
          <p:nvPr/>
        </p:nvCxnSpPr>
        <p:spPr>
          <a:xfrm flipV="1">
            <a:off x="691527" y="1154351"/>
            <a:ext cx="2758964" cy="3055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08800" y="1310400"/>
            <a:ext cx="6796800" cy="15696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sz="2400" b="1" dirty="0" smtClean="0">
                <a:solidFill>
                  <a:srgbClr val="FF0000"/>
                </a:solidFill>
              </a:rPr>
              <a:t>Chủ thể sản xuất: </a:t>
            </a:r>
            <a:r>
              <a:rPr lang="vi-VN" sz="2400" dirty="0" smtClean="0"/>
              <a:t>là những người sản xuất, cung cấp hàng hóa, dịch vụ ra thị trường, đáp ứng nhu cầu tiêu dùng của xã hội. Chủ thể sản xuất gồm các nhà đầu tư, sản xuất, kinh doanh.</a:t>
            </a:r>
            <a:endParaRPr lang="en-US" sz="2400" dirty="0"/>
          </a:p>
        </p:txBody>
      </p:sp>
      <p:pic>
        <p:nvPicPr>
          <p:cNvPr id="2050" name="Picture 2" descr="Giáo Dục, Học Tập, Học Sinh, Kiến Thức, Học Nhóm, Tải hình PNG 187 -  Free.Vector6.com"/>
          <p:cNvPicPr>
            <a:picLocks noChangeAspect="1" noChangeArrowheads="1"/>
          </p:cNvPicPr>
          <p:nvPr/>
        </p:nvPicPr>
        <p:blipFill>
          <a:blip r:embed="rId3"/>
          <a:srcRect/>
          <a:stretch>
            <a:fillRect/>
          </a:stretch>
        </p:blipFill>
        <p:spPr bwMode="auto">
          <a:xfrm>
            <a:off x="2373175" y="1933438"/>
            <a:ext cx="4049225" cy="3009925"/>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48719" y="640201"/>
            <a:ext cx="5185457" cy="4682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chemeClr val="tx1"/>
                </a:solidFill>
              </a:rPr>
              <a:t>Chủ </a:t>
            </a:r>
            <a:r>
              <a:rPr lang="vi-VN" sz="2800" b="1" smtClean="0">
                <a:solidFill>
                  <a:schemeClr val="tx1"/>
                </a:solidFill>
              </a:rPr>
              <a:t>thể sản xuất </a:t>
            </a:r>
            <a:r>
              <a:rPr lang="vi-VN" sz="2800" b="1" dirty="0" smtClean="0">
                <a:solidFill>
                  <a:schemeClr val="tx1"/>
                </a:solidFill>
              </a:rPr>
              <a:t>có vai trò</a:t>
            </a:r>
            <a:endParaRPr lang="en-US" sz="2800" b="1" dirty="0">
              <a:solidFill>
                <a:schemeClr val="tx1"/>
              </a:solidFill>
            </a:endParaRPr>
          </a:p>
        </p:txBody>
      </p:sp>
      <p:cxnSp>
        <p:nvCxnSpPr>
          <p:cNvPr id="12" name="Elbow Connector 11"/>
          <p:cNvCxnSpPr>
            <a:stCxn id="11" idx="2"/>
            <a:endCxn id="3" idx="0"/>
          </p:cNvCxnSpPr>
          <p:nvPr/>
        </p:nvCxnSpPr>
        <p:spPr>
          <a:xfrm rot="5400000">
            <a:off x="2989664" y="713341"/>
            <a:ext cx="1256642" cy="2046927"/>
          </a:xfrm>
          <a:prstGeom prst="bentConnector3">
            <a:avLst>
              <a:gd name="adj1" fmla="val 50000"/>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4125600" y="1735200"/>
            <a:ext cx="2800800" cy="554400"/>
          </a:xfrm>
          <a:prstGeom prst="bentConnector3">
            <a:avLst>
              <a:gd name="adj1" fmla="val 100129"/>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66642" y="2365125"/>
            <a:ext cx="4055758" cy="2519175"/>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smtClean="0">
                <a:solidFill>
                  <a:srgbClr val="002060"/>
                </a:solidFill>
              </a:rPr>
              <a:t>Sử dụng các yếu tố sản xuất để sản xuất, kinh doanh và thu lợi nhuận, thỏa mãn nhu cầu hiện tại của xã hội hiện tại, tương lại trong điều kiện nguồn lực có hạn.</a:t>
            </a:r>
            <a:endParaRPr lang="en-US" sz="2000" dirty="0">
              <a:solidFill>
                <a:srgbClr val="002060"/>
              </a:solidFill>
            </a:endParaRPr>
          </a:p>
        </p:txBody>
      </p:sp>
      <p:sp>
        <p:nvSpPr>
          <p:cNvPr id="18" name="Rectangle 17"/>
          <p:cNvSpPr/>
          <p:nvPr/>
        </p:nvSpPr>
        <p:spPr>
          <a:xfrm>
            <a:off x="5256000" y="2329655"/>
            <a:ext cx="3361255" cy="251144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dirty="0" smtClean="0">
                <a:solidFill>
                  <a:srgbClr val="002060"/>
                </a:solidFill>
              </a:rPr>
              <a:t>Có trách nhiệm cung cấp những hàng hóa, dịch vụ </a:t>
            </a:r>
            <a:r>
              <a:rPr lang="vi-VN" sz="2000" dirty="0" smtClean="0">
                <a:solidFill>
                  <a:srgbClr val="002060"/>
                </a:solidFill>
              </a:rPr>
              <a:t>không</a:t>
            </a:r>
            <a:r>
              <a:rPr lang="vi-VN" sz="1800" dirty="0" smtClean="0">
                <a:solidFill>
                  <a:srgbClr val="002060"/>
                </a:solidFill>
              </a:rPr>
              <a:t> làm tổn hại tới sức khỏe và lợi ích của con người trong xã hội.</a:t>
            </a:r>
            <a:endParaRPr lang="en-US" sz="1800" dirty="0">
              <a:solidFill>
                <a:srgbClr val="002060"/>
              </a:solidFill>
            </a:endParaRPr>
          </a:p>
        </p:txBody>
      </p:sp>
    </p:spTree>
    <p:extLst>
      <p:ext uri="{BB962C8B-B14F-4D97-AF65-F5344CB8AC3E}">
        <p14:creationId xmlns="" xmlns:p14="http://schemas.microsoft.com/office/powerpoint/2010/main" val="2203490821"/>
      </p:ext>
    </p:extLst>
  </p:cSld>
  <p:clrMapOvr>
    <a:masterClrMapping/>
  </p:clrMapOvr>
  <mc:AlternateContent xmlns:mc="http://schemas.openxmlformats.org/markup-compatibility/2006">
    <mc:Choice xmlns=""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308" y="3136604"/>
            <a:ext cx="3864070" cy="2287189"/>
          </a:xfrm>
          <a:prstGeom prst="rect">
            <a:avLst/>
          </a:prstGeom>
        </p:spPr>
      </p:pic>
      <p:pic>
        <p:nvPicPr>
          <p:cNvPr id="84" name="Picture 6"/>
          <p:cNvPicPr>
            <a:picLocks noChangeAspect="1"/>
          </p:cNvPicPr>
          <p:nvPr/>
        </p:nvPicPr>
        <p:blipFill>
          <a:blip r:embed="rId4"/>
          <a:srcRect/>
          <a:stretch>
            <a:fillRect/>
          </a:stretch>
        </p:blipFill>
        <p:spPr>
          <a:xfrm>
            <a:off x="413588" y="367179"/>
            <a:ext cx="7867967" cy="4672412"/>
          </a:xfrm>
          <a:prstGeom prst="rect">
            <a:avLst/>
          </a:prstGeom>
        </p:spPr>
      </p:pic>
      <p:sp>
        <p:nvSpPr>
          <p:cNvPr id="3" name="TextBox 2"/>
          <p:cNvSpPr txBox="1"/>
          <p:nvPr/>
        </p:nvSpPr>
        <p:spPr>
          <a:xfrm>
            <a:off x="2430219" y="1610591"/>
            <a:ext cx="3964547" cy="492443"/>
          </a:xfrm>
          <a:prstGeom prst="rect">
            <a:avLst/>
          </a:prstGeom>
          <a:noFill/>
        </p:spPr>
        <p:txBody>
          <a:bodyPr wrap="none" rtlCol="0">
            <a:spAutoFit/>
          </a:bodyPr>
          <a:lstStyle/>
          <a:p>
            <a:r>
              <a:rPr lang="vi-VN" sz="2600" b="1" dirty="0" smtClean="0">
                <a:solidFill>
                  <a:srgbClr val="002060"/>
                </a:solidFill>
              </a:rPr>
              <a:t>2</a:t>
            </a:r>
            <a:r>
              <a:rPr lang="en-US" sz="2600" b="1" dirty="0" smtClean="0">
                <a:solidFill>
                  <a:srgbClr val="002060"/>
                </a:solidFill>
              </a:rPr>
              <a:t>. </a:t>
            </a:r>
            <a:r>
              <a:rPr lang="en-US" sz="2600" b="1" dirty="0">
                <a:solidFill>
                  <a:srgbClr val="002060"/>
                </a:solidFill>
              </a:rPr>
              <a:t>CHỦ THỂ TIÊU DÙNG</a:t>
            </a:r>
          </a:p>
        </p:txBody>
      </p:sp>
    </p:spTree>
    <p:extLst>
      <p:ext uri="{BB962C8B-B14F-4D97-AF65-F5344CB8AC3E}">
        <p14:creationId xmlns="" xmlns:p14="http://schemas.microsoft.com/office/powerpoint/2010/main" val="734530809"/>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3" name="TextBox 2"/>
          <p:cNvSpPr txBox="1"/>
          <p:nvPr/>
        </p:nvSpPr>
        <p:spPr>
          <a:xfrm>
            <a:off x="4300953" y="1053515"/>
            <a:ext cx="2552301" cy="400110"/>
          </a:xfrm>
          <a:prstGeom prst="rect">
            <a:avLst/>
          </a:prstGeom>
          <a:noFill/>
        </p:spPr>
        <p:txBody>
          <a:bodyPr wrap="none" rtlCol="0">
            <a:spAutoFit/>
          </a:bodyPr>
          <a:lstStyle/>
          <a:p>
            <a:pPr algn="ctr"/>
            <a:r>
              <a:rPr lang="vi-VN" sz="2000" b="1" dirty="0" smtClean="0">
                <a:solidFill>
                  <a:schemeClr val="accent4">
                    <a:lumMod val="75000"/>
                  </a:schemeClr>
                </a:solidFill>
              </a:rPr>
              <a:t>THẢO LUẬN NHÓM</a:t>
            </a:r>
            <a:endParaRPr lang="en-US" sz="2000" b="1" dirty="0">
              <a:solidFill>
                <a:schemeClr val="accent4">
                  <a:lumMod val="75000"/>
                </a:schemeClr>
              </a:solidFill>
            </a:endParaRPr>
          </a:p>
        </p:txBody>
      </p:sp>
      <p:pic>
        <p:nvPicPr>
          <p:cNvPr id="17" name="Picture 7"/>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478997" y="1585732"/>
            <a:ext cx="2079659" cy="3047617"/>
          </a:xfrm>
          <a:prstGeom prst="rect">
            <a:avLst/>
          </a:prstGeom>
        </p:spPr>
      </p:pic>
      <p:sp>
        <p:nvSpPr>
          <p:cNvPr id="4" name="Rounded Rectangle 3"/>
          <p:cNvSpPr/>
          <p:nvPr/>
        </p:nvSpPr>
        <p:spPr>
          <a:xfrm>
            <a:off x="2558657" y="2213264"/>
            <a:ext cx="5993062" cy="22548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Font typeface="Wingdings" pitchFamily="2" charset="2"/>
              <a:buChar char="v"/>
            </a:pPr>
            <a:r>
              <a:rPr lang="vi-VN" sz="1800" i="1" dirty="0" smtClean="0">
                <a:solidFill>
                  <a:srgbClr val="0070C0"/>
                </a:solidFill>
              </a:rPr>
              <a:t> Các nhân vật trong các bức tranh tham gia nền kinh tế với vai trò là chủ thể gì?</a:t>
            </a:r>
          </a:p>
          <a:p>
            <a:pPr algn="just">
              <a:lnSpc>
                <a:spcPct val="150000"/>
              </a:lnSpc>
              <a:buFont typeface="Wingdings" pitchFamily="2" charset="2"/>
              <a:buChar char="v"/>
            </a:pPr>
            <a:r>
              <a:rPr lang="vi-VN" sz="1800" i="1" dirty="0" smtClean="0">
                <a:solidFill>
                  <a:srgbClr val="0070C0"/>
                </a:solidFill>
              </a:rPr>
              <a:t> Người tiêu dùng có vai trò gì đối với sự phát triển của xã hội? Vì sao người tiêu dùng phải có trách nhiệm đối với sự phát triển bền vững của xã hội?</a:t>
            </a:r>
            <a:endParaRPr lang="en-US" sz="1800" i="1" dirty="0">
              <a:solidFill>
                <a:srgbClr val="0070C0"/>
              </a:solidFill>
            </a:endParaRPr>
          </a:p>
        </p:txBody>
      </p:sp>
      <p:sp>
        <p:nvSpPr>
          <p:cNvPr id="14" name="TextBox 13"/>
          <p:cNvSpPr txBox="1"/>
          <p:nvPr/>
        </p:nvSpPr>
        <p:spPr>
          <a:xfrm>
            <a:off x="563703" y="577464"/>
            <a:ext cx="3939294" cy="400110"/>
          </a:xfrm>
          <a:prstGeom prst="rect">
            <a:avLst/>
          </a:prstGeom>
          <a:noFill/>
        </p:spPr>
        <p:txBody>
          <a:bodyPr wrap="square" rtlCol="0">
            <a:spAutoFit/>
          </a:bodyPr>
          <a:lstStyle/>
          <a:p>
            <a:r>
              <a:rPr lang="vi-VN" sz="2000" b="1" dirty="0" smtClean="0">
                <a:solidFill>
                  <a:schemeClr val="accent4">
                    <a:lumMod val="50000"/>
                  </a:schemeClr>
                </a:solidFill>
              </a:rPr>
              <a:t>2</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TIÊU DÙNG</a:t>
            </a:r>
            <a:endParaRPr lang="en-US" sz="2000" b="1" dirty="0">
              <a:solidFill>
                <a:schemeClr val="accent4">
                  <a:lumMod val="50000"/>
                </a:schemeClr>
              </a:solidFill>
            </a:endParaRPr>
          </a:p>
        </p:txBody>
      </p:sp>
      <p:cxnSp>
        <p:nvCxnSpPr>
          <p:cNvPr id="16" name="Straight Connector 15"/>
          <p:cNvCxnSpPr/>
          <p:nvPr/>
        </p:nvCxnSpPr>
        <p:spPr>
          <a:xfrm flipV="1">
            <a:off x="737826" y="983848"/>
            <a:ext cx="2838751" cy="1586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23281" y="1446835"/>
            <a:ext cx="6030410" cy="646331"/>
          </a:xfrm>
          <a:prstGeom prst="rect">
            <a:avLst/>
          </a:prstGeom>
          <a:noFill/>
        </p:spPr>
        <p:txBody>
          <a:bodyPr wrap="square" rtlCol="0">
            <a:spAutoFit/>
          </a:bodyPr>
          <a:lstStyle/>
          <a:p>
            <a:pPr algn="just"/>
            <a:r>
              <a:rPr lang="vi-VN" sz="1800" i="1" dirty="0" smtClean="0"/>
              <a:t>Quan sát tranh minh họa 1, 2, đọc thông tin 1, 2 SGK tr.12, 13 và trả lời câu hỏi:</a:t>
            </a:r>
            <a:endParaRPr lang="en-US" sz="1800" i="1" dirty="0"/>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grpSp>
        <p:nvGrpSpPr>
          <p:cNvPr id="2" name="Google Shape;1811;p34"/>
          <p:cNvGrpSpPr/>
          <p:nvPr/>
        </p:nvGrpSpPr>
        <p:grpSpPr>
          <a:xfrm>
            <a:off x="181347" y="0"/>
            <a:ext cx="8786221" cy="5201647"/>
            <a:chOff x="1551000" y="452264"/>
            <a:chExt cx="6042000" cy="4363911"/>
          </a:xfrm>
        </p:grpSpPr>
        <p:sp>
          <p:nvSpPr>
            <p:cNvPr id="1812" name="Google Shape;1812;p34"/>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 name="Google Shape;1813;p34"/>
            <p:cNvGrpSpPr/>
            <p:nvPr/>
          </p:nvGrpSpPr>
          <p:grpSpPr>
            <a:xfrm>
              <a:off x="1705800" y="452264"/>
              <a:ext cx="5732400" cy="4147136"/>
              <a:chOff x="628875" y="452264"/>
              <a:chExt cx="5732400" cy="4147136"/>
            </a:xfrm>
          </p:grpSpPr>
          <p:sp>
            <p:nvSpPr>
              <p:cNvPr id="1814" name="Google Shape;1814;p34"/>
              <p:cNvSpPr/>
              <p:nvPr/>
            </p:nvSpPr>
            <p:spPr>
              <a:xfrm>
                <a:off x="628875" y="617500"/>
                <a:ext cx="568325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5" name="Google Shape;1815;p34"/>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 name="Google Shape;1816;p34"/>
              <p:cNvGrpSpPr/>
              <p:nvPr/>
            </p:nvGrpSpPr>
            <p:grpSpPr>
              <a:xfrm>
                <a:off x="816950" y="452264"/>
                <a:ext cx="196200" cy="375250"/>
                <a:chOff x="816950" y="467150"/>
                <a:chExt cx="196200" cy="375250"/>
              </a:xfrm>
            </p:grpSpPr>
            <p:sp>
              <p:nvSpPr>
                <p:cNvPr id="1817" name="Google Shape;181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8" name="Google Shape;181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7" name="Google Shape;1819;p34"/>
              <p:cNvGrpSpPr/>
              <p:nvPr/>
            </p:nvGrpSpPr>
            <p:grpSpPr>
              <a:xfrm>
                <a:off x="1244763" y="452264"/>
                <a:ext cx="196200" cy="375250"/>
                <a:chOff x="816950" y="467150"/>
                <a:chExt cx="196200" cy="375250"/>
              </a:xfrm>
            </p:grpSpPr>
            <p:sp>
              <p:nvSpPr>
                <p:cNvPr id="1820" name="Google Shape;182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1" name="Google Shape;182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8" name="Google Shape;1822;p34"/>
              <p:cNvGrpSpPr/>
              <p:nvPr/>
            </p:nvGrpSpPr>
            <p:grpSpPr>
              <a:xfrm>
                <a:off x="1672575" y="452264"/>
                <a:ext cx="196200" cy="375250"/>
                <a:chOff x="816950" y="467150"/>
                <a:chExt cx="196200" cy="375250"/>
              </a:xfrm>
            </p:grpSpPr>
            <p:sp>
              <p:nvSpPr>
                <p:cNvPr id="1823" name="Google Shape;182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4" name="Google Shape;182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9" name="Google Shape;1825;p34"/>
              <p:cNvGrpSpPr/>
              <p:nvPr/>
            </p:nvGrpSpPr>
            <p:grpSpPr>
              <a:xfrm>
                <a:off x="2100388" y="452264"/>
                <a:ext cx="196200" cy="375250"/>
                <a:chOff x="816950" y="467150"/>
                <a:chExt cx="196200" cy="375250"/>
              </a:xfrm>
            </p:grpSpPr>
            <p:sp>
              <p:nvSpPr>
                <p:cNvPr id="1826" name="Google Shape;1826;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7" name="Google Shape;1827;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0" name="Google Shape;1828;p34"/>
              <p:cNvGrpSpPr/>
              <p:nvPr/>
            </p:nvGrpSpPr>
            <p:grpSpPr>
              <a:xfrm>
                <a:off x="2528200" y="452264"/>
                <a:ext cx="196200" cy="375250"/>
                <a:chOff x="816950" y="467150"/>
                <a:chExt cx="196200" cy="375250"/>
              </a:xfrm>
            </p:grpSpPr>
            <p:sp>
              <p:nvSpPr>
                <p:cNvPr id="1829" name="Google Shape;1829;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0" name="Google Shape;1830;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1" name="Google Shape;1831;p34"/>
              <p:cNvGrpSpPr/>
              <p:nvPr/>
            </p:nvGrpSpPr>
            <p:grpSpPr>
              <a:xfrm>
                <a:off x="2956013" y="452264"/>
                <a:ext cx="196200" cy="375250"/>
                <a:chOff x="816950" y="467150"/>
                <a:chExt cx="196200" cy="375250"/>
              </a:xfrm>
            </p:grpSpPr>
            <p:sp>
              <p:nvSpPr>
                <p:cNvPr id="1832" name="Google Shape;1832;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3" name="Google Shape;1833;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2" name="Google Shape;1834;p34"/>
              <p:cNvGrpSpPr/>
              <p:nvPr/>
            </p:nvGrpSpPr>
            <p:grpSpPr>
              <a:xfrm>
                <a:off x="3383825" y="452264"/>
                <a:ext cx="196200" cy="375250"/>
                <a:chOff x="816950" y="467150"/>
                <a:chExt cx="196200" cy="375250"/>
              </a:xfrm>
            </p:grpSpPr>
            <p:sp>
              <p:nvSpPr>
                <p:cNvPr id="1835" name="Google Shape;1835;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6" name="Google Shape;1836;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3" name="Google Shape;1837;p34"/>
              <p:cNvGrpSpPr/>
              <p:nvPr/>
            </p:nvGrpSpPr>
            <p:grpSpPr>
              <a:xfrm>
                <a:off x="3811638" y="452264"/>
                <a:ext cx="196200" cy="375250"/>
                <a:chOff x="816950" y="467150"/>
                <a:chExt cx="196200" cy="375250"/>
              </a:xfrm>
            </p:grpSpPr>
            <p:sp>
              <p:nvSpPr>
                <p:cNvPr id="1838" name="Google Shape;1838;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9" name="Google Shape;1839;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4" name="Google Shape;1840;p34"/>
              <p:cNvGrpSpPr/>
              <p:nvPr/>
            </p:nvGrpSpPr>
            <p:grpSpPr>
              <a:xfrm>
                <a:off x="4239450" y="452264"/>
                <a:ext cx="196200" cy="375250"/>
                <a:chOff x="816950" y="467150"/>
                <a:chExt cx="196200" cy="375250"/>
              </a:xfrm>
            </p:grpSpPr>
            <p:sp>
              <p:nvSpPr>
                <p:cNvPr id="1841" name="Google Shape;1841;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2" name="Google Shape;1842;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 name="Google Shape;1843;p34"/>
              <p:cNvGrpSpPr/>
              <p:nvPr/>
            </p:nvGrpSpPr>
            <p:grpSpPr>
              <a:xfrm>
                <a:off x="4667263" y="452264"/>
                <a:ext cx="196200" cy="375250"/>
                <a:chOff x="816950" y="467150"/>
                <a:chExt cx="196200" cy="375250"/>
              </a:xfrm>
            </p:grpSpPr>
            <p:sp>
              <p:nvSpPr>
                <p:cNvPr id="1844" name="Google Shape;1844;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5" name="Google Shape;1845;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6" name="Google Shape;1846;p34"/>
              <p:cNvGrpSpPr/>
              <p:nvPr/>
            </p:nvGrpSpPr>
            <p:grpSpPr>
              <a:xfrm>
                <a:off x="5095075" y="452264"/>
                <a:ext cx="196200" cy="375250"/>
                <a:chOff x="816950" y="467150"/>
                <a:chExt cx="196200" cy="375250"/>
              </a:xfrm>
            </p:grpSpPr>
            <p:sp>
              <p:nvSpPr>
                <p:cNvPr id="1847" name="Google Shape;184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8" name="Google Shape;184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7" name="Google Shape;1849;p34"/>
              <p:cNvGrpSpPr/>
              <p:nvPr/>
            </p:nvGrpSpPr>
            <p:grpSpPr>
              <a:xfrm>
                <a:off x="5522888" y="452264"/>
                <a:ext cx="196200" cy="375250"/>
                <a:chOff x="816950" y="467150"/>
                <a:chExt cx="196200" cy="375250"/>
              </a:xfrm>
            </p:grpSpPr>
            <p:sp>
              <p:nvSpPr>
                <p:cNvPr id="1850" name="Google Shape;185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1" name="Google Shape;185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8" name="Google Shape;1852;p34"/>
              <p:cNvGrpSpPr/>
              <p:nvPr/>
            </p:nvGrpSpPr>
            <p:grpSpPr>
              <a:xfrm>
                <a:off x="5950700" y="452264"/>
                <a:ext cx="196200" cy="375250"/>
                <a:chOff x="816950" y="467150"/>
                <a:chExt cx="196200" cy="375250"/>
              </a:xfrm>
            </p:grpSpPr>
            <p:sp>
              <p:nvSpPr>
                <p:cNvPr id="1853" name="Google Shape;185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4" name="Google Shape;185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grpSp>
      <p:sp>
        <p:nvSpPr>
          <p:cNvPr id="4" name="TextBox 3"/>
          <p:cNvSpPr txBox="1"/>
          <p:nvPr/>
        </p:nvSpPr>
        <p:spPr>
          <a:xfrm>
            <a:off x="563703" y="774234"/>
            <a:ext cx="3939294" cy="400110"/>
          </a:xfrm>
          <a:prstGeom prst="rect">
            <a:avLst/>
          </a:prstGeom>
          <a:noFill/>
        </p:spPr>
        <p:txBody>
          <a:bodyPr wrap="square" rtlCol="0">
            <a:spAutoFit/>
          </a:bodyPr>
          <a:lstStyle/>
          <a:p>
            <a:r>
              <a:rPr lang="vi-VN" sz="2000" b="1" dirty="0" smtClean="0">
                <a:solidFill>
                  <a:schemeClr val="accent4">
                    <a:lumMod val="50000"/>
                  </a:schemeClr>
                </a:solidFill>
              </a:rPr>
              <a:t>2</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TIÊU DÙNG</a:t>
            </a:r>
            <a:endParaRPr lang="en-US" sz="2000" b="1" dirty="0">
              <a:solidFill>
                <a:schemeClr val="accent4">
                  <a:lumMod val="50000"/>
                </a:schemeClr>
              </a:solidFill>
            </a:endParaRPr>
          </a:p>
        </p:txBody>
      </p:sp>
      <p:cxnSp>
        <p:nvCxnSpPr>
          <p:cNvPr id="3" name="Straight Connector 2"/>
          <p:cNvCxnSpPr/>
          <p:nvPr/>
        </p:nvCxnSpPr>
        <p:spPr>
          <a:xfrm flipV="1">
            <a:off x="691527" y="1154351"/>
            <a:ext cx="2758964" cy="3055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06997" y="3808071"/>
            <a:ext cx="7523544" cy="830997"/>
          </a:xfrm>
          <a:prstGeom prst="rect">
            <a:avLst/>
          </a:prstGeom>
          <a:noFill/>
        </p:spPr>
        <p:txBody>
          <a:bodyPr wrap="square" rtlCol="0">
            <a:spAutoFit/>
          </a:bodyPr>
          <a:lstStyle/>
          <a:p>
            <a:pPr algn="just"/>
            <a:r>
              <a:rPr lang="vi-VN" sz="2400" dirty="0" smtClean="0"/>
              <a:t>Các nhân vật trong các trạnh đóng vai trò là </a:t>
            </a:r>
            <a:r>
              <a:rPr lang="vi-VN" sz="2400" dirty="0" smtClean="0">
                <a:solidFill>
                  <a:srgbClr val="FF0000"/>
                </a:solidFill>
              </a:rPr>
              <a:t>chủ thể tiêu dùng.</a:t>
            </a:r>
            <a:endParaRPr lang="en-US" sz="2400" dirty="0">
              <a:solidFill>
                <a:srgbClr val="FF0000"/>
              </a:solidFill>
            </a:endParaRPr>
          </a:p>
        </p:txBody>
      </p:sp>
      <p:sp>
        <p:nvSpPr>
          <p:cNvPr id="51" name="Right Arrow 50"/>
          <p:cNvSpPr/>
          <p:nvPr/>
        </p:nvSpPr>
        <p:spPr>
          <a:xfrm>
            <a:off x="590309" y="3981691"/>
            <a:ext cx="335666" cy="196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Các nhân vật trong bức tranh tham gia nền kinh tế với vai trò là chủ thể gì?"/>
          <p:cNvPicPr>
            <a:picLocks noChangeAspect="1" noChangeArrowheads="1"/>
          </p:cNvPicPr>
          <p:nvPr/>
        </p:nvPicPr>
        <p:blipFill>
          <a:blip r:embed="rId3"/>
          <a:srcRect/>
          <a:stretch>
            <a:fillRect/>
          </a:stretch>
        </p:blipFill>
        <p:spPr bwMode="auto">
          <a:xfrm>
            <a:off x="1261641" y="1331269"/>
            <a:ext cx="6620718" cy="2419351"/>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grpSp>
        <p:nvGrpSpPr>
          <p:cNvPr id="2" name="Google Shape;1811;p34"/>
          <p:cNvGrpSpPr/>
          <p:nvPr/>
        </p:nvGrpSpPr>
        <p:grpSpPr>
          <a:xfrm>
            <a:off x="181347" y="0"/>
            <a:ext cx="8786221" cy="5201647"/>
            <a:chOff x="1551000" y="452264"/>
            <a:chExt cx="6042000" cy="4363911"/>
          </a:xfrm>
        </p:grpSpPr>
        <p:sp>
          <p:nvSpPr>
            <p:cNvPr id="1812" name="Google Shape;1812;p34"/>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 name="Google Shape;1813;p34"/>
            <p:cNvGrpSpPr/>
            <p:nvPr/>
          </p:nvGrpSpPr>
          <p:grpSpPr>
            <a:xfrm>
              <a:off x="1705800" y="452264"/>
              <a:ext cx="5732400" cy="4147136"/>
              <a:chOff x="628875" y="452264"/>
              <a:chExt cx="5732400" cy="4147136"/>
            </a:xfrm>
          </p:grpSpPr>
          <p:sp>
            <p:nvSpPr>
              <p:cNvPr id="1814" name="Google Shape;1814;p34"/>
              <p:cNvSpPr/>
              <p:nvPr/>
            </p:nvSpPr>
            <p:spPr>
              <a:xfrm>
                <a:off x="628875" y="617500"/>
                <a:ext cx="568325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5" name="Google Shape;1815;p34"/>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 name="Google Shape;1816;p34"/>
              <p:cNvGrpSpPr/>
              <p:nvPr/>
            </p:nvGrpSpPr>
            <p:grpSpPr>
              <a:xfrm>
                <a:off x="816950" y="452264"/>
                <a:ext cx="196200" cy="375250"/>
                <a:chOff x="816950" y="467150"/>
                <a:chExt cx="196200" cy="375250"/>
              </a:xfrm>
            </p:grpSpPr>
            <p:sp>
              <p:nvSpPr>
                <p:cNvPr id="1817" name="Google Shape;181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8" name="Google Shape;181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7" name="Google Shape;1819;p34"/>
              <p:cNvGrpSpPr/>
              <p:nvPr/>
            </p:nvGrpSpPr>
            <p:grpSpPr>
              <a:xfrm>
                <a:off x="1244763" y="452264"/>
                <a:ext cx="196200" cy="375250"/>
                <a:chOff x="816950" y="467150"/>
                <a:chExt cx="196200" cy="375250"/>
              </a:xfrm>
            </p:grpSpPr>
            <p:sp>
              <p:nvSpPr>
                <p:cNvPr id="1820" name="Google Shape;182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1" name="Google Shape;182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8" name="Google Shape;1822;p34"/>
              <p:cNvGrpSpPr/>
              <p:nvPr/>
            </p:nvGrpSpPr>
            <p:grpSpPr>
              <a:xfrm>
                <a:off x="1672575" y="452264"/>
                <a:ext cx="196200" cy="375250"/>
                <a:chOff x="816950" y="467150"/>
                <a:chExt cx="196200" cy="375250"/>
              </a:xfrm>
            </p:grpSpPr>
            <p:sp>
              <p:nvSpPr>
                <p:cNvPr id="1823" name="Google Shape;182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4" name="Google Shape;182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9" name="Google Shape;1825;p34"/>
              <p:cNvGrpSpPr/>
              <p:nvPr/>
            </p:nvGrpSpPr>
            <p:grpSpPr>
              <a:xfrm>
                <a:off x="2100388" y="452264"/>
                <a:ext cx="196200" cy="375250"/>
                <a:chOff x="816950" y="467150"/>
                <a:chExt cx="196200" cy="375250"/>
              </a:xfrm>
            </p:grpSpPr>
            <p:sp>
              <p:nvSpPr>
                <p:cNvPr id="1826" name="Google Shape;1826;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7" name="Google Shape;1827;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0" name="Google Shape;1828;p34"/>
              <p:cNvGrpSpPr/>
              <p:nvPr/>
            </p:nvGrpSpPr>
            <p:grpSpPr>
              <a:xfrm>
                <a:off x="2528200" y="452264"/>
                <a:ext cx="196200" cy="375250"/>
                <a:chOff x="816950" y="467150"/>
                <a:chExt cx="196200" cy="375250"/>
              </a:xfrm>
            </p:grpSpPr>
            <p:sp>
              <p:nvSpPr>
                <p:cNvPr id="1829" name="Google Shape;1829;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0" name="Google Shape;1830;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1" name="Google Shape;1831;p34"/>
              <p:cNvGrpSpPr/>
              <p:nvPr/>
            </p:nvGrpSpPr>
            <p:grpSpPr>
              <a:xfrm>
                <a:off x="2956013" y="452264"/>
                <a:ext cx="196200" cy="375250"/>
                <a:chOff x="816950" y="467150"/>
                <a:chExt cx="196200" cy="375250"/>
              </a:xfrm>
            </p:grpSpPr>
            <p:sp>
              <p:nvSpPr>
                <p:cNvPr id="1832" name="Google Shape;1832;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3" name="Google Shape;1833;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2" name="Google Shape;1834;p34"/>
              <p:cNvGrpSpPr/>
              <p:nvPr/>
            </p:nvGrpSpPr>
            <p:grpSpPr>
              <a:xfrm>
                <a:off x="3383825" y="452264"/>
                <a:ext cx="196200" cy="375250"/>
                <a:chOff x="816950" y="467150"/>
                <a:chExt cx="196200" cy="375250"/>
              </a:xfrm>
            </p:grpSpPr>
            <p:sp>
              <p:nvSpPr>
                <p:cNvPr id="1835" name="Google Shape;1835;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6" name="Google Shape;1836;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3" name="Google Shape;1837;p34"/>
              <p:cNvGrpSpPr/>
              <p:nvPr/>
            </p:nvGrpSpPr>
            <p:grpSpPr>
              <a:xfrm>
                <a:off x="3811638" y="452264"/>
                <a:ext cx="196200" cy="375250"/>
                <a:chOff x="816950" y="467150"/>
                <a:chExt cx="196200" cy="375250"/>
              </a:xfrm>
            </p:grpSpPr>
            <p:sp>
              <p:nvSpPr>
                <p:cNvPr id="1838" name="Google Shape;1838;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9" name="Google Shape;1839;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4" name="Google Shape;1840;p34"/>
              <p:cNvGrpSpPr/>
              <p:nvPr/>
            </p:nvGrpSpPr>
            <p:grpSpPr>
              <a:xfrm>
                <a:off x="4239450" y="452264"/>
                <a:ext cx="196200" cy="375250"/>
                <a:chOff x="816950" y="467150"/>
                <a:chExt cx="196200" cy="375250"/>
              </a:xfrm>
            </p:grpSpPr>
            <p:sp>
              <p:nvSpPr>
                <p:cNvPr id="1841" name="Google Shape;1841;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2" name="Google Shape;1842;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 name="Google Shape;1843;p34"/>
              <p:cNvGrpSpPr/>
              <p:nvPr/>
            </p:nvGrpSpPr>
            <p:grpSpPr>
              <a:xfrm>
                <a:off x="4667263" y="452264"/>
                <a:ext cx="196200" cy="375250"/>
                <a:chOff x="816950" y="467150"/>
                <a:chExt cx="196200" cy="375250"/>
              </a:xfrm>
            </p:grpSpPr>
            <p:sp>
              <p:nvSpPr>
                <p:cNvPr id="1844" name="Google Shape;1844;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5" name="Google Shape;1845;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6" name="Google Shape;1846;p34"/>
              <p:cNvGrpSpPr/>
              <p:nvPr/>
            </p:nvGrpSpPr>
            <p:grpSpPr>
              <a:xfrm>
                <a:off x="5095075" y="452264"/>
                <a:ext cx="196200" cy="375250"/>
                <a:chOff x="816950" y="467150"/>
                <a:chExt cx="196200" cy="375250"/>
              </a:xfrm>
            </p:grpSpPr>
            <p:sp>
              <p:nvSpPr>
                <p:cNvPr id="1847" name="Google Shape;184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8" name="Google Shape;184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7" name="Google Shape;1849;p34"/>
              <p:cNvGrpSpPr/>
              <p:nvPr/>
            </p:nvGrpSpPr>
            <p:grpSpPr>
              <a:xfrm>
                <a:off x="5522888" y="452264"/>
                <a:ext cx="196200" cy="375250"/>
                <a:chOff x="816950" y="467150"/>
                <a:chExt cx="196200" cy="375250"/>
              </a:xfrm>
            </p:grpSpPr>
            <p:sp>
              <p:nvSpPr>
                <p:cNvPr id="1850" name="Google Shape;185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1" name="Google Shape;185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8" name="Google Shape;1852;p34"/>
              <p:cNvGrpSpPr/>
              <p:nvPr/>
            </p:nvGrpSpPr>
            <p:grpSpPr>
              <a:xfrm>
                <a:off x="5950700" y="452264"/>
                <a:ext cx="196200" cy="375250"/>
                <a:chOff x="816950" y="467150"/>
                <a:chExt cx="196200" cy="375250"/>
              </a:xfrm>
            </p:grpSpPr>
            <p:sp>
              <p:nvSpPr>
                <p:cNvPr id="1853" name="Google Shape;185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4" name="Google Shape;185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grpSp>
      <p:sp>
        <p:nvSpPr>
          <p:cNvPr id="4" name="TextBox 3"/>
          <p:cNvSpPr txBox="1"/>
          <p:nvPr/>
        </p:nvSpPr>
        <p:spPr>
          <a:xfrm>
            <a:off x="563703" y="774234"/>
            <a:ext cx="3939294" cy="400110"/>
          </a:xfrm>
          <a:prstGeom prst="rect">
            <a:avLst/>
          </a:prstGeom>
          <a:noFill/>
        </p:spPr>
        <p:txBody>
          <a:bodyPr wrap="square" rtlCol="0">
            <a:spAutoFit/>
          </a:bodyPr>
          <a:lstStyle/>
          <a:p>
            <a:r>
              <a:rPr lang="vi-VN" sz="2000" b="1" dirty="0" smtClean="0">
                <a:solidFill>
                  <a:schemeClr val="accent4">
                    <a:lumMod val="50000"/>
                  </a:schemeClr>
                </a:solidFill>
              </a:rPr>
              <a:t>2</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TIÊU DÙNG</a:t>
            </a:r>
            <a:endParaRPr lang="en-US" sz="2000" b="1" dirty="0">
              <a:solidFill>
                <a:schemeClr val="accent4">
                  <a:lumMod val="50000"/>
                </a:schemeClr>
              </a:solidFill>
            </a:endParaRPr>
          </a:p>
        </p:txBody>
      </p:sp>
      <p:cxnSp>
        <p:nvCxnSpPr>
          <p:cNvPr id="3" name="Straight Connector 2"/>
          <p:cNvCxnSpPr/>
          <p:nvPr/>
        </p:nvCxnSpPr>
        <p:spPr>
          <a:xfrm flipV="1">
            <a:off x="691527" y="1154351"/>
            <a:ext cx="2758964" cy="3055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250066" y="2395959"/>
            <a:ext cx="7280476" cy="830997"/>
          </a:xfrm>
          <a:prstGeom prst="rect">
            <a:avLst/>
          </a:prstGeom>
          <a:ln w="38100"/>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vi-VN" sz="2400" b="1" dirty="0" smtClean="0">
                <a:solidFill>
                  <a:srgbClr val="FF0000"/>
                </a:solidFill>
              </a:rPr>
              <a:t>Người tiêu dùng </a:t>
            </a:r>
            <a:r>
              <a:rPr lang="vi-VN" sz="2400" dirty="0" smtClean="0">
                <a:solidFill>
                  <a:schemeClr val="tx1"/>
                </a:solidFill>
              </a:rPr>
              <a:t>là lực lượng chiếm đại đa số trong xã hội.</a:t>
            </a:r>
            <a:endParaRPr lang="en-US" sz="2400" dirty="0">
              <a:solidFill>
                <a:schemeClr val="tx1"/>
              </a:solidFill>
            </a:endParaRPr>
          </a:p>
        </p:txBody>
      </p:sp>
      <p:sp>
        <p:nvSpPr>
          <p:cNvPr id="50" name="TextBox 49"/>
          <p:cNvSpPr txBox="1"/>
          <p:nvPr/>
        </p:nvSpPr>
        <p:spPr>
          <a:xfrm>
            <a:off x="1238491" y="3613231"/>
            <a:ext cx="7270830" cy="830997"/>
          </a:xfrm>
          <a:prstGeom prst="rect">
            <a:avLst/>
          </a:prstGeom>
          <a:ln w="38100"/>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vi-VN" sz="2400" dirty="0" smtClean="0">
                <a:solidFill>
                  <a:schemeClr val="tx1"/>
                </a:solidFill>
              </a:rPr>
              <a:t>Mỗi lựa chọn của người tiêu dùng đều có </a:t>
            </a:r>
            <a:r>
              <a:rPr lang="vi-VN" sz="2400" b="1" dirty="0" smtClean="0">
                <a:solidFill>
                  <a:srgbClr val="FF0000"/>
                </a:solidFill>
              </a:rPr>
              <a:t>sự ảnh hưởng</a:t>
            </a:r>
            <a:r>
              <a:rPr lang="vi-VN" sz="2400" dirty="0" smtClean="0">
                <a:solidFill>
                  <a:schemeClr val="tx1"/>
                </a:solidFill>
              </a:rPr>
              <a:t> nhất định đối với đới sống xã hội.</a:t>
            </a:r>
            <a:endParaRPr lang="en-US" sz="2400" dirty="0">
              <a:solidFill>
                <a:schemeClr val="tx1"/>
              </a:solidFill>
            </a:endParaRPr>
          </a:p>
        </p:txBody>
      </p:sp>
      <p:sp>
        <p:nvSpPr>
          <p:cNvPr id="52" name="TextBox 51"/>
          <p:cNvSpPr txBox="1"/>
          <p:nvPr/>
        </p:nvSpPr>
        <p:spPr>
          <a:xfrm>
            <a:off x="902825" y="1354238"/>
            <a:ext cx="7292051" cy="830997"/>
          </a:xfrm>
          <a:prstGeom prst="rect">
            <a:avLst/>
          </a:prstGeom>
          <a:noFill/>
        </p:spPr>
        <p:txBody>
          <a:bodyPr wrap="square" rtlCol="0">
            <a:spAutoFit/>
          </a:bodyPr>
          <a:lstStyle/>
          <a:p>
            <a:pPr algn="just">
              <a:buFont typeface="Wingdings" pitchFamily="2" charset="2"/>
              <a:buChar char="v"/>
            </a:pPr>
            <a:r>
              <a:rPr lang="vi-VN" sz="2400" dirty="0" smtClean="0"/>
              <a:t> Người tiêu dùng phải có trách nhiệm đối với sự phát triển bền vững của xã hội.</a:t>
            </a:r>
            <a:endParaRPr lang="en-US" sz="2400" dirty="0"/>
          </a:p>
        </p:txBody>
      </p:sp>
      <p:pic>
        <p:nvPicPr>
          <p:cNvPr id="51" name="Picture 5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7241" y="2280047"/>
            <a:ext cx="914400" cy="1011504"/>
          </a:xfrm>
          <a:prstGeom prst="rect">
            <a:avLst/>
          </a:prstGeom>
        </p:spPr>
      </p:pic>
      <p:pic>
        <p:nvPicPr>
          <p:cNvPr id="53" name="Picture 5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7594" y="3462594"/>
            <a:ext cx="914400" cy="101150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anim calcmode="lin" valueType="num">
                                      <p:cBhvr>
                                        <p:cTn id="14" dur="500" fill="hold"/>
                                        <p:tgtEl>
                                          <p:spTgt spid="51"/>
                                        </p:tgtEl>
                                        <p:attrNameLst>
                                          <p:attrName>ppt_x</p:attrName>
                                        </p:attrNameLst>
                                      </p:cBhvr>
                                      <p:tavLst>
                                        <p:tav tm="0">
                                          <p:val>
                                            <p:strVal val="#ppt_x"/>
                                          </p:val>
                                        </p:tav>
                                        <p:tav tm="100000">
                                          <p:val>
                                            <p:strVal val="#ppt_x"/>
                                          </p:val>
                                        </p:tav>
                                      </p:tavLst>
                                    </p:anim>
                                    <p:anim calcmode="lin" valueType="num">
                                      <p:cBhvr>
                                        <p:cTn id="15" dur="500" fill="hold"/>
                                        <p:tgtEl>
                                          <p:spTgt spid="5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anim calcmode="lin" valueType="num">
                                      <p:cBhvr>
                                        <p:cTn id="19" dur="500" fill="hold"/>
                                        <p:tgtEl>
                                          <p:spTgt spid="53"/>
                                        </p:tgtEl>
                                        <p:attrNameLst>
                                          <p:attrName>ppt_x</p:attrName>
                                        </p:attrNameLst>
                                      </p:cBhvr>
                                      <p:tavLst>
                                        <p:tav tm="0">
                                          <p:val>
                                            <p:strVal val="#ppt_x"/>
                                          </p:val>
                                        </p:tav>
                                        <p:tav tm="100000">
                                          <p:val>
                                            <p:strVal val="#ppt_x"/>
                                          </p:val>
                                        </p:tav>
                                      </p:tavLst>
                                    </p:anim>
                                    <p:anim calcmode="lin" valueType="num">
                                      <p:cBhvr>
                                        <p:cTn id="2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4" name="Rounded Rectangle 3"/>
          <p:cNvSpPr/>
          <p:nvPr/>
        </p:nvSpPr>
        <p:spPr>
          <a:xfrm>
            <a:off x="891251" y="1481560"/>
            <a:ext cx="7338349" cy="298653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Font typeface="Wingdings" pitchFamily="2" charset="2"/>
              <a:buChar char="v"/>
            </a:pPr>
            <a:r>
              <a:rPr lang="vi-VN" sz="2000" i="1" dirty="0" smtClean="0">
                <a:solidFill>
                  <a:srgbClr val="0070C0"/>
                </a:solidFill>
              </a:rPr>
              <a:t> Người tiêu dùng thể hiện </a:t>
            </a:r>
            <a:r>
              <a:rPr lang="vi-VN" sz="2000" i="1" dirty="0" smtClean="0">
                <a:solidFill>
                  <a:srgbClr val="FF0000"/>
                </a:solidFill>
              </a:rPr>
              <a:t>trách nhiệm </a:t>
            </a:r>
            <a:r>
              <a:rPr lang="vi-VN" sz="2000" i="1" dirty="0" smtClean="0">
                <a:solidFill>
                  <a:srgbClr val="0070C0"/>
                </a:solidFill>
              </a:rPr>
              <a:t>của mình bằng cách lựa chọn tiêu dùng những hàng hóa thân thiết với môi trường, không sử dụng những sản phẩm chế biến từ động vật hoang dã, sản phẩm của những doanh nghiệp gây ô nhiễm, tàn phá môi trường.</a:t>
            </a:r>
            <a:endParaRPr lang="en-US" sz="2000" i="1" dirty="0">
              <a:solidFill>
                <a:srgbClr val="0070C0"/>
              </a:solidFill>
            </a:endParaRPr>
          </a:p>
        </p:txBody>
      </p:sp>
      <p:sp>
        <p:nvSpPr>
          <p:cNvPr id="14" name="TextBox 13"/>
          <p:cNvSpPr txBox="1"/>
          <p:nvPr/>
        </p:nvSpPr>
        <p:spPr>
          <a:xfrm>
            <a:off x="563703" y="577464"/>
            <a:ext cx="3939294" cy="400110"/>
          </a:xfrm>
          <a:prstGeom prst="rect">
            <a:avLst/>
          </a:prstGeom>
          <a:noFill/>
        </p:spPr>
        <p:txBody>
          <a:bodyPr wrap="square" rtlCol="0">
            <a:spAutoFit/>
          </a:bodyPr>
          <a:lstStyle/>
          <a:p>
            <a:r>
              <a:rPr lang="vi-VN" sz="2000" b="1" dirty="0" smtClean="0">
                <a:solidFill>
                  <a:schemeClr val="accent4">
                    <a:lumMod val="50000"/>
                  </a:schemeClr>
                </a:solidFill>
              </a:rPr>
              <a:t>2</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TIÊU DÙNG</a:t>
            </a:r>
            <a:endParaRPr lang="en-US" sz="2000" b="1" dirty="0">
              <a:solidFill>
                <a:schemeClr val="accent4">
                  <a:lumMod val="50000"/>
                </a:schemeClr>
              </a:solidFill>
            </a:endParaRPr>
          </a:p>
        </p:txBody>
      </p:sp>
      <p:cxnSp>
        <p:nvCxnSpPr>
          <p:cNvPr id="16" name="Straight Connector 15"/>
          <p:cNvCxnSpPr/>
          <p:nvPr/>
        </p:nvCxnSpPr>
        <p:spPr>
          <a:xfrm flipV="1">
            <a:off x="737826" y="983848"/>
            <a:ext cx="2838751" cy="1586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grpSp>
        <p:nvGrpSpPr>
          <p:cNvPr id="2" name="Google Shape;1811;p34"/>
          <p:cNvGrpSpPr/>
          <p:nvPr/>
        </p:nvGrpSpPr>
        <p:grpSpPr>
          <a:xfrm>
            <a:off x="192921" y="0"/>
            <a:ext cx="8786221" cy="5201647"/>
            <a:chOff x="1551000" y="452264"/>
            <a:chExt cx="6042000" cy="4363911"/>
          </a:xfrm>
        </p:grpSpPr>
        <p:sp>
          <p:nvSpPr>
            <p:cNvPr id="1812" name="Google Shape;1812;p34"/>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813;p34"/>
            <p:cNvGrpSpPr/>
            <p:nvPr/>
          </p:nvGrpSpPr>
          <p:grpSpPr>
            <a:xfrm>
              <a:off x="1705800" y="452264"/>
              <a:ext cx="5732400" cy="4147136"/>
              <a:chOff x="628875" y="452264"/>
              <a:chExt cx="5732400" cy="4147136"/>
            </a:xfrm>
          </p:grpSpPr>
          <p:sp>
            <p:nvSpPr>
              <p:cNvPr id="1814" name="Google Shape;1814;p34"/>
              <p:cNvSpPr/>
              <p:nvPr/>
            </p:nvSpPr>
            <p:spPr>
              <a:xfrm>
                <a:off x="628875" y="617500"/>
                <a:ext cx="568325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4"/>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816;p34"/>
              <p:cNvGrpSpPr/>
              <p:nvPr/>
            </p:nvGrpSpPr>
            <p:grpSpPr>
              <a:xfrm>
                <a:off x="816950" y="452264"/>
                <a:ext cx="196200" cy="375250"/>
                <a:chOff x="816950" y="467150"/>
                <a:chExt cx="196200" cy="375250"/>
              </a:xfrm>
            </p:grpSpPr>
            <p:sp>
              <p:nvSpPr>
                <p:cNvPr id="1817" name="Google Shape;181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819;p34"/>
              <p:cNvGrpSpPr/>
              <p:nvPr/>
            </p:nvGrpSpPr>
            <p:grpSpPr>
              <a:xfrm>
                <a:off x="1244763" y="452264"/>
                <a:ext cx="196200" cy="375250"/>
                <a:chOff x="816950" y="467150"/>
                <a:chExt cx="196200" cy="375250"/>
              </a:xfrm>
            </p:grpSpPr>
            <p:sp>
              <p:nvSpPr>
                <p:cNvPr id="1820" name="Google Shape;182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1822;p34"/>
              <p:cNvGrpSpPr/>
              <p:nvPr/>
            </p:nvGrpSpPr>
            <p:grpSpPr>
              <a:xfrm>
                <a:off x="1672575" y="452264"/>
                <a:ext cx="196200" cy="375250"/>
                <a:chOff x="816950" y="467150"/>
                <a:chExt cx="196200" cy="375250"/>
              </a:xfrm>
            </p:grpSpPr>
            <p:sp>
              <p:nvSpPr>
                <p:cNvPr id="1823" name="Google Shape;182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825;p34"/>
              <p:cNvGrpSpPr/>
              <p:nvPr/>
            </p:nvGrpSpPr>
            <p:grpSpPr>
              <a:xfrm>
                <a:off x="2100388" y="452264"/>
                <a:ext cx="196200" cy="375250"/>
                <a:chOff x="816950" y="467150"/>
                <a:chExt cx="196200" cy="375250"/>
              </a:xfrm>
            </p:grpSpPr>
            <p:sp>
              <p:nvSpPr>
                <p:cNvPr id="1826" name="Google Shape;1826;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828;p34"/>
              <p:cNvGrpSpPr/>
              <p:nvPr/>
            </p:nvGrpSpPr>
            <p:grpSpPr>
              <a:xfrm>
                <a:off x="2528200" y="452264"/>
                <a:ext cx="196200" cy="375250"/>
                <a:chOff x="816950" y="467150"/>
                <a:chExt cx="196200" cy="375250"/>
              </a:xfrm>
            </p:grpSpPr>
            <p:sp>
              <p:nvSpPr>
                <p:cNvPr id="1829" name="Google Shape;1829;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831;p34"/>
              <p:cNvGrpSpPr/>
              <p:nvPr/>
            </p:nvGrpSpPr>
            <p:grpSpPr>
              <a:xfrm>
                <a:off x="2956013" y="452264"/>
                <a:ext cx="196200" cy="375250"/>
                <a:chOff x="816950" y="467150"/>
                <a:chExt cx="196200" cy="375250"/>
              </a:xfrm>
            </p:grpSpPr>
            <p:sp>
              <p:nvSpPr>
                <p:cNvPr id="1832" name="Google Shape;1832;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834;p34"/>
              <p:cNvGrpSpPr/>
              <p:nvPr/>
            </p:nvGrpSpPr>
            <p:grpSpPr>
              <a:xfrm>
                <a:off x="3383825" y="452264"/>
                <a:ext cx="196200" cy="375250"/>
                <a:chOff x="816950" y="467150"/>
                <a:chExt cx="196200" cy="375250"/>
              </a:xfrm>
            </p:grpSpPr>
            <p:sp>
              <p:nvSpPr>
                <p:cNvPr id="1835" name="Google Shape;1835;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837;p34"/>
              <p:cNvGrpSpPr/>
              <p:nvPr/>
            </p:nvGrpSpPr>
            <p:grpSpPr>
              <a:xfrm>
                <a:off x="3811638" y="452264"/>
                <a:ext cx="196200" cy="375250"/>
                <a:chOff x="816950" y="467150"/>
                <a:chExt cx="196200" cy="375250"/>
              </a:xfrm>
            </p:grpSpPr>
            <p:sp>
              <p:nvSpPr>
                <p:cNvPr id="1838" name="Google Shape;1838;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840;p34"/>
              <p:cNvGrpSpPr/>
              <p:nvPr/>
            </p:nvGrpSpPr>
            <p:grpSpPr>
              <a:xfrm>
                <a:off x="4239450" y="452264"/>
                <a:ext cx="196200" cy="375250"/>
                <a:chOff x="816950" y="467150"/>
                <a:chExt cx="196200" cy="375250"/>
              </a:xfrm>
            </p:grpSpPr>
            <p:sp>
              <p:nvSpPr>
                <p:cNvPr id="1841" name="Google Shape;1841;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843;p34"/>
              <p:cNvGrpSpPr/>
              <p:nvPr/>
            </p:nvGrpSpPr>
            <p:grpSpPr>
              <a:xfrm>
                <a:off x="4667263" y="452264"/>
                <a:ext cx="196200" cy="375250"/>
                <a:chOff x="816950" y="467150"/>
                <a:chExt cx="196200" cy="375250"/>
              </a:xfrm>
            </p:grpSpPr>
            <p:sp>
              <p:nvSpPr>
                <p:cNvPr id="1844" name="Google Shape;1844;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846;p34"/>
              <p:cNvGrpSpPr/>
              <p:nvPr/>
            </p:nvGrpSpPr>
            <p:grpSpPr>
              <a:xfrm>
                <a:off x="5095075" y="452264"/>
                <a:ext cx="196200" cy="375250"/>
                <a:chOff x="816950" y="467150"/>
                <a:chExt cx="196200" cy="375250"/>
              </a:xfrm>
            </p:grpSpPr>
            <p:sp>
              <p:nvSpPr>
                <p:cNvPr id="1847" name="Google Shape;184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849;p34"/>
              <p:cNvGrpSpPr/>
              <p:nvPr/>
            </p:nvGrpSpPr>
            <p:grpSpPr>
              <a:xfrm>
                <a:off x="5522888" y="452264"/>
                <a:ext cx="196200" cy="375250"/>
                <a:chOff x="816950" y="467150"/>
                <a:chExt cx="196200" cy="375250"/>
              </a:xfrm>
            </p:grpSpPr>
            <p:sp>
              <p:nvSpPr>
                <p:cNvPr id="1850" name="Google Shape;185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852;p34"/>
              <p:cNvGrpSpPr/>
              <p:nvPr/>
            </p:nvGrpSpPr>
            <p:grpSpPr>
              <a:xfrm>
                <a:off x="5950700" y="452264"/>
                <a:ext cx="196200" cy="375250"/>
                <a:chOff x="816950" y="467150"/>
                <a:chExt cx="196200" cy="375250"/>
              </a:xfrm>
            </p:grpSpPr>
            <p:sp>
              <p:nvSpPr>
                <p:cNvPr id="1853" name="Google Shape;185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48" name="Picture 4"/>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879419" y="2117127"/>
            <a:ext cx="3015434" cy="2824172"/>
          </a:xfrm>
          <a:prstGeom prst="rect">
            <a:avLst/>
          </a:prstGeom>
        </p:spPr>
      </p:pic>
      <p:sp>
        <p:nvSpPr>
          <p:cNvPr id="52" name="Cloud Callout 51"/>
          <p:cNvSpPr/>
          <p:nvPr/>
        </p:nvSpPr>
        <p:spPr>
          <a:xfrm>
            <a:off x="4651200" y="727200"/>
            <a:ext cx="2656800" cy="1713600"/>
          </a:xfrm>
          <a:prstGeom prst="cloudCallout">
            <a:avLst>
              <a:gd name="adj1" fmla="val -76127"/>
              <a:gd name="adj2" fmla="val 7770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dirty="0" smtClean="0"/>
              <a:t>Theo em chủ thể tiêu dùng là gì?</a:t>
            </a:r>
            <a:endParaRPr lang="en-US" sz="2000" dirty="0"/>
          </a:p>
        </p:txBody>
      </p:sp>
      <p:sp>
        <p:nvSpPr>
          <p:cNvPr id="54" name="Cloud Callout 53"/>
          <p:cNvSpPr/>
          <p:nvPr/>
        </p:nvSpPr>
        <p:spPr>
          <a:xfrm>
            <a:off x="5104800" y="2390400"/>
            <a:ext cx="3578400" cy="1900800"/>
          </a:xfrm>
          <a:prstGeom prst="cloudCallout">
            <a:avLst>
              <a:gd name="adj1" fmla="val -91444"/>
              <a:gd name="adj2" fmla="val 2335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dirty="0" smtClean="0"/>
              <a:t>Chủ thể tiêu dùng có vai trò như nào đối với đời sống xã hội?</a:t>
            </a:r>
            <a:endParaRPr lang="en-US" sz="2000" dirty="0"/>
          </a:p>
        </p:txBody>
      </p:sp>
      <p:sp>
        <p:nvSpPr>
          <p:cNvPr id="49" name="TextBox 48"/>
          <p:cNvSpPr txBox="1"/>
          <p:nvPr/>
        </p:nvSpPr>
        <p:spPr>
          <a:xfrm>
            <a:off x="575278" y="646912"/>
            <a:ext cx="3939294" cy="400110"/>
          </a:xfrm>
          <a:prstGeom prst="rect">
            <a:avLst/>
          </a:prstGeom>
          <a:noFill/>
        </p:spPr>
        <p:txBody>
          <a:bodyPr wrap="square" rtlCol="0">
            <a:spAutoFit/>
          </a:bodyPr>
          <a:lstStyle/>
          <a:p>
            <a:r>
              <a:rPr lang="vi-VN" sz="2000" b="1" dirty="0" smtClean="0">
                <a:solidFill>
                  <a:schemeClr val="accent4">
                    <a:lumMod val="50000"/>
                  </a:schemeClr>
                </a:solidFill>
              </a:rPr>
              <a:t>2</a:t>
            </a:r>
            <a:r>
              <a:rPr lang="en-US" sz="2000" b="1" dirty="0" smtClean="0">
                <a:solidFill>
                  <a:schemeClr val="accent4">
                    <a:lumMod val="50000"/>
                  </a:schemeClr>
                </a:solidFill>
              </a:rPr>
              <a:t>. </a:t>
            </a:r>
            <a:r>
              <a:rPr lang="en-US" sz="2000" b="1" dirty="0">
                <a:solidFill>
                  <a:schemeClr val="accent4">
                    <a:lumMod val="50000"/>
                  </a:schemeClr>
                </a:solidFill>
              </a:rPr>
              <a:t>CHỦ </a:t>
            </a:r>
            <a:r>
              <a:rPr lang="en-US" sz="2000" b="1" dirty="0" smtClean="0">
                <a:solidFill>
                  <a:schemeClr val="accent4">
                    <a:lumMod val="50000"/>
                  </a:schemeClr>
                </a:solidFill>
              </a:rPr>
              <a:t>T</a:t>
            </a:r>
            <a:r>
              <a:rPr lang="vi-VN" sz="2000" b="1" dirty="0" smtClean="0">
                <a:solidFill>
                  <a:schemeClr val="accent4">
                    <a:lumMod val="50000"/>
                  </a:schemeClr>
                </a:solidFill>
              </a:rPr>
              <a:t>HỂ TIÊU DÙNG</a:t>
            </a:r>
            <a:endParaRPr lang="en-US" sz="2000" b="1" dirty="0">
              <a:solidFill>
                <a:schemeClr val="accent4">
                  <a:lumMod val="50000"/>
                </a:schemeClr>
              </a:solidFill>
            </a:endParaRPr>
          </a:p>
        </p:txBody>
      </p:sp>
      <p:cxnSp>
        <p:nvCxnSpPr>
          <p:cNvPr id="50" name="Straight Connector 49"/>
          <p:cNvCxnSpPr/>
          <p:nvPr/>
        </p:nvCxnSpPr>
        <p:spPr>
          <a:xfrm>
            <a:off x="703101" y="1115459"/>
            <a:ext cx="2711431" cy="728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grpSp>
        <p:nvGrpSpPr>
          <p:cNvPr id="2102" name="Google Shape;2102;p36"/>
          <p:cNvGrpSpPr/>
          <p:nvPr/>
        </p:nvGrpSpPr>
        <p:grpSpPr>
          <a:xfrm>
            <a:off x="23129" y="4286844"/>
            <a:ext cx="568412" cy="856149"/>
            <a:chOff x="4112038" y="3686550"/>
            <a:chExt cx="919920" cy="1381854"/>
          </a:xfrm>
        </p:grpSpPr>
        <p:sp>
          <p:nvSpPr>
            <p:cNvPr id="2103" name="Google Shape;2103;p36"/>
            <p:cNvSpPr/>
            <p:nvPr/>
          </p:nvSpPr>
          <p:spPr>
            <a:xfrm>
              <a:off x="4163768" y="4971504"/>
              <a:ext cx="831900" cy="969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6"/>
            <p:cNvSpPr/>
            <p:nvPr/>
          </p:nvSpPr>
          <p:spPr>
            <a:xfrm>
              <a:off x="4112038" y="3686550"/>
              <a:ext cx="919920" cy="1166487"/>
            </a:xfrm>
            <a:custGeom>
              <a:avLst/>
              <a:gdLst/>
              <a:ahLst/>
              <a:cxnLst/>
              <a:rect l="l" t="t" r="r" b="b"/>
              <a:pathLst>
                <a:path w="32000" h="40577" extrusionOk="0">
                  <a:moveTo>
                    <a:pt x="16010" y="0"/>
                  </a:moveTo>
                  <a:lnTo>
                    <a:pt x="15186" y="20"/>
                  </a:lnTo>
                  <a:lnTo>
                    <a:pt x="14363" y="81"/>
                  </a:lnTo>
                  <a:lnTo>
                    <a:pt x="13559" y="181"/>
                  </a:lnTo>
                  <a:lnTo>
                    <a:pt x="12776" y="322"/>
                  </a:lnTo>
                  <a:lnTo>
                    <a:pt x="11992" y="502"/>
                  </a:lnTo>
                  <a:lnTo>
                    <a:pt x="11249" y="703"/>
                  </a:lnTo>
                  <a:lnTo>
                    <a:pt x="10506" y="944"/>
                  </a:lnTo>
                  <a:lnTo>
                    <a:pt x="9763" y="1226"/>
                  </a:lnTo>
                  <a:lnTo>
                    <a:pt x="9060" y="1527"/>
                  </a:lnTo>
                  <a:lnTo>
                    <a:pt x="8377" y="1888"/>
                  </a:lnTo>
                  <a:lnTo>
                    <a:pt x="7694" y="2250"/>
                  </a:lnTo>
                  <a:lnTo>
                    <a:pt x="7051" y="2652"/>
                  </a:lnTo>
                  <a:lnTo>
                    <a:pt x="6428" y="3094"/>
                  </a:lnTo>
                  <a:lnTo>
                    <a:pt x="5826" y="3556"/>
                  </a:lnTo>
                  <a:lnTo>
                    <a:pt x="5243" y="4038"/>
                  </a:lnTo>
                  <a:lnTo>
                    <a:pt x="4681" y="4560"/>
                  </a:lnTo>
                  <a:lnTo>
                    <a:pt x="4158" y="5102"/>
                  </a:lnTo>
                  <a:lnTo>
                    <a:pt x="3656" y="5665"/>
                  </a:lnTo>
                  <a:lnTo>
                    <a:pt x="3174" y="6247"/>
                  </a:lnTo>
                  <a:lnTo>
                    <a:pt x="2732" y="6850"/>
                  </a:lnTo>
                  <a:lnTo>
                    <a:pt x="2310" y="7493"/>
                  </a:lnTo>
                  <a:lnTo>
                    <a:pt x="1929" y="8136"/>
                  </a:lnTo>
                  <a:lnTo>
                    <a:pt x="1567" y="8798"/>
                  </a:lnTo>
                  <a:lnTo>
                    <a:pt x="1246" y="9501"/>
                  </a:lnTo>
                  <a:lnTo>
                    <a:pt x="964" y="10205"/>
                  </a:lnTo>
                  <a:lnTo>
                    <a:pt x="723" y="10928"/>
                  </a:lnTo>
                  <a:lnTo>
                    <a:pt x="502" y="11651"/>
                  </a:lnTo>
                  <a:lnTo>
                    <a:pt x="322" y="12414"/>
                  </a:lnTo>
                  <a:lnTo>
                    <a:pt x="181" y="13177"/>
                  </a:lnTo>
                  <a:lnTo>
                    <a:pt x="81" y="13961"/>
                  </a:lnTo>
                  <a:lnTo>
                    <a:pt x="20" y="14744"/>
                  </a:lnTo>
                  <a:lnTo>
                    <a:pt x="0" y="15548"/>
                  </a:lnTo>
                  <a:lnTo>
                    <a:pt x="0" y="16030"/>
                  </a:lnTo>
                  <a:lnTo>
                    <a:pt x="20" y="16512"/>
                  </a:lnTo>
                  <a:lnTo>
                    <a:pt x="61" y="16974"/>
                  </a:lnTo>
                  <a:lnTo>
                    <a:pt x="121" y="17456"/>
                  </a:lnTo>
                  <a:lnTo>
                    <a:pt x="181" y="17918"/>
                  </a:lnTo>
                  <a:lnTo>
                    <a:pt x="261" y="18380"/>
                  </a:lnTo>
                  <a:lnTo>
                    <a:pt x="362" y="18842"/>
                  </a:lnTo>
                  <a:lnTo>
                    <a:pt x="462" y="19284"/>
                  </a:lnTo>
                  <a:lnTo>
                    <a:pt x="502" y="19404"/>
                  </a:lnTo>
                  <a:lnTo>
                    <a:pt x="502" y="19445"/>
                  </a:lnTo>
                  <a:lnTo>
                    <a:pt x="643" y="19947"/>
                  </a:lnTo>
                  <a:lnTo>
                    <a:pt x="784" y="20429"/>
                  </a:lnTo>
                  <a:lnTo>
                    <a:pt x="924" y="20911"/>
                  </a:lnTo>
                  <a:lnTo>
                    <a:pt x="1085" y="21373"/>
                  </a:lnTo>
                  <a:lnTo>
                    <a:pt x="1447" y="22317"/>
                  </a:lnTo>
                  <a:lnTo>
                    <a:pt x="1828" y="23221"/>
                  </a:lnTo>
                  <a:lnTo>
                    <a:pt x="2250" y="24105"/>
                  </a:lnTo>
                  <a:lnTo>
                    <a:pt x="2692" y="24989"/>
                  </a:lnTo>
                  <a:lnTo>
                    <a:pt x="3154" y="25832"/>
                  </a:lnTo>
                  <a:lnTo>
                    <a:pt x="3596" y="26636"/>
                  </a:lnTo>
                  <a:lnTo>
                    <a:pt x="4500" y="28203"/>
                  </a:lnTo>
                  <a:lnTo>
                    <a:pt x="5343" y="29669"/>
                  </a:lnTo>
                  <a:lnTo>
                    <a:pt x="5725" y="30352"/>
                  </a:lnTo>
                  <a:lnTo>
                    <a:pt x="6067" y="31015"/>
                  </a:lnTo>
                  <a:lnTo>
                    <a:pt x="6368" y="31638"/>
                  </a:lnTo>
                  <a:lnTo>
                    <a:pt x="6609" y="32240"/>
                  </a:lnTo>
                  <a:lnTo>
                    <a:pt x="6730" y="32702"/>
                  </a:lnTo>
                  <a:lnTo>
                    <a:pt x="6850" y="33245"/>
                  </a:lnTo>
                  <a:lnTo>
                    <a:pt x="6930" y="33847"/>
                  </a:lnTo>
                  <a:lnTo>
                    <a:pt x="7011" y="34490"/>
                  </a:lnTo>
                  <a:lnTo>
                    <a:pt x="7071" y="35173"/>
                  </a:lnTo>
                  <a:lnTo>
                    <a:pt x="7111" y="35856"/>
                  </a:lnTo>
                  <a:lnTo>
                    <a:pt x="7171" y="37242"/>
                  </a:lnTo>
                  <a:lnTo>
                    <a:pt x="7212" y="38528"/>
                  </a:lnTo>
                  <a:lnTo>
                    <a:pt x="7212" y="39572"/>
                  </a:lnTo>
                  <a:lnTo>
                    <a:pt x="7192" y="40576"/>
                  </a:lnTo>
                  <a:lnTo>
                    <a:pt x="24808" y="40576"/>
                  </a:lnTo>
                  <a:lnTo>
                    <a:pt x="24808" y="39572"/>
                  </a:lnTo>
                  <a:lnTo>
                    <a:pt x="24808" y="38528"/>
                  </a:lnTo>
                  <a:lnTo>
                    <a:pt x="24828" y="37242"/>
                  </a:lnTo>
                  <a:lnTo>
                    <a:pt x="24888" y="35856"/>
                  </a:lnTo>
                  <a:lnTo>
                    <a:pt x="24928" y="35173"/>
                  </a:lnTo>
                  <a:lnTo>
                    <a:pt x="24989" y="34490"/>
                  </a:lnTo>
                  <a:lnTo>
                    <a:pt x="25069" y="33847"/>
                  </a:lnTo>
                  <a:lnTo>
                    <a:pt x="25170" y="33245"/>
                  </a:lnTo>
                  <a:lnTo>
                    <a:pt x="25270" y="32702"/>
                  </a:lnTo>
                  <a:lnTo>
                    <a:pt x="25411" y="32240"/>
                  </a:lnTo>
                  <a:lnTo>
                    <a:pt x="25652" y="31638"/>
                  </a:lnTo>
                  <a:lnTo>
                    <a:pt x="25953" y="31015"/>
                  </a:lnTo>
                  <a:lnTo>
                    <a:pt x="26274" y="30352"/>
                  </a:lnTo>
                  <a:lnTo>
                    <a:pt x="26656" y="29669"/>
                  </a:lnTo>
                  <a:lnTo>
                    <a:pt x="27500" y="28203"/>
                  </a:lnTo>
                  <a:lnTo>
                    <a:pt x="28404" y="26636"/>
                  </a:lnTo>
                  <a:lnTo>
                    <a:pt x="28866" y="25832"/>
                  </a:lnTo>
                  <a:lnTo>
                    <a:pt x="29307" y="24989"/>
                  </a:lnTo>
                  <a:lnTo>
                    <a:pt x="29749" y="24105"/>
                  </a:lnTo>
                  <a:lnTo>
                    <a:pt x="30171" y="23221"/>
                  </a:lnTo>
                  <a:lnTo>
                    <a:pt x="30553" y="22317"/>
                  </a:lnTo>
                  <a:lnTo>
                    <a:pt x="30914" y="21373"/>
                  </a:lnTo>
                  <a:lnTo>
                    <a:pt x="31075" y="20911"/>
                  </a:lnTo>
                  <a:lnTo>
                    <a:pt x="31236" y="20429"/>
                  </a:lnTo>
                  <a:lnTo>
                    <a:pt x="31376" y="19947"/>
                  </a:lnTo>
                  <a:lnTo>
                    <a:pt x="31497" y="19445"/>
                  </a:lnTo>
                  <a:lnTo>
                    <a:pt x="31517" y="19404"/>
                  </a:lnTo>
                  <a:lnTo>
                    <a:pt x="31537" y="19284"/>
                  </a:lnTo>
                  <a:lnTo>
                    <a:pt x="31638" y="18842"/>
                  </a:lnTo>
                  <a:lnTo>
                    <a:pt x="31738" y="18380"/>
                  </a:lnTo>
                  <a:lnTo>
                    <a:pt x="31818" y="17918"/>
                  </a:lnTo>
                  <a:lnTo>
                    <a:pt x="31879" y="17456"/>
                  </a:lnTo>
                  <a:lnTo>
                    <a:pt x="31939" y="16974"/>
                  </a:lnTo>
                  <a:lnTo>
                    <a:pt x="31979" y="16512"/>
                  </a:lnTo>
                  <a:lnTo>
                    <a:pt x="31999" y="16030"/>
                  </a:lnTo>
                  <a:lnTo>
                    <a:pt x="31999" y="15548"/>
                  </a:lnTo>
                  <a:lnTo>
                    <a:pt x="31979" y="14744"/>
                  </a:lnTo>
                  <a:lnTo>
                    <a:pt x="31919" y="13961"/>
                  </a:lnTo>
                  <a:lnTo>
                    <a:pt x="31818" y="13177"/>
                  </a:lnTo>
                  <a:lnTo>
                    <a:pt x="31678" y="12414"/>
                  </a:lnTo>
                  <a:lnTo>
                    <a:pt x="31497" y="11651"/>
                  </a:lnTo>
                  <a:lnTo>
                    <a:pt x="31296" y="10928"/>
                  </a:lnTo>
                  <a:lnTo>
                    <a:pt x="31035" y="10205"/>
                  </a:lnTo>
                  <a:lnTo>
                    <a:pt x="30754" y="9501"/>
                  </a:lnTo>
                  <a:lnTo>
                    <a:pt x="30432" y="8798"/>
                  </a:lnTo>
                  <a:lnTo>
                    <a:pt x="30071" y="8136"/>
                  </a:lnTo>
                  <a:lnTo>
                    <a:pt x="29689" y="7493"/>
                  </a:lnTo>
                  <a:lnTo>
                    <a:pt x="29267" y="6850"/>
                  </a:lnTo>
                  <a:lnTo>
                    <a:pt x="28825" y="6247"/>
                  </a:lnTo>
                  <a:lnTo>
                    <a:pt x="28343" y="5665"/>
                  </a:lnTo>
                  <a:lnTo>
                    <a:pt x="27841" y="5102"/>
                  </a:lnTo>
                  <a:lnTo>
                    <a:pt x="27319" y="4560"/>
                  </a:lnTo>
                  <a:lnTo>
                    <a:pt x="26756" y="4038"/>
                  </a:lnTo>
                  <a:lnTo>
                    <a:pt x="26174" y="3556"/>
                  </a:lnTo>
                  <a:lnTo>
                    <a:pt x="25571" y="3094"/>
                  </a:lnTo>
                  <a:lnTo>
                    <a:pt x="24949" y="2652"/>
                  </a:lnTo>
                  <a:lnTo>
                    <a:pt x="24306" y="2250"/>
                  </a:lnTo>
                  <a:lnTo>
                    <a:pt x="23623" y="1888"/>
                  </a:lnTo>
                  <a:lnTo>
                    <a:pt x="22940" y="1527"/>
                  </a:lnTo>
                  <a:lnTo>
                    <a:pt x="22237" y="1226"/>
                  </a:lnTo>
                  <a:lnTo>
                    <a:pt x="21514" y="944"/>
                  </a:lnTo>
                  <a:lnTo>
                    <a:pt x="20770" y="703"/>
                  </a:lnTo>
                  <a:lnTo>
                    <a:pt x="20007" y="502"/>
                  </a:lnTo>
                  <a:lnTo>
                    <a:pt x="19224" y="322"/>
                  </a:lnTo>
                  <a:lnTo>
                    <a:pt x="18440" y="181"/>
                  </a:lnTo>
                  <a:lnTo>
                    <a:pt x="17637" y="81"/>
                  </a:lnTo>
                  <a:lnTo>
                    <a:pt x="16833" y="20"/>
                  </a:lnTo>
                  <a:lnTo>
                    <a:pt x="160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6"/>
            <p:cNvSpPr/>
            <p:nvPr/>
          </p:nvSpPr>
          <p:spPr>
            <a:xfrm>
              <a:off x="4385744" y="4110980"/>
              <a:ext cx="367307" cy="654293"/>
            </a:xfrm>
            <a:custGeom>
              <a:avLst/>
              <a:gdLst/>
              <a:ahLst/>
              <a:cxnLst/>
              <a:rect l="l" t="t" r="r" b="b"/>
              <a:pathLst>
                <a:path w="12777" h="22760" extrusionOk="0">
                  <a:moveTo>
                    <a:pt x="6469" y="0"/>
                  </a:moveTo>
                  <a:lnTo>
                    <a:pt x="6348" y="20"/>
                  </a:lnTo>
                  <a:lnTo>
                    <a:pt x="6248" y="101"/>
                  </a:lnTo>
                  <a:lnTo>
                    <a:pt x="6167" y="181"/>
                  </a:lnTo>
                  <a:lnTo>
                    <a:pt x="6147" y="302"/>
                  </a:lnTo>
                  <a:lnTo>
                    <a:pt x="6067" y="884"/>
                  </a:lnTo>
                  <a:lnTo>
                    <a:pt x="6007" y="1246"/>
                  </a:lnTo>
                  <a:lnTo>
                    <a:pt x="5906" y="1647"/>
                  </a:lnTo>
                  <a:lnTo>
                    <a:pt x="5766" y="2049"/>
                  </a:lnTo>
                  <a:lnTo>
                    <a:pt x="5685" y="2250"/>
                  </a:lnTo>
                  <a:lnTo>
                    <a:pt x="5605" y="2431"/>
                  </a:lnTo>
                  <a:lnTo>
                    <a:pt x="5484" y="2592"/>
                  </a:lnTo>
                  <a:lnTo>
                    <a:pt x="5384" y="2752"/>
                  </a:lnTo>
                  <a:lnTo>
                    <a:pt x="5243" y="2893"/>
                  </a:lnTo>
                  <a:lnTo>
                    <a:pt x="5103" y="3013"/>
                  </a:lnTo>
                  <a:lnTo>
                    <a:pt x="5002" y="3054"/>
                  </a:lnTo>
                  <a:lnTo>
                    <a:pt x="4882" y="3074"/>
                  </a:lnTo>
                  <a:lnTo>
                    <a:pt x="4761" y="3054"/>
                  </a:lnTo>
                  <a:lnTo>
                    <a:pt x="4601" y="3033"/>
                  </a:lnTo>
                  <a:lnTo>
                    <a:pt x="4440" y="2993"/>
                  </a:lnTo>
                  <a:lnTo>
                    <a:pt x="4279" y="2913"/>
                  </a:lnTo>
                  <a:lnTo>
                    <a:pt x="3918" y="2752"/>
                  </a:lnTo>
                  <a:lnTo>
                    <a:pt x="3516" y="2531"/>
                  </a:lnTo>
                  <a:lnTo>
                    <a:pt x="3134" y="2270"/>
                  </a:lnTo>
                  <a:lnTo>
                    <a:pt x="2773" y="2009"/>
                  </a:lnTo>
                  <a:lnTo>
                    <a:pt x="2451" y="1748"/>
                  </a:lnTo>
                  <a:lnTo>
                    <a:pt x="2371" y="1688"/>
                  </a:lnTo>
                  <a:lnTo>
                    <a:pt x="2270" y="1668"/>
                  </a:lnTo>
                  <a:lnTo>
                    <a:pt x="2170" y="1688"/>
                  </a:lnTo>
                  <a:lnTo>
                    <a:pt x="2070" y="1708"/>
                  </a:lnTo>
                  <a:lnTo>
                    <a:pt x="1989" y="1788"/>
                  </a:lnTo>
                  <a:lnTo>
                    <a:pt x="1929" y="1868"/>
                  </a:lnTo>
                  <a:lnTo>
                    <a:pt x="1909" y="1969"/>
                  </a:lnTo>
                  <a:lnTo>
                    <a:pt x="1909" y="2069"/>
                  </a:lnTo>
                  <a:lnTo>
                    <a:pt x="2029" y="2571"/>
                  </a:lnTo>
                  <a:lnTo>
                    <a:pt x="2130" y="3154"/>
                  </a:lnTo>
                  <a:lnTo>
                    <a:pt x="2210" y="3737"/>
                  </a:lnTo>
                  <a:lnTo>
                    <a:pt x="2270" y="4339"/>
                  </a:lnTo>
                  <a:lnTo>
                    <a:pt x="2311" y="4902"/>
                  </a:lnTo>
                  <a:lnTo>
                    <a:pt x="2311" y="5163"/>
                  </a:lnTo>
                  <a:lnTo>
                    <a:pt x="2291" y="5404"/>
                  </a:lnTo>
                  <a:lnTo>
                    <a:pt x="2270" y="5625"/>
                  </a:lnTo>
                  <a:lnTo>
                    <a:pt x="2230" y="5826"/>
                  </a:lnTo>
                  <a:lnTo>
                    <a:pt x="2170" y="5986"/>
                  </a:lnTo>
                  <a:lnTo>
                    <a:pt x="2110" y="6107"/>
                  </a:lnTo>
                  <a:lnTo>
                    <a:pt x="2050" y="6207"/>
                  </a:lnTo>
                  <a:lnTo>
                    <a:pt x="1969" y="6268"/>
                  </a:lnTo>
                  <a:lnTo>
                    <a:pt x="1869" y="6308"/>
                  </a:lnTo>
                  <a:lnTo>
                    <a:pt x="1788" y="6328"/>
                  </a:lnTo>
                  <a:lnTo>
                    <a:pt x="1608" y="6328"/>
                  </a:lnTo>
                  <a:lnTo>
                    <a:pt x="1427" y="6308"/>
                  </a:lnTo>
                  <a:lnTo>
                    <a:pt x="1266" y="6247"/>
                  </a:lnTo>
                  <a:lnTo>
                    <a:pt x="1085" y="6147"/>
                  </a:lnTo>
                  <a:lnTo>
                    <a:pt x="925" y="6067"/>
                  </a:lnTo>
                  <a:lnTo>
                    <a:pt x="764" y="5966"/>
                  </a:lnTo>
                  <a:lnTo>
                    <a:pt x="563" y="5806"/>
                  </a:lnTo>
                  <a:lnTo>
                    <a:pt x="463" y="5745"/>
                  </a:lnTo>
                  <a:lnTo>
                    <a:pt x="362" y="5725"/>
                  </a:lnTo>
                  <a:lnTo>
                    <a:pt x="262" y="5725"/>
                  </a:lnTo>
                  <a:lnTo>
                    <a:pt x="161" y="5765"/>
                  </a:lnTo>
                  <a:lnTo>
                    <a:pt x="81" y="5826"/>
                  </a:lnTo>
                  <a:lnTo>
                    <a:pt x="41" y="5926"/>
                  </a:lnTo>
                  <a:lnTo>
                    <a:pt x="1" y="6026"/>
                  </a:lnTo>
                  <a:lnTo>
                    <a:pt x="21" y="6127"/>
                  </a:lnTo>
                  <a:lnTo>
                    <a:pt x="3556" y="22498"/>
                  </a:lnTo>
                  <a:lnTo>
                    <a:pt x="3596" y="22598"/>
                  </a:lnTo>
                  <a:lnTo>
                    <a:pt x="3677" y="22679"/>
                  </a:lnTo>
                  <a:lnTo>
                    <a:pt x="3757" y="22739"/>
                  </a:lnTo>
                  <a:lnTo>
                    <a:pt x="3877" y="22759"/>
                  </a:lnTo>
                  <a:lnTo>
                    <a:pt x="3938" y="22739"/>
                  </a:lnTo>
                  <a:lnTo>
                    <a:pt x="4018" y="22719"/>
                  </a:lnTo>
                  <a:lnTo>
                    <a:pt x="4058" y="22699"/>
                  </a:lnTo>
                  <a:lnTo>
                    <a:pt x="4118" y="22659"/>
                  </a:lnTo>
                  <a:lnTo>
                    <a:pt x="4159" y="22598"/>
                  </a:lnTo>
                  <a:lnTo>
                    <a:pt x="4179" y="22538"/>
                  </a:lnTo>
                  <a:lnTo>
                    <a:pt x="4199" y="22478"/>
                  </a:lnTo>
                  <a:lnTo>
                    <a:pt x="4199" y="22418"/>
                  </a:lnTo>
                  <a:lnTo>
                    <a:pt x="4199" y="22357"/>
                  </a:lnTo>
                  <a:lnTo>
                    <a:pt x="824" y="6770"/>
                  </a:lnTo>
                  <a:lnTo>
                    <a:pt x="824" y="6770"/>
                  </a:lnTo>
                  <a:lnTo>
                    <a:pt x="1065" y="6870"/>
                  </a:lnTo>
                  <a:lnTo>
                    <a:pt x="1326" y="6950"/>
                  </a:lnTo>
                  <a:lnTo>
                    <a:pt x="1608" y="6991"/>
                  </a:lnTo>
                  <a:lnTo>
                    <a:pt x="1728" y="7011"/>
                  </a:lnTo>
                  <a:lnTo>
                    <a:pt x="1869" y="6991"/>
                  </a:lnTo>
                  <a:lnTo>
                    <a:pt x="1989" y="6971"/>
                  </a:lnTo>
                  <a:lnTo>
                    <a:pt x="2090" y="6930"/>
                  </a:lnTo>
                  <a:lnTo>
                    <a:pt x="2210" y="6890"/>
                  </a:lnTo>
                  <a:lnTo>
                    <a:pt x="2311" y="6830"/>
                  </a:lnTo>
                  <a:lnTo>
                    <a:pt x="2411" y="6770"/>
                  </a:lnTo>
                  <a:lnTo>
                    <a:pt x="2491" y="6689"/>
                  </a:lnTo>
                  <a:lnTo>
                    <a:pt x="2592" y="6589"/>
                  </a:lnTo>
                  <a:lnTo>
                    <a:pt x="2652" y="6488"/>
                  </a:lnTo>
                  <a:lnTo>
                    <a:pt x="2753" y="6328"/>
                  </a:lnTo>
                  <a:lnTo>
                    <a:pt x="2813" y="6167"/>
                  </a:lnTo>
                  <a:lnTo>
                    <a:pt x="2873" y="5966"/>
                  </a:lnTo>
                  <a:lnTo>
                    <a:pt x="2913" y="5745"/>
                  </a:lnTo>
                  <a:lnTo>
                    <a:pt x="2953" y="5524"/>
                  </a:lnTo>
                  <a:lnTo>
                    <a:pt x="2953" y="5283"/>
                  </a:lnTo>
                  <a:lnTo>
                    <a:pt x="2974" y="4781"/>
                  </a:lnTo>
                  <a:lnTo>
                    <a:pt x="2933" y="4259"/>
                  </a:lnTo>
                  <a:lnTo>
                    <a:pt x="2893" y="3757"/>
                  </a:lnTo>
                  <a:lnTo>
                    <a:pt x="2813" y="3254"/>
                  </a:lnTo>
                  <a:lnTo>
                    <a:pt x="2753" y="2813"/>
                  </a:lnTo>
                  <a:lnTo>
                    <a:pt x="3054" y="3013"/>
                  </a:lnTo>
                  <a:lnTo>
                    <a:pt x="3395" y="3234"/>
                  </a:lnTo>
                  <a:lnTo>
                    <a:pt x="3757" y="3415"/>
                  </a:lnTo>
                  <a:lnTo>
                    <a:pt x="4139" y="3576"/>
                  </a:lnTo>
                  <a:lnTo>
                    <a:pt x="4319" y="3636"/>
                  </a:lnTo>
                  <a:lnTo>
                    <a:pt x="4500" y="3676"/>
                  </a:lnTo>
                  <a:lnTo>
                    <a:pt x="4681" y="3716"/>
                  </a:lnTo>
                  <a:lnTo>
                    <a:pt x="5022" y="3716"/>
                  </a:lnTo>
                  <a:lnTo>
                    <a:pt x="5183" y="3696"/>
                  </a:lnTo>
                  <a:lnTo>
                    <a:pt x="5324" y="3636"/>
                  </a:lnTo>
                  <a:lnTo>
                    <a:pt x="5464" y="3556"/>
                  </a:lnTo>
                  <a:lnTo>
                    <a:pt x="5645" y="3415"/>
                  </a:lnTo>
                  <a:lnTo>
                    <a:pt x="5826" y="3254"/>
                  </a:lnTo>
                  <a:lnTo>
                    <a:pt x="5967" y="3074"/>
                  </a:lnTo>
                  <a:lnTo>
                    <a:pt x="6107" y="2873"/>
                  </a:lnTo>
                  <a:lnTo>
                    <a:pt x="6228" y="2652"/>
                  </a:lnTo>
                  <a:lnTo>
                    <a:pt x="6328" y="2431"/>
                  </a:lnTo>
                  <a:lnTo>
                    <a:pt x="6429" y="2210"/>
                  </a:lnTo>
                  <a:lnTo>
                    <a:pt x="6509" y="1969"/>
                  </a:lnTo>
                  <a:lnTo>
                    <a:pt x="6589" y="2210"/>
                  </a:lnTo>
                  <a:lnTo>
                    <a:pt x="6690" y="2431"/>
                  </a:lnTo>
                  <a:lnTo>
                    <a:pt x="6790" y="2652"/>
                  </a:lnTo>
                  <a:lnTo>
                    <a:pt x="6911" y="2853"/>
                  </a:lnTo>
                  <a:lnTo>
                    <a:pt x="7051" y="3054"/>
                  </a:lnTo>
                  <a:lnTo>
                    <a:pt x="7172" y="3214"/>
                  </a:lnTo>
                  <a:lnTo>
                    <a:pt x="7332" y="3335"/>
                  </a:lnTo>
                  <a:lnTo>
                    <a:pt x="7473" y="3435"/>
                  </a:lnTo>
                  <a:lnTo>
                    <a:pt x="7594" y="3475"/>
                  </a:lnTo>
                  <a:lnTo>
                    <a:pt x="7694" y="3495"/>
                  </a:lnTo>
                  <a:lnTo>
                    <a:pt x="7975" y="3495"/>
                  </a:lnTo>
                  <a:lnTo>
                    <a:pt x="8297" y="3435"/>
                  </a:lnTo>
                  <a:lnTo>
                    <a:pt x="8638" y="3335"/>
                  </a:lnTo>
                  <a:lnTo>
                    <a:pt x="9000" y="3194"/>
                  </a:lnTo>
                  <a:lnTo>
                    <a:pt x="9381" y="3013"/>
                  </a:lnTo>
                  <a:lnTo>
                    <a:pt x="9763" y="2833"/>
                  </a:lnTo>
                  <a:lnTo>
                    <a:pt x="10125" y="2632"/>
                  </a:lnTo>
                  <a:lnTo>
                    <a:pt x="10024" y="3114"/>
                  </a:lnTo>
                  <a:lnTo>
                    <a:pt x="9924" y="3656"/>
                  </a:lnTo>
                  <a:lnTo>
                    <a:pt x="9843" y="4219"/>
                  </a:lnTo>
                  <a:lnTo>
                    <a:pt x="9803" y="4781"/>
                  </a:lnTo>
                  <a:lnTo>
                    <a:pt x="9803" y="5062"/>
                  </a:lnTo>
                  <a:lnTo>
                    <a:pt x="9823" y="5323"/>
                  </a:lnTo>
                  <a:lnTo>
                    <a:pt x="9843" y="5564"/>
                  </a:lnTo>
                  <a:lnTo>
                    <a:pt x="9904" y="5806"/>
                  </a:lnTo>
                  <a:lnTo>
                    <a:pt x="9964" y="6026"/>
                  </a:lnTo>
                  <a:lnTo>
                    <a:pt x="10044" y="6207"/>
                  </a:lnTo>
                  <a:lnTo>
                    <a:pt x="10165" y="6388"/>
                  </a:lnTo>
                  <a:lnTo>
                    <a:pt x="10285" y="6529"/>
                  </a:lnTo>
                  <a:lnTo>
                    <a:pt x="10506" y="6669"/>
                  </a:lnTo>
                  <a:lnTo>
                    <a:pt x="10727" y="6770"/>
                  </a:lnTo>
                  <a:lnTo>
                    <a:pt x="10948" y="6850"/>
                  </a:lnTo>
                  <a:lnTo>
                    <a:pt x="11149" y="6870"/>
                  </a:lnTo>
                  <a:lnTo>
                    <a:pt x="11370" y="6870"/>
                  </a:lnTo>
                  <a:lnTo>
                    <a:pt x="11591" y="6830"/>
                  </a:lnTo>
                  <a:lnTo>
                    <a:pt x="11792" y="6770"/>
                  </a:lnTo>
                  <a:lnTo>
                    <a:pt x="11993" y="6709"/>
                  </a:lnTo>
                  <a:lnTo>
                    <a:pt x="11993" y="6709"/>
                  </a:lnTo>
                  <a:lnTo>
                    <a:pt x="9100" y="22337"/>
                  </a:lnTo>
                  <a:lnTo>
                    <a:pt x="9100" y="22398"/>
                  </a:lnTo>
                  <a:lnTo>
                    <a:pt x="9120" y="22458"/>
                  </a:lnTo>
                  <a:lnTo>
                    <a:pt x="9140" y="22518"/>
                  </a:lnTo>
                  <a:lnTo>
                    <a:pt x="9160" y="22578"/>
                  </a:lnTo>
                  <a:lnTo>
                    <a:pt x="9201" y="22619"/>
                  </a:lnTo>
                  <a:lnTo>
                    <a:pt x="9261" y="22659"/>
                  </a:lnTo>
                  <a:lnTo>
                    <a:pt x="9301" y="22699"/>
                  </a:lnTo>
                  <a:lnTo>
                    <a:pt x="9381" y="22719"/>
                  </a:lnTo>
                  <a:lnTo>
                    <a:pt x="9502" y="22719"/>
                  </a:lnTo>
                  <a:lnTo>
                    <a:pt x="9562" y="22699"/>
                  </a:lnTo>
                  <a:lnTo>
                    <a:pt x="9622" y="22659"/>
                  </a:lnTo>
                  <a:lnTo>
                    <a:pt x="9663" y="22619"/>
                  </a:lnTo>
                  <a:lnTo>
                    <a:pt x="9703" y="22578"/>
                  </a:lnTo>
                  <a:lnTo>
                    <a:pt x="9743" y="22518"/>
                  </a:lnTo>
                  <a:lnTo>
                    <a:pt x="9763" y="22458"/>
                  </a:lnTo>
                  <a:lnTo>
                    <a:pt x="12776" y="6067"/>
                  </a:lnTo>
                  <a:lnTo>
                    <a:pt x="12776" y="5966"/>
                  </a:lnTo>
                  <a:lnTo>
                    <a:pt x="12756" y="5866"/>
                  </a:lnTo>
                  <a:lnTo>
                    <a:pt x="12696" y="5785"/>
                  </a:lnTo>
                  <a:lnTo>
                    <a:pt x="12615" y="5725"/>
                  </a:lnTo>
                  <a:lnTo>
                    <a:pt x="12515" y="5685"/>
                  </a:lnTo>
                  <a:lnTo>
                    <a:pt x="12415" y="5685"/>
                  </a:lnTo>
                  <a:lnTo>
                    <a:pt x="12314" y="5705"/>
                  </a:lnTo>
                  <a:lnTo>
                    <a:pt x="12234" y="5765"/>
                  </a:lnTo>
                  <a:lnTo>
                    <a:pt x="12073" y="5906"/>
                  </a:lnTo>
                  <a:lnTo>
                    <a:pt x="11912" y="6006"/>
                  </a:lnTo>
                  <a:lnTo>
                    <a:pt x="11691" y="6107"/>
                  </a:lnTo>
                  <a:lnTo>
                    <a:pt x="11470" y="6187"/>
                  </a:lnTo>
                  <a:lnTo>
                    <a:pt x="11350" y="6207"/>
                  </a:lnTo>
                  <a:lnTo>
                    <a:pt x="11229" y="6207"/>
                  </a:lnTo>
                  <a:lnTo>
                    <a:pt x="11089" y="6187"/>
                  </a:lnTo>
                  <a:lnTo>
                    <a:pt x="10968" y="6167"/>
                  </a:lnTo>
                  <a:lnTo>
                    <a:pt x="10848" y="6107"/>
                  </a:lnTo>
                  <a:lnTo>
                    <a:pt x="10707" y="6006"/>
                  </a:lnTo>
                  <a:lnTo>
                    <a:pt x="10627" y="5906"/>
                  </a:lnTo>
                  <a:lnTo>
                    <a:pt x="10566" y="5785"/>
                  </a:lnTo>
                  <a:lnTo>
                    <a:pt x="10526" y="5605"/>
                  </a:lnTo>
                  <a:lnTo>
                    <a:pt x="10486" y="5404"/>
                  </a:lnTo>
                  <a:lnTo>
                    <a:pt x="10466" y="5183"/>
                  </a:lnTo>
                  <a:lnTo>
                    <a:pt x="10466" y="4942"/>
                  </a:lnTo>
                  <a:lnTo>
                    <a:pt x="10506" y="4379"/>
                  </a:lnTo>
                  <a:lnTo>
                    <a:pt x="10587" y="3777"/>
                  </a:lnTo>
                  <a:lnTo>
                    <a:pt x="10687" y="3174"/>
                  </a:lnTo>
                  <a:lnTo>
                    <a:pt x="10808" y="2592"/>
                  </a:lnTo>
                  <a:lnTo>
                    <a:pt x="10948" y="2029"/>
                  </a:lnTo>
                  <a:lnTo>
                    <a:pt x="10968" y="1929"/>
                  </a:lnTo>
                  <a:lnTo>
                    <a:pt x="10948" y="1848"/>
                  </a:lnTo>
                  <a:lnTo>
                    <a:pt x="10908" y="1748"/>
                  </a:lnTo>
                  <a:lnTo>
                    <a:pt x="10828" y="1688"/>
                  </a:lnTo>
                  <a:lnTo>
                    <a:pt x="10747" y="1627"/>
                  </a:lnTo>
                  <a:lnTo>
                    <a:pt x="10647" y="1607"/>
                  </a:lnTo>
                  <a:lnTo>
                    <a:pt x="10546" y="1627"/>
                  </a:lnTo>
                  <a:lnTo>
                    <a:pt x="10466" y="1668"/>
                  </a:lnTo>
                  <a:lnTo>
                    <a:pt x="10024" y="1929"/>
                  </a:lnTo>
                  <a:lnTo>
                    <a:pt x="9582" y="2150"/>
                  </a:lnTo>
                  <a:lnTo>
                    <a:pt x="9160" y="2371"/>
                  </a:lnTo>
                  <a:lnTo>
                    <a:pt x="8779" y="2551"/>
                  </a:lnTo>
                  <a:lnTo>
                    <a:pt x="8437" y="2692"/>
                  </a:lnTo>
                  <a:lnTo>
                    <a:pt x="8136" y="2792"/>
                  </a:lnTo>
                  <a:lnTo>
                    <a:pt x="7915" y="2853"/>
                  </a:lnTo>
                  <a:lnTo>
                    <a:pt x="7835" y="2853"/>
                  </a:lnTo>
                  <a:lnTo>
                    <a:pt x="7774" y="2833"/>
                  </a:lnTo>
                  <a:lnTo>
                    <a:pt x="7714" y="2792"/>
                  </a:lnTo>
                  <a:lnTo>
                    <a:pt x="7634" y="2712"/>
                  </a:lnTo>
                  <a:lnTo>
                    <a:pt x="7473" y="2511"/>
                  </a:lnTo>
                  <a:lnTo>
                    <a:pt x="7332" y="2230"/>
                  </a:lnTo>
                  <a:lnTo>
                    <a:pt x="7192" y="1889"/>
                  </a:lnTo>
                  <a:lnTo>
                    <a:pt x="7051" y="1527"/>
                  </a:lnTo>
                  <a:lnTo>
                    <a:pt x="6951" y="1125"/>
                  </a:lnTo>
                  <a:lnTo>
                    <a:pt x="6850" y="703"/>
                  </a:lnTo>
                  <a:lnTo>
                    <a:pt x="6810" y="302"/>
                  </a:lnTo>
                  <a:lnTo>
                    <a:pt x="6770" y="181"/>
                  </a:lnTo>
                  <a:lnTo>
                    <a:pt x="6690" y="101"/>
                  </a:lnTo>
                  <a:lnTo>
                    <a:pt x="6589" y="20"/>
                  </a:lnTo>
                  <a:lnTo>
                    <a:pt x="64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6"/>
            <p:cNvSpPr/>
            <p:nvPr/>
          </p:nvSpPr>
          <p:spPr>
            <a:xfrm>
              <a:off x="4284121" y="4709217"/>
              <a:ext cx="576905" cy="78567"/>
            </a:xfrm>
            <a:custGeom>
              <a:avLst/>
              <a:gdLst/>
              <a:ahLst/>
              <a:cxnLst/>
              <a:rect l="l" t="t" r="r" b="b"/>
              <a:pathLst>
                <a:path w="20068" h="2733" extrusionOk="0">
                  <a:moveTo>
                    <a:pt x="161" y="1"/>
                  </a:moveTo>
                  <a:lnTo>
                    <a:pt x="101" y="21"/>
                  </a:lnTo>
                  <a:lnTo>
                    <a:pt x="40" y="41"/>
                  </a:lnTo>
                  <a:lnTo>
                    <a:pt x="0" y="101"/>
                  </a:lnTo>
                  <a:lnTo>
                    <a:pt x="0" y="161"/>
                  </a:lnTo>
                  <a:lnTo>
                    <a:pt x="0" y="2572"/>
                  </a:lnTo>
                  <a:lnTo>
                    <a:pt x="0" y="2632"/>
                  </a:lnTo>
                  <a:lnTo>
                    <a:pt x="40" y="2692"/>
                  </a:lnTo>
                  <a:lnTo>
                    <a:pt x="101" y="2733"/>
                  </a:lnTo>
                  <a:lnTo>
                    <a:pt x="19967" y="2733"/>
                  </a:lnTo>
                  <a:lnTo>
                    <a:pt x="20007" y="2692"/>
                  </a:lnTo>
                  <a:lnTo>
                    <a:pt x="20047" y="2632"/>
                  </a:lnTo>
                  <a:lnTo>
                    <a:pt x="20067" y="2572"/>
                  </a:lnTo>
                  <a:lnTo>
                    <a:pt x="20067" y="161"/>
                  </a:lnTo>
                  <a:lnTo>
                    <a:pt x="20047" y="101"/>
                  </a:lnTo>
                  <a:lnTo>
                    <a:pt x="20007" y="4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6"/>
            <p:cNvSpPr/>
            <p:nvPr/>
          </p:nvSpPr>
          <p:spPr>
            <a:xfrm>
              <a:off x="4284121" y="4787756"/>
              <a:ext cx="576905" cy="79142"/>
            </a:xfrm>
            <a:custGeom>
              <a:avLst/>
              <a:gdLst/>
              <a:ahLst/>
              <a:cxnLst/>
              <a:rect l="l" t="t" r="r" b="b"/>
              <a:pathLst>
                <a:path w="20068" h="2753" extrusionOk="0">
                  <a:moveTo>
                    <a:pt x="161" y="1"/>
                  </a:moveTo>
                  <a:lnTo>
                    <a:pt x="101" y="21"/>
                  </a:lnTo>
                  <a:lnTo>
                    <a:pt x="40" y="61"/>
                  </a:lnTo>
                  <a:lnTo>
                    <a:pt x="0" y="101"/>
                  </a:lnTo>
                  <a:lnTo>
                    <a:pt x="0" y="181"/>
                  </a:lnTo>
                  <a:lnTo>
                    <a:pt x="0" y="2592"/>
                  </a:lnTo>
                  <a:lnTo>
                    <a:pt x="0" y="2652"/>
                  </a:lnTo>
                  <a:lnTo>
                    <a:pt x="40" y="2712"/>
                  </a:lnTo>
                  <a:lnTo>
                    <a:pt x="101" y="2732"/>
                  </a:lnTo>
                  <a:lnTo>
                    <a:pt x="161" y="2752"/>
                  </a:lnTo>
                  <a:lnTo>
                    <a:pt x="19907" y="2752"/>
                  </a:lnTo>
                  <a:lnTo>
                    <a:pt x="19967" y="2732"/>
                  </a:lnTo>
                  <a:lnTo>
                    <a:pt x="20007" y="2712"/>
                  </a:lnTo>
                  <a:lnTo>
                    <a:pt x="20047" y="2652"/>
                  </a:lnTo>
                  <a:lnTo>
                    <a:pt x="20067" y="2592"/>
                  </a:lnTo>
                  <a:lnTo>
                    <a:pt x="20067" y="181"/>
                  </a:lnTo>
                  <a:lnTo>
                    <a:pt x="20047" y="101"/>
                  </a:lnTo>
                  <a:lnTo>
                    <a:pt x="20007" y="61"/>
                  </a:lnTo>
                  <a:lnTo>
                    <a:pt x="19967" y="21"/>
                  </a:lnTo>
                  <a:lnTo>
                    <a:pt x="199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6"/>
            <p:cNvSpPr/>
            <p:nvPr/>
          </p:nvSpPr>
          <p:spPr>
            <a:xfrm>
              <a:off x="4284121" y="4866869"/>
              <a:ext cx="576905" cy="78567"/>
            </a:xfrm>
            <a:custGeom>
              <a:avLst/>
              <a:gdLst/>
              <a:ahLst/>
              <a:cxnLst/>
              <a:rect l="l" t="t" r="r" b="b"/>
              <a:pathLst>
                <a:path w="20068" h="2733" extrusionOk="0">
                  <a:moveTo>
                    <a:pt x="161" y="0"/>
                  </a:moveTo>
                  <a:lnTo>
                    <a:pt x="101" y="21"/>
                  </a:lnTo>
                  <a:lnTo>
                    <a:pt x="40" y="41"/>
                  </a:lnTo>
                  <a:lnTo>
                    <a:pt x="0" y="101"/>
                  </a:lnTo>
                  <a:lnTo>
                    <a:pt x="0" y="161"/>
                  </a:lnTo>
                  <a:lnTo>
                    <a:pt x="0" y="2572"/>
                  </a:lnTo>
                  <a:lnTo>
                    <a:pt x="0" y="2632"/>
                  </a:lnTo>
                  <a:lnTo>
                    <a:pt x="40" y="2692"/>
                  </a:lnTo>
                  <a:lnTo>
                    <a:pt x="101" y="2732"/>
                  </a:lnTo>
                  <a:lnTo>
                    <a:pt x="19967" y="2732"/>
                  </a:lnTo>
                  <a:lnTo>
                    <a:pt x="20007" y="2692"/>
                  </a:lnTo>
                  <a:lnTo>
                    <a:pt x="20047" y="2632"/>
                  </a:lnTo>
                  <a:lnTo>
                    <a:pt x="20067" y="2572"/>
                  </a:lnTo>
                  <a:lnTo>
                    <a:pt x="20067" y="161"/>
                  </a:lnTo>
                  <a:lnTo>
                    <a:pt x="20047" y="101"/>
                  </a:lnTo>
                  <a:lnTo>
                    <a:pt x="20007" y="41"/>
                  </a:lnTo>
                  <a:lnTo>
                    <a:pt x="19967" y="21"/>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6"/>
            <p:cNvSpPr/>
            <p:nvPr/>
          </p:nvSpPr>
          <p:spPr>
            <a:xfrm>
              <a:off x="4284121" y="4945408"/>
              <a:ext cx="576905" cy="79142"/>
            </a:xfrm>
            <a:custGeom>
              <a:avLst/>
              <a:gdLst/>
              <a:ahLst/>
              <a:cxnLst/>
              <a:rect l="l" t="t" r="r" b="b"/>
              <a:pathLst>
                <a:path w="20068" h="2753" extrusionOk="0">
                  <a:moveTo>
                    <a:pt x="161" y="0"/>
                  </a:moveTo>
                  <a:lnTo>
                    <a:pt x="101" y="20"/>
                  </a:lnTo>
                  <a:lnTo>
                    <a:pt x="40" y="61"/>
                  </a:lnTo>
                  <a:lnTo>
                    <a:pt x="0" y="101"/>
                  </a:lnTo>
                  <a:lnTo>
                    <a:pt x="0" y="181"/>
                  </a:lnTo>
                  <a:lnTo>
                    <a:pt x="0" y="2592"/>
                  </a:lnTo>
                  <a:lnTo>
                    <a:pt x="0" y="2652"/>
                  </a:lnTo>
                  <a:lnTo>
                    <a:pt x="40" y="2692"/>
                  </a:lnTo>
                  <a:lnTo>
                    <a:pt x="101" y="2732"/>
                  </a:lnTo>
                  <a:lnTo>
                    <a:pt x="161" y="2752"/>
                  </a:lnTo>
                  <a:lnTo>
                    <a:pt x="19907" y="2752"/>
                  </a:lnTo>
                  <a:lnTo>
                    <a:pt x="19967" y="2732"/>
                  </a:lnTo>
                  <a:lnTo>
                    <a:pt x="20007" y="2692"/>
                  </a:lnTo>
                  <a:lnTo>
                    <a:pt x="20047" y="2652"/>
                  </a:lnTo>
                  <a:lnTo>
                    <a:pt x="20067" y="2592"/>
                  </a:lnTo>
                  <a:lnTo>
                    <a:pt x="20067" y="181"/>
                  </a:lnTo>
                  <a:lnTo>
                    <a:pt x="20047" y="101"/>
                  </a:lnTo>
                  <a:lnTo>
                    <a:pt x="20007" y="61"/>
                  </a:lnTo>
                  <a:lnTo>
                    <a:pt x="19967" y="20"/>
                  </a:lnTo>
                  <a:lnTo>
                    <a:pt x="19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6"/>
            <p:cNvSpPr/>
            <p:nvPr/>
          </p:nvSpPr>
          <p:spPr>
            <a:xfrm>
              <a:off x="4322815" y="4778528"/>
              <a:ext cx="498367" cy="19088"/>
            </a:xfrm>
            <a:custGeom>
              <a:avLst/>
              <a:gdLst/>
              <a:ahLst/>
              <a:cxnLst/>
              <a:rect l="l" t="t" r="r" b="b"/>
              <a:pathLst>
                <a:path w="17336" h="664" extrusionOk="0">
                  <a:moveTo>
                    <a:pt x="261" y="0"/>
                  </a:moveTo>
                  <a:lnTo>
                    <a:pt x="201" y="20"/>
                  </a:lnTo>
                  <a:lnTo>
                    <a:pt x="141" y="60"/>
                  </a:lnTo>
                  <a:lnTo>
                    <a:pt x="101" y="101"/>
                  </a:lnTo>
                  <a:lnTo>
                    <a:pt x="60" y="141"/>
                  </a:lnTo>
                  <a:lnTo>
                    <a:pt x="20" y="201"/>
                  </a:lnTo>
                  <a:lnTo>
                    <a:pt x="0" y="261"/>
                  </a:lnTo>
                  <a:lnTo>
                    <a:pt x="0" y="322"/>
                  </a:lnTo>
                  <a:lnTo>
                    <a:pt x="0" y="402"/>
                  </a:lnTo>
                  <a:lnTo>
                    <a:pt x="20" y="462"/>
                  </a:lnTo>
                  <a:lnTo>
                    <a:pt x="60" y="522"/>
                  </a:lnTo>
                  <a:lnTo>
                    <a:pt x="101" y="563"/>
                  </a:lnTo>
                  <a:lnTo>
                    <a:pt x="141" y="603"/>
                  </a:lnTo>
                  <a:lnTo>
                    <a:pt x="201" y="643"/>
                  </a:lnTo>
                  <a:lnTo>
                    <a:pt x="261" y="663"/>
                  </a:lnTo>
                  <a:lnTo>
                    <a:pt x="17074" y="663"/>
                  </a:lnTo>
                  <a:lnTo>
                    <a:pt x="17134" y="643"/>
                  </a:lnTo>
                  <a:lnTo>
                    <a:pt x="17195" y="603"/>
                  </a:lnTo>
                  <a:lnTo>
                    <a:pt x="17235" y="563"/>
                  </a:lnTo>
                  <a:lnTo>
                    <a:pt x="17275" y="522"/>
                  </a:lnTo>
                  <a:lnTo>
                    <a:pt x="17315" y="462"/>
                  </a:lnTo>
                  <a:lnTo>
                    <a:pt x="17335" y="402"/>
                  </a:lnTo>
                  <a:lnTo>
                    <a:pt x="17335" y="322"/>
                  </a:lnTo>
                  <a:lnTo>
                    <a:pt x="17335" y="261"/>
                  </a:lnTo>
                  <a:lnTo>
                    <a:pt x="17315" y="201"/>
                  </a:lnTo>
                  <a:lnTo>
                    <a:pt x="17275" y="141"/>
                  </a:lnTo>
                  <a:lnTo>
                    <a:pt x="17235" y="101"/>
                  </a:lnTo>
                  <a:lnTo>
                    <a:pt x="17195" y="60"/>
                  </a:lnTo>
                  <a:lnTo>
                    <a:pt x="17134" y="20"/>
                  </a:lnTo>
                  <a:lnTo>
                    <a:pt x="170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6"/>
            <p:cNvSpPr/>
            <p:nvPr/>
          </p:nvSpPr>
          <p:spPr>
            <a:xfrm>
              <a:off x="4322815" y="4857066"/>
              <a:ext cx="498367" cy="19060"/>
            </a:xfrm>
            <a:custGeom>
              <a:avLst/>
              <a:gdLst/>
              <a:ahLst/>
              <a:cxnLst/>
              <a:rect l="l" t="t" r="r" b="b"/>
              <a:pathLst>
                <a:path w="17336" h="663" extrusionOk="0">
                  <a:moveTo>
                    <a:pt x="322" y="0"/>
                  </a:moveTo>
                  <a:lnTo>
                    <a:pt x="261" y="20"/>
                  </a:lnTo>
                  <a:lnTo>
                    <a:pt x="201" y="40"/>
                  </a:lnTo>
                  <a:lnTo>
                    <a:pt x="141" y="60"/>
                  </a:lnTo>
                  <a:lnTo>
                    <a:pt x="101" y="100"/>
                  </a:lnTo>
                  <a:lnTo>
                    <a:pt x="60" y="161"/>
                  </a:lnTo>
                  <a:lnTo>
                    <a:pt x="20" y="201"/>
                  </a:lnTo>
                  <a:lnTo>
                    <a:pt x="0" y="281"/>
                  </a:lnTo>
                  <a:lnTo>
                    <a:pt x="0" y="341"/>
                  </a:lnTo>
                  <a:lnTo>
                    <a:pt x="0" y="402"/>
                  </a:lnTo>
                  <a:lnTo>
                    <a:pt x="20" y="462"/>
                  </a:lnTo>
                  <a:lnTo>
                    <a:pt x="60" y="522"/>
                  </a:lnTo>
                  <a:lnTo>
                    <a:pt x="101" y="583"/>
                  </a:lnTo>
                  <a:lnTo>
                    <a:pt x="141" y="623"/>
                  </a:lnTo>
                  <a:lnTo>
                    <a:pt x="201" y="643"/>
                  </a:lnTo>
                  <a:lnTo>
                    <a:pt x="261" y="663"/>
                  </a:lnTo>
                  <a:lnTo>
                    <a:pt x="17074" y="663"/>
                  </a:lnTo>
                  <a:lnTo>
                    <a:pt x="17134" y="643"/>
                  </a:lnTo>
                  <a:lnTo>
                    <a:pt x="17195" y="623"/>
                  </a:lnTo>
                  <a:lnTo>
                    <a:pt x="17235" y="583"/>
                  </a:lnTo>
                  <a:lnTo>
                    <a:pt x="17275" y="522"/>
                  </a:lnTo>
                  <a:lnTo>
                    <a:pt x="17315" y="462"/>
                  </a:lnTo>
                  <a:lnTo>
                    <a:pt x="17335" y="402"/>
                  </a:lnTo>
                  <a:lnTo>
                    <a:pt x="17335" y="341"/>
                  </a:lnTo>
                  <a:lnTo>
                    <a:pt x="17335" y="281"/>
                  </a:lnTo>
                  <a:lnTo>
                    <a:pt x="17315" y="201"/>
                  </a:lnTo>
                  <a:lnTo>
                    <a:pt x="17275" y="161"/>
                  </a:lnTo>
                  <a:lnTo>
                    <a:pt x="17235" y="100"/>
                  </a:lnTo>
                  <a:lnTo>
                    <a:pt x="17195" y="60"/>
                  </a:lnTo>
                  <a:lnTo>
                    <a:pt x="17134" y="40"/>
                  </a:lnTo>
                  <a:lnTo>
                    <a:pt x="17074" y="20"/>
                  </a:lnTo>
                  <a:lnTo>
                    <a:pt x="17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6"/>
            <p:cNvSpPr/>
            <p:nvPr/>
          </p:nvSpPr>
          <p:spPr>
            <a:xfrm>
              <a:off x="4322815" y="4936151"/>
              <a:ext cx="498367" cy="19088"/>
            </a:xfrm>
            <a:custGeom>
              <a:avLst/>
              <a:gdLst/>
              <a:ahLst/>
              <a:cxnLst/>
              <a:rect l="l" t="t" r="r" b="b"/>
              <a:pathLst>
                <a:path w="17336" h="664" extrusionOk="0">
                  <a:moveTo>
                    <a:pt x="261" y="1"/>
                  </a:moveTo>
                  <a:lnTo>
                    <a:pt x="201" y="21"/>
                  </a:lnTo>
                  <a:lnTo>
                    <a:pt x="141" y="61"/>
                  </a:lnTo>
                  <a:lnTo>
                    <a:pt x="101" y="101"/>
                  </a:lnTo>
                  <a:lnTo>
                    <a:pt x="60" y="142"/>
                  </a:lnTo>
                  <a:lnTo>
                    <a:pt x="20" y="202"/>
                  </a:lnTo>
                  <a:lnTo>
                    <a:pt x="0" y="262"/>
                  </a:lnTo>
                  <a:lnTo>
                    <a:pt x="0" y="322"/>
                  </a:lnTo>
                  <a:lnTo>
                    <a:pt x="0" y="403"/>
                  </a:lnTo>
                  <a:lnTo>
                    <a:pt x="20" y="463"/>
                  </a:lnTo>
                  <a:lnTo>
                    <a:pt x="60" y="523"/>
                  </a:lnTo>
                  <a:lnTo>
                    <a:pt x="101" y="563"/>
                  </a:lnTo>
                  <a:lnTo>
                    <a:pt x="141" y="604"/>
                  </a:lnTo>
                  <a:lnTo>
                    <a:pt x="201" y="644"/>
                  </a:lnTo>
                  <a:lnTo>
                    <a:pt x="261" y="664"/>
                  </a:lnTo>
                  <a:lnTo>
                    <a:pt x="17074" y="664"/>
                  </a:lnTo>
                  <a:lnTo>
                    <a:pt x="17134" y="644"/>
                  </a:lnTo>
                  <a:lnTo>
                    <a:pt x="17195" y="604"/>
                  </a:lnTo>
                  <a:lnTo>
                    <a:pt x="17235" y="563"/>
                  </a:lnTo>
                  <a:lnTo>
                    <a:pt x="17275" y="523"/>
                  </a:lnTo>
                  <a:lnTo>
                    <a:pt x="17315" y="463"/>
                  </a:lnTo>
                  <a:lnTo>
                    <a:pt x="17335" y="403"/>
                  </a:lnTo>
                  <a:lnTo>
                    <a:pt x="17335" y="322"/>
                  </a:lnTo>
                  <a:lnTo>
                    <a:pt x="17335" y="262"/>
                  </a:lnTo>
                  <a:lnTo>
                    <a:pt x="17315" y="202"/>
                  </a:lnTo>
                  <a:lnTo>
                    <a:pt x="17275" y="142"/>
                  </a:lnTo>
                  <a:lnTo>
                    <a:pt x="17235" y="101"/>
                  </a:lnTo>
                  <a:lnTo>
                    <a:pt x="17195" y="61"/>
                  </a:lnTo>
                  <a:lnTo>
                    <a:pt x="17134" y="21"/>
                  </a:lnTo>
                  <a:lnTo>
                    <a:pt x="170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3" name="Google Shape;2113;p36"/>
          <p:cNvGrpSpPr/>
          <p:nvPr/>
        </p:nvGrpSpPr>
        <p:grpSpPr>
          <a:xfrm>
            <a:off x="8089849" y="-37852"/>
            <a:ext cx="1141975" cy="1020450"/>
            <a:chOff x="2851325" y="4297250"/>
            <a:chExt cx="1141975" cy="1020450"/>
          </a:xfrm>
        </p:grpSpPr>
        <p:sp>
          <p:nvSpPr>
            <p:cNvPr id="2114" name="Google Shape;2114;p36"/>
            <p:cNvSpPr/>
            <p:nvPr/>
          </p:nvSpPr>
          <p:spPr>
            <a:xfrm>
              <a:off x="2851325" y="4297250"/>
              <a:ext cx="740750" cy="757300"/>
            </a:xfrm>
            <a:custGeom>
              <a:avLst/>
              <a:gdLst/>
              <a:ahLst/>
              <a:cxnLst/>
              <a:rect l="l" t="t" r="r" b="b"/>
              <a:pathLst>
                <a:path w="29630" h="30292" extrusionOk="0">
                  <a:moveTo>
                    <a:pt x="15066" y="8738"/>
                  </a:moveTo>
                  <a:lnTo>
                    <a:pt x="15387" y="8758"/>
                  </a:lnTo>
                  <a:lnTo>
                    <a:pt x="15689" y="8798"/>
                  </a:lnTo>
                  <a:lnTo>
                    <a:pt x="15990" y="8838"/>
                  </a:lnTo>
                  <a:lnTo>
                    <a:pt x="16291" y="8919"/>
                  </a:lnTo>
                  <a:lnTo>
                    <a:pt x="16613" y="8999"/>
                  </a:lnTo>
                  <a:lnTo>
                    <a:pt x="16894" y="9080"/>
                  </a:lnTo>
                  <a:lnTo>
                    <a:pt x="17195" y="9200"/>
                  </a:lnTo>
                  <a:lnTo>
                    <a:pt x="17497" y="9321"/>
                  </a:lnTo>
                  <a:lnTo>
                    <a:pt x="17778" y="9461"/>
                  </a:lnTo>
                  <a:lnTo>
                    <a:pt x="18059" y="9622"/>
                  </a:lnTo>
                  <a:lnTo>
                    <a:pt x="18340" y="9783"/>
                  </a:lnTo>
                  <a:lnTo>
                    <a:pt x="18601" y="9983"/>
                  </a:lnTo>
                  <a:lnTo>
                    <a:pt x="18862" y="10184"/>
                  </a:lnTo>
                  <a:lnTo>
                    <a:pt x="19124" y="10405"/>
                  </a:lnTo>
                  <a:lnTo>
                    <a:pt x="19365" y="10626"/>
                  </a:lnTo>
                  <a:lnTo>
                    <a:pt x="19586" y="10847"/>
                  </a:lnTo>
                  <a:lnTo>
                    <a:pt x="19786" y="11088"/>
                  </a:lnTo>
                  <a:lnTo>
                    <a:pt x="19987" y="11349"/>
                  </a:lnTo>
                  <a:lnTo>
                    <a:pt x="20168" y="11590"/>
                  </a:lnTo>
                  <a:lnTo>
                    <a:pt x="20329" y="11872"/>
                  </a:lnTo>
                  <a:lnTo>
                    <a:pt x="20469" y="12133"/>
                  </a:lnTo>
                  <a:lnTo>
                    <a:pt x="20610" y="12414"/>
                  </a:lnTo>
                  <a:lnTo>
                    <a:pt x="20751" y="12695"/>
                  </a:lnTo>
                  <a:lnTo>
                    <a:pt x="20851" y="12976"/>
                  </a:lnTo>
                  <a:lnTo>
                    <a:pt x="20952" y="13278"/>
                  </a:lnTo>
                  <a:lnTo>
                    <a:pt x="21032" y="13579"/>
                  </a:lnTo>
                  <a:lnTo>
                    <a:pt x="21092" y="13880"/>
                  </a:lnTo>
                  <a:lnTo>
                    <a:pt x="21152" y="14182"/>
                  </a:lnTo>
                  <a:lnTo>
                    <a:pt x="21193" y="14483"/>
                  </a:lnTo>
                  <a:lnTo>
                    <a:pt x="21213" y="14784"/>
                  </a:lnTo>
                  <a:lnTo>
                    <a:pt x="21233" y="15106"/>
                  </a:lnTo>
                  <a:lnTo>
                    <a:pt x="21233" y="15407"/>
                  </a:lnTo>
                  <a:lnTo>
                    <a:pt x="21213" y="15708"/>
                  </a:lnTo>
                  <a:lnTo>
                    <a:pt x="21172" y="16030"/>
                  </a:lnTo>
                  <a:lnTo>
                    <a:pt x="21112" y="16331"/>
                  </a:lnTo>
                  <a:lnTo>
                    <a:pt x="21052" y="16632"/>
                  </a:lnTo>
                  <a:lnTo>
                    <a:pt x="20972" y="16934"/>
                  </a:lnTo>
                  <a:lnTo>
                    <a:pt x="20891" y="17235"/>
                  </a:lnTo>
                  <a:lnTo>
                    <a:pt x="20771" y="17536"/>
                  </a:lnTo>
                  <a:lnTo>
                    <a:pt x="20650" y="17817"/>
                  </a:lnTo>
                  <a:lnTo>
                    <a:pt x="20510" y="18119"/>
                  </a:lnTo>
                  <a:lnTo>
                    <a:pt x="20349" y="18400"/>
                  </a:lnTo>
                  <a:lnTo>
                    <a:pt x="20168" y="18681"/>
                  </a:lnTo>
                  <a:lnTo>
                    <a:pt x="19987" y="18942"/>
                  </a:lnTo>
                  <a:lnTo>
                    <a:pt x="19786" y="19203"/>
                  </a:lnTo>
                  <a:lnTo>
                    <a:pt x="19565" y="19445"/>
                  </a:lnTo>
                  <a:lnTo>
                    <a:pt x="19345" y="19686"/>
                  </a:lnTo>
                  <a:lnTo>
                    <a:pt x="19124" y="19907"/>
                  </a:lnTo>
                  <a:lnTo>
                    <a:pt x="18883" y="20107"/>
                  </a:lnTo>
                  <a:lnTo>
                    <a:pt x="18621" y="20308"/>
                  </a:lnTo>
                  <a:lnTo>
                    <a:pt x="18360" y="20489"/>
                  </a:lnTo>
                  <a:lnTo>
                    <a:pt x="18099" y="20650"/>
                  </a:lnTo>
                  <a:lnTo>
                    <a:pt x="17838" y="20810"/>
                  </a:lnTo>
                  <a:lnTo>
                    <a:pt x="17557" y="20951"/>
                  </a:lnTo>
                  <a:lnTo>
                    <a:pt x="17276" y="21072"/>
                  </a:lnTo>
                  <a:lnTo>
                    <a:pt x="16974" y="21192"/>
                  </a:lnTo>
                  <a:lnTo>
                    <a:pt x="16693" y="21293"/>
                  </a:lnTo>
                  <a:lnTo>
                    <a:pt x="16392" y="21373"/>
                  </a:lnTo>
                  <a:lnTo>
                    <a:pt x="16090" y="21433"/>
                  </a:lnTo>
                  <a:lnTo>
                    <a:pt x="15789" y="21493"/>
                  </a:lnTo>
                  <a:lnTo>
                    <a:pt x="15488" y="21534"/>
                  </a:lnTo>
                  <a:lnTo>
                    <a:pt x="15166" y="21554"/>
                  </a:lnTo>
                  <a:lnTo>
                    <a:pt x="14564" y="21554"/>
                  </a:lnTo>
                  <a:lnTo>
                    <a:pt x="14242" y="21534"/>
                  </a:lnTo>
                  <a:lnTo>
                    <a:pt x="13941" y="21514"/>
                  </a:lnTo>
                  <a:lnTo>
                    <a:pt x="13640" y="21453"/>
                  </a:lnTo>
                  <a:lnTo>
                    <a:pt x="13338" y="21393"/>
                  </a:lnTo>
                  <a:lnTo>
                    <a:pt x="13037" y="21313"/>
                  </a:lnTo>
                  <a:lnTo>
                    <a:pt x="12736" y="21212"/>
                  </a:lnTo>
                  <a:lnTo>
                    <a:pt x="12435" y="21112"/>
                  </a:lnTo>
                  <a:lnTo>
                    <a:pt x="12133" y="20971"/>
                  </a:lnTo>
                  <a:lnTo>
                    <a:pt x="11852" y="20831"/>
                  </a:lnTo>
                  <a:lnTo>
                    <a:pt x="11571" y="20670"/>
                  </a:lnTo>
                  <a:lnTo>
                    <a:pt x="11290" y="20509"/>
                  </a:lnTo>
                  <a:lnTo>
                    <a:pt x="11028" y="20328"/>
                  </a:lnTo>
                  <a:lnTo>
                    <a:pt x="10767" y="20107"/>
                  </a:lnTo>
                  <a:lnTo>
                    <a:pt x="10506" y="19907"/>
                  </a:lnTo>
                  <a:lnTo>
                    <a:pt x="10285" y="19686"/>
                  </a:lnTo>
                  <a:lnTo>
                    <a:pt x="10064" y="19445"/>
                  </a:lnTo>
                  <a:lnTo>
                    <a:pt x="9843" y="19203"/>
                  </a:lnTo>
                  <a:lnTo>
                    <a:pt x="9663" y="18962"/>
                  </a:lnTo>
                  <a:lnTo>
                    <a:pt x="9482" y="18701"/>
                  </a:lnTo>
                  <a:lnTo>
                    <a:pt x="9301" y="18440"/>
                  </a:lnTo>
                  <a:lnTo>
                    <a:pt x="9160" y="18159"/>
                  </a:lnTo>
                  <a:lnTo>
                    <a:pt x="9020" y="17878"/>
                  </a:lnTo>
                  <a:lnTo>
                    <a:pt x="8899" y="17597"/>
                  </a:lnTo>
                  <a:lnTo>
                    <a:pt x="8779" y="17315"/>
                  </a:lnTo>
                  <a:lnTo>
                    <a:pt x="8678" y="17014"/>
                  </a:lnTo>
                  <a:lnTo>
                    <a:pt x="8598" y="16733"/>
                  </a:lnTo>
                  <a:lnTo>
                    <a:pt x="8538" y="16431"/>
                  </a:lnTo>
                  <a:lnTo>
                    <a:pt x="8477" y="16130"/>
                  </a:lnTo>
                  <a:lnTo>
                    <a:pt x="8437" y="15809"/>
                  </a:lnTo>
                  <a:lnTo>
                    <a:pt x="8417" y="15507"/>
                  </a:lnTo>
                  <a:lnTo>
                    <a:pt x="8397" y="15206"/>
                  </a:lnTo>
                  <a:lnTo>
                    <a:pt x="8417" y="14885"/>
                  </a:lnTo>
                  <a:lnTo>
                    <a:pt x="8437" y="14583"/>
                  </a:lnTo>
                  <a:lnTo>
                    <a:pt x="8457" y="14282"/>
                  </a:lnTo>
                  <a:lnTo>
                    <a:pt x="8518" y="13961"/>
                  </a:lnTo>
                  <a:lnTo>
                    <a:pt x="8578" y="13659"/>
                  </a:lnTo>
                  <a:lnTo>
                    <a:pt x="8658" y="13358"/>
                  </a:lnTo>
                  <a:lnTo>
                    <a:pt x="8759" y="13057"/>
                  </a:lnTo>
                  <a:lnTo>
                    <a:pt x="8859" y="12755"/>
                  </a:lnTo>
                  <a:lnTo>
                    <a:pt x="8980" y="12474"/>
                  </a:lnTo>
                  <a:lnTo>
                    <a:pt x="9120" y="12193"/>
                  </a:lnTo>
                  <a:lnTo>
                    <a:pt x="9281" y="11912"/>
                  </a:lnTo>
                  <a:lnTo>
                    <a:pt x="9462" y="11631"/>
                  </a:lnTo>
                  <a:lnTo>
                    <a:pt x="9642" y="11349"/>
                  </a:lnTo>
                  <a:lnTo>
                    <a:pt x="9843" y="11088"/>
                  </a:lnTo>
                  <a:lnTo>
                    <a:pt x="10064" y="10847"/>
                  </a:lnTo>
                  <a:lnTo>
                    <a:pt x="10285" y="10606"/>
                  </a:lnTo>
                  <a:lnTo>
                    <a:pt x="10526" y="10385"/>
                  </a:lnTo>
                  <a:lnTo>
                    <a:pt x="10767" y="10184"/>
                  </a:lnTo>
                  <a:lnTo>
                    <a:pt x="11008" y="9983"/>
                  </a:lnTo>
                  <a:lnTo>
                    <a:pt x="11269" y="9803"/>
                  </a:lnTo>
                  <a:lnTo>
                    <a:pt x="11531" y="9642"/>
                  </a:lnTo>
                  <a:lnTo>
                    <a:pt x="11812" y="9481"/>
                  </a:lnTo>
                  <a:lnTo>
                    <a:pt x="12073" y="9341"/>
                  </a:lnTo>
                  <a:lnTo>
                    <a:pt x="12354" y="9220"/>
                  </a:lnTo>
                  <a:lnTo>
                    <a:pt x="12656" y="9120"/>
                  </a:lnTo>
                  <a:lnTo>
                    <a:pt x="12937" y="9019"/>
                  </a:lnTo>
                  <a:lnTo>
                    <a:pt x="13238" y="8939"/>
                  </a:lnTo>
                  <a:lnTo>
                    <a:pt x="13539" y="8859"/>
                  </a:lnTo>
                  <a:lnTo>
                    <a:pt x="13841" y="8818"/>
                  </a:lnTo>
                  <a:lnTo>
                    <a:pt x="14142" y="8778"/>
                  </a:lnTo>
                  <a:lnTo>
                    <a:pt x="14463" y="8738"/>
                  </a:lnTo>
                  <a:close/>
                  <a:moveTo>
                    <a:pt x="14885" y="0"/>
                  </a:moveTo>
                  <a:lnTo>
                    <a:pt x="14142" y="20"/>
                  </a:lnTo>
                  <a:lnTo>
                    <a:pt x="13399" y="80"/>
                  </a:lnTo>
                  <a:lnTo>
                    <a:pt x="12133" y="2491"/>
                  </a:lnTo>
                  <a:lnTo>
                    <a:pt x="11511" y="2652"/>
                  </a:lnTo>
                  <a:lnTo>
                    <a:pt x="10888" y="2832"/>
                  </a:lnTo>
                  <a:lnTo>
                    <a:pt x="10265" y="3033"/>
                  </a:lnTo>
                  <a:lnTo>
                    <a:pt x="9642" y="3294"/>
                  </a:lnTo>
                  <a:lnTo>
                    <a:pt x="7212" y="2029"/>
                  </a:lnTo>
                  <a:lnTo>
                    <a:pt x="6589" y="2411"/>
                  </a:lnTo>
                  <a:lnTo>
                    <a:pt x="5966" y="2832"/>
                  </a:lnTo>
                  <a:lnTo>
                    <a:pt x="5384" y="3294"/>
                  </a:lnTo>
                  <a:lnTo>
                    <a:pt x="4801" y="3777"/>
                  </a:lnTo>
                  <a:lnTo>
                    <a:pt x="5203" y="6468"/>
                  </a:lnTo>
                  <a:lnTo>
                    <a:pt x="4781" y="6970"/>
                  </a:lnTo>
                  <a:lnTo>
                    <a:pt x="4380" y="7493"/>
                  </a:lnTo>
                  <a:lnTo>
                    <a:pt x="3998" y="8035"/>
                  </a:lnTo>
                  <a:lnTo>
                    <a:pt x="3656" y="8597"/>
                  </a:lnTo>
                  <a:lnTo>
                    <a:pt x="965" y="8999"/>
                  </a:lnTo>
                  <a:lnTo>
                    <a:pt x="684" y="9702"/>
                  </a:lnTo>
                  <a:lnTo>
                    <a:pt x="422" y="10405"/>
                  </a:lnTo>
                  <a:lnTo>
                    <a:pt x="201" y="11108"/>
                  </a:lnTo>
                  <a:lnTo>
                    <a:pt x="21" y="11831"/>
                  </a:lnTo>
                  <a:lnTo>
                    <a:pt x="1949" y="13780"/>
                  </a:lnTo>
                  <a:lnTo>
                    <a:pt x="1909" y="14423"/>
                  </a:lnTo>
                  <a:lnTo>
                    <a:pt x="1889" y="15086"/>
                  </a:lnTo>
                  <a:lnTo>
                    <a:pt x="1889" y="15728"/>
                  </a:lnTo>
                  <a:lnTo>
                    <a:pt x="1949" y="16391"/>
                  </a:lnTo>
                  <a:lnTo>
                    <a:pt x="1" y="18300"/>
                  </a:lnTo>
                  <a:lnTo>
                    <a:pt x="181" y="19043"/>
                  </a:lnTo>
                  <a:lnTo>
                    <a:pt x="382" y="19746"/>
                  </a:lnTo>
                  <a:lnTo>
                    <a:pt x="623" y="20469"/>
                  </a:lnTo>
                  <a:lnTo>
                    <a:pt x="905" y="21152"/>
                  </a:lnTo>
                  <a:lnTo>
                    <a:pt x="3596" y="21594"/>
                  </a:lnTo>
                  <a:lnTo>
                    <a:pt x="3938" y="22156"/>
                  </a:lnTo>
                  <a:lnTo>
                    <a:pt x="4299" y="22699"/>
                  </a:lnTo>
                  <a:lnTo>
                    <a:pt x="4701" y="23221"/>
                  </a:lnTo>
                  <a:lnTo>
                    <a:pt x="5123" y="23743"/>
                  </a:lnTo>
                  <a:lnTo>
                    <a:pt x="4681" y="26435"/>
                  </a:lnTo>
                  <a:lnTo>
                    <a:pt x="5243" y="26917"/>
                  </a:lnTo>
                  <a:lnTo>
                    <a:pt x="5846" y="27379"/>
                  </a:lnTo>
                  <a:lnTo>
                    <a:pt x="6469" y="27801"/>
                  </a:lnTo>
                  <a:lnTo>
                    <a:pt x="7091" y="28182"/>
                  </a:lnTo>
                  <a:lnTo>
                    <a:pt x="9522" y="26957"/>
                  </a:lnTo>
                  <a:lnTo>
                    <a:pt x="10145" y="27218"/>
                  </a:lnTo>
                  <a:lnTo>
                    <a:pt x="10767" y="27439"/>
                  </a:lnTo>
                  <a:lnTo>
                    <a:pt x="11390" y="27640"/>
                  </a:lnTo>
                  <a:lnTo>
                    <a:pt x="12013" y="27781"/>
                  </a:lnTo>
                  <a:lnTo>
                    <a:pt x="13238" y="30211"/>
                  </a:lnTo>
                  <a:lnTo>
                    <a:pt x="14001" y="30272"/>
                  </a:lnTo>
                  <a:lnTo>
                    <a:pt x="14745" y="30292"/>
                  </a:lnTo>
                  <a:lnTo>
                    <a:pt x="15488" y="30272"/>
                  </a:lnTo>
                  <a:lnTo>
                    <a:pt x="16231" y="30231"/>
                  </a:lnTo>
                  <a:lnTo>
                    <a:pt x="17497" y="27801"/>
                  </a:lnTo>
                  <a:lnTo>
                    <a:pt x="18119" y="27660"/>
                  </a:lnTo>
                  <a:lnTo>
                    <a:pt x="18762" y="27479"/>
                  </a:lnTo>
                  <a:lnTo>
                    <a:pt x="19365" y="27258"/>
                  </a:lnTo>
                  <a:lnTo>
                    <a:pt x="19987" y="27017"/>
                  </a:lnTo>
                  <a:lnTo>
                    <a:pt x="22418" y="28263"/>
                  </a:lnTo>
                  <a:lnTo>
                    <a:pt x="23041" y="27881"/>
                  </a:lnTo>
                  <a:lnTo>
                    <a:pt x="23663" y="27459"/>
                  </a:lnTo>
                  <a:lnTo>
                    <a:pt x="24246" y="27017"/>
                  </a:lnTo>
                  <a:lnTo>
                    <a:pt x="24828" y="26535"/>
                  </a:lnTo>
                  <a:lnTo>
                    <a:pt x="24427" y="23844"/>
                  </a:lnTo>
                  <a:lnTo>
                    <a:pt x="24848" y="23341"/>
                  </a:lnTo>
                  <a:lnTo>
                    <a:pt x="25250" y="22819"/>
                  </a:lnTo>
                  <a:lnTo>
                    <a:pt x="25632" y="22277"/>
                  </a:lnTo>
                  <a:lnTo>
                    <a:pt x="25973" y="21714"/>
                  </a:lnTo>
                  <a:lnTo>
                    <a:pt x="28665" y="21293"/>
                  </a:lnTo>
                  <a:lnTo>
                    <a:pt x="28966" y="20610"/>
                  </a:lnTo>
                  <a:lnTo>
                    <a:pt x="29207" y="19907"/>
                  </a:lnTo>
                  <a:lnTo>
                    <a:pt x="29428" y="19183"/>
                  </a:lnTo>
                  <a:lnTo>
                    <a:pt x="29609" y="18460"/>
                  </a:lnTo>
                  <a:lnTo>
                    <a:pt x="27681" y="16532"/>
                  </a:lnTo>
                  <a:lnTo>
                    <a:pt x="27741" y="15869"/>
                  </a:lnTo>
                  <a:lnTo>
                    <a:pt x="27761" y="15206"/>
                  </a:lnTo>
                  <a:lnTo>
                    <a:pt x="27741" y="14563"/>
                  </a:lnTo>
                  <a:lnTo>
                    <a:pt x="27701" y="13921"/>
                  </a:lnTo>
                  <a:lnTo>
                    <a:pt x="29629" y="11992"/>
                  </a:lnTo>
                  <a:lnTo>
                    <a:pt x="29448" y="11269"/>
                  </a:lnTo>
                  <a:lnTo>
                    <a:pt x="29248" y="10546"/>
                  </a:lnTo>
                  <a:lnTo>
                    <a:pt x="29006" y="9843"/>
                  </a:lnTo>
                  <a:lnTo>
                    <a:pt x="28725" y="9140"/>
                  </a:lnTo>
                  <a:lnTo>
                    <a:pt x="26034" y="8698"/>
                  </a:lnTo>
                  <a:lnTo>
                    <a:pt x="25692" y="8135"/>
                  </a:lnTo>
                  <a:lnTo>
                    <a:pt x="25331" y="7593"/>
                  </a:lnTo>
                  <a:lnTo>
                    <a:pt x="24929" y="7071"/>
                  </a:lnTo>
                  <a:lnTo>
                    <a:pt x="24507" y="6569"/>
                  </a:lnTo>
                  <a:lnTo>
                    <a:pt x="24949" y="3877"/>
                  </a:lnTo>
                  <a:lnTo>
                    <a:pt x="24386" y="3395"/>
                  </a:lnTo>
                  <a:lnTo>
                    <a:pt x="23784" y="2933"/>
                  </a:lnTo>
                  <a:lnTo>
                    <a:pt x="23181" y="2511"/>
                  </a:lnTo>
                  <a:lnTo>
                    <a:pt x="22538" y="2109"/>
                  </a:lnTo>
                  <a:lnTo>
                    <a:pt x="20108" y="3335"/>
                  </a:lnTo>
                  <a:lnTo>
                    <a:pt x="19485" y="3073"/>
                  </a:lnTo>
                  <a:lnTo>
                    <a:pt x="18862" y="2852"/>
                  </a:lnTo>
                  <a:lnTo>
                    <a:pt x="18240" y="2672"/>
                  </a:lnTo>
                  <a:lnTo>
                    <a:pt x="17617" y="2511"/>
                  </a:lnTo>
                  <a:lnTo>
                    <a:pt x="16392" y="80"/>
                  </a:lnTo>
                  <a:lnTo>
                    <a:pt x="15628" y="20"/>
                  </a:lnTo>
                  <a:lnTo>
                    <a:pt x="148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6"/>
            <p:cNvSpPr/>
            <p:nvPr/>
          </p:nvSpPr>
          <p:spPr>
            <a:xfrm>
              <a:off x="3005500" y="4459950"/>
              <a:ext cx="432400" cy="432400"/>
            </a:xfrm>
            <a:custGeom>
              <a:avLst/>
              <a:gdLst/>
              <a:ahLst/>
              <a:cxnLst/>
              <a:rect l="l" t="t" r="r" b="b"/>
              <a:pathLst>
                <a:path w="17296" h="17296" extrusionOk="0">
                  <a:moveTo>
                    <a:pt x="8578" y="442"/>
                  </a:moveTo>
                  <a:lnTo>
                    <a:pt x="8979" y="462"/>
                  </a:lnTo>
                  <a:lnTo>
                    <a:pt x="9381" y="482"/>
                  </a:lnTo>
                  <a:lnTo>
                    <a:pt x="9763" y="523"/>
                  </a:lnTo>
                  <a:lnTo>
                    <a:pt x="10164" y="583"/>
                  </a:lnTo>
                  <a:lnTo>
                    <a:pt x="10546" y="663"/>
                  </a:lnTo>
                  <a:lnTo>
                    <a:pt x="10928" y="764"/>
                  </a:lnTo>
                  <a:lnTo>
                    <a:pt x="11330" y="884"/>
                  </a:lnTo>
                  <a:lnTo>
                    <a:pt x="11691" y="1025"/>
                  </a:lnTo>
                  <a:lnTo>
                    <a:pt x="12073" y="1186"/>
                  </a:lnTo>
                  <a:lnTo>
                    <a:pt x="12434" y="1366"/>
                  </a:lnTo>
                  <a:lnTo>
                    <a:pt x="12796" y="1567"/>
                  </a:lnTo>
                  <a:lnTo>
                    <a:pt x="13157" y="1788"/>
                  </a:lnTo>
                  <a:lnTo>
                    <a:pt x="13499" y="2029"/>
                  </a:lnTo>
                  <a:lnTo>
                    <a:pt x="13820" y="2290"/>
                  </a:lnTo>
                  <a:lnTo>
                    <a:pt x="14142" y="2551"/>
                  </a:lnTo>
                  <a:lnTo>
                    <a:pt x="14423" y="2833"/>
                  </a:lnTo>
                  <a:lnTo>
                    <a:pt x="14704" y="3114"/>
                  </a:lnTo>
                  <a:lnTo>
                    <a:pt x="14965" y="3415"/>
                  </a:lnTo>
                  <a:lnTo>
                    <a:pt x="15226" y="3737"/>
                  </a:lnTo>
                  <a:lnTo>
                    <a:pt x="15447" y="4058"/>
                  </a:lnTo>
                  <a:lnTo>
                    <a:pt x="15668" y="4399"/>
                  </a:lnTo>
                  <a:lnTo>
                    <a:pt x="15869" y="4741"/>
                  </a:lnTo>
                  <a:lnTo>
                    <a:pt x="16050" y="5103"/>
                  </a:lnTo>
                  <a:lnTo>
                    <a:pt x="16211" y="5464"/>
                  </a:lnTo>
                  <a:lnTo>
                    <a:pt x="16351" y="5826"/>
                  </a:lnTo>
                  <a:lnTo>
                    <a:pt x="16472" y="6207"/>
                  </a:lnTo>
                  <a:lnTo>
                    <a:pt x="16592" y="6609"/>
                  </a:lnTo>
                  <a:lnTo>
                    <a:pt x="16673" y="6991"/>
                  </a:lnTo>
                  <a:lnTo>
                    <a:pt x="16753" y="7392"/>
                  </a:lnTo>
                  <a:lnTo>
                    <a:pt x="16813" y="7814"/>
                  </a:lnTo>
                  <a:lnTo>
                    <a:pt x="16833" y="8216"/>
                  </a:lnTo>
                  <a:lnTo>
                    <a:pt x="16853" y="8618"/>
                  </a:lnTo>
                  <a:lnTo>
                    <a:pt x="16833" y="9020"/>
                  </a:lnTo>
                  <a:lnTo>
                    <a:pt x="16813" y="9421"/>
                  </a:lnTo>
                  <a:lnTo>
                    <a:pt x="16773" y="9823"/>
                  </a:lnTo>
                  <a:lnTo>
                    <a:pt x="16693" y="10205"/>
                  </a:lnTo>
                  <a:lnTo>
                    <a:pt x="16612" y="10586"/>
                  </a:lnTo>
                  <a:lnTo>
                    <a:pt x="16512" y="10988"/>
                  </a:lnTo>
                  <a:lnTo>
                    <a:pt x="16391" y="11370"/>
                  </a:lnTo>
                  <a:lnTo>
                    <a:pt x="16251" y="11731"/>
                  </a:lnTo>
                  <a:lnTo>
                    <a:pt x="16090" y="12093"/>
                  </a:lnTo>
                  <a:lnTo>
                    <a:pt x="15909" y="12454"/>
                  </a:lnTo>
                  <a:lnTo>
                    <a:pt x="15709" y="12816"/>
                  </a:lnTo>
                  <a:lnTo>
                    <a:pt x="15488" y="13158"/>
                  </a:lnTo>
                  <a:lnTo>
                    <a:pt x="15247" y="13499"/>
                  </a:lnTo>
                  <a:lnTo>
                    <a:pt x="15005" y="13820"/>
                  </a:lnTo>
                  <a:lnTo>
                    <a:pt x="14744" y="14122"/>
                  </a:lnTo>
                  <a:lnTo>
                    <a:pt x="14463" y="14423"/>
                  </a:lnTo>
                  <a:lnTo>
                    <a:pt x="14182" y="14704"/>
                  </a:lnTo>
                  <a:lnTo>
                    <a:pt x="13881" y="14965"/>
                  </a:lnTo>
                  <a:lnTo>
                    <a:pt x="13559" y="15206"/>
                  </a:lnTo>
                  <a:lnTo>
                    <a:pt x="13238" y="15447"/>
                  </a:lnTo>
                  <a:lnTo>
                    <a:pt x="12896" y="15648"/>
                  </a:lnTo>
                  <a:lnTo>
                    <a:pt x="12555" y="15849"/>
                  </a:lnTo>
                  <a:lnTo>
                    <a:pt x="12193" y="16030"/>
                  </a:lnTo>
                  <a:lnTo>
                    <a:pt x="11832" y="16191"/>
                  </a:lnTo>
                  <a:lnTo>
                    <a:pt x="11450" y="16351"/>
                  </a:lnTo>
                  <a:lnTo>
                    <a:pt x="11088" y="16472"/>
                  </a:lnTo>
                  <a:lnTo>
                    <a:pt x="10687" y="16572"/>
                  </a:lnTo>
                  <a:lnTo>
                    <a:pt x="10285" y="16673"/>
                  </a:lnTo>
                  <a:lnTo>
                    <a:pt x="9883" y="16753"/>
                  </a:lnTo>
                  <a:lnTo>
                    <a:pt x="9481" y="16793"/>
                  </a:lnTo>
                  <a:lnTo>
                    <a:pt x="9080" y="16833"/>
                  </a:lnTo>
                  <a:lnTo>
                    <a:pt x="8276" y="16833"/>
                  </a:lnTo>
                  <a:lnTo>
                    <a:pt x="7875" y="16813"/>
                  </a:lnTo>
                  <a:lnTo>
                    <a:pt x="7473" y="16753"/>
                  </a:lnTo>
                  <a:lnTo>
                    <a:pt x="7091" y="16693"/>
                  </a:lnTo>
                  <a:lnTo>
                    <a:pt x="6689" y="16613"/>
                  </a:lnTo>
                  <a:lnTo>
                    <a:pt x="6308" y="16512"/>
                  </a:lnTo>
                  <a:lnTo>
                    <a:pt x="5926" y="16371"/>
                  </a:lnTo>
                  <a:lnTo>
                    <a:pt x="5564" y="16231"/>
                  </a:lnTo>
                  <a:lnTo>
                    <a:pt x="5183" y="16070"/>
                  </a:lnTo>
                  <a:lnTo>
                    <a:pt x="4821" y="15889"/>
                  </a:lnTo>
                  <a:lnTo>
                    <a:pt x="4480" y="15709"/>
                  </a:lnTo>
                  <a:lnTo>
                    <a:pt x="4138" y="15488"/>
                  </a:lnTo>
                  <a:lnTo>
                    <a:pt x="3797" y="15247"/>
                  </a:lnTo>
                  <a:lnTo>
                    <a:pt x="3455" y="14985"/>
                  </a:lnTo>
                  <a:lnTo>
                    <a:pt x="3154" y="14724"/>
                  </a:lnTo>
                  <a:lnTo>
                    <a:pt x="2853" y="14443"/>
                  </a:lnTo>
                  <a:lnTo>
                    <a:pt x="2572" y="14142"/>
                  </a:lnTo>
                  <a:lnTo>
                    <a:pt x="2310" y="13820"/>
                  </a:lnTo>
                  <a:lnTo>
                    <a:pt x="2049" y="13519"/>
                  </a:lnTo>
                  <a:lnTo>
                    <a:pt x="1828" y="13178"/>
                  </a:lnTo>
                  <a:lnTo>
                    <a:pt x="1607" y="12836"/>
                  </a:lnTo>
                  <a:lnTo>
                    <a:pt x="1406" y="12495"/>
                  </a:lnTo>
                  <a:lnTo>
                    <a:pt x="1246" y="12133"/>
                  </a:lnTo>
                  <a:lnTo>
                    <a:pt x="1085" y="11771"/>
                  </a:lnTo>
                  <a:lnTo>
                    <a:pt x="944" y="11410"/>
                  </a:lnTo>
                  <a:lnTo>
                    <a:pt x="804" y="11028"/>
                  </a:lnTo>
                  <a:lnTo>
                    <a:pt x="703" y="10647"/>
                  </a:lnTo>
                  <a:lnTo>
                    <a:pt x="623" y="10265"/>
                  </a:lnTo>
                  <a:lnTo>
                    <a:pt x="543" y="9883"/>
                  </a:lnTo>
                  <a:lnTo>
                    <a:pt x="503" y="9502"/>
                  </a:lnTo>
                  <a:lnTo>
                    <a:pt x="462" y="9100"/>
                  </a:lnTo>
                  <a:lnTo>
                    <a:pt x="462" y="8698"/>
                  </a:lnTo>
                  <a:lnTo>
                    <a:pt x="462" y="8316"/>
                  </a:lnTo>
                  <a:lnTo>
                    <a:pt x="482" y="7915"/>
                  </a:lnTo>
                  <a:lnTo>
                    <a:pt x="523" y="7533"/>
                  </a:lnTo>
                  <a:lnTo>
                    <a:pt x="603" y="7131"/>
                  </a:lnTo>
                  <a:lnTo>
                    <a:pt x="683" y="6750"/>
                  </a:lnTo>
                  <a:lnTo>
                    <a:pt x="784" y="6348"/>
                  </a:lnTo>
                  <a:lnTo>
                    <a:pt x="904" y="5966"/>
                  </a:lnTo>
                  <a:lnTo>
                    <a:pt x="1045" y="5585"/>
                  </a:lnTo>
                  <a:lnTo>
                    <a:pt x="1206" y="5223"/>
                  </a:lnTo>
                  <a:lnTo>
                    <a:pt x="1386" y="4841"/>
                  </a:lnTo>
                  <a:lnTo>
                    <a:pt x="1587" y="4500"/>
                  </a:lnTo>
                  <a:lnTo>
                    <a:pt x="1808" y="4138"/>
                  </a:lnTo>
                  <a:lnTo>
                    <a:pt x="2049" y="3797"/>
                  </a:lnTo>
                  <a:lnTo>
                    <a:pt x="2290" y="3455"/>
                  </a:lnTo>
                  <a:lnTo>
                    <a:pt x="2572" y="3134"/>
                  </a:lnTo>
                  <a:lnTo>
                    <a:pt x="2853" y="2833"/>
                  </a:lnTo>
                  <a:lnTo>
                    <a:pt x="3154" y="2551"/>
                  </a:lnTo>
                  <a:lnTo>
                    <a:pt x="3455" y="2290"/>
                  </a:lnTo>
                  <a:lnTo>
                    <a:pt x="3777" y="2049"/>
                  </a:lnTo>
                  <a:lnTo>
                    <a:pt x="4118" y="1808"/>
                  </a:lnTo>
                  <a:lnTo>
                    <a:pt x="4440" y="1607"/>
                  </a:lnTo>
                  <a:lnTo>
                    <a:pt x="4801" y="1406"/>
                  </a:lnTo>
                  <a:lnTo>
                    <a:pt x="5143" y="1226"/>
                  </a:lnTo>
                  <a:lnTo>
                    <a:pt x="5504" y="1065"/>
                  </a:lnTo>
                  <a:lnTo>
                    <a:pt x="5886" y="924"/>
                  </a:lnTo>
                  <a:lnTo>
                    <a:pt x="6247" y="804"/>
                  </a:lnTo>
                  <a:lnTo>
                    <a:pt x="6629" y="703"/>
                  </a:lnTo>
                  <a:lnTo>
                    <a:pt x="7031" y="603"/>
                  </a:lnTo>
                  <a:lnTo>
                    <a:pt x="7413" y="543"/>
                  </a:lnTo>
                  <a:lnTo>
                    <a:pt x="7794" y="503"/>
                  </a:lnTo>
                  <a:lnTo>
                    <a:pt x="8196" y="462"/>
                  </a:lnTo>
                  <a:lnTo>
                    <a:pt x="8578" y="442"/>
                  </a:lnTo>
                  <a:close/>
                  <a:moveTo>
                    <a:pt x="8156" y="0"/>
                  </a:moveTo>
                  <a:lnTo>
                    <a:pt x="7754" y="41"/>
                  </a:lnTo>
                  <a:lnTo>
                    <a:pt x="7332" y="101"/>
                  </a:lnTo>
                  <a:lnTo>
                    <a:pt x="6930" y="161"/>
                  </a:lnTo>
                  <a:lnTo>
                    <a:pt x="6529" y="261"/>
                  </a:lnTo>
                  <a:lnTo>
                    <a:pt x="6127" y="362"/>
                  </a:lnTo>
                  <a:lnTo>
                    <a:pt x="5725" y="503"/>
                  </a:lnTo>
                  <a:lnTo>
                    <a:pt x="5344" y="643"/>
                  </a:lnTo>
                  <a:lnTo>
                    <a:pt x="4962" y="824"/>
                  </a:lnTo>
                  <a:lnTo>
                    <a:pt x="4580" y="1005"/>
                  </a:lnTo>
                  <a:lnTo>
                    <a:pt x="4219" y="1206"/>
                  </a:lnTo>
                  <a:lnTo>
                    <a:pt x="3857" y="1447"/>
                  </a:lnTo>
                  <a:lnTo>
                    <a:pt x="3516" y="1688"/>
                  </a:lnTo>
                  <a:lnTo>
                    <a:pt x="3174" y="1949"/>
                  </a:lnTo>
                  <a:lnTo>
                    <a:pt x="2853" y="2230"/>
                  </a:lnTo>
                  <a:lnTo>
                    <a:pt x="2531" y="2511"/>
                  </a:lnTo>
                  <a:lnTo>
                    <a:pt x="2230" y="2833"/>
                  </a:lnTo>
                  <a:lnTo>
                    <a:pt x="1949" y="3174"/>
                  </a:lnTo>
                  <a:lnTo>
                    <a:pt x="1668" y="3516"/>
                  </a:lnTo>
                  <a:lnTo>
                    <a:pt x="1427" y="3877"/>
                  </a:lnTo>
                  <a:lnTo>
                    <a:pt x="1185" y="4259"/>
                  </a:lnTo>
                  <a:lnTo>
                    <a:pt x="985" y="4641"/>
                  </a:lnTo>
                  <a:lnTo>
                    <a:pt x="784" y="5022"/>
                  </a:lnTo>
                  <a:lnTo>
                    <a:pt x="623" y="5424"/>
                  </a:lnTo>
                  <a:lnTo>
                    <a:pt x="462" y="5826"/>
                  </a:lnTo>
                  <a:lnTo>
                    <a:pt x="342" y="6227"/>
                  </a:lnTo>
                  <a:lnTo>
                    <a:pt x="241" y="6629"/>
                  </a:lnTo>
                  <a:lnTo>
                    <a:pt x="141" y="7051"/>
                  </a:lnTo>
                  <a:lnTo>
                    <a:pt x="81" y="7453"/>
                  </a:lnTo>
                  <a:lnTo>
                    <a:pt x="41" y="7875"/>
                  </a:lnTo>
                  <a:lnTo>
                    <a:pt x="0" y="8296"/>
                  </a:lnTo>
                  <a:lnTo>
                    <a:pt x="0" y="8718"/>
                  </a:lnTo>
                  <a:lnTo>
                    <a:pt x="20" y="9120"/>
                  </a:lnTo>
                  <a:lnTo>
                    <a:pt x="41" y="9542"/>
                  </a:lnTo>
                  <a:lnTo>
                    <a:pt x="101" y="9944"/>
                  </a:lnTo>
                  <a:lnTo>
                    <a:pt x="181" y="10365"/>
                  </a:lnTo>
                  <a:lnTo>
                    <a:pt x="261" y="10767"/>
                  </a:lnTo>
                  <a:lnTo>
                    <a:pt x="382" y="11169"/>
                  </a:lnTo>
                  <a:lnTo>
                    <a:pt x="503" y="11571"/>
                  </a:lnTo>
                  <a:lnTo>
                    <a:pt x="663" y="11952"/>
                  </a:lnTo>
                  <a:lnTo>
                    <a:pt x="824" y="12334"/>
                  </a:lnTo>
                  <a:lnTo>
                    <a:pt x="1025" y="12716"/>
                  </a:lnTo>
                  <a:lnTo>
                    <a:pt x="1226" y="13077"/>
                  </a:lnTo>
                  <a:lnTo>
                    <a:pt x="1447" y="13439"/>
                  </a:lnTo>
                  <a:lnTo>
                    <a:pt x="1688" y="13780"/>
                  </a:lnTo>
                  <a:lnTo>
                    <a:pt x="1949" y="14122"/>
                  </a:lnTo>
                  <a:lnTo>
                    <a:pt x="2230" y="14443"/>
                  </a:lnTo>
                  <a:lnTo>
                    <a:pt x="2531" y="14764"/>
                  </a:lnTo>
                  <a:lnTo>
                    <a:pt x="2853" y="15046"/>
                  </a:lnTo>
                  <a:lnTo>
                    <a:pt x="3174" y="15347"/>
                  </a:lnTo>
                  <a:lnTo>
                    <a:pt x="3536" y="15608"/>
                  </a:lnTo>
                  <a:lnTo>
                    <a:pt x="3817" y="15809"/>
                  </a:lnTo>
                  <a:lnTo>
                    <a:pt x="4098" y="16010"/>
                  </a:lnTo>
                  <a:lnTo>
                    <a:pt x="4399" y="16171"/>
                  </a:lnTo>
                  <a:lnTo>
                    <a:pt x="4701" y="16351"/>
                  </a:lnTo>
                  <a:lnTo>
                    <a:pt x="5002" y="16492"/>
                  </a:lnTo>
                  <a:lnTo>
                    <a:pt x="5323" y="16633"/>
                  </a:lnTo>
                  <a:lnTo>
                    <a:pt x="5645" y="16753"/>
                  </a:lnTo>
                  <a:lnTo>
                    <a:pt x="5966" y="16874"/>
                  </a:lnTo>
                  <a:lnTo>
                    <a:pt x="6288" y="16974"/>
                  </a:lnTo>
                  <a:lnTo>
                    <a:pt x="6609" y="17054"/>
                  </a:lnTo>
                  <a:lnTo>
                    <a:pt x="6930" y="17135"/>
                  </a:lnTo>
                  <a:lnTo>
                    <a:pt x="7272" y="17195"/>
                  </a:lnTo>
                  <a:lnTo>
                    <a:pt x="7613" y="17235"/>
                  </a:lnTo>
                  <a:lnTo>
                    <a:pt x="7955" y="17275"/>
                  </a:lnTo>
                  <a:lnTo>
                    <a:pt x="8296" y="17295"/>
                  </a:lnTo>
                  <a:lnTo>
                    <a:pt x="8959" y="17295"/>
                  </a:lnTo>
                  <a:lnTo>
                    <a:pt x="9301" y="17275"/>
                  </a:lnTo>
                  <a:lnTo>
                    <a:pt x="9622" y="17235"/>
                  </a:lnTo>
                  <a:lnTo>
                    <a:pt x="9964" y="17195"/>
                  </a:lnTo>
                  <a:lnTo>
                    <a:pt x="10385" y="17115"/>
                  </a:lnTo>
                  <a:lnTo>
                    <a:pt x="10807" y="17014"/>
                  </a:lnTo>
                  <a:lnTo>
                    <a:pt x="11209" y="16914"/>
                  </a:lnTo>
                  <a:lnTo>
                    <a:pt x="11611" y="16773"/>
                  </a:lnTo>
                  <a:lnTo>
                    <a:pt x="12012" y="16613"/>
                  </a:lnTo>
                  <a:lnTo>
                    <a:pt x="12394" y="16452"/>
                  </a:lnTo>
                  <a:lnTo>
                    <a:pt x="12776" y="16251"/>
                  </a:lnTo>
                  <a:lnTo>
                    <a:pt x="13137" y="16050"/>
                  </a:lnTo>
                  <a:lnTo>
                    <a:pt x="13479" y="15809"/>
                  </a:lnTo>
                  <a:lnTo>
                    <a:pt x="13840" y="15568"/>
                  </a:lnTo>
                  <a:lnTo>
                    <a:pt x="14162" y="15307"/>
                  </a:lnTo>
                  <a:lnTo>
                    <a:pt x="14483" y="15026"/>
                  </a:lnTo>
                  <a:lnTo>
                    <a:pt x="14785" y="14744"/>
                  </a:lnTo>
                  <a:lnTo>
                    <a:pt x="15086" y="14423"/>
                  </a:lnTo>
                  <a:lnTo>
                    <a:pt x="15367" y="14102"/>
                  </a:lnTo>
                  <a:lnTo>
                    <a:pt x="15628" y="13760"/>
                  </a:lnTo>
                  <a:lnTo>
                    <a:pt x="15869" y="13399"/>
                  </a:lnTo>
                  <a:lnTo>
                    <a:pt x="16090" y="13037"/>
                  </a:lnTo>
                  <a:lnTo>
                    <a:pt x="16311" y="12675"/>
                  </a:lnTo>
                  <a:lnTo>
                    <a:pt x="16492" y="12294"/>
                  </a:lnTo>
                  <a:lnTo>
                    <a:pt x="16673" y="11912"/>
                  </a:lnTo>
                  <a:lnTo>
                    <a:pt x="16813" y="11510"/>
                  </a:lnTo>
                  <a:lnTo>
                    <a:pt x="16954" y="11109"/>
                  </a:lnTo>
                  <a:lnTo>
                    <a:pt x="17054" y="10707"/>
                  </a:lnTo>
                  <a:lnTo>
                    <a:pt x="17155" y="10285"/>
                  </a:lnTo>
                  <a:lnTo>
                    <a:pt x="17215" y="9883"/>
                  </a:lnTo>
                  <a:lnTo>
                    <a:pt x="17255" y="9461"/>
                  </a:lnTo>
                  <a:lnTo>
                    <a:pt x="17295" y="9040"/>
                  </a:lnTo>
                  <a:lnTo>
                    <a:pt x="17295" y="8618"/>
                  </a:lnTo>
                  <a:lnTo>
                    <a:pt x="17295" y="8196"/>
                  </a:lnTo>
                  <a:lnTo>
                    <a:pt x="17255" y="7754"/>
                  </a:lnTo>
                  <a:lnTo>
                    <a:pt x="17195" y="7332"/>
                  </a:lnTo>
                  <a:lnTo>
                    <a:pt x="17115" y="6910"/>
                  </a:lnTo>
                  <a:lnTo>
                    <a:pt x="17034" y="6489"/>
                  </a:lnTo>
                  <a:lnTo>
                    <a:pt x="16914" y="6087"/>
                  </a:lnTo>
                  <a:lnTo>
                    <a:pt x="16773" y="5685"/>
                  </a:lnTo>
                  <a:lnTo>
                    <a:pt x="16633" y="5283"/>
                  </a:lnTo>
                  <a:lnTo>
                    <a:pt x="16452" y="4902"/>
                  </a:lnTo>
                  <a:lnTo>
                    <a:pt x="16251" y="4520"/>
                  </a:lnTo>
                  <a:lnTo>
                    <a:pt x="16050" y="4158"/>
                  </a:lnTo>
                  <a:lnTo>
                    <a:pt x="15829" y="3797"/>
                  </a:lnTo>
                  <a:lnTo>
                    <a:pt x="15588" y="3455"/>
                  </a:lnTo>
                  <a:lnTo>
                    <a:pt x="15327" y="3134"/>
                  </a:lnTo>
                  <a:lnTo>
                    <a:pt x="15046" y="2813"/>
                  </a:lnTo>
                  <a:lnTo>
                    <a:pt x="14744" y="2511"/>
                  </a:lnTo>
                  <a:lnTo>
                    <a:pt x="14443" y="2210"/>
                  </a:lnTo>
                  <a:lnTo>
                    <a:pt x="14102" y="1929"/>
                  </a:lnTo>
                  <a:lnTo>
                    <a:pt x="13760" y="1668"/>
                  </a:lnTo>
                  <a:lnTo>
                    <a:pt x="13398" y="1406"/>
                  </a:lnTo>
                  <a:lnTo>
                    <a:pt x="13037" y="1186"/>
                  </a:lnTo>
                  <a:lnTo>
                    <a:pt x="12655" y="965"/>
                  </a:lnTo>
                  <a:lnTo>
                    <a:pt x="12254" y="784"/>
                  </a:lnTo>
                  <a:lnTo>
                    <a:pt x="11872" y="603"/>
                  </a:lnTo>
                  <a:lnTo>
                    <a:pt x="11470" y="462"/>
                  </a:lnTo>
                  <a:lnTo>
                    <a:pt x="11068" y="342"/>
                  </a:lnTo>
                  <a:lnTo>
                    <a:pt x="10647" y="221"/>
                  </a:lnTo>
                  <a:lnTo>
                    <a:pt x="10245" y="141"/>
                  </a:lnTo>
                  <a:lnTo>
                    <a:pt x="9823" y="81"/>
                  </a:lnTo>
                  <a:lnTo>
                    <a:pt x="9421" y="20"/>
                  </a:lnTo>
                  <a:lnTo>
                    <a:pt x="8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6"/>
            <p:cNvSpPr/>
            <p:nvPr/>
          </p:nvSpPr>
          <p:spPr>
            <a:xfrm>
              <a:off x="3460475" y="4792900"/>
              <a:ext cx="532825" cy="524800"/>
            </a:xfrm>
            <a:custGeom>
              <a:avLst/>
              <a:gdLst/>
              <a:ahLst/>
              <a:cxnLst/>
              <a:rect l="l" t="t" r="r" b="b"/>
              <a:pathLst>
                <a:path w="21313" h="20992" extrusionOk="0">
                  <a:moveTo>
                    <a:pt x="10707" y="5986"/>
                  </a:moveTo>
                  <a:lnTo>
                    <a:pt x="11129" y="6006"/>
                  </a:lnTo>
                  <a:lnTo>
                    <a:pt x="11550" y="6087"/>
                  </a:lnTo>
                  <a:lnTo>
                    <a:pt x="11972" y="6187"/>
                  </a:lnTo>
                  <a:lnTo>
                    <a:pt x="12394" y="6328"/>
                  </a:lnTo>
                  <a:lnTo>
                    <a:pt x="12776" y="6529"/>
                  </a:lnTo>
                  <a:lnTo>
                    <a:pt x="13157" y="6750"/>
                  </a:lnTo>
                  <a:lnTo>
                    <a:pt x="13519" y="7011"/>
                  </a:lnTo>
                  <a:lnTo>
                    <a:pt x="13840" y="7312"/>
                  </a:lnTo>
                  <a:lnTo>
                    <a:pt x="14142" y="7633"/>
                  </a:lnTo>
                  <a:lnTo>
                    <a:pt x="14423" y="8015"/>
                  </a:lnTo>
                  <a:lnTo>
                    <a:pt x="14664" y="8417"/>
                  </a:lnTo>
                  <a:lnTo>
                    <a:pt x="14845" y="8818"/>
                  </a:lnTo>
                  <a:lnTo>
                    <a:pt x="14985" y="9240"/>
                  </a:lnTo>
                  <a:lnTo>
                    <a:pt x="15086" y="9662"/>
                  </a:lnTo>
                  <a:lnTo>
                    <a:pt x="15146" y="10104"/>
                  </a:lnTo>
                  <a:lnTo>
                    <a:pt x="15166" y="10546"/>
                  </a:lnTo>
                  <a:lnTo>
                    <a:pt x="15146" y="10968"/>
                  </a:lnTo>
                  <a:lnTo>
                    <a:pt x="15086" y="11410"/>
                  </a:lnTo>
                  <a:lnTo>
                    <a:pt x="14965" y="11811"/>
                  </a:lnTo>
                  <a:lnTo>
                    <a:pt x="14825" y="12233"/>
                  </a:lnTo>
                  <a:lnTo>
                    <a:pt x="14644" y="12615"/>
                  </a:lnTo>
                  <a:lnTo>
                    <a:pt x="14423" y="12997"/>
                  </a:lnTo>
                  <a:lnTo>
                    <a:pt x="14162" y="13358"/>
                  </a:lnTo>
                  <a:lnTo>
                    <a:pt x="13860" y="13680"/>
                  </a:lnTo>
                  <a:lnTo>
                    <a:pt x="13519" y="13981"/>
                  </a:lnTo>
                  <a:lnTo>
                    <a:pt x="13137" y="14262"/>
                  </a:lnTo>
                  <a:lnTo>
                    <a:pt x="12756" y="14503"/>
                  </a:lnTo>
                  <a:lnTo>
                    <a:pt x="12334" y="14684"/>
                  </a:lnTo>
                  <a:lnTo>
                    <a:pt x="11912" y="14825"/>
                  </a:lnTo>
                  <a:lnTo>
                    <a:pt x="11490" y="14925"/>
                  </a:lnTo>
                  <a:lnTo>
                    <a:pt x="11048" y="14985"/>
                  </a:lnTo>
                  <a:lnTo>
                    <a:pt x="10626" y="15005"/>
                  </a:lnTo>
                  <a:lnTo>
                    <a:pt x="10185" y="14985"/>
                  </a:lnTo>
                  <a:lnTo>
                    <a:pt x="9763" y="14925"/>
                  </a:lnTo>
                  <a:lnTo>
                    <a:pt x="9341" y="14804"/>
                  </a:lnTo>
                  <a:lnTo>
                    <a:pt x="8939" y="14664"/>
                  </a:lnTo>
                  <a:lnTo>
                    <a:pt x="8537" y="14483"/>
                  </a:lnTo>
                  <a:lnTo>
                    <a:pt x="8156" y="14262"/>
                  </a:lnTo>
                  <a:lnTo>
                    <a:pt x="7814" y="14001"/>
                  </a:lnTo>
                  <a:lnTo>
                    <a:pt x="7473" y="13700"/>
                  </a:lnTo>
                  <a:lnTo>
                    <a:pt x="7171" y="13358"/>
                  </a:lnTo>
                  <a:lnTo>
                    <a:pt x="6890" y="12977"/>
                  </a:lnTo>
                  <a:lnTo>
                    <a:pt x="6669" y="12595"/>
                  </a:lnTo>
                  <a:lnTo>
                    <a:pt x="6468" y="12173"/>
                  </a:lnTo>
                  <a:lnTo>
                    <a:pt x="6328" y="11751"/>
                  </a:lnTo>
                  <a:lnTo>
                    <a:pt x="6227" y="11329"/>
                  </a:lnTo>
                  <a:lnTo>
                    <a:pt x="6167" y="10887"/>
                  </a:lnTo>
                  <a:lnTo>
                    <a:pt x="6147" y="10466"/>
                  </a:lnTo>
                  <a:lnTo>
                    <a:pt x="6167" y="10024"/>
                  </a:lnTo>
                  <a:lnTo>
                    <a:pt x="6247" y="9602"/>
                  </a:lnTo>
                  <a:lnTo>
                    <a:pt x="6348" y="9180"/>
                  </a:lnTo>
                  <a:lnTo>
                    <a:pt x="6488" y="8778"/>
                  </a:lnTo>
                  <a:lnTo>
                    <a:pt x="6689" y="8377"/>
                  </a:lnTo>
                  <a:lnTo>
                    <a:pt x="6910" y="7995"/>
                  </a:lnTo>
                  <a:lnTo>
                    <a:pt x="7171" y="7653"/>
                  </a:lnTo>
                  <a:lnTo>
                    <a:pt x="7473" y="7312"/>
                  </a:lnTo>
                  <a:lnTo>
                    <a:pt x="7794" y="7011"/>
                  </a:lnTo>
                  <a:lnTo>
                    <a:pt x="8176" y="6729"/>
                  </a:lnTo>
                  <a:lnTo>
                    <a:pt x="8578" y="6508"/>
                  </a:lnTo>
                  <a:lnTo>
                    <a:pt x="8979" y="6308"/>
                  </a:lnTo>
                  <a:lnTo>
                    <a:pt x="9401" y="6167"/>
                  </a:lnTo>
                  <a:lnTo>
                    <a:pt x="9823" y="6067"/>
                  </a:lnTo>
                  <a:lnTo>
                    <a:pt x="10265" y="6006"/>
                  </a:lnTo>
                  <a:lnTo>
                    <a:pt x="10707" y="5986"/>
                  </a:lnTo>
                  <a:close/>
                  <a:moveTo>
                    <a:pt x="8839" y="0"/>
                  </a:moveTo>
                  <a:lnTo>
                    <a:pt x="8337" y="101"/>
                  </a:lnTo>
                  <a:lnTo>
                    <a:pt x="7814" y="221"/>
                  </a:lnTo>
                  <a:lnTo>
                    <a:pt x="7312" y="382"/>
                  </a:lnTo>
                  <a:lnTo>
                    <a:pt x="6830" y="563"/>
                  </a:lnTo>
                  <a:lnTo>
                    <a:pt x="6428" y="2431"/>
                  </a:lnTo>
                  <a:lnTo>
                    <a:pt x="6026" y="2652"/>
                  </a:lnTo>
                  <a:lnTo>
                    <a:pt x="5645" y="2913"/>
                  </a:lnTo>
                  <a:lnTo>
                    <a:pt x="5263" y="3174"/>
                  </a:lnTo>
                  <a:lnTo>
                    <a:pt x="4882" y="3455"/>
                  </a:lnTo>
                  <a:lnTo>
                    <a:pt x="3013" y="3074"/>
                  </a:lnTo>
                  <a:lnTo>
                    <a:pt x="2652" y="3455"/>
                  </a:lnTo>
                  <a:lnTo>
                    <a:pt x="2310" y="3857"/>
                  </a:lnTo>
                  <a:lnTo>
                    <a:pt x="2009" y="4279"/>
                  </a:lnTo>
                  <a:lnTo>
                    <a:pt x="1708" y="4721"/>
                  </a:lnTo>
                  <a:lnTo>
                    <a:pt x="2511" y="6468"/>
                  </a:lnTo>
                  <a:lnTo>
                    <a:pt x="2310" y="6890"/>
                  </a:lnTo>
                  <a:lnTo>
                    <a:pt x="2150" y="7312"/>
                  </a:lnTo>
                  <a:lnTo>
                    <a:pt x="1989" y="7734"/>
                  </a:lnTo>
                  <a:lnTo>
                    <a:pt x="1868" y="8176"/>
                  </a:lnTo>
                  <a:lnTo>
                    <a:pt x="121" y="8979"/>
                  </a:lnTo>
                  <a:lnTo>
                    <a:pt x="61" y="9501"/>
                  </a:lnTo>
                  <a:lnTo>
                    <a:pt x="20" y="10024"/>
                  </a:lnTo>
                  <a:lnTo>
                    <a:pt x="0" y="10546"/>
                  </a:lnTo>
                  <a:lnTo>
                    <a:pt x="20" y="11088"/>
                  </a:lnTo>
                  <a:lnTo>
                    <a:pt x="1688" y="12032"/>
                  </a:lnTo>
                  <a:lnTo>
                    <a:pt x="1768" y="12474"/>
                  </a:lnTo>
                  <a:lnTo>
                    <a:pt x="1889" y="12916"/>
                  </a:lnTo>
                  <a:lnTo>
                    <a:pt x="2029" y="13358"/>
                  </a:lnTo>
                  <a:lnTo>
                    <a:pt x="2170" y="13800"/>
                  </a:lnTo>
                  <a:lnTo>
                    <a:pt x="1226" y="15467"/>
                  </a:lnTo>
                  <a:lnTo>
                    <a:pt x="1487" y="15929"/>
                  </a:lnTo>
                  <a:lnTo>
                    <a:pt x="1768" y="16371"/>
                  </a:lnTo>
                  <a:lnTo>
                    <a:pt x="2069" y="16813"/>
                  </a:lnTo>
                  <a:lnTo>
                    <a:pt x="2391" y="17215"/>
                  </a:lnTo>
                  <a:lnTo>
                    <a:pt x="4299" y="17014"/>
                  </a:lnTo>
                  <a:lnTo>
                    <a:pt x="4640" y="17315"/>
                  </a:lnTo>
                  <a:lnTo>
                    <a:pt x="5002" y="17617"/>
                  </a:lnTo>
                  <a:lnTo>
                    <a:pt x="5364" y="17898"/>
                  </a:lnTo>
                  <a:lnTo>
                    <a:pt x="5745" y="18159"/>
                  </a:lnTo>
                  <a:lnTo>
                    <a:pt x="5966" y="20047"/>
                  </a:lnTo>
                  <a:lnTo>
                    <a:pt x="6428" y="20268"/>
                  </a:lnTo>
                  <a:lnTo>
                    <a:pt x="6930" y="20469"/>
                  </a:lnTo>
                  <a:lnTo>
                    <a:pt x="7433" y="20650"/>
                  </a:lnTo>
                  <a:lnTo>
                    <a:pt x="7935" y="20790"/>
                  </a:lnTo>
                  <a:lnTo>
                    <a:pt x="9341" y="19505"/>
                  </a:lnTo>
                  <a:lnTo>
                    <a:pt x="9803" y="19545"/>
                  </a:lnTo>
                  <a:lnTo>
                    <a:pt x="10265" y="19585"/>
                  </a:lnTo>
                  <a:lnTo>
                    <a:pt x="11189" y="19585"/>
                  </a:lnTo>
                  <a:lnTo>
                    <a:pt x="12474" y="20991"/>
                  </a:lnTo>
                  <a:lnTo>
                    <a:pt x="12997" y="20891"/>
                  </a:lnTo>
                  <a:lnTo>
                    <a:pt x="13499" y="20770"/>
                  </a:lnTo>
                  <a:lnTo>
                    <a:pt x="14001" y="20610"/>
                  </a:lnTo>
                  <a:lnTo>
                    <a:pt x="14503" y="20449"/>
                  </a:lnTo>
                  <a:lnTo>
                    <a:pt x="14885" y="18561"/>
                  </a:lnTo>
                  <a:lnTo>
                    <a:pt x="15287" y="18340"/>
                  </a:lnTo>
                  <a:lnTo>
                    <a:pt x="15688" y="18099"/>
                  </a:lnTo>
                  <a:lnTo>
                    <a:pt x="16070" y="17818"/>
                  </a:lnTo>
                  <a:lnTo>
                    <a:pt x="16432" y="17536"/>
                  </a:lnTo>
                  <a:lnTo>
                    <a:pt x="18300" y="17918"/>
                  </a:lnTo>
                  <a:lnTo>
                    <a:pt x="18661" y="17536"/>
                  </a:lnTo>
                  <a:lnTo>
                    <a:pt x="19003" y="17135"/>
                  </a:lnTo>
                  <a:lnTo>
                    <a:pt x="19324" y="16713"/>
                  </a:lnTo>
                  <a:lnTo>
                    <a:pt x="19605" y="16291"/>
                  </a:lnTo>
                  <a:lnTo>
                    <a:pt x="18802" y="14543"/>
                  </a:lnTo>
                  <a:lnTo>
                    <a:pt x="19003" y="14122"/>
                  </a:lnTo>
                  <a:lnTo>
                    <a:pt x="19184" y="13700"/>
                  </a:lnTo>
                  <a:lnTo>
                    <a:pt x="19324" y="13258"/>
                  </a:lnTo>
                  <a:lnTo>
                    <a:pt x="19445" y="12816"/>
                  </a:lnTo>
                  <a:lnTo>
                    <a:pt x="21192" y="12012"/>
                  </a:lnTo>
                  <a:lnTo>
                    <a:pt x="21253" y="11490"/>
                  </a:lnTo>
                  <a:lnTo>
                    <a:pt x="21293" y="10968"/>
                  </a:lnTo>
                  <a:lnTo>
                    <a:pt x="21313" y="10446"/>
                  </a:lnTo>
                  <a:lnTo>
                    <a:pt x="21293" y="9923"/>
                  </a:lnTo>
                  <a:lnTo>
                    <a:pt x="19626" y="8979"/>
                  </a:lnTo>
                  <a:lnTo>
                    <a:pt x="19545" y="8517"/>
                  </a:lnTo>
                  <a:lnTo>
                    <a:pt x="19425" y="8075"/>
                  </a:lnTo>
                  <a:lnTo>
                    <a:pt x="19304" y="7633"/>
                  </a:lnTo>
                  <a:lnTo>
                    <a:pt x="19143" y="7191"/>
                  </a:lnTo>
                  <a:lnTo>
                    <a:pt x="20088" y="5524"/>
                  </a:lnTo>
                  <a:lnTo>
                    <a:pt x="19826" y="5062"/>
                  </a:lnTo>
                  <a:lnTo>
                    <a:pt x="19545" y="4620"/>
                  </a:lnTo>
                  <a:lnTo>
                    <a:pt x="19244" y="4178"/>
                  </a:lnTo>
                  <a:lnTo>
                    <a:pt x="18922" y="3777"/>
                  </a:lnTo>
                  <a:lnTo>
                    <a:pt x="17014" y="3998"/>
                  </a:lnTo>
                  <a:lnTo>
                    <a:pt x="16673" y="3676"/>
                  </a:lnTo>
                  <a:lnTo>
                    <a:pt x="16331" y="3375"/>
                  </a:lnTo>
                  <a:lnTo>
                    <a:pt x="15950" y="3094"/>
                  </a:lnTo>
                  <a:lnTo>
                    <a:pt x="15568" y="2832"/>
                  </a:lnTo>
                  <a:lnTo>
                    <a:pt x="15367" y="944"/>
                  </a:lnTo>
                  <a:lnTo>
                    <a:pt x="14885" y="723"/>
                  </a:lnTo>
                  <a:lnTo>
                    <a:pt x="14383" y="522"/>
                  </a:lnTo>
                  <a:lnTo>
                    <a:pt x="13901" y="362"/>
                  </a:lnTo>
                  <a:lnTo>
                    <a:pt x="13398" y="201"/>
                  </a:lnTo>
                  <a:lnTo>
                    <a:pt x="11972" y="1507"/>
                  </a:lnTo>
                  <a:lnTo>
                    <a:pt x="11510" y="1446"/>
                  </a:lnTo>
                  <a:lnTo>
                    <a:pt x="11068" y="1406"/>
                  </a:lnTo>
                  <a:lnTo>
                    <a:pt x="10606" y="1406"/>
                  </a:lnTo>
                  <a:lnTo>
                    <a:pt x="10144" y="1426"/>
                  </a:lnTo>
                  <a:lnTo>
                    <a:pt x="88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6"/>
            <p:cNvSpPr/>
            <p:nvPr/>
          </p:nvSpPr>
          <p:spPr>
            <a:xfrm>
              <a:off x="3572950" y="4901375"/>
              <a:ext cx="307875" cy="307850"/>
            </a:xfrm>
            <a:custGeom>
              <a:avLst/>
              <a:gdLst/>
              <a:ahLst/>
              <a:cxnLst/>
              <a:rect l="l" t="t" r="r" b="b"/>
              <a:pathLst>
                <a:path w="12315" h="12314" extrusionOk="0">
                  <a:moveTo>
                    <a:pt x="6429" y="462"/>
                  </a:moveTo>
                  <a:lnTo>
                    <a:pt x="6730" y="482"/>
                  </a:lnTo>
                  <a:lnTo>
                    <a:pt x="7011" y="522"/>
                  </a:lnTo>
                  <a:lnTo>
                    <a:pt x="7293" y="583"/>
                  </a:lnTo>
                  <a:lnTo>
                    <a:pt x="7574" y="643"/>
                  </a:lnTo>
                  <a:lnTo>
                    <a:pt x="7855" y="723"/>
                  </a:lnTo>
                  <a:lnTo>
                    <a:pt x="8116" y="804"/>
                  </a:lnTo>
                  <a:lnTo>
                    <a:pt x="8377" y="904"/>
                  </a:lnTo>
                  <a:lnTo>
                    <a:pt x="8618" y="1024"/>
                  </a:lnTo>
                  <a:lnTo>
                    <a:pt x="8879" y="1145"/>
                  </a:lnTo>
                  <a:lnTo>
                    <a:pt x="9120" y="1286"/>
                  </a:lnTo>
                  <a:lnTo>
                    <a:pt x="9341" y="1446"/>
                  </a:lnTo>
                  <a:lnTo>
                    <a:pt x="9582" y="1607"/>
                  </a:lnTo>
                  <a:lnTo>
                    <a:pt x="9783" y="1768"/>
                  </a:lnTo>
                  <a:lnTo>
                    <a:pt x="10004" y="1949"/>
                  </a:lnTo>
                  <a:lnTo>
                    <a:pt x="10205" y="2149"/>
                  </a:lnTo>
                  <a:lnTo>
                    <a:pt x="10386" y="2350"/>
                  </a:lnTo>
                  <a:lnTo>
                    <a:pt x="10567" y="2571"/>
                  </a:lnTo>
                  <a:lnTo>
                    <a:pt x="10748" y="2792"/>
                  </a:lnTo>
                  <a:lnTo>
                    <a:pt x="10908" y="3013"/>
                  </a:lnTo>
                  <a:lnTo>
                    <a:pt x="11069" y="3254"/>
                  </a:lnTo>
                  <a:lnTo>
                    <a:pt x="11210" y="3515"/>
                  </a:lnTo>
                  <a:lnTo>
                    <a:pt x="11330" y="3756"/>
                  </a:lnTo>
                  <a:lnTo>
                    <a:pt x="11430" y="4017"/>
                  </a:lnTo>
                  <a:lnTo>
                    <a:pt x="11531" y="4279"/>
                  </a:lnTo>
                  <a:lnTo>
                    <a:pt x="11631" y="4540"/>
                  </a:lnTo>
                  <a:lnTo>
                    <a:pt x="11692" y="4801"/>
                  </a:lnTo>
                  <a:lnTo>
                    <a:pt x="11752" y="5082"/>
                  </a:lnTo>
                  <a:lnTo>
                    <a:pt x="11792" y="5343"/>
                  </a:lnTo>
                  <a:lnTo>
                    <a:pt x="11832" y="5624"/>
                  </a:lnTo>
                  <a:lnTo>
                    <a:pt x="11852" y="5906"/>
                  </a:lnTo>
                  <a:lnTo>
                    <a:pt x="11852" y="6187"/>
                  </a:lnTo>
                  <a:lnTo>
                    <a:pt x="11852" y="6468"/>
                  </a:lnTo>
                  <a:lnTo>
                    <a:pt x="11832" y="6729"/>
                  </a:lnTo>
                  <a:lnTo>
                    <a:pt x="11792" y="7010"/>
                  </a:lnTo>
                  <a:lnTo>
                    <a:pt x="11732" y="7292"/>
                  </a:lnTo>
                  <a:lnTo>
                    <a:pt x="11672" y="7573"/>
                  </a:lnTo>
                  <a:lnTo>
                    <a:pt x="11591" y="7854"/>
                  </a:lnTo>
                  <a:lnTo>
                    <a:pt x="11511" y="8115"/>
                  </a:lnTo>
                  <a:lnTo>
                    <a:pt x="11410" y="8376"/>
                  </a:lnTo>
                  <a:lnTo>
                    <a:pt x="11290" y="8638"/>
                  </a:lnTo>
                  <a:lnTo>
                    <a:pt x="11169" y="8879"/>
                  </a:lnTo>
                  <a:lnTo>
                    <a:pt x="11029" y="9120"/>
                  </a:lnTo>
                  <a:lnTo>
                    <a:pt x="10888" y="9341"/>
                  </a:lnTo>
                  <a:lnTo>
                    <a:pt x="10727" y="9582"/>
                  </a:lnTo>
                  <a:lnTo>
                    <a:pt x="10547" y="9803"/>
                  </a:lnTo>
                  <a:lnTo>
                    <a:pt x="10366" y="10003"/>
                  </a:lnTo>
                  <a:lnTo>
                    <a:pt x="10185" y="10204"/>
                  </a:lnTo>
                  <a:lnTo>
                    <a:pt x="9964" y="10385"/>
                  </a:lnTo>
                  <a:lnTo>
                    <a:pt x="9763" y="10586"/>
                  </a:lnTo>
                  <a:lnTo>
                    <a:pt x="9542" y="10747"/>
                  </a:lnTo>
                  <a:lnTo>
                    <a:pt x="9301" y="10907"/>
                  </a:lnTo>
                  <a:lnTo>
                    <a:pt x="9060" y="11068"/>
                  </a:lnTo>
                  <a:lnTo>
                    <a:pt x="8799" y="11209"/>
                  </a:lnTo>
                  <a:lnTo>
                    <a:pt x="8538" y="11329"/>
                  </a:lnTo>
                  <a:lnTo>
                    <a:pt x="8277" y="11450"/>
                  </a:lnTo>
                  <a:lnTo>
                    <a:pt x="8016" y="11550"/>
                  </a:lnTo>
                  <a:lnTo>
                    <a:pt x="7755" y="11631"/>
                  </a:lnTo>
                  <a:lnTo>
                    <a:pt x="7473" y="11711"/>
                  </a:lnTo>
                  <a:lnTo>
                    <a:pt x="7212" y="11751"/>
                  </a:lnTo>
                  <a:lnTo>
                    <a:pt x="6931" y="11811"/>
                  </a:lnTo>
                  <a:lnTo>
                    <a:pt x="6650" y="11831"/>
                  </a:lnTo>
                  <a:lnTo>
                    <a:pt x="6389" y="11852"/>
                  </a:lnTo>
                  <a:lnTo>
                    <a:pt x="5826" y="11852"/>
                  </a:lnTo>
                  <a:lnTo>
                    <a:pt x="5565" y="11831"/>
                  </a:lnTo>
                  <a:lnTo>
                    <a:pt x="5284" y="11791"/>
                  </a:lnTo>
                  <a:lnTo>
                    <a:pt x="5023" y="11731"/>
                  </a:lnTo>
                  <a:lnTo>
                    <a:pt x="4762" y="11671"/>
                  </a:lnTo>
                  <a:lnTo>
                    <a:pt x="4500" y="11610"/>
                  </a:lnTo>
                  <a:lnTo>
                    <a:pt x="4239" y="11510"/>
                  </a:lnTo>
                  <a:lnTo>
                    <a:pt x="3978" y="11410"/>
                  </a:lnTo>
                  <a:lnTo>
                    <a:pt x="3717" y="11309"/>
                  </a:lnTo>
                  <a:lnTo>
                    <a:pt x="3476" y="11189"/>
                  </a:lnTo>
                  <a:lnTo>
                    <a:pt x="3235" y="11048"/>
                  </a:lnTo>
                  <a:lnTo>
                    <a:pt x="2994" y="10907"/>
                  </a:lnTo>
                  <a:lnTo>
                    <a:pt x="2773" y="10747"/>
                  </a:lnTo>
                  <a:lnTo>
                    <a:pt x="2552" y="10566"/>
                  </a:lnTo>
                  <a:lnTo>
                    <a:pt x="2351" y="10385"/>
                  </a:lnTo>
                  <a:lnTo>
                    <a:pt x="2130" y="10184"/>
                  </a:lnTo>
                  <a:lnTo>
                    <a:pt x="1949" y="9983"/>
                  </a:lnTo>
                  <a:lnTo>
                    <a:pt x="1748" y="9762"/>
                  </a:lnTo>
                  <a:lnTo>
                    <a:pt x="1568" y="9541"/>
                  </a:lnTo>
                  <a:lnTo>
                    <a:pt x="1407" y="9300"/>
                  </a:lnTo>
                  <a:lnTo>
                    <a:pt x="1266" y="9059"/>
                  </a:lnTo>
                  <a:lnTo>
                    <a:pt x="1126" y="8818"/>
                  </a:lnTo>
                  <a:lnTo>
                    <a:pt x="985" y="8557"/>
                  </a:lnTo>
                  <a:lnTo>
                    <a:pt x="885" y="8316"/>
                  </a:lnTo>
                  <a:lnTo>
                    <a:pt x="784" y="8055"/>
                  </a:lnTo>
                  <a:lnTo>
                    <a:pt x="704" y="7774"/>
                  </a:lnTo>
                  <a:lnTo>
                    <a:pt x="624" y="7513"/>
                  </a:lnTo>
                  <a:lnTo>
                    <a:pt x="563" y="7252"/>
                  </a:lnTo>
                  <a:lnTo>
                    <a:pt x="523" y="6970"/>
                  </a:lnTo>
                  <a:lnTo>
                    <a:pt x="483" y="6689"/>
                  </a:lnTo>
                  <a:lnTo>
                    <a:pt x="463" y="6428"/>
                  </a:lnTo>
                  <a:lnTo>
                    <a:pt x="463" y="6147"/>
                  </a:lnTo>
                  <a:lnTo>
                    <a:pt x="463" y="5866"/>
                  </a:lnTo>
                  <a:lnTo>
                    <a:pt x="483" y="5584"/>
                  </a:lnTo>
                  <a:lnTo>
                    <a:pt x="523" y="5303"/>
                  </a:lnTo>
                  <a:lnTo>
                    <a:pt x="583" y="5022"/>
                  </a:lnTo>
                  <a:lnTo>
                    <a:pt x="644" y="4741"/>
                  </a:lnTo>
                  <a:lnTo>
                    <a:pt x="724" y="4479"/>
                  </a:lnTo>
                  <a:lnTo>
                    <a:pt x="804" y="4198"/>
                  </a:lnTo>
                  <a:lnTo>
                    <a:pt x="905" y="3937"/>
                  </a:lnTo>
                  <a:lnTo>
                    <a:pt x="1025" y="3696"/>
                  </a:lnTo>
                  <a:lnTo>
                    <a:pt x="1146" y="3435"/>
                  </a:lnTo>
                  <a:lnTo>
                    <a:pt x="1286" y="3194"/>
                  </a:lnTo>
                  <a:lnTo>
                    <a:pt x="1427" y="2973"/>
                  </a:lnTo>
                  <a:lnTo>
                    <a:pt x="1588" y="2752"/>
                  </a:lnTo>
                  <a:lnTo>
                    <a:pt x="1769" y="2531"/>
                  </a:lnTo>
                  <a:lnTo>
                    <a:pt x="1949" y="2310"/>
                  </a:lnTo>
                  <a:lnTo>
                    <a:pt x="2150" y="2109"/>
                  </a:lnTo>
                  <a:lnTo>
                    <a:pt x="2351" y="1928"/>
                  </a:lnTo>
                  <a:lnTo>
                    <a:pt x="2552" y="1748"/>
                  </a:lnTo>
                  <a:lnTo>
                    <a:pt x="2793" y="1567"/>
                  </a:lnTo>
                  <a:lnTo>
                    <a:pt x="3014" y="1406"/>
                  </a:lnTo>
                  <a:lnTo>
                    <a:pt x="3376" y="1185"/>
                  </a:lnTo>
                  <a:lnTo>
                    <a:pt x="3757" y="1004"/>
                  </a:lnTo>
                  <a:lnTo>
                    <a:pt x="4139" y="844"/>
                  </a:lnTo>
                  <a:lnTo>
                    <a:pt x="4520" y="703"/>
                  </a:lnTo>
                  <a:lnTo>
                    <a:pt x="4922" y="603"/>
                  </a:lnTo>
                  <a:lnTo>
                    <a:pt x="5324" y="522"/>
                  </a:lnTo>
                  <a:lnTo>
                    <a:pt x="5726" y="482"/>
                  </a:lnTo>
                  <a:lnTo>
                    <a:pt x="6148" y="462"/>
                  </a:lnTo>
                  <a:close/>
                  <a:moveTo>
                    <a:pt x="6188" y="0"/>
                  </a:moveTo>
                  <a:lnTo>
                    <a:pt x="5886" y="20"/>
                  </a:lnTo>
                  <a:lnTo>
                    <a:pt x="5585" y="40"/>
                  </a:lnTo>
                  <a:lnTo>
                    <a:pt x="5284" y="60"/>
                  </a:lnTo>
                  <a:lnTo>
                    <a:pt x="4982" y="121"/>
                  </a:lnTo>
                  <a:lnTo>
                    <a:pt x="4701" y="181"/>
                  </a:lnTo>
                  <a:lnTo>
                    <a:pt x="4400" y="261"/>
                  </a:lnTo>
                  <a:lnTo>
                    <a:pt x="4119" y="362"/>
                  </a:lnTo>
                  <a:lnTo>
                    <a:pt x="3838" y="462"/>
                  </a:lnTo>
                  <a:lnTo>
                    <a:pt x="3556" y="583"/>
                  </a:lnTo>
                  <a:lnTo>
                    <a:pt x="3295" y="723"/>
                  </a:lnTo>
                  <a:lnTo>
                    <a:pt x="3034" y="864"/>
                  </a:lnTo>
                  <a:lnTo>
                    <a:pt x="2773" y="1024"/>
                  </a:lnTo>
                  <a:lnTo>
                    <a:pt x="2512" y="1205"/>
                  </a:lnTo>
                  <a:lnTo>
                    <a:pt x="2271" y="1386"/>
                  </a:lnTo>
                  <a:lnTo>
                    <a:pt x="2050" y="1587"/>
                  </a:lnTo>
                  <a:lnTo>
                    <a:pt x="1829" y="1788"/>
                  </a:lnTo>
                  <a:lnTo>
                    <a:pt x="1608" y="2009"/>
                  </a:lnTo>
                  <a:lnTo>
                    <a:pt x="1427" y="2230"/>
                  </a:lnTo>
                  <a:lnTo>
                    <a:pt x="1226" y="2471"/>
                  </a:lnTo>
                  <a:lnTo>
                    <a:pt x="1065" y="2712"/>
                  </a:lnTo>
                  <a:lnTo>
                    <a:pt x="905" y="2973"/>
                  </a:lnTo>
                  <a:lnTo>
                    <a:pt x="744" y="3234"/>
                  </a:lnTo>
                  <a:lnTo>
                    <a:pt x="624" y="3495"/>
                  </a:lnTo>
                  <a:lnTo>
                    <a:pt x="483" y="3776"/>
                  </a:lnTo>
                  <a:lnTo>
                    <a:pt x="383" y="4058"/>
                  </a:lnTo>
                  <a:lnTo>
                    <a:pt x="282" y="4339"/>
                  </a:lnTo>
                  <a:lnTo>
                    <a:pt x="202" y="4640"/>
                  </a:lnTo>
                  <a:lnTo>
                    <a:pt x="141" y="4921"/>
                  </a:lnTo>
                  <a:lnTo>
                    <a:pt x="81" y="5223"/>
                  </a:lnTo>
                  <a:lnTo>
                    <a:pt x="41" y="5544"/>
                  </a:lnTo>
                  <a:lnTo>
                    <a:pt x="21" y="5845"/>
                  </a:lnTo>
                  <a:lnTo>
                    <a:pt x="1" y="6147"/>
                  </a:lnTo>
                  <a:lnTo>
                    <a:pt x="21" y="6448"/>
                  </a:lnTo>
                  <a:lnTo>
                    <a:pt x="41" y="6729"/>
                  </a:lnTo>
                  <a:lnTo>
                    <a:pt x="61" y="7031"/>
                  </a:lnTo>
                  <a:lnTo>
                    <a:pt x="121" y="7332"/>
                  </a:lnTo>
                  <a:lnTo>
                    <a:pt x="182" y="7613"/>
                  </a:lnTo>
                  <a:lnTo>
                    <a:pt x="262" y="7914"/>
                  </a:lnTo>
                  <a:lnTo>
                    <a:pt x="362" y="8196"/>
                  </a:lnTo>
                  <a:lnTo>
                    <a:pt x="463" y="8477"/>
                  </a:lnTo>
                  <a:lnTo>
                    <a:pt x="583" y="8758"/>
                  </a:lnTo>
                  <a:lnTo>
                    <a:pt x="724" y="9019"/>
                  </a:lnTo>
                  <a:lnTo>
                    <a:pt x="865" y="9300"/>
                  </a:lnTo>
                  <a:lnTo>
                    <a:pt x="1025" y="9541"/>
                  </a:lnTo>
                  <a:lnTo>
                    <a:pt x="1266" y="9883"/>
                  </a:lnTo>
                  <a:lnTo>
                    <a:pt x="1507" y="10184"/>
                  </a:lnTo>
                  <a:lnTo>
                    <a:pt x="1769" y="10465"/>
                  </a:lnTo>
                  <a:lnTo>
                    <a:pt x="2050" y="10727"/>
                  </a:lnTo>
                  <a:lnTo>
                    <a:pt x="2351" y="10988"/>
                  </a:lnTo>
                  <a:lnTo>
                    <a:pt x="2652" y="11209"/>
                  </a:lnTo>
                  <a:lnTo>
                    <a:pt x="2974" y="11410"/>
                  </a:lnTo>
                  <a:lnTo>
                    <a:pt x="3295" y="11590"/>
                  </a:lnTo>
                  <a:lnTo>
                    <a:pt x="3637" y="11771"/>
                  </a:lnTo>
                  <a:lnTo>
                    <a:pt x="3978" y="11912"/>
                  </a:lnTo>
                  <a:lnTo>
                    <a:pt x="4340" y="12032"/>
                  </a:lnTo>
                  <a:lnTo>
                    <a:pt x="4681" y="12133"/>
                  </a:lnTo>
                  <a:lnTo>
                    <a:pt x="5063" y="12213"/>
                  </a:lnTo>
                  <a:lnTo>
                    <a:pt x="5424" y="12253"/>
                  </a:lnTo>
                  <a:lnTo>
                    <a:pt x="5786" y="12293"/>
                  </a:lnTo>
                  <a:lnTo>
                    <a:pt x="6168" y="12314"/>
                  </a:lnTo>
                  <a:lnTo>
                    <a:pt x="6610" y="12293"/>
                  </a:lnTo>
                  <a:lnTo>
                    <a:pt x="7051" y="12253"/>
                  </a:lnTo>
                  <a:lnTo>
                    <a:pt x="7473" y="12173"/>
                  </a:lnTo>
                  <a:lnTo>
                    <a:pt x="7915" y="12052"/>
                  </a:lnTo>
                  <a:lnTo>
                    <a:pt x="8337" y="11912"/>
                  </a:lnTo>
                  <a:lnTo>
                    <a:pt x="8739" y="11731"/>
                  </a:lnTo>
                  <a:lnTo>
                    <a:pt x="9161" y="11530"/>
                  </a:lnTo>
                  <a:lnTo>
                    <a:pt x="9542" y="11289"/>
                  </a:lnTo>
                  <a:lnTo>
                    <a:pt x="9803" y="11108"/>
                  </a:lnTo>
                  <a:lnTo>
                    <a:pt x="10044" y="10927"/>
                  </a:lnTo>
                  <a:lnTo>
                    <a:pt x="10265" y="10727"/>
                  </a:lnTo>
                  <a:lnTo>
                    <a:pt x="10486" y="10526"/>
                  </a:lnTo>
                  <a:lnTo>
                    <a:pt x="10707" y="10305"/>
                  </a:lnTo>
                  <a:lnTo>
                    <a:pt x="10908" y="10084"/>
                  </a:lnTo>
                  <a:lnTo>
                    <a:pt x="11089" y="9843"/>
                  </a:lnTo>
                  <a:lnTo>
                    <a:pt x="11250" y="9602"/>
                  </a:lnTo>
                  <a:lnTo>
                    <a:pt x="11410" y="9361"/>
                  </a:lnTo>
                  <a:lnTo>
                    <a:pt x="11571" y="9100"/>
                  </a:lnTo>
                  <a:lnTo>
                    <a:pt x="11712" y="8818"/>
                  </a:lnTo>
                  <a:lnTo>
                    <a:pt x="11832" y="8557"/>
                  </a:lnTo>
                  <a:lnTo>
                    <a:pt x="11933" y="8276"/>
                  </a:lnTo>
                  <a:lnTo>
                    <a:pt x="12033" y="7975"/>
                  </a:lnTo>
                  <a:lnTo>
                    <a:pt x="12113" y="7693"/>
                  </a:lnTo>
                  <a:lnTo>
                    <a:pt x="12194" y="7392"/>
                  </a:lnTo>
                  <a:lnTo>
                    <a:pt x="12234" y="7091"/>
                  </a:lnTo>
                  <a:lnTo>
                    <a:pt x="12274" y="6790"/>
                  </a:lnTo>
                  <a:lnTo>
                    <a:pt x="12294" y="6488"/>
                  </a:lnTo>
                  <a:lnTo>
                    <a:pt x="12314" y="6187"/>
                  </a:lnTo>
                  <a:lnTo>
                    <a:pt x="12314" y="5886"/>
                  </a:lnTo>
                  <a:lnTo>
                    <a:pt x="12294" y="5584"/>
                  </a:lnTo>
                  <a:lnTo>
                    <a:pt x="12254" y="5283"/>
                  </a:lnTo>
                  <a:lnTo>
                    <a:pt x="12194" y="4982"/>
                  </a:lnTo>
                  <a:lnTo>
                    <a:pt x="12134" y="4700"/>
                  </a:lnTo>
                  <a:lnTo>
                    <a:pt x="12053" y="4399"/>
                  </a:lnTo>
                  <a:lnTo>
                    <a:pt x="11973" y="4118"/>
                  </a:lnTo>
                  <a:lnTo>
                    <a:pt x="11852" y="3837"/>
                  </a:lnTo>
                  <a:lnTo>
                    <a:pt x="11732" y="3576"/>
                  </a:lnTo>
                  <a:lnTo>
                    <a:pt x="11611" y="3294"/>
                  </a:lnTo>
                  <a:lnTo>
                    <a:pt x="11451" y="3033"/>
                  </a:lnTo>
                  <a:lnTo>
                    <a:pt x="11290" y="2772"/>
                  </a:lnTo>
                  <a:lnTo>
                    <a:pt x="11109" y="2511"/>
                  </a:lnTo>
                  <a:lnTo>
                    <a:pt x="10928" y="2270"/>
                  </a:lnTo>
                  <a:lnTo>
                    <a:pt x="10727" y="2049"/>
                  </a:lnTo>
                  <a:lnTo>
                    <a:pt x="10527" y="1828"/>
                  </a:lnTo>
                  <a:lnTo>
                    <a:pt x="10306" y="1607"/>
                  </a:lnTo>
                  <a:lnTo>
                    <a:pt x="10085" y="1426"/>
                  </a:lnTo>
                  <a:lnTo>
                    <a:pt x="9844" y="1225"/>
                  </a:lnTo>
                  <a:lnTo>
                    <a:pt x="9603" y="1065"/>
                  </a:lnTo>
                  <a:lnTo>
                    <a:pt x="9341" y="904"/>
                  </a:lnTo>
                  <a:lnTo>
                    <a:pt x="9100" y="743"/>
                  </a:lnTo>
                  <a:lnTo>
                    <a:pt x="8819" y="623"/>
                  </a:lnTo>
                  <a:lnTo>
                    <a:pt x="8558" y="482"/>
                  </a:lnTo>
                  <a:lnTo>
                    <a:pt x="8277" y="382"/>
                  </a:lnTo>
                  <a:lnTo>
                    <a:pt x="7975" y="281"/>
                  </a:lnTo>
                  <a:lnTo>
                    <a:pt x="7694" y="201"/>
                  </a:lnTo>
                  <a:lnTo>
                    <a:pt x="7393" y="141"/>
                  </a:lnTo>
                  <a:lnTo>
                    <a:pt x="7092" y="80"/>
                  </a:lnTo>
                  <a:lnTo>
                    <a:pt x="6790" y="40"/>
                  </a:lnTo>
                  <a:lnTo>
                    <a:pt x="6489" y="20"/>
                  </a:lnTo>
                  <a:lnTo>
                    <a:pt x="6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6"/>
            <p:cNvSpPr/>
            <p:nvPr/>
          </p:nvSpPr>
          <p:spPr>
            <a:xfrm>
              <a:off x="3592050" y="4463975"/>
              <a:ext cx="329950" cy="326425"/>
            </a:xfrm>
            <a:custGeom>
              <a:avLst/>
              <a:gdLst/>
              <a:ahLst/>
              <a:cxnLst/>
              <a:rect l="l" t="t" r="r" b="b"/>
              <a:pathLst>
                <a:path w="13198" h="13057" extrusionOk="0">
                  <a:moveTo>
                    <a:pt x="6649" y="3736"/>
                  </a:moveTo>
                  <a:lnTo>
                    <a:pt x="6930" y="3756"/>
                  </a:lnTo>
                  <a:lnTo>
                    <a:pt x="7211" y="3797"/>
                  </a:lnTo>
                  <a:lnTo>
                    <a:pt x="7473" y="3877"/>
                  </a:lnTo>
                  <a:lnTo>
                    <a:pt x="7714" y="3977"/>
                  </a:lnTo>
                  <a:lnTo>
                    <a:pt x="7955" y="4098"/>
                  </a:lnTo>
                  <a:lnTo>
                    <a:pt x="8196" y="4238"/>
                  </a:lnTo>
                  <a:lnTo>
                    <a:pt x="8397" y="4399"/>
                  </a:lnTo>
                  <a:lnTo>
                    <a:pt x="8597" y="4580"/>
                  </a:lnTo>
                  <a:lnTo>
                    <a:pt x="8778" y="4781"/>
                  </a:lnTo>
                  <a:lnTo>
                    <a:pt x="8939" y="5002"/>
                  </a:lnTo>
                  <a:lnTo>
                    <a:pt x="9080" y="5243"/>
                  </a:lnTo>
                  <a:lnTo>
                    <a:pt x="9180" y="5484"/>
                  </a:lnTo>
                  <a:lnTo>
                    <a:pt x="9280" y="5745"/>
                  </a:lnTo>
                  <a:lnTo>
                    <a:pt x="9341" y="6026"/>
                  </a:lnTo>
                  <a:lnTo>
                    <a:pt x="9381" y="6307"/>
                  </a:lnTo>
                  <a:lnTo>
                    <a:pt x="9381" y="6589"/>
                  </a:lnTo>
                  <a:lnTo>
                    <a:pt x="9361" y="6870"/>
                  </a:lnTo>
                  <a:lnTo>
                    <a:pt x="9321" y="7131"/>
                  </a:lnTo>
                  <a:lnTo>
                    <a:pt x="9240" y="7392"/>
                  </a:lnTo>
                  <a:lnTo>
                    <a:pt x="9160" y="7653"/>
                  </a:lnTo>
                  <a:lnTo>
                    <a:pt x="9039" y="7894"/>
                  </a:lnTo>
                  <a:lnTo>
                    <a:pt x="8899" y="8115"/>
                  </a:lnTo>
                  <a:lnTo>
                    <a:pt x="8718" y="8336"/>
                  </a:lnTo>
                  <a:lnTo>
                    <a:pt x="8537" y="8537"/>
                  </a:lnTo>
                  <a:lnTo>
                    <a:pt x="8336" y="8698"/>
                  </a:lnTo>
                  <a:lnTo>
                    <a:pt x="8115" y="8859"/>
                  </a:lnTo>
                  <a:lnTo>
                    <a:pt x="7894" y="8999"/>
                  </a:lnTo>
                  <a:lnTo>
                    <a:pt x="7653" y="9120"/>
                  </a:lnTo>
                  <a:lnTo>
                    <a:pt x="7392" y="9200"/>
                  </a:lnTo>
                  <a:lnTo>
                    <a:pt x="7111" y="9280"/>
                  </a:lnTo>
                  <a:lnTo>
                    <a:pt x="6830" y="9300"/>
                  </a:lnTo>
                  <a:lnTo>
                    <a:pt x="6549" y="9321"/>
                  </a:lnTo>
                  <a:lnTo>
                    <a:pt x="6267" y="9300"/>
                  </a:lnTo>
                  <a:lnTo>
                    <a:pt x="5986" y="9260"/>
                  </a:lnTo>
                  <a:lnTo>
                    <a:pt x="5725" y="9180"/>
                  </a:lnTo>
                  <a:lnTo>
                    <a:pt x="5484" y="9079"/>
                  </a:lnTo>
                  <a:lnTo>
                    <a:pt x="5243" y="8959"/>
                  </a:lnTo>
                  <a:lnTo>
                    <a:pt x="5002" y="8818"/>
                  </a:lnTo>
                  <a:lnTo>
                    <a:pt x="4801" y="8658"/>
                  </a:lnTo>
                  <a:lnTo>
                    <a:pt x="4600" y="8477"/>
                  </a:lnTo>
                  <a:lnTo>
                    <a:pt x="4419" y="8276"/>
                  </a:lnTo>
                  <a:lnTo>
                    <a:pt x="4259" y="8055"/>
                  </a:lnTo>
                  <a:lnTo>
                    <a:pt x="4118" y="7814"/>
                  </a:lnTo>
                  <a:lnTo>
                    <a:pt x="4018" y="7573"/>
                  </a:lnTo>
                  <a:lnTo>
                    <a:pt x="3917" y="7312"/>
                  </a:lnTo>
                  <a:lnTo>
                    <a:pt x="3857" y="7051"/>
                  </a:lnTo>
                  <a:lnTo>
                    <a:pt x="3817" y="6749"/>
                  </a:lnTo>
                  <a:lnTo>
                    <a:pt x="3817" y="6468"/>
                  </a:lnTo>
                  <a:lnTo>
                    <a:pt x="3837" y="6187"/>
                  </a:lnTo>
                  <a:lnTo>
                    <a:pt x="3877" y="5926"/>
                  </a:lnTo>
                  <a:lnTo>
                    <a:pt x="3957" y="5665"/>
                  </a:lnTo>
                  <a:lnTo>
                    <a:pt x="4038" y="5404"/>
                  </a:lnTo>
                  <a:lnTo>
                    <a:pt x="4158" y="5162"/>
                  </a:lnTo>
                  <a:lnTo>
                    <a:pt x="4299" y="4942"/>
                  </a:lnTo>
                  <a:lnTo>
                    <a:pt x="4480" y="4721"/>
                  </a:lnTo>
                  <a:lnTo>
                    <a:pt x="4660" y="4540"/>
                  </a:lnTo>
                  <a:lnTo>
                    <a:pt x="4861" y="4359"/>
                  </a:lnTo>
                  <a:lnTo>
                    <a:pt x="5062" y="4198"/>
                  </a:lnTo>
                  <a:lnTo>
                    <a:pt x="5303" y="4058"/>
                  </a:lnTo>
                  <a:lnTo>
                    <a:pt x="5544" y="3937"/>
                  </a:lnTo>
                  <a:lnTo>
                    <a:pt x="5805" y="3857"/>
                  </a:lnTo>
                  <a:lnTo>
                    <a:pt x="6087" y="3797"/>
                  </a:lnTo>
                  <a:lnTo>
                    <a:pt x="6368" y="3756"/>
                  </a:lnTo>
                  <a:lnTo>
                    <a:pt x="6649" y="3736"/>
                  </a:lnTo>
                  <a:close/>
                  <a:moveTo>
                    <a:pt x="7473" y="0"/>
                  </a:moveTo>
                  <a:lnTo>
                    <a:pt x="6709" y="904"/>
                  </a:lnTo>
                  <a:lnTo>
                    <a:pt x="6428" y="904"/>
                  </a:lnTo>
                  <a:lnTo>
                    <a:pt x="6127" y="924"/>
                  </a:lnTo>
                  <a:lnTo>
                    <a:pt x="5846" y="944"/>
                  </a:lnTo>
                  <a:lnTo>
                    <a:pt x="5564" y="984"/>
                  </a:lnTo>
                  <a:lnTo>
                    <a:pt x="4660" y="221"/>
                  </a:lnTo>
                  <a:lnTo>
                    <a:pt x="4359" y="342"/>
                  </a:lnTo>
                  <a:lnTo>
                    <a:pt x="4058" y="442"/>
                  </a:lnTo>
                  <a:lnTo>
                    <a:pt x="3756" y="583"/>
                  </a:lnTo>
                  <a:lnTo>
                    <a:pt x="3475" y="723"/>
                  </a:lnTo>
                  <a:lnTo>
                    <a:pt x="3375" y="1908"/>
                  </a:lnTo>
                  <a:lnTo>
                    <a:pt x="3154" y="2089"/>
                  </a:lnTo>
                  <a:lnTo>
                    <a:pt x="2933" y="2270"/>
                  </a:lnTo>
                  <a:lnTo>
                    <a:pt x="2712" y="2451"/>
                  </a:lnTo>
                  <a:lnTo>
                    <a:pt x="2511" y="2652"/>
                  </a:lnTo>
                  <a:lnTo>
                    <a:pt x="1326" y="2571"/>
                  </a:lnTo>
                  <a:lnTo>
                    <a:pt x="1145" y="2832"/>
                  </a:lnTo>
                  <a:lnTo>
                    <a:pt x="964" y="3114"/>
                  </a:lnTo>
                  <a:lnTo>
                    <a:pt x="804" y="3395"/>
                  </a:lnTo>
                  <a:lnTo>
                    <a:pt x="663" y="3676"/>
                  </a:lnTo>
                  <a:lnTo>
                    <a:pt x="1286" y="4680"/>
                  </a:lnTo>
                  <a:lnTo>
                    <a:pt x="1185" y="4962"/>
                  </a:lnTo>
                  <a:lnTo>
                    <a:pt x="1125" y="5243"/>
                  </a:lnTo>
                  <a:lnTo>
                    <a:pt x="1065" y="5504"/>
                  </a:lnTo>
                  <a:lnTo>
                    <a:pt x="1025" y="5805"/>
                  </a:lnTo>
                  <a:lnTo>
                    <a:pt x="0" y="6428"/>
                  </a:lnTo>
                  <a:lnTo>
                    <a:pt x="0" y="6749"/>
                  </a:lnTo>
                  <a:lnTo>
                    <a:pt x="20" y="7071"/>
                  </a:lnTo>
                  <a:lnTo>
                    <a:pt x="60" y="7392"/>
                  </a:lnTo>
                  <a:lnTo>
                    <a:pt x="121" y="7714"/>
                  </a:lnTo>
                  <a:lnTo>
                    <a:pt x="1205" y="8176"/>
                  </a:lnTo>
                  <a:lnTo>
                    <a:pt x="1306" y="8437"/>
                  </a:lnTo>
                  <a:lnTo>
                    <a:pt x="1406" y="8698"/>
                  </a:lnTo>
                  <a:lnTo>
                    <a:pt x="1527" y="8959"/>
                  </a:lnTo>
                  <a:lnTo>
                    <a:pt x="1647" y="9220"/>
                  </a:lnTo>
                  <a:lnTo>
                    <a:pt x="1205" y="10305"/>
                  </a:lnTo>
                  <a:lnTo>
                    <a:pt x="1406" y="10586"/>
                  </a:lnTo>
                  <a:lnTo>
                    <a:pt x="1607" y="10827"/>
                  </a:lnTo>
                  <a:lnTo>
                    <a:pt x="1828" y="11068"/>
                  </a:lnTo>
                  <a:lnTo>
                    <a:pt x="2049" y="11289"/>
                  </a:lnTo>
                  <a:lnTo>
                    <a:pt x="3214" y="11028"/>
                  </a:lnTo>
                  <a:lnTo>
                    <a:pt x="3435" y="11189"/>
                  </a:lnTo>
                  <a:lnTo>
                    <a:pt x="3676" y="11329"/>
                  </a:lnTo>
                  <a:lnTo>
                    <a:pt x="3917" y="11470"/>
                  </a:lnTo>
                  <a:lnTo>
                    <a:pt x="4178" y="11610"/>
                  </a:lnTo>
                  <a:lnTo>
                    <a:pt x="4460" y="12755"/>
                  </a:lnTo>
                  <a:lnTo>
                    <a:pt x="4761" y="12856"/>
                  </a:lnTo>
                  <a:lnTo>
                    <a:pt x="5082" y="12936"/>
                  </a:lnTo>
                  <a:lnTo>
                    <a:pt x="5404" y="13017"/>
                  </a:lnTo>
                  <a:lnTo>
                    <a:pt x="5725" y="13057"/>
                  </a:lnTo>
                  <a:lnTo>
                    <a:pt x="6488" y="12153"/>
                  </a:lnTo>
                  <a:lnTo>
                    <a:pt x="6770" y="12153"/>
                  </a:lnTo>
                  <a:lnTo>
                    <a:pt x="7071" y="12133"/>
                  </a:lnTo>
                  <a:lnTo>
                    <a:pt x="7352" y="12113"/>
                  </a:lnTo>
                  <a:lnTo>
                    <a:pt x="7633" y="12072"/>
                  </a:lnTo>
                  <a:lnTo>
                    <a:pt x="8537" y="12836"/>
                  </a:lnTo>
                  <a:lnTo>
                    <a:pt x="8839" y="12735"/>
                  </a:lnTo>
                  <a:lnTo>
                    <a:pt x="9140" y="12615"/>
                  </a:lnTo>
                  <a:lnTo>
                    <a:pt x="9441" y="12474"/>
                  </a:lnTo>
                  <a:lnTo>
                    <a:pt x="9722" y="12334"/>
                  </a:lnTo>
                  <a:lnTo>
                    <a:pt x="9823" y="11148"/>
                  </a:lnTo>
                  <a:lnTo>
                    <a:pt x="10044" y="10968"/>
                  </a:lnTo>
                  <a:lnTo>
                    <a:pt x="10265" y="10787"/>
                  </a:lnTo>
                  <a:lnTo>
                    <a:pt x="10486" y="10606"/>
                  </a:lnTo>
                  <a:lnTo>
                    <a:pt x="10687" y="10405"/>
                  </a:lnTo>
                  <a:lnTo>
                    <a:pt x="11872" y="10486"/>
                  </a:lnTo>
                  <a:lnTo>
                    <a:pt x="12052" y="10224"/>
                  </a:lnTo>
                  <a:lnTo>
                    <a:pt x="12233" y="9943"/>
                  </a:lnTo>
                  <a:lnTo>
                    <a:pt x="12394" y="9662"/>
                  </a:lnTo>
                  <a:lnTo>
                    <a:pt x="12535" y="9381"/>
                  </a:lnTo>
                  <a:lnTo>
                    <a:pt x="11912" y="8376"/>
                  </a:lnTo>
                  <a:lnTo>
                    <a:pt x="12012" y="8095"/>
                  </a:lnTo>
                  <a:lnTo>
                    <a:pt x="12073" y="7834"/>
                  </a:lnTo>
                  <a:lnTo>
                    <a:pt x="12133" y="7553"/>
                  </a:lnTo>
                  <a:lnTo>
                    <a:pt x="12173" y="7252"/>
                  </a:lnTo>
                  <a:lnTo>
                    <a:pt x="13197" y="6629"/>
                  </a:lnTo>
                  <a:lnTo>
                    <a:pt x="13197" y="6307"/>
                  </a:lnTo>
                  <a:lnTo>
                    <a:pt x="13177" y="5986"/>
                  </a:lnTo>
                  <a:lnTo>
                    <a:pt x="13137" y="5665"/>
                  </a:lnTo>
                  <a:lnTo>
                    <a:pt x="13077" y="5343"/>
                  </a:lnTo>
                  <a:lnTo>
                    <a:pt x="11992" y="4901"/>
                  </a:lnTo>
                  <a:lnTo>
                    <a:pt x="11892" y="4620"/>
                  </a:lnTo>
                  <a:lnTo>
                    <a:pt x="11791" y="4359"/>
                  </a:lnTo>
                  <a:lnTo>
                    <a:pt x="11671" y="4098"/>
                  </a:lnTo>
                  <a:lnTo>
                    <a:pt x="11550" y="3837"/>
                  </a:lnTo>
                  <a:lnTo>
                    <a:pt x="11992" y="2752"/>
                  </a:lnTo>
                  <a:lnTo>
                    <a:pt x="11791" y="2491"/>
                  </a:lnTo>
                  <a:lnTo>
                    <a:pt x="11590" y="2230"/>
                  </a:lnTo>
                  <a:lnTo>
                    <a:pt x="11370" y="1989"/>
                  </a:lnTo>
                  <a:lnTo>
                    <a:pt x="11149" y="1768"/>
                  </a:lnTo>
                  <a:lnTo>
                    <a:pt x="9984" y="2049"/>
                  </a:lnTo>
                  <a:lnTo>
                    <a:pt x="9763" y="1868"/>
                  </a:lnTo>
                  <a:lnTo>
                    <a:pt x="9521" y="1728"/>
                  </a:lnTo>
                  <a:lnTo>
                    <a:pt x="9280" y="1587"/>
                  </a:lnTo>
                  <a:lnTo>
                    <a:pt x="9019" y="1446"/>
                  </a:lnTo>
                  <a:lnTo>
                    <a:pt x="8738" y="301"/>
                  </a:lnTo>
                  <a:lnTo>
                    <a:pt x="8437" y="201"/>
                  </a:lnTo>
                  <a:lnTo>
                    <a:pt x="8115" y="121"/>
                  </a:lnTo>
                  <a:lnTo>
                    <a:pt x="7794" y="40"/>
                  </a:lnTo>
                  <a:lnTo>
                    <a:pt x="74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6"/>
            <p:cNvSpPr/>
            <p:nvPr/>
          </p:nvSpPr>
          <p:spPr>
            <a:xfrm>
              <a:off x="3659825" y="4529750"/>
              <a:ext cx="194375" cy="194875"/>
            </a:xfrm>
            <a:custGeom>
              <a:avLst/>
              <a:gdLst/>
              <a:ahLst/>
              <a:cxnLst/>
              <a:rect l="l" t="t" r="r" b="b"/>
              <a:pathLst>
                <a:path w="7775" h="7795" extrusionOk="0">
                  <a:moveTo>
                    <a:pt x="3938" y="462"/>
                  </a:moveTo>
                  <a:lnTo>
                    <a:pt x="4280" y="483"/>
                  </a:lnTo>
                  <a:lnTo>
                    <a:pt x="4621" y="543"/>
                  </a:lnTo>
                  <a:lnTo>
                    <a:pt x="4942" y="623"/>
                  </a:lnTo>
                  <a:lnTo>
                    <a:pt x="5244" y="744"/>
                  </a:lnTo>
                  <a:lnTo>
                    <a:pt x="5545" y="884"/>
                  </a:lnTo>
                  <a:lnTo>
                    <a:pt x="5846" y="1065"/>
                  </a:lnTo>
                  <a:lnTo>
                    <a:pt x="6107" y="1286"/>
                  </a:lnTo>
                  <a:lnTo>
                    <a:pt x="6369" y="1507"/>
                  </a:lnTo>
                  <a:lnTo>
                    <a:pt x="6590" y="1768"/>
                  </a:lnTo>
                  <a:lnTo>
                    <a:pt x="6770" y="2029"/>
                  </a:lnTo>
                  <a:lnTo>
                    <a:pt x="6951" y="2331"/>
                  </a:lnTo>
                  <a:lnTo>
                    <a:pt x="7092" y="2632"/>
                  </a:lnTo>
                  <a:lnTo>
                    <a:pt x="7192" y="2953"/>
                  </a:lnTo>
                  <a:lnTo>
                    <a:pt x="7273" y="3275"/>
                  </a:lnTo>
                  <a:lnTo>
                    <a:pt x="7313" y="3616"/>
                  </a:lnTo>
                  <a:lnTo>
                    <a:pt x="7333" y="3958"/>
                  </a:lnTo>
                  <a:lnTo>
                    <a:pt x="7293" y="4299"/>
                  </a:lnTo>
                  <a:lnTo>
                    <a:pt x="7252" y="4621"/>
                  </a:lnTo>
                  <a:lnTo>
                    <a:pt x="7172" y="4942"/>
                  </a:lnTo>
                  <a:lnTo>
                    <a:pt x="7052" y="5263"/>
                  </a:lnTo>
                  <a:lnTo>
                    <a:pt x="6891" y="5565"/>
                  </a:lnTo>
                  <a:lnTo>
                    <a:pt x="6710" y="5846"/>
                  </a:lnTo>
                  <a:lnTo>
                    <a:pt x="6509" y="6127"/>
                  </a:lnTo>
                  <a:lnTo>
                    <a:pt x="6268" y="6368"/>
                  </a:lnTo>
                  <a:lnTo>
                    <a:pt x="6027" y="6589"/>
                  </a:lnTo>
                  <a:lnTo>
                    <a:pt x="5746" y="6790"/>
                  </a:lnTo>
                  <a:lnTo>
                    <a:pt x="5465" y="6951"/>
                  </a:lnTo>
                  <a:lnTo>
                    <a:pt x="5163" y="7091"/>
                  </a:lnTo>
                  <a:lnTo>
                    <a:pt x="4842" y="7212"/>
                  </a:lnTo>
                  <a:lnTo>
                    <a:pt x="4500" y="7272"/>
                  </a:lnTo>
                  <a:lnTo>
                    <a:pt x="4179" y="7332"/>
                  </a:lnTo>
                  <a:lnTo>
                    <a:pt x="3838" y="7332"/>
                  </a:lnTo>
                  <a:lnTo>
                    <a:pt x="3496" y="7312"/>
                  </a:lnTo>
                  <a:lnTo>
                    <a:pt x="3155" y="7252"/>
                  </a:lnTo>
                  <a:lnTo>
                    <a:pt x="2833" y="7172"/>
                  </a:lnTo>
                  <a:lnTo>
                    <a:pt x="2532" y="7051"/>
                  </a:lnTo>
                  <a:lnTo>
                    <a:pt x="2231" y="6910"/>
                  </a:lnTo>
                  <a:lnTo>
                    <a:pt x="1929" y="6730"/>
                  </a:lnTo>
                  <a:lnTo>
                    <a:pt x="1668" y="6529"/>
                  </a:lnTo>
                  <a:lnTo>
                    <a:pt x="1407" y="6288"/>
                  </a:lnTo>
                  <a:lnTo>
                    <a:pt x="1186" y="6027"/>
                  </a:lnTo>
                  <a:lnTo>
                    <a:pt x="1005" y="5766"/>
                  </a:lnTo>
                  <a:lnTo>
                    <a:pt x="825" y="5464"/>
                  </a:lnTo>
                  <a:lnTo>
                    <a:pt x="684" y="5163"/>
                  </a:lnTo>
                  <a:lnTo>
                    <a:pt x="583" y="4842"/>
                  </a:lnTo>
                  <a:lnTo>
                    <a:pt x="503" y="4520"/>
                  </a:lnTo>
                  <a:lnTo>
                    <a:pt x="463" y="4179"/>
                  </a:lnTo>
                  <a:lnTo>
                    <a:pt x="443" y="3837"/>
                  </a:lnTo>
                  <a:lnTo>
                    <a:pt x="463" y="3496"/>
                  </a:lnTo>
                  <a:lnTo>
                    <a:pt x="523" y="3174"/>
                  </a:lnTo>
                  <a:lnTo>
                    <a:pt x="604" y="2853"/>
                  </a:lnTo>
                  <a:lnTo>
                    <a:pt x="724" y="2531"/>
                  </a:lnTo>
                  <a:lnTo>
                    <a:pt x="885" y="2230"/>
                  </a:lnTo>
                  <a:lnTo>
                    <a:pt x="1066" y="1949"/>
                  </a:lnTo>
                  <a:lnTo>
                    <a:pt x="1266" y="1668"/>
                  </a:lnTo>
                  <a:lnTo>
                    <a:pt x="1507" y="1427"/>
                  </a:lnTo>
                  <a:lnTo>
                    <a:pt x="1749" y="1206"/>
                  </a:lnTo>
                  <a:lnTo>
                    <a:pt x="2030" y="1005"/>
                  </a:lnTo>
                  <a:lnTo>
                    <a:pt x="2311" y="844"/>
                  </a:lnTo>
                  <a:lnTo>
                    <a:pt x="2612" y="704"/>
                  </a:lnTo>
                  <a:lnTo>
                    <a:pt x="2934" y="603"/>
                  </a:lnTo>
                  <a:lnTo>
                    <a:pt x="3275" y="523"/>
                  </a:lnTo>
                  <a:lnTo>
                    <a:pt x="3597" y="483"/>
                  </a:lnTo>
                  <a:lnTo>
                    <a:pt x="3938" y="462"/>
                  </a:lnTo>
                  <a:close/>
                  <a:moveTo>
                    <a:pt x="3958" y="0"/>
                  </a:moveTo>
                  <a:lnTo>
                    <a:pt x="3576" y="21"/>
                  </a:lnTo>
                  <a:lnTo>
                    <a:pt x="3175" y="81"/>
                  </a:lnTo>
                  <a:lnTo>
                    <a:pt x="2813" y="161"/>
                  </a:lnTo>
                  <a:lnTo>
                    <a:pt x="2452" y="282"/>
                  </a:lnTo>
                  <a:lnTo>
                    <a:pt x="2110" y="442"/>
                  </a:lnTo>
                  <a:lnTo>
                    <a:pt x="1789" y="623"/>
                  </a:lnTo>
                  <a:lnTo>
                    <a:pt x="1467" y="844"/>
                  </a:lnTo>
                  <a:lnTo>
                    <a:pt x="1186" y="1105"/>
                  </a:lnTo>
                  <a:lnTo>
                    <a:pt x="925" y="1387"/>
                  </a:lnTo>
                  <a:lnTo>
                    <a:pt x="684" y="1688"/>
                  </a:lnTo>
                  <a:lnTo>
                    <a:pt x="483" y="2009"/>
                  </a:lnTo>
                  <a:lnTo>
                    <a:pt x="322" y="2351"/>
                  </a:lnTo>
                  <a:lnTo>
                    <a:pt x="182" y="2712"/>
                  </a:lnTo>
                  <a:lnTo>
                    <a:pt x="81" y="3074"/>
                  </a:lnTo>
                  <a:lnTo>
                    <a:pt x="21" y="3455"/>
                  </a:lnTo>
                  <a:lnTo>
                    <a:pt x="1" y="3837"/>
                  </a:lnTo>
                  <a:lnTo>
                    <a:pt x="1" y="4219"/>
                  </a:lnTo>
                  <a:lnTo>
                    <a:pt x="61" y="4600"/>
                  </a:lnTo>
                  <a:lnTo>
                    <a:pt x="142" y="4982"/>
                  </a:lnTo>
                  <a:lnTo>
                    <a:pt x="262" y="5344"/>
                  </a:lnTo>
                  <a:lnTo>
                    <a:pt x="423" y="5685"/>
                  </a:lnTo>
                  <a:lnTo>
                    <a:pt x="624" y="6007"/>
                  </a:lnTo>
                  <a:lnTo>
                    <a:pt x="845" y="6308"/>
                  </a:lnTo>
                  <a:lnTo>
                    <a:pt x="1086" y="6609"/>
                  </a:lnTo>
                  <a:lnTo>
                    <a:pt x="1367" y="6870"/>
                  </a:lnTo>
                  <a:lnTo>
                    <a:pt x="1648" y="7071"/>
                  </a:lnTo>
                  <a:lnTo>
                    <a:pt x="1929" y="7272"/>
                  </a:lnTo>
                  <a:lnTo>
                    <a:pt x="2231" y="7413"/>
                  </a:lnTo>
                  <a:lnTo>
                    <a:pt x="2552" y="7553"/>
                  </a:lnTo>
                  <a:lnTo>
                    <a:pt x="2873" y="7654"/>
                  </a:lnTo>
                  <a:lnTo>
                    <a:pt x="3195" y="7734"/>
                  </a:lnTo>
                  <a:lnTo>
                    <a:pt x="3536" y="7774"/>
                  </a:lnTo>
                  <a:lnTo>
                    <a:pt x="3878" y="7794"/>
                  </a:lnTo>
                  <a:lnTo>
                    <a:pt x="4199" y="7774"/>
                  </a:lnTo>
                  <a:lnTo>
                    <a:pt x="4601" y="7714"/>
                  </a:lnTo>
                  <a:lnTo>
                    <a:pt x="4983" y="7634"/>
                  </a:lnTo>
                  <a:lnTo>
                    <a:pt x="5344" y="7513"/>
                  </a:lnTo>
                  <a:lnTo>
                    <a:pt x="5686" y="7352"/>
                  </a:lnTo>
                  <a:lnTo>
                    <a:pt x="6007" y="7152"/>
                  </a:lnTo>
                  <a:lnTo>
                    <a:pt x="6328" y="6931"/>
                  </a:lnTo>
                  <a:lnTo>
                    <a:pt x="6590" y="6690"/>
                  </a:lnTo>
                  <a:lnTo>
                    <a:pt x="6851" y="6408"/>
                  </a:lnTo>
                  <a:lnTo>
                    <a:pt x="7092" y="6107"/>
                  </a:lnTo>
                  <a:lnTo>
                    <a:pt x="7273" y="5806"/>
                  </a:lnTo>
                  <a:lnTo>
                    <a:pt x="7453" y="5464"/>
                  </a:lnTo>
                  <a:lnTo>
                    <a:pt x="7594" y="5103"/>
                  </a:lnTo>
                  <a:lnTo>
                    <a:pt x="7694" y="4741"/>
                  </a:lnTo>
                  <a:lnTo>
                    <a:pt x="7755" y="4359"/>
                  </a:lnTo>
                  <a:lnTo>
                    <a:pt x="7775" y="3978"/>
                  </a:lnTo>
                  <a:lnTo>
                    <a:pt x="7755" y="3576"/>
                  </a:lnTo>
                  <a:lnTo>
                    <a:pt x="7714" y="3174"/>
                  </a:lnTo>
                  <a:lnTo>
                    <a:pt x="7614" y="2813"/>
                  </a:lnTo>
                  <a:lnTo>
                    <a:pt x="7493" y="2431"/>
                  </a:lnTo>
                  <a:lnTo>
                    <a:pt x="7333" y="2090"/>
                  </a:lnTo>
                  <a:lnTo>
                    <a:pt x="7152" y="1768"/>
                  </a:lnTo>
                  <a:lnTo>
                    <a:pt x="6931" y="1467"/>
                  </a:lnTo>
                  <a:lnTo>
                    <a:pt x="6670" y="1186"/>
                  </a:lnTo>
                  <a:lnTo>
                    <a:pt x="6409" y="925"/>
                  </a:lnTo>
                  <a:lnTo>
                    <a:pt x="6107" y="704"/>
                  </a:lnTo>
                  <a:lnTo>
                    <a:pt x="5786" y="503"/>
                  </a:lnTo>
                  <a:lnTo>
                    <a:pt x="5445" y="342"/>
                  </a:lnTo>
                  <a:lnTo>
                    <a:pt x="5103" y="201"/>
                  </a:lnTo>
                  <a:lnTo>
                    <a:pt x="4742" y="101"/>
                  </a:lnTo>
                  <a:lnTo>
                    <a:pt x="4360" y="41"/>
                  </a:lnTo>
                  <a:lnTo>
                    <a:pt x="39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 name="Elbow Connector 12"/>
          <p:cNvCxnSpPr/>
          <p:nvPr/>
        </p:nvCxnSpPr>
        <p:spPr>
          <a:xfrm rot="5400000">
            <a:off x="2869426" y="289602"/>
            <a:ext cx="335345" cy="2596548"/>
          </a:xfrm>
          <a:prstGeom prst="bentConnector3">
            <a:avLst>
              <a:gd name="adj1" fmla="val 49998"/>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335371" y="1420204"/>
            <a:ext cx="1" cy="33284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6200000" flipH="1">
            <a:off x="5555600" y="199975"/>
            <a:ext cx="325121" cy="2765577"/>
          </a:xfrm>
          <a:prstGeom prst="bentConnector3">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7568546" y="3813792"/>
            <a:ext cx="1591978" cy="1331628"/>
          </a:xfrm>
          <a:prstGeom prst="rect">
            <a:avLst/>
          </a:prstGeom>
        </p:spPr>
      </p:pic>
      <p:sp>
        <p:nvSpPr>
          <p:cNvPr id="39" name="Rectangle 38"/>
          <p:cNvSpPr/>
          <p:nvPr/>
        </p:nvSpPr>
        <p:spPr>
          <a:xfrm>
            <a:off x="820142" y="1803416"/>
            <a:ext cx="2089313" cy="2044907"/>
          </a:xfrm>
          <a:prstGeom prst="rect">
            <a:avLst/>
          </a:prstGeom>
          <a:solidFill>
            <a:schemeClr val="tx2">
              <a:lumMod val="40000"/>
              <a:lumOff val="60000"/>
            </a:schemeClr>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latin typeface="Arial" pitchFamily="34" charset="0"/>
              <a:cs typeface="Arial" pitchFamily="34" charset="0"/>
            </a:endParaRPr>
          </a:p>
        </p:txBody>
      </p:sp>
      <p:sp>
        <p:nvSpPr>
          <p:cNvPr id="40" name="Rectangle 39"/>
          <p:cNvSpPr/>
          <p:nvPr/>
        </p:nvSpPr>
        <p:spPr>
          <a:xfrm>
            <a:off x="820143" y="1909331"/>
            <a:ext cx="2089312" cy="1938992"/>
          </a:xfrm>
          <a:prstGeom prst="rect">
            <a:avLst/>
          </a:prstGeom>
        </p:spPr>
        <p:txBody>
          <a:bodyPr wrap="square">
            <a:spAutoFit/>
          </a:bodyPr>
          <a:lstStyle/>
          <a:p>
            <a:pPr algn="just">
              <a:lnSpc>
                <a:spcPct val="150000"/>
              </a:lnSpc>
            </a:pPr>
            <a:r>
              <a:rPr lang="en-US" sz="1600" dirty="0" err="1">
                <a:solidFill>
                  <a:srgbClr val="FF0000"/>
                </a:solidFill>
              </a:rPr>
              <a:t>Chủ</a:t>
            </a:r>
            <a:r>
              <a:rPr lang="en-US" sz="1600" dirty="0">
                <a:solidFill>
                  <a:srgbClr val="FF0000"/>
                </a:solidFill>
              </a:rPr>
              <a:t> </a:t>
            </a:r>
            <a:r>
              <a:rPr lang="en-US" sz="1600" dirty="0" err="1">
                <a:solidFill>
                  <a:srgbClr val="FF0000"/>
                </a:solidFill>
              </a:rPr>
              <a:t>thể</a:t>
            </a:r>
            <a:r>
              <a:rPr lang="en-US" sz="1600" dirty="0">
                <a:solidFill>
                  <a:srgbClr val="FF0000"/>
                </a:solidFill>
              </a:rPr>
              <a:t> </a:t>
            </a:r>
            <a:r>
              <a:rPr lang="en-US" sz="1600" dirty="0" err="1">
                <a:solidFill>
                  <a:srgbClr val="FF0000"/>
                </a:solidFill>
              </a:rPr>
              <a:t>tiêu</a:t>
            </a:r>
            <a:r>
              <a:rPr lang="en-US" sz="1600" dirty="0">
                <a:solidFill>
                  <a:srgbClr val="FF0000"/>
                </a:solidFill>
              </a:rPr>
              <a:t> </a:t>
            </a:r>
            <a:r>
              <a:rPr lang="en-US" sz="1600" dirty="0" err="1">
                <a:solidFill>
                  <a:srgbClr val="FF0000"/>
                </a:solidFill>
              </a:rPr>
              <a:t>dùng</a:t>
            </a:r>
            <a:r>
              <a:rPr lang="en-US" sz="1600" dirty="0">
                <a:solidFill>
                  <a:srgbClr val="FF0000"/>
                </a:solidFill>
              </a:rPr>
              <a:t> </a:t>
            </a:r>
            <a:r>
              <a:rPr lang="en-US" sz="1600" dirty="0" err="1"/>
              <a:t>là</a:t>
            </a:r>
            <a:r>
              <a:rPr lang="en-US" sz="1600" dirty="0"/>
              <a:t> </a:t>
            </a:r>
            <a:r>
              <a:rPr lang="en-US" sz="1600" dirty="0" err="1"/>
              <a:t>người</a:t>
            </a:r>
            <a:r>
              <a:rPr lang="en-US" sz="1600" dirty="0"/>
              <a:t> </a:t>
            </a:r>
            <a:r>
              <a:rPr lang="en-US" sz="1600" dirty="0" err="1"/>
              <a:t>mua</a:t>
            </a:r>
            <a:r>
              <a:rPr lang="en-US" sz="1600" dirty="0"/>
              <a:t> </a:t>
            </a:r>
            <a:r>
              <a:rPr lang="en-US" sz="1600" dirty="0" err="1"/>
              <a:t>và</a:t>
            </a:r>
            <a:r>
              <a:rPr lang="en-US" sz="1600" dirty="0"/>
              <a:t> </a:t>
            </a:r>
            <a:r>
              <a:rPr lang="en-US" sz="1600" dirty="0" err="1"/>
              <a:t>sử</a:t>
            </a:r>
            <a:r>
              <a:rPr lang="en-US" sz="1600" dirty="0"/>
              <a:t> </a:t>
            </a:r>
            <a:r>
              <a:rPr lang="en-US" sz="1600" dirty="0" err="1"/>
              <a:t>dụng</a:t>
            </a:r>
            <a:r>
              <a:rPr lang="en-US" sz="1600" dirty="0"/>
              <a:t> </a:t>
            </a:r>
            <a:r>
              <a:rPr lang="en-US" sz="1600" dirty="0" err="1"/>
              <a:t>hàng</a:t>
            </a:r>
            <a:r>
              <a:rPr lang="en-US" sz="1600" dirty="0"/>
              <a:t> </a:t>
            </a:r>
            <a:r>
              <a:rPr lang="en-US" sz="1600" dirty="0" err="1"/>
              <a:t>hoá</a:t>
            </a:r>
            <a:r>
              <a:rPr lang="en-US" sz="1600" dirty="0"/>
              <a:t>, </a:t>
            </a:r>
            <a:r>
              <a:rPr lang="en-US" sz="1600" dirty="0" err="1"/>
              <a:t>dịch</a:t>
            </a:r>
            <a:r>
              <a:rPr lang="en-US" sz="1600" dirty="0"/>
              <a:t> </a:t>
            </a:r>
            <a:r>
              <a:rPr lang="en-US" sz="1600" dirty="0" err="1"/>
              <a:t>vụ</a:t>
            </a:r>
            <a:r>
              <a:rPr lang="en-US" sz="1600" dirty="0"/>
              <a:t> </a:t>
            </a:r>
            <a:r>
              <a:rPr lang="en-US" sz="1600" dirty="0" err="1"/>
              <a:t>để</a:t>
            </a:r>
            <a:r>
              <a:rPr lang="en-US" sz="1600" dirty="0"/>
              <a:t> </a:t>
            </a:r>
            <a:r>
              <a:rPr lang="en-US" sz="1600" dirty="0" err="1"/>
              <a:t>thoả</a:t>
            </a:r>
            <a:r>
              <a:rPr lang="en-US" sz="1600" dirty="0"/>
              <a:t> </a:t>
            </a:r>
            <a:r>
              <a:rPr lang="en-US" sz="1600" dirty="0" err="1"/>
              <a:t>mãn</a:t>
            </a:r>
            <a:r>
              <a:rPr lang="en-US" sz="1600" dirty="0"/>
              <a:t> </a:t>
            </a:r>
            <a:r>
              <a:rPr lang="en-US" sz="1600" dirty="0" err="1"/>
              <a:t>các</a:t>
            </a:r>
            <a:r>
              <a:rPr lang="en-US" sz="1600" dirty="0"/>
              <a:t> </a:t>
            </a:r>
            <a:r>
              <a:rPr lang="en-US" sz="1600" dirty="0" err="1"/>
              <a:t>nhu</a:t>
            </a:r>
            <a:r>
              <a:rPr lang="en-US" sz="1600" dirty="0"/>
              <a:t> </a:t>
            </a:r>
            <a:r>
              <a:rPr lang="en-US" sz="1600" dirty="0" err="1"/>
              <a:t>cầu</a:t>
            </a:r>
            <a:r>
              <a:rPr lang="en-US" sz="1600" dirty="0"/>
              <a:t> </a:t>
            </a:r>
            <a:r>
              <a:rPr lang="en-US" sz="1600" dirty="0" err="1"/>
              <a:t>của</a:t>
            </a:r>
            <a:r>
              <a:rPr lang="en-US" sz="1600" dirty="0"/>
              <a:t> </a:t>
            </a:r>
            <a:r>
              <a:rPr lang="en-US" sz="1600" dirty="0" err="1"/>
              <a:t>mình</a:t>
            </a:r>
            <a:r>
              <a:rPr lang="en-US" sz="1600" dirty="0"/>
              <a:t>. </a:t>
            </a:r>
          </a:p>
        </p:txBody>
      </p:sp>
      <p:sp>
        <p:nvSpPr>
          <p:cNvPr id="41" name="Rectangle 40"/>
          <p:cNvSpPr/>
          <p:nvPr/>
        </p:nvSpPr>
        <p:spPr>
          <a:xfrm>
            <a:off x="3290716" y="1803416"/>
            <a:ext cx="2089313" cy="2044907"/>
          </a:xfrm>
          <a:prstGeom prst="rect">
            <a:avLst/>
          </a:prstGeom>
          <a:solidFill>
            <a:schemeClr val="tx2">
              <a:lumMod val="40000"/>
              <a:lumOff val="60000"/>
            </a:schemeClr>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dirty="0" err="1">
                <a:solidFill>
                  <a:srgbClr val="FF0000"/>
                </a:solidFill>
              </a:rPr>
              <a:t>Vai</a:t>
            </a:r>
            <a:r>
              <a:rPr lang="en-US" sz="1600" dirty="0">
                <a:solidFill>
                  <a:srgbClr val="FF0000"/>
                </a:solidFill>
              </a:rPr>
              <a:t> </a:t>
            </a:r>
            <a:r>
              <a:rPr lang="en-US" sz="1600" dirty="0" err="1">
                <a:solidFill>
                  <a:srgbClr val="FF0000"/>
                </a:solidFill>
              </a:rPr>
              <a:t>trò</a:t>
            </a:r>
            <a:r>
              <a:rPr lang="en-US" sz="1600" dirty="0">
                <a:solidFill>
                  <a:srgbClr val="FF0000"/>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chủ</a:t>
            </a:r>
            <a:r>
              <a:rPr lang="en-US" sz="1600" dirty="0">
                <a:solidFill>
                  <a:schemeClr val="tx1"/>
                </a:solidFill>
              </a:rPr>
              <a:t> </a:t>
            </a:r>
            <a:r>
              <a:rPr lang="en-US" sz="1600" dirty="0" err="1">
                <a:solidFill>
                  <a:schemeClr val="tx1"/>
                </a:solidFill>
              </a:rPr>
              <a:t>thể</a:t>
            </a:r>
            <a:r>
              <a:rPr lang="en-US" sz="1600" dirty="0">
                <a:solidFill>
                  <a:schemeClr val="tx1"/>
                </a:solidFill>
              </a:rPr>
              <a:t> </a:t>
            </a:r>
            <a:r>
              <a:rPr lang="en-US" sz="1600" dirty="0" err="1">
                <a:solidFill>
                  <a:schemeClr val="tx1"/>
                </a:solidFill>
              </a:rPr>
              <a:t>tiêu</a:t>
            </a:r>
            <a:r>
              <a:rPr lang="en-US" sz="1600" dirty="0">
                <a:solidFill>
                  <a:schemeClr val="tx1"/>
                </a:solidFill>
              </a:rPr>
              <a:t> </a:t>
            </a:r>
            <a:r>
              <a:rPr lang="en-US" sz="1600" dirty="0" err="1">
                <a:solidFill>
                  <a:schemeClr val="tx1"/>
                </a:solidFill>
              </a:rPr>
              <a:t>dùng</a:t>
            </a:r>
            <a:r>
              <a:rPr lang="en-US" sz="1600" dirty="0">
                <a:solidFill>
                  <a:schemeClr val="tx1"/>
                </a:solidFill>
              </a:rPr>
              <a:t> </a:t>
            </a:r>
            <a:r>
              <a:rPr lang="en-US" sz="1600" dirty="0" err="1">
                <a:solidFill>
                  <a:schemeClr val="tx1"/>
                </a:solidFill>
              </a:rPr>
              <a:t>là</a:t>
            </a:r>
            <a:r>
              <a:rPr lang="en-US" sz="1600" dirty="0">
                <a:solidFill>
                  <a:schemeClr val="tx1"/>
                </a:solidFill>
              </a:rPr>
              <a:t> </a:t>
            </a:r>
            <a:r>
              <a:rPr lang="en-US" sz="1600" dirty="0" err="1">
                <a:solidFill>
                  <a:schemeClr val="tx1"/>
                </a:solidFill>
              </a:rPr>
              <a:t>động</a:t>
            </a:r>
            <a:r>
              <a:rPr lang="en-US" sz="1600" dirty="0">
                <a:solidFill>
                  <a:schemeClr val="tx1"/>
                </a:solidFill>
              </a:rPr>
              <a:t> </a:t>
            </a:r>
            <a:r>
              <a:rPr lang="en-US" sz="1600" dirty="0" err="1">
                <a:solidFill>
                  <a:schemeClr val="tx1"/>
                </a:solidFill>
              </a:rPr>
              <a:t>lực</a:t>
            </a:r>
            <a:r>
              <a:rPr lang="en-US" sz="1600" dirty="0">
                <a:solidFill>
                  <a:schemeClr val="tx1"/>
                </a:solidFill>
              </a:rPr>
              <a:t> </a:t>
            </a:r>
            <a:r>
              <a:rPr lang="en-US" sz="1600" dirty="0" err="1">
                <a:solidFill>
                  <a:schemeClr val="tx1"/>
                </a:solidFill>
              </a:rPr>
              <a:t>quan</a:t>
            </a:r>
            <a:r>
              <a:rPr lang="en-US" sz="1600" dirty="0">
                <a:solidFill>
                  <a:schemeClr val="tx1"/>
                </a:solidFill>
              </a:rPr>
              <a:t> </a:t>
            </a:r>
            <a:r>
              <a:rPr lang="en-US" sz="1600" dirty="0" err="1">
                <a:solidFill>
                  <a:schemeClr val="tx1"/>
                </a:solidFill>
              </a:rPr>
              <a:t>trọng</a:t>
            </a:r>
            <a:r>
              <a:rPr lang="en-US" sz="1600" dirty="0">
                <a:solidFill>
                  <a:schemeClr val="tx1"/>
                </a:solidFill>
              </a:rPr>
              <a:t> </a:t>
            </a:r>
            <a:r>
              <a:rPr lang="en-US" sz="1600" dirty="0" err="1">
                <a:solidFill>
                  <a:schemeClr val="tx1"/>
                </a:solidFill>
              </a:rPr>
              <a:t>thúc</a:t>
            </a:r>
            <a:r>
              <a:rPr lang="en-US" sz="1600" dirty="0">
                <a:solidFill>
                  <a:schemeClr val="tx1"/>
                </a:solidFill>
              </a:rPr>
              <a:t> </a:t>
            </a:r>
            <a:r>
              <a:rPr lang="en-US" sz="1600" dirty="0" err="1">
                <a:solidFill>
                  <a:schemeClr val="tx1"/>
                </a:solidFill>
              </a:rPr>
              <a:t>đẩy</a:t>
            </a:r>
            <a:r>
              <a:rPr lang="en-US" sz="1600" dirty="0">
                <a:solidFill>
                  <a:schemeClr val="tx1"/>
                </a:solidFill>
              </a:rPr>
              <a:t> </a:t>
            </a:r>
            <a:r>
              <a:rPr lang="en-US" sz="1600" dirty="0" err="1">
                <a:solidFill>
                  <a:schemeClr val="tx1"/>
                </a:solidFill>
              </a:rPr>
              <a:t>sản</a:t>
            </a:r>
            <a:r>
              <a:rPr lang="en-US" sz="1600" dirty="0">
                <a:solidFill>
                  <a:schemeClr val="tx1"/>
                </a:solidFill>
              </a:rPr>
              <a:t> </a:t>
            </a:r>
            <a:r>
              <a:rPr lang="en-US" sz="1600" dirty="0" err="1">
                <a:solidFill>
                  <a:schemeClr val="tx1"/>
                </a:solidFill>
              </a:rPr>
              <a:t>xuất</a:t>
            </a:r>
            <a:r>
              <a:rPr lang="en-US" sz="1600" dirty="0">
                <a:solidFill>
                  <a:schemeClr val="tx1"/>
                </a:solidFill>
              </a:rPr>
              <a:t> </a:t>
            </a:r>
            <a:r>
              <a:rPr lang="en-US" sz="1600" dirty="0" err="1">
                <a:solidFill>
                  <a:schemeClr val="tx1"/>
                </a:solidFill>
              </a:rPr>
              <a:t>phát</a:t>
            </a:r>
            <a:r>
              <a:rPr lang="en-US" sz="1600" dirty="0">
                <a:solidFill>
                  <a:schemeClr val="tx1"/>
                </a:solidFill>
              </a:rPr>
              <a:t> </a:t>
            </a:r>
            <a:r>
              <a:rPr lang="en-US" sz="1600" dirty="0" err="1">
                <a:solidFill>
                  <a:schemeClr val="tx1"/>
                </a:solidFill>
              </a:rPr>
              <a:t>triển</a:t>
            </a:r>
            <a:endParaRPr lang="en-US" sz="1600" dirty="0">
              <a:solidFill>
                <a:schemeClr val="tx1"/>
              </a:solidFill>
              <a:latin typeface="Arial" pitchFamily="34" charset="0"/>
              <a:cs typeface="Arial" pitchFamily="34" charset="0"/>
            </a:endParaRPr>
          </a:p>
        </p:txBody>
      </p:sp>
      <p:sp>
        <p:nvSpPr>
          <p:cNvPr id="42" name="Rectangle 41"/>
          <p:cNvSpPr/>
          <p:nvPr/>
        </p:nvSpPr>
        <p:spPr>
          <a:xfrm>
            <a:off x="5922819" y="1768885"/>
            <a:ext cx="2321206" cy="2044907"/>
          </a:xfrm>
          <a:prstGeom prst="rect">
            <a:avLst/>
          </a:prstGeom>
          <a:solidFill>
            <a:schemeClr val="tx2">
              <a:lumMod val="40000"/>
              <a:lumOff val="60000"/>
            </a:schemeClr>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chemeClr val="tx1"/>
                </a:solidFill>
              </a:rPr>
              <a:t>Ngoài việc thoả mãn nhu cầu của mình, cần có trách nhiệm đối với sự phát triển bền vững của xã hội.</a:t>
            </a:r>
            <a:endParaRPr lang="en-US" sz="1600">
              <a:solidFill>
                <a:schemeClr val="tx1"/>
              </a:solidFill>
              <a:latin typeface="Arial" pitchFamily="34" charset="0"/>
              <a:cs typeface="Arial" pitchFamily="34" charset="0"/>
            </a:endParaRPr>
          </a:p>
        </p:txBody>
      </p:sp>
      <p:sp>
        <p:nvSpPr>
          <p:cNvPr id="29" name="TextBox 28"/>
          <p:cNvSpPr txBox="1"/>
          <p:nvPr/>
        </p:nvSpPr>
        <p:spPr>
          <a:xfrm>
            <a:off x="563703" y="577464"/>
            <a:ext cx="3939294" cy="400110"/>
          </a:xfrm>
          <a:prstGeom prst="rect">
            <a:avLst/>
          </a:prstGeom>
          <a:noFill/>
        </p:spPr>
        <p:txBody>
          <a:bodyPr wrap="square" rtlCol="0">
            <a:spAutoFit/>
          </a:bodyPr>
          <a:lstStyle/>
          <a:p>
            <a:r>
              <a:rPr lang="vi-VN" sz="2000" b="1" dirty="0" smtClean="0">
                <a:solidFill>
                  <a:schemeClr val="accent4">
                    <a:lumMod val="50000"/>
                  </a:schemeClr>
                </a:solidFill>
              </a:rPr>
              <a:t>2</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TIÊU DÙNG</a:t>
            </a:r>
            <a:endParaRPr lang="en-US" sz="2000" b="1" dirty="0">
              <a:solidFill>
                <a:schemeClr val="accent4">
                  <a:lumMod val="50000"/>
                </a:schemeClr>
              </a:solidFill>
            </a:endParaRPr>
          </a:p>
        </p:txBody>
      </p:sp>
      <p:cxnSp>
        <p:nvCxnSpPr>
          <p:cNvPr id="30" name="Straight Connector 29"/>
          <p:cNvCxnSpPr/>
          <p:nvPr/>
        </p:nvCxnSpPr>
        <p:spPr>
          <a:xfrm flipV="1">
            <a:off x="737826" y="983848"/>
            <a:ext cx="2838751" cy="1586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inVertical)">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animBg="1"/>
      <p:bldP spid="42"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8"/>
        <p:cNvGrpSpPr/>
        <p:nvPr/>
      </p:nvGrpSpPr>
      <p:grpSpPr>
        <a:xfrm>
          <a:off x="0" y="0"/>
          <a:ext cx="0" cy="0"/>
          <a:chOff x="0" y="0"/>
          <a:chExt cx="0" cy="0"/>
        </a:xfrm>
      </p:grpSpPr>
      <p:sp>
        <p:nvSpPr>
          <p:cNvPr id="2" name="Rectangle 1"/>
          <p:cNvSpPr/>
          <p:nvPr/>
        </p:nvSpPr>
        <p:spPr>
          <a:xfrm>
            <a:off x="3034146" y="561109"/>
            <a:ext cx="317961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CHỦ THỂ TIÊU DÙNG</a:t>
            </a:r>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4329" y="1125973"/>
            <a:ext cx="2336689" cy="1740044"/>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177146" y="1125973"/>
            <a:ext cx="2389908" cy="1847708"/>
          </a:xfrm>
          <a:prstGeom prst="ellipse">
            <a:avLst/>
          </a:prstGeom>
          <a:ln>
            <a:noFill/>
          </a:ln>
          <a:effectLst>
            <a:softEdge rad="112500"/>
          </a:effectLst>
        </p:spPr>
      </p:pic>
      <p:pic>
        <p:nvPicPr>
          <p:cNvPr id="4099"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19769" y="2374756"/>
            <a:ext cx="2443596" cy="1942234"/>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315393" y="2374756"/>
            <a:ext cx="2477934" cy="1916264"/>
          </a:xfrm>
          <a:prstGeom prst="ellipse">
            <a:avLst/>
          </a:prstGeom>
          <a:ln>
            <a:noFill/>
          </a:ln>
          <a:effectLst>
            <a:softEdge rad="112500"/>
          </a:effectLst>
        </p:spPr>
      </p:pic>
      <p:sp>
        <p:nvSpPr>
          <p:cNvPr id="7" name="TextBox 6"/>
          <p:cNvSpPr txBox="1"/>
          <p:nvPr/>
        </p:nvSpPr>
        <p:spPr>
          <a:xfrm>
            <a:off x="663546" y="2867898"/>
            <a:ext cx="1656223" cy="1200329"/>
          </a:xfrm>
          <a:prstGeom prst="rect">
            <a:avLst/>
          </a:prstGeom>
          <a:noFill/>
        </p:spPr>
        <p:txBody>
          <a:bodyPr wrap="none" rtlCol="0">
            <a:spAutoFit/>
          </a:bodyPr>
          <a:lstStyle/>
          <a:p>
            <a:pPr algn="ctr">
              <a:lnSpc>
                <a:spcPct val="150000"/>
              </a:lnSpc>
            </a:pPr>
            <a:r>
              <a:rPr lang="en-US" sz="1600"/>
              <a:t>Sử dụng sản</a:t>
            </a:r>
          </a:p>
          <a:p>
            <a:pPr algn="ctr">
              <a:lnSpc>
                <a:spcPct val="150000"/>
              </a:lnSpc>
            </a:pPr>
            <a:r>
              <a:rPr lang="en-US" sz="1600"/>
              <a:t>phẩm thân thiện</a:t>
            </a:r>
          </a:p>
          <a:p>
            <a:pPr algn="ctr">
              <a:lnSpc>
                <a:spcPct val="150000"/>
              </a:lnSpc>
            </a:pPr>
            <a:r>
              <a:rPr lang="en-US" sz="1600"/>
              <a:t>với môi trường</a:t>
            </a:r>
          </a:p>
        </p:txBody>
      </p:sp>
      <p:sp>
        <p:nvSpPr>
          <p:cNvPr id="12" name="TextBox 11"/>
          <p:cNvSpPr txBox="1"/>
          <p:nvPr/>
        </p:nvSpPr>
        <p:spPr>
          <a:xfrm>
            <a:off x="1904698" y="4291020"/>
            <a:ext cx="3467402" cy="416011"/>
          </a:xfrm>
          <a:prstGeom prst="rect">
            <a:avLst/>
          </a:prstGeom>
          <a:noFill/>
        </p:spPr>
        <p:txBody>
          <a:bodyPr wrap="square" rtlCol="0">
            <a:spAutoFit/>
          </a:bodyPr>
          <a:lstStyle/>
          <a:p>
            <a:pPr algn="ctr">
              <a:lnSpc>
                <a:spcPct val="150000"/>
              </a:lnSpc>
            </a:pPr>
            <a:r>
              <a:rPr lang="en-US" sz="1600"/>
              <a:t>Tuyên truyền người tiêu dùng</a:t>
            </a:r>
          </a:p>
        </p:txBody>
      </p:sp>
      <p:sp>
        <p:nvSpPr>
          <p:cNvPr id="13" name="TextBox 12"/>
          <p:cNvSpPr txBox="1"/>
          <p:nvPr/>
        </p:nvSpPr>
        <p:spPr>
          <a:xfrm>
            <a:off x="4763365" y="2876415"/>
            <a:ext cx="1552028" cy="1200329"/>
          </a:xfrm>
          <a:prstGeom prst="rect">
            <a:avLst/>
          </a:prstGeom>
          <a:noFill/>
        </p:spPr>
        <p:txBody>
          <a:bodyPr wrap="none" rtlCol="0">
            <a:spAutoFit/>
          </a:bodyPr>
          <a:lstStyle/>
          <a:p>
            <a:pPr algn="ctr">
              <a:lnSpc>
                <a:spcPct val="150000"/>
              </a:lnSpc>
            </a:pPr>
            <a:r>
              <a:rPr lang="en-US" sz="1600"/>
              <a:t>Tiêu dùng theo</a:t>
            </a:r>
          </a:p>
          <a:p>
            <a:pPr algn="ctr">
              <a:lnSpc>
                <a:spcPct val="150000"/>
              </a:lnSpc>
            </a:pPr>
            <a:r>
              <a:rPr lang="en-US" sz="1600"/>
              <a:t>khuyến nghị</a:t>
            </a:r>
          </a:p>
          <a:p>
            <a:pPr algn="ctr">
              <a:lnSpc>
                <a:spcPct val="150000"/>
              </a:lnSpc>
            </a:pPr>
            <a:r>
              <a:rPr lang="en-US" sz="1600"/>
              <a:t>của nhà nước</a:t>
            </a:r>
          </a:p>
        </p:txBody>
      </p:sp>
      <p:sp>
        <p:nvSpPr>
          <p:cNvPr id="14" name="TextBox 13"/>
          <p:cNvSpPr txBox="1"/>
          <p:nvPr/>
        </p:nvSpPr>
        <p:spPr>
          <a:xfrm>
            <a:off x="5756563" y="4215246"/>
            <a:ext cx="3186847" cy="461665"/>
          </a:xfrm>
          <a:prstGeom prst="rect">
            <a:avLst/>
          </a:prstGeom>
          <a:noFill/>
        </p:spPr>
        <p:txBody>
          <a:bodyPr wrap="square" rtlCol="0">
            <a:spAutoFit/>
          </a:bodyPr>
          <a:lstStyle/>
          <a:p>
            <a:pPr algn="ctr">
              <a:lnSpc>
                <a:spcPct val="150000"/>
              </a:lnSpc>
            </a:pPr>
            <a:r>
              <a:rPr lang="en-US" sz="1600"/>
              <a:t>Phê phán tiêu dùng lãng phí</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barn(inVertical)">
                                      <p:cBhvr>
                                        <p:cTn id="20" dur="500"/>
                                        <p:tgtEl>
                                          <p:spTgt spid="409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grpSp>
        <p:nvGrpSpPr>
          <p:cNvPr id="2055" name="Google Shape;2055;p35"/>
          <p:cNvGrpSpPr/>
          <p:nvPr/>
        </p:nvGrpSpPr>
        <p:grpSpPr>
          <a:xfrm>
            <a:off x="376852" y="329937"/>
            <a:ext cx="1141975" cy="1020450"/>
            <a:chOff x="2851325" y="4297250"/>
            <a:chExt cx="1141975" cy="1020450"/>
          </a:xfrm>
        </p:grpSpPr>
        <p:sp>
          <p:nvSpPr>
            <p:cNvPr id="2056" name="Google Shape;2056;p35"/>
            <p:cNvSpPr/>
            <p:nvPr/>
          </p:nvSpPr>
          <p:spPr>
            <a:xfrm>
              <a:off x="2851325" y="4297250"/>
              <a:ext cx="740750" cy="757300"/>
            </a:xfrm>
            <a:custGeom>
              <a:avLst/>
              <a:gdLst/>
              <a:ahLst/>
              <a:cxnLst/>
              <a:rect l="l" t="t" r="r" b="b"/>
              <a:pathLst>
                <a:path w="29630" h="30292" extrusionOk="0">
                  <a:moveTo>
                    <a:pt x="15066" y="8738"/>
                  </a:moveTo>
                  <a:lnTo>
                    <a:pt x="15387" y="8758"/>
                  </a:lnTo>
                  <a:lnTo>
                    <a:pt x="15689" y="8798"/>
                  </a:lnTo>
                  <a:lnTo>
                    <a:pt x="15990" y="8838"/>
                  </a:lnTo>
                  <a:lnTo>
                    <a:pt x="16291" y="8919"/>
                  </a:lnTo>
                  <a:lnTo>
                    <a:pt x="16613" y="8999"/>
                  </a:lnTo>
                  <a:lnTo>
                    <a:pt x="16894" y="9080"/>
                  </a:lnTo>
                  <a:lnTo>
                    <a:pt x="17195" y="9200"/>
                  </a:lnTo>
                  <a:lnTo>
                    <a:pt x="17497" y="9321"/>
                  </a:lnTo>
                  <a:lnTo>
                    <a:pt x="17778" y="9461"/>
                  </a:lnTo>
                  <a:lnTo>
                    <a:pt x="18059" y="9622"/>
                  </a:lnTo>
                  <a:lnTo>
                    <a:pt x="18340" y="9783"/>
                  </a:lnTo>
                  <a:lnTo>
                    <a:pt x="18601" y="9983"/>
                  </a:lnTo>
                  <a:lnTo>
                    <a:pt x="18862" y="10184"/>
                  </a:lnTo>
                  <a:lnTo>
                    <a:pt x="19124" y="10405"/>
                  </a:lnTo>
                  <a:lnTo>
                    <a:pt x="19365" y="10626"/>
                  </a:lnTo>
                  <a:lnTo>
                    <a:pt x="19586" y="10847"/>
                  </a:lnTo>
                  <a:lnTo>
                    <a:pt x="19786" y="11088"/>
                  </a:lnTo>
                  <a:lnTo>
                    <a:pt x="19987" y="11349"/>
                  </a:lnTo>
                  <a:lnTo>
                    <a:pt x="20168" y="11590"/>
                  </a:lnTo>
                  <a:lnTo>
                    <a:pt x="20329" y="11872"/>
                  </a:lnTo>
                  <a:lnTo>
                    <a:pt x="20469" y="12133"/>
                  </a:lnTo>
                  <a:lnTo>
                    <a:pt x="20610" y="12414"/>
                  </a:lnTo>
                  <a:lnTo>
                    <a:pt x="20751" y="12695"/>
                  </a:lnTo>
                  <a:lnTo>
                    <a:pt x="20851" y="12976"/>
                  </a:lnTo>
                  <a:lnTo>
                    <a:pt x="20952" y="13278"/>
                  </a:lnTo>
                  <a:lnTo>
                    <a:pt x="21032" y="13579"/>
                  </a:lnTo>
                  <a:lnTo>
                    <a:pt x="21092" y="13880"/>
                  </a:lnTo>
                  <a:lnTo>
                    <a:pt x="21152" y="14182"/>
                  </a:lnTo>
                  <a:lnTo>
                    <a:pt x="21193" y="14483"/>
                  </a:lnTo>
                  <a:lnTo>
                    <a:pt x="21213" y="14784"/>
                  </a:lnTo>
                  <a:lnTo>
                    <a:pt x="21233" y="15106"/>
                  </a:lnTo>
                  <a:lnTo>
                    <a:pt x="21233" y="15407"/>
                  </a:lnTo>
                  <a:lnTo>
                    <a:pt x="21213" y="15708"/>
                  </a:lnTo>
                  <a:lnTo>
                    <a:pt x="21172" y="16030"/>
                  </a:lnTo>
                  <a:lnTo>
                    <a:pt x="21112" y="16331"/>
                  </a:lnTo>
                  <a:lnTo>
                    <a:pt x="21052" y="16632"/>
                  </a:lnTo>
                  <a:lnTo>
                    <a:pt x="20972" y="16934"/>
                  </a:lnTo>
                  <a:lnTo>
                    <a:pt x="20891" y="17235"/>
                  </a:lnTo>
                  <a:lnTo>
                    <a:pt x="20771" y="17536"/>
                  </a:lnTo>
                  <a:lnTo>
                    <a:pt x="20650" y="17817"/>
                  </a:lnTo>
                  <a:lnTo>
                    <a:pt x="20510" y="18119"/>
                  </a:lnTo>
                  <a:lnTo>
                    <a:pt x="20349" y="18400"/>
                  </a:lnTo>
                  <a:lnTo>
                    <a:pt x="20168" y="18681"/>
                  </a:lnTo>
                  <a:lnTo>
                    <a:pt x="19987" y="18942"/>
                  </a:lnTo>
                  <a:lnTo>
                    <a:pt x="19786" y="19203"/>
                  </a:lnTo>
                  <a:lnTo>
                    <a:pt x="19565" y="19445"/>
                  </a:lnTo>
                  <a:lnTo>
                    <a:pt x="19345" y="19686"/>
                  </a:lnTo>
                  <a:lnTo>
                    <a:pt x="19124" y="19907"/>
                  </a:lnTo>
                  <a:lnTo>
                    <a:pt x="18883" y="20107"/>
                  </a:lnTo>
                  <a:lnTo>
                    <a:pt x="18621" y="20308"/>
                  </a:lnTo>
                  <a:lnTo>
                    <a:pt x="18360" y="20489"/>
                  </a:lnTo>
                  <a:lnTo>
                    <a:pt x="18099" y="20650"/>
                  </a:lnTo>
                  <a:lnTo>
                    <a:pt x="17838" y="20810"/>
                  </a:lnTo>
                  <a:lnTo>
                    <a:pt x="17557" y="20951"/>
                  </a:lnTo>
                  <a:lnTo>
                    <a:pt x="17276" y="21072"/>
                  </a:lnTo>
                  <a:lnTo>
                    <a:pt x="16974" y="21192"/>
                  </a:lnTo>
                  <a:lnTo>
                    <a:pt x="16693" y="21293"/>
                  </a:lnTo>
                  <a:lnTo>
                    <a:pt x="16392" y="21373"/>
                  </a:lnTo>
                  <a:lnTo>
                    <a:pt x="16090" y="21433"/>
                  </a:lnTo>
                  <a:lnTo>
                    <a:pt x="15789" y="21493"/>
                  </a:lnTo>
                  <a:lnTo>
                    <a:pt x="15488" y="21534"/>
                  </a:lnTo>
                  <a:lnTo>
                    <a:pt x="15166" y="21554"/>
                  </a:lnTo>
                  <a:lnTo>
                    <a:pt x="14564" y="21554"/>
                  </a:lnTo>
                  <a:lnTo>
                    <a:pt x="14242" y="21534"/>
                  </a:lnTo>
                  <a:lnTo>
                    <a:pt x="13941" y="21514"/>
                  </a:lnTo>
                  <a:lnTo>
                    <a:pt x="13640" y="21453"/>
                  </a:lnTo>
                  <a:lnTo>
                    <a:pt x="13338" y="21393"/>
                  </a:lnTo>
                  <a:lnTo>
                    <a:pt x="13037" y="21313"/>
                  </a:lnTo>
                  <a:lnTo>
                    <a:pt x="12736" y="21212"/>
                  </a:lnTo>
                  <a:lnTo>
                    <a:pt x="12435" y="21112"/>
                  </a:lnTo>
                  <a:lnTo>
                    <a:pt x="12133" y="20971"/>
                  </a:lnTo>
                  <a:lnTo>
                    <a:pt x="11852" y="20831"/>
                  </a:lnTo>
                  <a:lnTo>
                    <a:pt x="11571" y="20670"/>
                  </a:lnTo>
                  <a:lnTo>
                    <a:pt x="11290" y="20509"/>
                  </a:lnTo>
                  <a:lnTo>
                    <a:pt x="11028" y="20328"/>
                  </a:lnTo>
                  <a:lnTo>
                    <a:pt x="10767" y="20107"/>
                  </a:lnTo>
                  <a:lnTo>
                    <a:pt x="10506" y="19907"/>
                  </a:lnTo>
                  <a:lnTo>
                    <a:pt x="10285" y="19686"/>
                  </a:lnTo>
                  <a:lnTo>
                    <a:pt x="10064" y="19445"/>
                  </a:lnTo>
                  <a:lnTo>
                    <a:pt x="9843" y="19203"/>
                  </a:lnTo>
                  <a:lnTo>
                    <a:pt x="9663" y="18962"/>
                  </a:lnTo>
                  <a:lnTo>
                    <a:pt x="9482" y="18701"/>
                  </a:lnTo>
                  <a:lnTo>
                    <a:pt x="9301" y="18440"/>
                  </a:lnTo>
                  <a:lnTo>
                    <a:pt x="9160" y="18159"/>
                  </a:lnTo>
                  <a:lnTo>
                    <a:pt x="9020" y="17878"/>
                  </a:lnTo>
                  <a:lnTo>
                    <a:pt x="8899" y="17597"/>
                  </a:lnTo>
                  <a:lnTo>
                    <a:pt x="8779" y="17315"/>
                  </a:lnTo>
                  <a:lnTo>
                    <a:pt x="8678" y="17014"/>
                  </a:lnTo>
                  <a:lnTo>
                    <a:pt x="8598" y="16733"/>
                  </a:lnTo>
                  <a:lnTo>
                    <a:pt x="8538" y="16431"/>
                  </a:lnTo>
                  <a:lnTo>
                    <a:pt x="8477" y="16130"/>
                  </a:lnTo>
                  <a:lnTo>
                    <a:pt x="8437" y="15809"/>
                  </a:lnTo>
                  <a:lnTo>
                    <a:pt x="8417" y="15507"/>
                  </a:lnTo>
                  <a:lnTo>
                    <a:pt x="8397" y="15206"/>
                  </a:lnTo>
                  <a:lnTo>
                    <a:pt x="8417" y="14885"/>
                  </a:lnTo>
                  <a:lnTo>
                    <a:pt x="8437" y="14583"/>
                  </a:lnTo>
                  <a:lnTo>
                    <a:pt x="8457" y="14282"/>
                  </a:lnTo>
                  <a:lnTo>
                    <a:pt x="8518" y="13961"/>
                  </a:lnTo>
                  <a:lnTo>
                    <a:pt x="8578" y="13659"/>
                  </a:lnTo>
                  <a:lnTo>
                    <a:pt x="8658" y="13358"/>
                  </a:lnTo>
                  <a:lnTo>
                    <a:pt x="8759" y="13057"/>
                  </a:lnTo>
                  <a:lnTo>
                    <a:pt x="8859" y="12755"/>
                  </a:lnTo>
                  <a:lnTo>
                    <a:pt x="8980" y="12474"/>
                  </a:lnTo>
                  <a:lnTo>
                    <a:pt x="9120" y="12193"/>
                  </a:lnTo>
                  <a:lnTo>
                    <a:pt x="9281" y="11912"/>
                  </a:lnTo>
                  <a:lnTo>
                    <a:pt x="9462" y="11631"/>
                  </a:lnTo>
                  <a:lnTo>
                    <a:pt x="9642" y="11349"/>
                  </a:lnTo>
                  <a:lnTo>
                    <a:pt x="9843" y="11088"/>
                  </a:lnTo>
                  <a:lnTo>
                    <a:pt x="10064" y="10847"/>
                  </a:lnTo>
                  <a:lnTo>
                    <a:pt x="10285" y="10606"/>
                  </a:lnTo>
                  <a:lnTo>
                    <a:pt x="10526" y="10385"/>
                  </a:lnTo>
                  <a:lnTo>
                    <a:pt x="10767" y="10184"/>
                  </a:lnTo>
                  <a:lnTo>
                    <a:pt x="11008" y="9983"/>
                  </a:lnTo>
                  <a:lnTo>
                    <a:pt x="11269" y="9803"/>
                  </a:lnTo>
                  <a:lnTo>
                    <a:pt x="11531" y="9642"/>
                  </a:lnTo>
                  <a:lnTo>
                    <a:pt x="11812" y="9481"/>
                  </a:lnTo>
                  <a:lnTo>
                    <a:pt x="12073" y="9341"/>
                  </a:lnTo>
                  <a:lnTo>
                    <a:pt x="12354" y="9220"/>
                  </a:lnTo>
                  <a:lnTo>
                    <a:pt x="12656" y="9120"/>
                  </a:lnTo>
                  <a:lnTo>
                    <a:pt x="12937" y="9019"/>
                  </a:lnTo>
                  <a:lnTo>
                    <a:pt x="13238" y="8939"/>
                  </a:lnTo>
                  <a:lnTo>
                    <a:pt x="13539" y="8859"/>
                  </a:lnTo>
                  <a:lnTo>
                    <a:pt x="13841" y="8818"/>
                  </a:lnTo>
                  <a:lnTo>
                    <a:pt x="14142" y="8778"/>
                  </a:lnTo>
                  <a:lnTo>
                    <a:pt x="14463" y="8738"/>
                  </a:lnTo>
                  <a:close/>
                  <a:moveTo>
                    <a:pt x="14885" y="0"/>
                  </a:moveTo>
                  <a:lnTo>
                    <a:pt x="14142" y="20"/>
                  </a:lnTo>
                  <a:lnTo>
                    <a:pt x="13399" y="80"/>
                  </a:lnTo>
                  <a:lnTo>
                    <a:pt x="12133" y="2491"/>
                  </a:lnTo>
                  <a:lnTo>
                    <a:pt x="11511" y="2652"/>
                  </a:lnTo>
                  <a:lnTo>
                    <a:pt x="10888" y="2832"/>
                  </a:lnTo>
                  <a:lnTo>
                    <a:pt x="10265" y="3033"/>
                  </a:lnTo>
                  <a:lnTo>
                    <a:pt x="9642" y="3294"/>
                  </a:lnTo>
                  <a:lnTo>
                    <a:pt x="7212" y="2029"/>
                  </a:lnTo>
                  <a:lnTo>
                    <a:pt x="6589" y="2411"/>
                  </a:lnTo>
                  <a:lnTo>
                    <a:pt x="5966" y="2832"/>
                  </a:lnTo>
                  <a:lnTo>
                    <a:pt x="5384" y="3294"/>
                  </a:lnTo>
                  <a:lnTo>
                    <a:pt x="4801" y="3777"/>
                  </a:lnTo>
                  <a:lnTo>
                    <a:pt x="5203" y="6468"/>
                  </a:lnTo>
                  <a:lnTo>
                    <a:pt x="4781" y="6970"/>
                  </a:lnTo>
                  <a:lnTo>
                    <a:pt x="4380" y="7493"/>
                  </a:lnTo>
                  <a:lnTo>
                    <a:pt x="3998" y="8035"/>
                  </a:lnTo>
                  <a:lnTo>
                    <a:pt x="3656" y="8597"/>
                  </a:lnTo>
                  <a:lnTo>
                    <a:pt x="965" y="8999"/>
                  </a:lnTo>
                  <a:lnTo>
                    <a:pt x="684" y="9702"/>
                  </a:lnTo>
                  <a:lnTo>
                    <a:pt x="422" y="10405"/>
                  </a:lnTo>
                  <a:lnTo>
                    <a:pt x="201" y="11108"/>
                  </a:lnTo>
                  <a:lnTo>
                    <a:pt x="21" y="11831"/>
                  </a:lnTo>
                  <a:lnTo>
                    <a:pt x="1949" y="13780"/>
                  </a:lnTo>
                  <a:lnTo>
                    <a:pt x="1909" y="14423"/>
                  </a:lnTo>
                  <a:lnTo>
                    <a:pt x="1889" y="15086"/>
                  </a:lnTo>
                  <a:lnTo>
                    <a:pt x="1889" y="15728"/>
                  </a:lnTo>
                  <a:lnTo>
                    <a:pt x="1949" y="16391"/>
                  </a:lnTo>
                  <a:lnTo>
                    <a:pt x="1" y="18300"/>
                  </a:lnTo>
                  <a:lnTo>
                    <a:pt x="181" y="19043"/>
                  </a:lnTo>
                  <a:lnTo>
                    <a:pt x="382" y="19746"/>
                  </a:lnTo>
                  <a:lnTo>
                    <a:pt x="623" y="20469"/>
                  </a:lnTo>
                  <a:lnTo>
                    <a:pt x="905" y="21152"/>
                  </a:lnTo>
                  <a:lnTo>
                    <a:pt x="3596" y="21594"/>
                  </a:lnTo>
                  <a:lnTo>
                    <a:pt x="3938" y="22156"/>
                  </a:lnTo>
                  <a:lnTo>
                    <a:pt x="4299" y="22699"/>
                  </a:lnTo>
                  <a:lnTo>
                    <a:pt x="4701" y="23221"/>
                  </a:lnTo>
                  <a:lnTo>
                    <a:pt x="5123" y="23743"/>
                  </a:lnTo>
                  <a:lnTo>
                    <a:pt x="4681" y="26435"/>
                  </a:lnTo>
                  <a:lnTo>
                    <a:pt x="5243" y="26917"/>
                  </a:lnTo>
                  <a:lnTo>
                    <a:pt x="5846" y="27379"/>
                  </a:lnTo>
                  <a:lnTo>
                    <a:pt x="6469" y="27801"/>
                  </a:lnTo>
                  <a:lnTo>
                    <a:pt x="7091" y="28182"/>
                  </a:lnTo>
                  <a:lnTo>
                    <a:pt x="9522" y="26957"/>
                  </a:lnTo>
                  <a:lnTo>
                    <a:pt x="10145" y="27218"/>
                  </a:lnTo>
                  <a:lnTo>
                    <a:pt x="10767" y="27439"/>
                  </a:lnTo>
                  <a:lnTo>
                    <a:pt x="11390" y="27640"/>
                  </a:lnTo>
                  <a:lnTo>
                    <a:pt x="12013" y="27781"/>
                  </a:lnTo>
                  <a:lnTo>
                    <a:pt x="13238" y="30211"/>
                  </a:lnTo>
                  <a:lnTo>
                    <a:pt x="14001" y="30272"/>
                  </a:lnTo>
                  <a:lnTo>
                    <a:pt x="14745" y="30292"/>
                  </a:lnTo>
                  <a:lnTo>
                    <a:pt x="15488" y="30272"/>
                  </a:lnTo>
                  <a:lnTo>
                    <a:pt x="16231" y="30231"/>
                  </a:lnTo>
                  <a:lnTo>
                    <a:pt x="17497" y="27801"/>
                  </a:lnTo>
                  <a:lnTo>
                    <a:pt x="18119" y="27660"/>
                  </a:lnTo>
                  <a:lnTo>
                    <a:pt x="18762" y="27479"/>
                  </a:lnTo>
                  <a:lnTo>
                    <a:pt x="19365" y="27258"/>
                  </a:lnTo>
                  <a:lnTo>
                    <a:pt x="19987" y="27017"/>
                  </a:lnTo>
                  <a:lnTo>
                    <a:pt x="22418" y="28263"/>
                  </a:lnTo>
                  <a:lnTo>
                    <a:pt x="23041" y="27881"/>
                  </a:lnTo>
                  <a:lnTo>
                    <a:pt x="23663" y="27459"/>
                  </a:lnTo>
                  <a:lnTo>
                    <a:pt x="24246" y="27017"/>
                  </a:lnTo>
                  <a:lnTo>
                    <a:pt x="24828" y="26535"/>
                  </a:lnTo>
                  <a:lnTo>
                    <a:pt x="24427" y="23844"/>
                  </a:lnTo>
                  <a:lnTo>
                    <a:pt x="24848" y="23341"/>
                  </a:lnTo>
                  <a:lnTo>
                    <a:pt x="25250" y="22819"/>
                  </a:lnTo>
                  <a:lnTo>
                    <a:pt x="25632" y="22277"/>
                  </a:lnTo>
                  <a:lnTo>
                    <a:pt x="25973" y="21714"/>
                  </a:lnTo>
                  <a:lnTo>
                    <a:pt x="28665" y="21293"/>
                  </a:lnTo>
                  <a:lnTo>
                    <a:pt x="28966" y="20610"/>
                  </a:lnTo>
                  <a:lnTo>
                    <a:pt x="29207" y="19907"/>
                  </a:lnTo>
                  <a:lnTo>
                    <a:pt x="29428" y="19183"/>
                  </a:lnTo>
                  <a:lnTo>
                    <a:pt x="29609" y="18460"/>
                  </a:lnTo>
                  <a:lnTo>
                    <a:pt x="27681" y="16532"/>
                  </a:lnTo>
                  <a:lnTo>
                    <a:pt x="27741" y="15869"/>
                  </a:lnTo>
                  <a:lnTo>
                    <a:pt x="27761" y="15206"/>
                  </a:lnTo>
                  <a:lnTo>
                    <a:pt x="27741" y="14563"/>
                  </a:lnTo>
                  <a:lnTo>
                    <a:pt x="27701" y="13921"/>
                  </a:lnTo>
                  <a:lnTo>
                    <a:pt x="29629" y="11992"/>
                  </a:lnTo>
                  <a:lnTo>
                    <a:pt x="29448" y="11269"/>
                  </a:lnTo>
                  <a:lnTo>
                    <a:pt x="29248" y="10546"/>
                  </a:lnTo>
                  <a:lnTo>
                    <a:pt x="29006" y="9843"/>
                  </a:lnTo>
                  <a:lnTo>
                    <a:pt x="28725" y="9140"/>
                  </a:lnTo>
                  <a:lnTo>
                    <a:pt x="26034" y="8698"/>
                  </a:lnTo>
                  <a:lnTo>
                    <a:pt x="25692" y="8135"/>
                  </a:lnTo>
                  <a:lnTo>
                    <a:pt x="25331" y="7593"/>
                  </a:lnTo>
                  <a:lnTo>
                    <a:pt x="24929" y="7071"/>
                  </a:lnTo>
                  <a:lnTo>
                    <a:pt x="24507" y="6569"/>
                  </a:lnTo>
                  <a:lnTo>
                    <a:pt x="24949" y="3877"/>
                  </a:lnTo>
                  <a:lnTo>
                    <a:pt x="24386" y="3395"/>
                  </a:lnTo>
                  <a:lnTo>
                    <a:pt x="23784" y="2933"/>
                  </a:lnTo>
                  <a:lnTo>
                    <a:pt x="23181" y="2511"/>
                  </a:lnTo>
                  <a:lnTo>
                    <a:pt x="22538" y="2109"/>
                  </a:lnTo>
                  <a:lnTo>
                    <a:pt x="20108" y="3335"/>
                  </a:lnTo>
                  <a:lnTo>
                    <a:pt x="19485" y="3073"/>
                  </a:lnTo>
                  <a:lnTo>
                    <a:pt x="18862" y="2852"/>
                  </a:lnTo>
                  <a:lnTo>
                    <a:pt x="18240" y="2672"/>
                  </a:lnTo>
                  <a:lnTo>
                    <a:pt x="17617" y="2511"/>
                  </a:lnTo>
                  <a:lnTo>
                    <a:pt x="16392" y="80"/>
                  </a:lnTo>
                  <a:lnTo>
                    <a:pt x="15628" y="20"/>
                  </a:lnTo>
                  <a:lnTo>
                    <a:pt x="148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3005500" y="4459950"/>
              <a:ext cx="432400" cy="432400"/>
            </a:xfrm>
            <a:custGeom>
              <a:avLst/>
              <a:gdLst/>
              <a:ahLst/>
              <a:cxnLst/>
              <a:rect l="l" t="t" r="r" b="b"/>
              <a:pathLst>
                <a:path w="17296" h="17296" extrusionOk="0">
                  <a:moveTo>
                    <a:pt x="8578" y="442"/>
                  </a:moveTo>
                  <a:lnTo>
                    <a:pt x="8979" y="462"/>
                  </a:lnTo>
                  <a:lnTo>
                    <a:pt x="9381" y="482"/>
                  </a:lnTo>
                  <a:lnTo>
                    <a:pt x="9763" y="523"/>
                  </a:lnTo>
                  <a:lnTo>
                    <a:pt x="10164" y="583"/>
                  </a:lnTo>
                  <a:lnTo>
                    <a:pt x="10546" y="663"/>
                  </a:lnTo>
                  <a:lnTo>
                    <a:pt x="10928" y="764"/>
                  </a:lnTo>
                  <a:lnTo>
                    <a:pt x="11330" y="884"/>
                  </a:lnTo>
                  <a:lnTo>
                    <a:pt x="11691" y="1025"/>
                  </a:lnTo>
                  <a:lnTo>
                    <a:pt x="12073" y="1186"/>
                  </a:lnTo>
                  <a:lnTo>
                    <a:pt x="12434" y="1366"/>
                  </a:lnTo>
                  <a:lnTo>
                    <a:pt x="12796" y="1567"/>
                  </a:lnTo>
                  <a:lnTo>
                    <a:pt x="13157" y="1788"/>
                  </a:lnTo>
                  <a:lnTo>
                    <a:pt x="13499" y="2029"/>
                  </a:lnTo>
                  <a:lnTo>
                    <a:pt x="13820" y="2290"/>
                  </a:lnTo>
                  <a:lnTo>
                    <a:pt x="14142" y="2551"/>
                  </a:lnTo>
                  <a:lnTo>
                    <a:pt x="14423" y="2833"/>
                  </a:lnTo>
                  <a:lnTo>
                    <a:pt x="14704" y="3114"/>
                  </a:lnTo>
                  <a:lnTo>
                    <a:pt x="14965" y="3415"/>
                  </a:lnTo>
                  <a:lnTo>
                    <a:pt x="15226" y="3737"/>
                  </a:lnTo>
                  <a:lnTo>
                    <a:pt x="15447" y="4058"/>
                  </a:lnTo>
                  <a:lnTo>
                    <a:pt x="15668" y="4399"/>
                  </a:lnTo>
                  <a:lnTo>
                    <a:pt x="15869" y="4741"/>
                  </a:lnTo>
                  <a:lnTo>
                    <a:pt x="16050" y="5103"/>
                  </a:lnTo>
                  <a:lnTo>
                    <a:pt x="16211" y="5464"/>
                  </a:lnTo>
                  <a:lnTo>
                    <a:pt x="16351" y="5826"/>
                  </a:lnTo>
                  <a:lnTo>
                    <a:pt x="16472" y="6207"/>
                  </a:lnTo>
                  <a:lnTo>
                    <a:pt x="16592" y="6609"/>
                  </a:lnTo>
                  <a:lnTo>
                    <a:pt x="16673" y="6991"/>
                  </a:lnTo>
                  <a:lnTo>
                    <a:pt x="16753" y="7392"/>
                  </a:lnTo>
                  <a:lnTo>
                    <a:pt x="16813" y="7814"/>
                  </a:lnTo>
                  <a:lnTo>
                    <a:pt x="16833" y="8216"/>
                  </a:lnTo>
                  <a:lnTo>
                    <a:pt x="16853" y="8618"/>
                  </a:lnTo>
                  <a:lnTo>
                    <a:pt x="16833" y="9020"/>
                  </a:lnTo>
                  <a:lnTo>
                    <a:pt x="16813" y="9421"/>
                  </a:lnTo>
                  <a:lnTo>
                    <a:pt x="16773" y="9823"/>
                  </a:lnTo>
                  <a:lnTo>
                    <a:pt x="16693" y="10205"/>
                  </a:lnTo>
                  <a:lnTo>
                    <a:pt x="16612" y="10586"/>
                  </a:lnTo>
                  <a:lnTo>
                    <a:pt x="16512" y="10988"/>
                  </a:lnTo>
                  <a:lnTo>
                    <a:pt x="16391" y="11370"/>
                  </a:lnTo>
                  <a:lnTo>
                    <a:pt x="16251" y="11731"/>
                  </a:lnTo>
                  <a:lnTo>
                    <a:pt x="16090" y="12093"/>
                  </a:lnTo>
                  <a:lnTo>
                    <a:pt x="15909" y="12454"/>
                  </a:lnTo>
                  <a:lnTo>
                    <a:pt x="15709" y="12816"/>
                  </a:lnTo>
                  <a:lnTo>
                    <a:pt x="15488" y="13158"/>
                  </a:lnTo>
                  <a:lnTo>
                    <a:pt x="15247" y="13499"/>
                  </a:lnTo>
                  <a:lnTo>
                    <a:pt x="15005" y="13820"/>
                  </a:lnTo>
                  <a:lnTo>
                    <a:pt x="14744" y="14122"/>
                  </a:lnTo>
                  <a:lnTo>
                    <a:pt x="14463" y="14423"/>
                  </a:lnTo>
                  <a:lnTo>
                    <a:pt x="14182" y="14704"/>
                  </a:lnTo>
                  <a:lnTo>
                    <a:pt x="13881" y="14965"/>
                  </a:lnTo>
                  <a:lnTo>
                    <a:pt x="13559" y="15206"/>
                  </a:lnTo>
                  <a:lnTo>
                    <a:pt x="13238" y="15447"/>
                  </a:lnTo>
                  <a:lnTo>
                    <a:pt x="12896" y="15648"/>
                  </a:lnTo>
                  <a:lnTo>
                    <a:pt x="12555" y="15849"/>
                  </a:lnTo>
                  <a:lnTo>
                    <a:pt x="12193" y="16030"/>
                  </a:lnTo>
                  <a:lnTo>
                    <a:pt x="11832" y="16191"/>
                  </a:lnTo>
                  <a:lnTo>
                    <a:pt x="11450" y="16351"/>
                  </a:lnTo>
                  <a:lnTo>
                    <a:pt x="11088" y="16472"/>
                  </a:lnTo>
                  <a:lnTo>
                    <a:pt x="10687" y="16572"/>
                  </a:lnTo>
                  <a:lnTo>
                    <a:pt x="10285" y="16673"/>
                  </a:lnTo>
                  <a:lnTo>
                    <a:pt x="9883" y="16753"/>
                  </a:lnTo>
                  <a:lnTo>
                    <a:pt x="9481" y="16793"/>
                  </a:lnTo>
                  <a:lnTo>
                    <a:pt x="9080" y="16833"/>
                  </a:lnTo>
                  <a:lnTo>
                    <a:pt x="8276" y="16833"/>
                  </a:lnTo>
                  <a:lnTo>
                    <a:pt x="7875" y="16813"/>
                  </a:lnTo>
                  <a:lnTo>
                    <a:pt x="7473" y="16753"/>
                  </a:lnTo>
                  <a:lnTo>
                    <a:pt x="7091" y="16693"/>
                  </a:lnTo>
                  <a:lnTo>
                    <a:pt x="6689" y="16613"/>
                  </a:lnTo>
                  <a:lnTo>
                    <a:pt x="6308" y="16512"/>
                  </a:lnTo>
                  <a:lnTo>
                    <a:pt x="5926" y="16371"/>
                  </a:lnTo>
                  <a:lnTo>
                    <a:pt x="5564" y="16231"/>
                  </a:lnTo>
                  <a:lnTo>
                    <a:pt x="5183" y="16070"/>
                  </a:lnTo>
                  <a:lnTo>
                    <a:pt x="4821" y="15889"/>
                  </a:lnTo>
                  <a:lnTo>
                    <a:pt x="4480" y="15709"/>
                  </a:lnTo>
                  <a:lnTo>
                    <a:pt x="4138" y="15488"/>
                  </a:lnTo>
                  <a:lnTo>
                    <a:pt x="3797" y="15247"/>
                  </a:lnTo>
                  <a:lnTo>
                    <a:pt x="3455" y="14985"/>
                  </a:lnTo>
                  <a:lnTo>
                    <a:pt x="3154" y="14724"/>
                  </a:lnTo>
                  <a:lnTo>
                    <a:pt x="2853" y="14443"/>
                  </a:lnTo>
                  <a:lnTo>
                    <a:pt x="2572" y="14142"/>
                  </a:lnTo>
                  <a:lnTo>
                    <a:pt x="2310" y="13820"/>
                  </a:lnTo>
                  <a:lnTo>
                    <a:pt x="2049" y="13519"/>
                  </a:lnTo>
                  <a:lnTo>
                    <a:pt x="1828" y="13178"/>
                  </a:lnTo>
                  <a:lnTo>
                    <a:pt x="1607" y="12836"/>
                  </a:lnTo>
                  <a:lnTo>
                    <a:pt x="1406" y="12495"/>
                  </a:lnTo>
                  <a:lnTo>
                    <a:pt x="1246" y="12133"/>
                  </a:lnTo>
                  <a:lnTo>
                    <a:pt x="1085" y="11771"/>
                  </a:lnTo>
                  <a:lnTo>
                    <a:pt x="944" y="11410"/>
                  </a:lnTo>
                  <a:lnTo>
                    <a:pt x="804" y="11028"/>
                  </a:lnTo>
                  <a:lnTo>
                    <a:pt x="703" y="10647"/>
                  </a:lnTo>
                  <a:lnTo>
                    <a:pt x="623" y="10265"/>
                  </a:lnTo>
                  <a:lnTo>
                    <a:pt x="543" y="9883"/>
                  </a:lnTo>
                  <a:lnTo>
                    <a:pt x="503" y="9502"/>
                  </a:lnTo>
                  <a:lnTo>
                    <a:pt x="462" y="9100"/>
                  </a:lnTo>
                  <a:lnTo>
                    <a:pt x="462" y="8698"/>
                  </a:lnTo>
                  <a:lnTo>
                    <a:pt x="462" y="8316"/>
                  </a:lnTo>
                  <a:lnTo>
                    <a:pt x="482" y="7915"/>
                  </a:lnTo>
                  <a:lnTo>
                    <a:pt x="523" y="7533"/>
                  </a:lnTo>
                  <a:lnTo>
                    <a:pt x="603" y="7131"/>
                  </a:lnTo>
                  <a:lnTo>
                    <a:pt x="683" y="6750"/>
                  </a:lnTo>
                  <a:lnTo>
                    <a:pt x="784" y="6348"/>
                  </a:lnTo>
                  <a:lnTo>
                    <a:pt x="904" y="5966"/>
                  </a:lnTo>
                  <a:lnTo>
                    <a:pt x="1045" y="5585"/>
                  </a:lnTo>
                  <a:lnTo>
                    <a:pt x="1206" y="5223"/>
                  </a:lnTo>
                  <a:lnTo>
                    <a:pt x="1386" y="4841"/>
                  </a:lnTo>
                  <a:lnTo>
                    <a:pt x="1587" y="4500"/>
                  </a:lnTo>
                  <a:lnTo>
                    <a:pt x="1808" y="4138"/>
                  </a:lnTo>
                  <a:lnTo>
                    <a:pt x="2049" y="3797"/>
                  </a:lnTo>
                  <a:lnTo>
                    <a:pt x="2290" y="3455"/>
                  </a:lnTo>
                  <a:lnTo>
                    <a:pt x="2572" y="3134"/>
                  </a:lnTo>
                  <a:lnTo>
                    <a:pt x="2853" y="2833"/>
                  </a:lnTo>
                  <a:lnTo>
                    <a:pt x="3154" y="2551"/>
                  </a:lnTo>
                  <a:lnTo>
                    <a:pt x="3455" y="2290"/>
                  </a:lnTo>
                  <a:lnTo>
                    <a:pt x="3777" y="2049"/>
                  </a:lnTo>
                  <a:lnTo>
                    <a:pt x="4118" y="1808"/>
                  </a:lnTo>
                  <a:lnTo>
                    <a:pt x="4440" y="1607"/>
                  </a:lnTo>
                  <a:lnTo>
                    <a:pt x="4801" y="1406"/>
                  </a:lnTo>
                  <a:lnTo>
                    <a:pt x="5143" y="1226"/>
                  </a:lnTo>
                  <a:lnTo>
                    <a:pt x="5504" y="1065"/>
                  </a:lnTo>
                  <a:lnTo>
                    <a:pt x="5886" y="924"/>
                  </a:lnTo>
                  <a:lnTo>
                    <a:pt x="6247" y="804"/>
                  </a:lnTo>
                  <a:lnTo>
                    <a:pt x="6629" y="703"/>
                  </a:lnTo>
                  <a:lnTo>
                    <a:pt x="7031" y="603"/>
                  </a:lnTo>
                  <a:lnTo>
                    <a:pt x="7413" y="543"/>
                  </a:lnTo>
                  <a:lnTo>
                    <a:pt x="7794" y="503"/>
                  </a:lnTo>
                  <a:lnTo>
                    <a:pt x="8196" y="462"/>
                  </a:lnTo>
                  <a:lnTo>
                    <a:pt x="8578" y="442"/>
                  </a:lnTo>
                  <a:close/>
                  <a:moveTo>
                    <a:pt x="8156" y="0"/>
                  </a:moveTo>
                  <a:lnTo>
                    <a:pt x="7754" y="41"/>
                  </a:lnTo>
                  <a:lnTo>
                    <a:pt x="7332" y="101"/>
                  </a:lnTo>
                  <a:lnTo>
                    <a:pt x="6930" y="161"/>
                  </a:lnTo>
                  <a:lnTo>
                    <a:pt x="6529" y="261"/>
                  </a:lnTo>
                  <a:lnTo>
                    <a:pt x="6127" y="362"/>
                  </a:lnTo>
                  <a:lnTo>
                    <a:pt x="5725" y="503"/>
                  </a:lnTo>
                  <a:lnTo>
                    <a:pt x="5344" y="643"/>
                  </a:lnTo>
                  <a:lnTo>
                    <a:pt x="4962" y="824"/>
                  </a:lnTo>
                  <a:lnTo>
                    <a:pt x="4580" y="1005"/>
                  </a:lnTo>
                  <a:lnTo>
                    <a:pt x="4219" y="1206"/>
                  </a:lnTo>
                  <a:lnTo>
                    <a:pt x="3857" y="1447"/>
                  </a:lnTo>
                  <a:lnTo>
                    <a:pt x="3516" y="1688"/>
                  </a:lnTo>
                  <a:lnTo>
                    <a:pt x="3174" y="1949"/>
                  </a:lnTo>
                  <a:lnTo>
                    <a:pt x="2853" y="2230"/>
                  </a:lnTo>
                  <a:lnTo>
                    <a:pt x="2531" y="2511"/>
                  </a:lnTo>
                  <a:lnTo>
                    <a:pt x="2230" y="2833"/>
                  </a:lnTo>
                  <a:lnTo>
                    <a:pt x="1949" y="3174"/>
                  </a:lnTo>
                  <a:lnTo>
                    <a:pt x="1668" y="3516"/>
                  </a:lnTo>
                  <a:lnTo>
                    <a:pt x="1427" y="3877"/>
                  </a:lnTo>
                  <a:lnTo>
                    <a:pt x="1185" y="4259"/>
                  </a:lnTo>
                  <a:lnTo>
                    <a:pt x="985" y="4641"/>
                  </a:lnTo>
                  <a:lnTo>
                    <a:pt x="784" y="5022"/>
                  </a:lnTo>
                  <a:lnTo>
                    <a:pt x="623" y="5424"/>
                  </a:lnTo>
                  <a:lnTo>
                    <a:pt x="462" y="5826"/>
                  </a:lnTo>
                  <a:lnTo>
                    <a:pt x="342" y="6227"/>
                  </a:lnTo>
                  <a:lnTo>
                    <a:pt x="241" y="6629"/>
                  </a:lnTo>
                  <a:lnTo>
                    <a:pt x="141" y="7051"/>
                  </a:lnTo>
                  <a:lnTo>
                    <a:pt x="81" y="7453"/>
                  </a:lnTo>
                  <a:lnTo>
                    <a:pt x="41" y="7875"/>
                  </a:lnTo>
                  <a:lnTo>
                    <a:pt x="0" y="8296"/>
                  </a:lnTo>
                  <a:lnTo>
                    <a:pt x="0" y="8718"/>
                  </a:lnTo>
                  <a:lnTo>
                    <a:pt x="20" y="9120"/>
                  </a:lnTo>
                  <a:lnTo>
                    <a:pt x="41" y="9542"/>
                  </a:lnTo>
                  <a:lnTo>
                    <a:pt x="101" y="9944"/>
                  </a:lnTo>
                  <a:lnTo>
                    <a:pt x="181" y="10365"/>
                  </a:lnTo>
                  <a:lnTo>
                    <a:pt x="261" y="10767"/>
                  </a:lnTo>
                  <a:lnTo>
                    <a:pt x="382" y="11169"/>
                  </a:lnTo>
                  <a:lnTo>
                    <a:pt x="503" y="11571"/>
                  </a:lnTo>
                  <a:lnTo>
                    <a:pt x="663" y="11952"/>
                  </a:lnTo>
                  <a:lnTo>
                    <a:pt x="824" y="12334"/>
                  </a:lnTo>
                  <a:lnTo>
                    <a:pt x="1025" y="12716"/>
                  </a:lnTo>
                  <a:lnTo>
                    <a:pt x="1226" y="13077"/>
                  </a:lnTo>
                  <a:lnTo>
                    <a:pt x="1447" y="13439"/>
                  </a:lnTo>
                  <a:lnTo>
                    <a:pt x="1688" y="13780"/>
                  </a:lnTo>
                  <a:lnTo>
                    <a:pt x="1949" y="14122"/>
                  </a:lnTo>
                  <a:lnTo>
                    <a:pt x="2230" y="14443"/>
                  </a:lnTo>
                  <a:lnTo>
                    <a:pt x="2531" y="14764"/>
                  </a:lnTo>
                  <a:lnTo>
                    <a:pt x="2853" y="15046"/>
                  </a:lnTo>
                  <a:lnTo>
                    <a:pt x="3174" y="15347"/>
                  </a:lnTo>
                  <a:lnTo>
                    <a:pt x="3536" y="15608"/>
                  </a:lnTo>
                  <a:lnTo>
                    <a:pt x="3817" y="15809"/>
                  </a:lnTo>
                  <a:lnTo>
                    <a:pt x="4098" y="16010"/>
                  </a:lnTo>
                  <a:lnTo>
                    <a:pt x="4399" y="16171"/>
                  </a:lnTo>
                  <a:lnTo>
                    <a:pt x="4701" y="16351"/>
                  </a:lnTo>
                  <a:lnTo>
                    <a:pt x="5002" y="16492"/>
                  </a:lnTo>
                  <a:lnTo>
                    <a:pt x="5323" y="16633"/>
                  </a:lnTo>
                  <a:lnTo>
                    <a:pt x="5645" y="16753"/>
                  </a:lnTo>
                  <a:lnTo>
                    <a:pt x="5966" y="16874"/>
                  </a:lnTo>
                  <a:lnTo>
                    <a:pt x="6288" y="16974"/>
                  </a:lnTo>
                  <a:lnTo>
                    <a:pt x="6609" y="17054"/>
                  </a:lnTo>
                  <a:lnTo>
                    <a:pt x="6930" y="17135"/>
                  </a:lnTo>
                  <a:lnTo>
                    <a:pt x="7272" y="17195"/>
                  </a:lnTo>
                  <a:lnTo>
                    <a:pt x="7613" y="17235"/>
                  </a:lnTo>
                  <a:lnTo>
                    <a:pt x="7955" y="17275"/>
                  </a:lnTo>
                  <a:lnTo>
                    <a:pt x="8296" y="17295"/>
                  </a:lnTo>
                  <a:lnTo>
                    <a:pt x="8959" y="17295"/>
                  </a:lnTo>
                  <a:lnTo>
                    <a:pt x="9301" y="17275"/>
                  </a:lnTo>
                  <a:lnTo>
                    <a:pt x="9622" y="17235"/>
                  </a:lnTo>
                  <a:lnTo>
                    <a:pt x="9964" y="17195"/>
                  </a:lnTo>
                  <a:lnTo>
                    <a:pt x="10385" y="17115"/>
                  </a:lnTo>
                  <a:lnTo>
                    <a:pt x="10807" y="17014"/>
                  </a:lnTo>
                  <a:lnTo>
                    <a:pt x="11209" y="16914"/>
                  </a:lnTo>
                  <a:lnTo>
                    <a:pt x="11611" y="16773"/>
                  </a:lnTo>
                  <a:lnTo>
                    <a:pt x="12012" y="16613"/>
                  </a:lnTo>
                  <a:lnTo>
                    <a:pt x="12394" y="16452"/>
                  </a:lnTo>
                  <a:lnTo>
                    <a:pt x="12776" y="16251"/>
                  </a:lnTo>
                  <a:lnTo>
                    <a:pt x="13137" y="16050"/>
                  </a:lnTo>
                  <a:lnTo>
                    <a:pt x="13479" y="15809"/>
                  </a:lnTo>
                  <a:lnTo>
                    <a:pt x="13840" y="15568"/>
                  </a:lnTo>
                  <a:lnTo>
                    <a:pt x="14162" y="15307"/>
                  </a:lnTo>
                  <a:lnTo>
                    <a:pt x="14483" y="15026"/>
                  </a:lnTo>
                  <a:lnTo>
                    <a:pt x="14785" y="14744"/>
                  </a:lnTo>
                  <a:lnTo>
                    <a:pt x="15086" y="14423"/>
                  </a:lnTo>
                  <a:lnTo>
                    <a:pt x="15367" y="14102"/>
                  </a:lnTo>
                  <a:lnTo>
                    <a:pt x="15628" y="13760"/>
                  </a:lnTo>
                  <a:lnTo>
                    <a:pt x="15869" y="13399"/>
                  </a:lnTo>
                  <a:lnTo>
                    <a:pt x="16090" y="13037"/>
                  </a:lnTo>
                  <a:lnTo>
                    <a:pt x="16311" y="12675"/>
                  </a:lnTo>
                  <a:lnTo>
                    <a:pt x="16492" y="12294"/>
                  </a:lnTo>
                  <a:lnTo>
                    <a:pt x="16673" y="11912"/>
                  </a:lnTo>
                  <a:lnTo>
                    <a:pt x="16813" y="11510"/>
                  </a:lnTo>
                  <a:lnTo>
                    <a:pt x="16954" y="11109"/>
                  </a:lnTo>
                  <a:lnTo>
                    <a:pt x="17054" y="10707"/>
                  </a:lnTo>
                  <a:lnTo>
                    <a:pt x="17155" y="10285"/>
                  </a:lnTo>
                  <a:lnTo>
                    <a:pt x="17215" y="9883"/>
                  </a:lnTo>
                  <a:lnTo>
                    <a:pt x="17255" y="9461"/>
                  </a:lnTo>
                  <a:lnTo>
                    <a:pt x="17295" y="9040"/>
                  </a:lnTo>
                  <a:lnTo>
                    <a:pt x="17295" y="8618"/>
                  </a:lnTo>
                  <a:lnTo>
                    <a:pt x="17295" y="8196"/>
                  </a:lnTo>
                  <a:lnTo>
                    <a:pt x="17255" y="7754"/>
                  </a:lnTo>
                  <a:lnTo>
                    <a:pt x="17195" y="7332"/>
                  </a:lnTo>
                  <a:lnTo>
                    <a:pt x="17115" y="6910"/>
                  </a:lnTo>
                  <a:lnTo>
                    <a:pt x="17034" y="6489"/>
                  </a:lnTo>
                  <a:lnTo>
                    <a:pt x="16914" y="6087"/>
                  </a:lnTo>
                  <a:lnTo>
                    <a:pt x="16773" y="5685"/>
                  </a:lnTo>
                  <a:lnTo>
                    <a:pt x="16633" y="5283"/>
                  </a:lnTo>
                  <a:lnTo>
                    <a:pt x="16452" y="4902"/>
                  </a:lnTo>
                  <a:lnTo>
                    <a:pt x="16251" y="4520"/>
                  </a:lnTo>
                  <a:lnTo>
                    <a:pt x="16050" y="4158"/>
                  </a:lnTo>
                  <a:lnTo>
                    <a:pt x="15829" y="3797"/>
                  </a:lnTo>
                  <a:lnTo>
                    <a:pt x="15588" y="3455"/>
                  </a:lnTo>
                  <a:lnTo>
                    <a:pt x="15327" y="3134"/>
                  </a:lnTo>
                  <a:lnTo>
                    <a:pt x="15046" y="2813"/>
                  </a:lnTo>
                  <a:lnTo>
                    <a:pt x="14744" y="2511"/>
                  </a:lnTo>
                  <a:lnTo>
                    <a:pt x="14443" y="2210"/>
                  </a:lnTo>
                  <a:lnTo>
                    <a:pt x="14102" y="1929"/>
                  </a:lnTo>
                  <a:lnTo>
                    <a:pt x="13760" y="1668"/>
                  </a:lnTo>
                  <a:lnTo>
                    <a:pt x="13398" y="1406"/>
                  </a:lnTo>
                  <a:lnTo>
                    <a:pt x="13037" y="1186"/>
                  </a:lnTo>
                  <a:lnTo>
                    <a:pt x="12655" y="965"/>
                  </a:lnTo>
                  <a:lnTo>
                    <a:pt x="12254" y="784"/>
                  </a:lnTo>
                  <a:lnTo>
                    <a:pt x="11872" y="603"/>
                  </a:lnTo>
                  <a:lnTo>
                    <a:pt x="11470" y="462"/>
                  </a:lnTo>
                  <a:lnTo>
                    <a:pt x="11068" y="342"/>
                  </a:lnTo>
                  <a:lnTo>
                    <a:pt x="10647" y="221"/>
                  </a:lnTo>
                  <a:lnTo>
                    <a:pt x="10245" y="141"/>
                  </a:lnTo>
                  <a:lnTo>
                    <a:pt x="9823" y="81"/>
                  </a:lnTo>
                  <a:lnTo>
                    <a:pt x="9421" y="20"/>
                  </a:lnTo>
                  <a:lnTo>
                    <a:pt x="8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3460475" y="4792900"/>
              <a:ext cx="532825" cy="524800"/>
            </a:xfrm>
            <a:custGeom>
              <a:avLst/>
              <a:gdLst/>
              <a:ahLst/>
              <a:cxnLst/>
              <a:rect l="l" t="t" r="r" b="b"/>
              <a:pathLst>
                <a:path w="21313" h="20992" extrusionOk="0">
                  <a:moveTo>
                    <a:pt x="10707" y="5986"/>
                  </a:moveTo>
                  <a:lnTo>
                    <a:pt x="11129" y="6006"/>
                  </a:lnTo>
                  <a:lnTo>
                    <a:pt x="11550" y="6087"/>
                  </a:lnTo>
                  <a:lnTo>
                    <a:pt x="11972" y="6187"/>
                  </a:lnTo>
                  <a:lnTo>
                    <a:pt x="12394" y="6328"/>
                  </a:lnTo>
                  <a:lnTo>
                    <a:pt x="12776" y="6529"/>
                  </a:lnTo>
                  <a:lnTo>
                    <a:pt x="13157" y="6750"/>
                  </a:lnTo>
                  <a:lnTo>
                    <a:pt x="13519" y="7011"/>
                  </a:lnTo>
                  <a:lnTo>
                    <a:pt x="13840" y="7312"/>
                  </a:lnTo>
                  <a:lnTo>
                    <a:pt x="14142" y="7633"/>
                  </a:lnTo>
                  <a:lnTo>
                    <a:pt x="14423" y="8015"/>
                  </a:lnTo>
                  <a:lnTo>
                    <a:pt x="14664" y="8417"/>
                  </a:lnTo>
                  <a:lnTo>
                    <a:pt x="14845" y="8818"/>
                  </a:lnTo>
                  <a:lnTo>
                    <a:pt x="14985" y="9240"/>
                  </a:lnTo>
                  <a:lnTo>
                    <a:pt x="15086" y="9662"/>
                  </a:lnTo>
                  <a:lnTo>
                    <a:pt x="15146" y="10104"/>
                  </a:lnTo>
                  <a:lnTo>
                    <a:pt x="15166" y="10546"/>
                  </a:lnTo>
                  <a:lnTo>
                    <a:pt x="15146" y="10968"/>
                  </a:lnTo>
                  <a:lnTo>
                    <a:pt x="15086" y="11410"/>
                  </a:lnTo>
                  <a:lnTo>
                    <a:pt x="14965" y="11811"/>
                  </a:lnTo>
                  <a:lnTo>
                    <a:pt x="14825" y="12233"/>
                  </a:lnTo>
                  <a:lnTo>
                    <a:pt x="14644" y="12615"/>
                  </a:lnTo>
                  <a:lnTo>
                    <a:pt x="14423" y="12997"/>
                  </a:lnTo>
                  <a:lnTo>
                    <a:pt x="14162" y="13358"/>
                  </a:lnTo>
                  <a:lnTo>
                    <a:pt x="13860" y="13680"/>
                  </a:lnTo>
                  <a:lnTo>
                    <a:pt x="13519" y="13981"/>
                  </a:lnTo>
                  <a:lnTo>
                    <a:pt x="13137" y="14262"/>
                  </a:lnTo>
                  <a:lnTo>
                    <a:pt x="12756" y="14503"/>
                  </a:lnTo>
                  <a:lnTo>
                    <a:pt x="12334" y="14684"/>
                  </a:lnTo>
                  <a:lnTo>
                    <a:pt x="11912" y="14825"/>
                  </a:lnTo>
                  <a:lnTo>
                    <a:pt x="11490" y="14925"/>
                  </a:lnTo>
                  <a:lnTo>
                    <a:pt x="11048" y="14985"/>
                  </a:lnTo>
                  <a:lnTo>
                    <a:pt x="10626" y="15005"/>
                  </a:lnTo>
                  <a:lnTo>
                    <a:pt x="10185" y="14985"/>
                  </a:lnTo>
                  <a:lnTo>
                    <a:pt x="9763" y="14925"/>
                  </a:lnTo>
                  <a:lnTo>
                    <a:pt x="9341" y="14804"/>
                  </a:lnTo>
                  <a:lnTo>
                    <a:pt x="8939" y="14664"/>
                  </a:lnTo>
                  <a:lnTo>
                    <a:pt x="8537" y="14483"/>
                  </a:lnTo>
                  <a:lnTo>
                    <a:pt x="8156" y="14262"/>
                  </a:lnTo>
                  <a:lnTo>
                    <a:pt x="7814" y="14001"/>
                  </a:lnTo>
                  <a:lnTo>
                    <a:pt x="7473" y="13700"/>
                  </a:lnTo>
                  <a:lnTo>
                    <a:pt x="7171" y="13358"/>
                  </a:lnTo>
                  <a:lnTo>
                    <a:pt x="6890" y="12977"/>
                  </a:lnTo>
                  <a:lnTo>
                    <a:pt x="6669" y="12595"/>
                  </a:lnTo>
                  <a:lnTo>
                    <a:pt x="6468" y="12173"/>
                  </a:lnTo>
                  <a:lnTo>
                    <a:pt x="6328" y="11751"/>
                  </a:lnTo>
                  <a:lnTo>
                    <a:pt x="6227" y="11329"/>
                  </a:lnTo>
                  <a:lnTo>
                    <a:pt x="6167" y="10887"/>
                  </a:lnTo>
                  <a:lnTo>
                    <a:pt x="6147" y="10466"/>
                  </a:lnTo>
                  <a:lnTo>
                    <a:pt x="6167" y="10024"/>
                  </a:lnTo>
                  <a:lnTo>
                    <a:pt x="6247" y="9602"/>
                  </a:lnTo>
                  <a:lnTo>
                    <a:pt x="6348" y="9180"/>
                  </a:lnTo>
                  <a:lnTo>
                    <a:pt x="6488" y="8778"/>
                  </a:lnTo>
                  <a:lnTo>
                    <a:pt x="6689" y="8377"/>
                  </a:lnTo>
                  <a:lnTo>
                    <a:pt x="6910" y="7995"/>
                  </a:lnTo>
                  <a:lnTo>
                    <a:pt x="7171" y="7653"/>
                  </a:lnTo>
                  <a:lnTo>
                    <a:pt x="7473" y="7312"/>
                  </a:lnTo>
                  <a:lnTo>
                    <a:pt x="7794" y="7011"/>
                  </a:lnTo>
                  <a:lnTo>
                    <a:pt x="8176" y="6729"/>
                  </a:lnTo>
                  <a:lnTo>
                    <a:pt x="8578" y="6508"/>
                  </a:lnTo>
                  <a:lnTo>
                    <a:pt x="8979" y="6308"/>
                  </a:lnTo>
                  <a:lnTo>
                    <a:pt x="9401" y="6167"/>
                  </a:lnTo>
                  <a:lnTo>
                    <a:pt x="9823" y="6067"/>
                  </a:lnTo>
                  <a:lnTo>
                    <a:pt x="10265" y="6006"/>
                  </a:lnTo>
                  <a:lnTo>
                    <a:pt x="10707" y="5986"/>
                  </a:lnTo>
                  <a:close/>
                  <a:moveTo>
                    <a:pt x="8839" y="0"/>
                  </a:moveTo>
                  <a:lnTo>
                    <a:pt x="8337" y="101"/>
                  </a:lnTo>
                  <a:lnTo>
                    <a:pt x="7814" y="221"/>
                  </a:lnTo>
                  <a:lnTo>
                    <a:pt x="7312" y="382"/>
                  </a:lnTo>
                  <a:lnTo>
                    <a:pt x="6830" y="563"/>
                  </a:lnTo>
                  <a:lnTo>
                    <a:pt x="6428" y="2431"/>
                  </a:lnTo>
                  <a:lnTo>
                    <a:pt x="6026" y="2652"/>
                  </a:lnTo>
                  <a:lnTo>
                    <a:pt x="5645" y="2913"/>
                  </a:lnTo>
                  <a:lnTo>
                    <a:pt x="5263" y="3174"/>
                  </a:lnTo>
                  <a:lnTo>
                    <a:pt x="4882" y="3455"/>
                  </a:lnTo>
                  <a:lnTo>
                    <a:pt x="3013" y="3074"/>
                  </a:lnTo>
                  <a:lnTo>
                    <a:pt x="2652" y="3455"/>
                  </a:lnTo>
                  <a:lnTo>
                    <a:pt x="2310" y="3857"/>
                  </a:lnTo>
                  <a:lnTo>
                    <a:pt x="2009" y="4279"/>
                  </a:lnTo>
                  <a:lnTo>
                    <a:pt x="1708" y="4721"/>
                  </a:lnTo>
                  <a:lnTo>
                    <a:pt x="2511" y="6468"/>
                  </a:lnTo>
                  <a:lnTo>
                    <a:pt x="2310" y="6890"/>
                  </a:lnTo>
                  <a:lnTo>
                    <a:pt x="2150" y="7312"/>
                  </a:lnTo>
                  <a:lnTo>
                    <a:pt x="1989" y="7734"/>
                  </a:lnTo>
                  <a:lnTo>
                    <a:pt x="1868" y="8176"/>
                  </a:lnTo>
                  <a:lnTo>
                    <a:pt x="121" y="8979"/>
                  </a:lnTo>
                  <a:lnTo>
                    <a:pt x="61" y="9501"/>
                  </a:lnTo>
                  <a:lnTo>
                    <a:pt x="20" y="10024"/>
                  </a:lnTo>
                  <a:lnTo>
                    <a:pt x="0" y="10546"/>
                  </a:lnTo>
                  <a:lnTo>
                    <a:pt x="20" y="11088"/>
                  </a:lnTo>
                  <a:lnTo>
                    <a:pt x="1688" y="12032"/>
                  </a:lnTo>
                  <a:lnTo>
                    <a:pt x="1768" y="12474"/>
                  </a:lnTo>
                  <a:lnTo>
                    <a:pt x="1889" y="12916"/>
                  </a:lnTo>
                  <a:lnTo>
                    <a:pt x="2029" y="13358"/>
                  </a:lnTo>
                  <a:lnTo>
                    <a:pt x="2170" y="13800"/>
                  </a:lnTo>
                  <a:lnTo>
                    <a:pt x="1226" y="15467"/>
                  </a:lnTo>
                  <a:lnTo>
                    <a:pt x="1487" y="15929"/>
                  </a:lnTo>
                  <a:lnTo>
                    <a:pt x="1768" y="16371"/>
                  </a:lnTo>
                  <a:lnTo>
                    <a:pt x="2069" y="16813"/>
                  </a:lnTo>
                  <a:lnTo>
                    <a:pt x="2391" y="17215"/>
                  </a:lnTo>
                  <a:lnTo>
                    <a:pt x="4299" y="17014"/>
                  </a:lnTo>
                  <a:lnTo>
                    <a:pt x="4640" y="17315"/>
                  </a:lnTo>
                  <a:lnTo>
                    <a:pt x="5002" y="17617"/>
                  </a:lnTo>
                  <a:lnTo>
                    <a:pt x="5364" y="17898"/>
                  </a:lnTo>
                  <a:lnTo>
                    <a:pt x="5745" y="18159"/>
                  </a:lnTo>
                  <a:lnTo>
                    <a:pt x="5966" y="20047"/>
                  </a:lnTo>
                  <a:lnTo>
                    <a:pt x="6428" y="20268"/>
                  </a:lnTo>
                  <a:lnTo>
                    <a:pt x="6930" y="20469"/>
                  </a:lnTo>
                  <a:lnTo>
                    <a:pt x="7433" y="20650"/>
                  </a:lnTo>
                  <a:lnTo>
                    <a:pt x="7935" y="20790"/>
                  </a:lnTo>
                  <a:lnTo>
                    <a:pt x="9341" y="19505"/>
                  </a:lnTo>
                  <a:lnTo>
                    <a:pt x="9803" y="19545"/>
                  </a:lnTo>
                  <a:lnTo>
                    <a:pt x="10265" y="19585"/>
                  </a:lnTo>
                  <a:lnTo>
                    <a:pt x="11189" y="19585"/>
                  </a:lnTo>
                  <a:lnTo>
                    <a:pt x="12474" y="20991"/>
                  </a:lnTo>
                  <a:lnTo>
                    <a:pt x="12997" y="20891"/>
                  </a:lnTo>
                  <a:lnTo>
                    <a:pt x="13499" y="20770"/>
                  </a:lnTo>
                  <a:lnTo>
                    <a:pt x="14001" y="20610"/>
                  </a:lnTo>
                  <a:lnTo>
                    <a:pt x="14503" y="20449"/>
                  </a:lnTo>
                  <a:lnTo>
                    <a:pt x="14885" y="18561"/>
                  </a:lnTo>
                  <a:lnTo>
                    <a:pt x="15287" y="18340"/>
                  </a:lnTo>
                  <a:lnTo>
                    <a:pt x="15688" y="18099"/>
                  </a:lnTo>
                  <a:lnTo>
                    <a:pt x="16070" y="17818"/>
                  </a:lnTo>
                  <a:lnTo>
                    <a:pt x="16432" y="17536"/>
                  </a:lnTo>
                  <a:lnTo>
                    <a:pt x="18300" y="17918"/>
                  </a:lnTo>
                  <a:lnTo>
                    <a:pt x="18661" y="17536"/>
                  </a:lnTo>
                  <a:lnTo>
                    <a:pt x="19003" y="17135"/>
                  </a:lnTo>
                  <a:lnTo>
                    <a:pt x="19324" y="16713"/>
                  </a:lnTo>
                  <a:lnTo>
                    <a:pt x="19605" y="16291"/>
                  </a:lnTo>
                  <a:lnTo>
                    <a:pt x="18802" y="14543"/>
                  </a:lnTo>
                  <a:lnTo>
                    <a:pt x="19003" y="14122"/>
                  </a:lnTo>
                  <a:lnTo>
                    <a:pt x="19184" y="13700"/>
                  </a:lnTo>
                  <a:lnTo>
                    <a:pt x="19324" y="13258"/>
                  </a:lnTo>
                  <a:lnTo>
                    <a:pt x="19445" y="12816"/>
                  </a:lnTo>
                  <a:lnTo>
                    <a:pt x="21192" y="12012"/>
                  </a:lnTo>
                  <a:lnTo>
                    <a:pt x="21253" y="11490"/>
                  </a:lnTo>
                  <a:lnTo>
                    <a:pt x="21293" y="10968"/>
                  </a:lnTo>
                  <a:lnTo>
                    <a:pt x="21313" y="10446"/>
                  </a:lnTo>
                  <a:lnTo>
                    <a:pt x="21293" y="9923"/>
                  </a:lnTo>
                  <a:lnTo>
                    <a:pt x="19626" y="8979"/>
                  </a:lnTo>
                  <a:lnTo>
                    <a:pt x="19545" y="8517"/>
                  </a:lnTo>
                  <a:lnTo>
                    <a:pt x="19425" y="8075"/>
                  </a:lnTo>
                  <a:lnTo>
                    <a:pt x="19304" y="7633"/>
                  </a:lnTo>
                  <a:lnTo>
                    <a:pt x="19143" y="7191"/>
                  </a:lnTo>
                  <a:lnTo>
                    <a:pt x="20088" y="5524"/>
                  </a:lnTo>
                  <a:lnTo>
                    <a:pt x="19826" y="5062"/>
                  </a:lnTo>
                  <a:lnTo>
                    <a:pt x="19545" y="4620"/>
                  </a:lnTo>
                  <a:lnTo>
                    <a:pt x="19244" y="4178"/>
                  </a:lnTo>
                  <a:lnTo>
                    <a:pt x="18922" y="3777"/>
                  </a:lnTo>
                  <a:lnTo>
                    <a:pt x="17014" y="3998"/>
                  </a:lnTo>
                  <a:lnTo>
                    <a:pt x="16673" y="3676"/>
                  </a:lnTo>
                  <a:lnTo>
                    <a:pt x="16331" y="3375"/>
                  </a:lnTo>
                  <a:lnTo>
                    <a:pt x="15950" y="3094"/>
                  </a:lnTo>
                  <a:lnTo>
                    <a:pt x="15568" y="2832"/>
                  </a:lnTo>
                  <a:lnTo>
                    <a:pt x="15367" y="944"/>
                  </a:lnTo>
                  <a:lnTo>
                    <a:pt x="14885" y="723"/>
                  </a:lnTo>
                  <a:lnTo>
                    <a:pt x="14383" y="522"/>
                  </a:lnTo>
                  <a:lnTo>
                    <a:pt x="13901" y="362"/>
                  </a:lnTo>
                  <a:lnTo>
                    <a:pt x="13398" y="201"/>
                  </a:lnTo>
                  <a:lnTo>
                    <a:pt x="11972" y="1507"/>
                  </a:lnTo>
                  <a:lnTo>
                    <a:pt x="11510" y="1446"/>
                  </a:lnTo>
                  <a:lnTo>
                    <a:pt x="11068" y="1406"/>
                  </a:lnTo>
                  <a:lnTo>
                    <a:pt x="10606" y="1406"/>
                  </a:lnTo>
                  <a:lnTo>
                    <a:pt x="10144" y="1426"/>
                  </a:lnTo>
                  <a:lnTo>
                    <a:pt x="88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3572950" y="4901375"/>
              <a:ext cx="307875" cy="307850"/>
            </a:xfrm>
            <a:custGeom>
              <a:avLst/>
              <a:gdLst/>
              <a:ahLst/>
              <a:cxnLst/>
              <a:rect l="l" t="t" r="r" b="b"/>
              <a:pathLst>
                <a:path w="12315" h="12314" extrusionOk="0">
                  <a:moveTo>
                    <a:pt x="6429" y="462"/>
                  </a:moveTo>
                  <a:lnTo>
                    <a:pt x="6730" y="482"/>
                  </a:lnTo>
                  <a:lnTo>
                    <a:pt x="7011" y="522"/>
                  </a:lnTo>
                  <a:lnTo>
                    <a:pt x="7293" y="583"/>
                  </a:lnTo>
                  <a:lnTo>
                    <a:pt x="7574" y="643"/>
                  </a:lnTo>
                  <a:lnTo>
                    <a:pt x="7855" y="723"/>
                  </a:lnTo>
                  <a:lnTo>
                    <a:pt x="8116" y="804"/>
                  </a:lnTo>
                  <a:lnTo>
                    <a:pt x="8377" y="904"/>
                  </a:lnTo>
                  <a:lnTo>
                    <a:pt x="8618" y="1024"/>
                  </a:lnTo>
                  <a:lnTo>
                    <a:pt x="8879" y="1145"/>
                  </a:lnTo>
                  <a:lnTo>
                    <a:pt x="9120" y="1286"/>
                  </a:lnTo>
                  <a:lnTo>
                    <a:pt x="9341" y="1446"/>
                  </a:lnTo>
                  <a:lnTo>
                    <a:pt x="9582" y="1607"/>
                  </a:lnTo>
                  <a:lnTo>
                    <a:pt x="9783" y="1768"/>
                  </a:lnTo>
                  <a:lnTo>
                    <a:pt x="10004" y="1949"/>
                  </a:lnTo>
                  <a:lnTo>
                    <a:pt x="10205" y="2149"/>
                  </a:lnTo>
                  <a:lnTo>
                    <a:pt x="10386" y="2350"/>
                  </a:lnTo>
                  <a:lnTo>
                    <a:pt x="10567" y="2571"/>
                  </a:lnTo>
                  <a:lnTo>
                    <a:pt x="10748" y="2792"/>
                  </a:lnTo>
                  <a:lnTo>
                    <a:pt x="10908" y="3013"/>
                  </a:lnTo>
                  <a:lnTo>
                    <a:pt x="11069" y="3254"/>
                  </a:lnTo>
                  <a:lnTo>
                    <a:pt x="11210" y="3515"/>
                  </a:lnTo>
                  <a:lnTo>
                    <a:pt x="11330" y="3756"/>
                  </a:lnTo>
                  <a:lnTo>
                    <a:pt x="11430" y="4017"/>
                  </a:lnTo>
                  <a:lnTo>
                    <a:pt x="11531" y="4279"/>
                  </a:lnTo>
                  <a:lnTo>
                    <a:pt x="11631" y="4540"/>
                  </a:lnTo>
                  <a:lnTo>
                    <a:pt x="11692" y="4801"/>
                  </a:lnTo>
                  <a:lnTo>
                    <a:pt x="11752" y="5082"/>
                  </a:lnTo>
                  <a:lnTo>
                    <a:pt x="11792" y="5343"/>
                  </a:lnTo>
                  <a:lnTo>
                    <a:pt x="11832" y="5624"/>
                  </a:lnTo>
                  <a:lnTo>
                    <a:pt x="11852" y="5906"/>
                  </a:lnTo>
                  <a:lnTo>
                    <a:pt x="11852" y="6187"/>
                  </a:lnTo>
                  <a:lnTo>
                    <a:pt x="11852" y="6468"/>
                  </a:lnTo>
                  <a:lnTo>
                    <a:pt x="11832" y="6729"/>
                  </a:lnTo>
                  <a:lnTo>
                    <a:pt x="11792" y="7010"/>
                  </a:lnTo>
                  <a:lnTo>
                    <a:pt x="11732" y="7292"/>
                  </a:lnTo>
                  <a:lnTo>
                    <a:pt x="11672" y="7573"/>
                  </a:lnTo>
                  <a:lnTo>
                    <a:pt x="11591" y="7854"/>
                  </a:lnTo>
                  <a:lnTo>
                    <a:pt x="11511" y="8115"/>
                  </a:lnTo>
                  <a:lnTo>
                    <a:pt x="11410" y="8376"/>
                  </a:lnTo>
                  <a:lnTo>
                    <a:pt x="11290" y="8638"/>
                  </a:lnTo>
                  <a:lnTo>
                    <a:pt x="11169" y="8879"/>
                  </a:lnTo>
                  <a:lnTo>
                    <a:pt x="11029" y="9120"/>
                  </a:lnTo>
                  <a:lnTo>
                    <a:pt x="10888" y="9341"/>
                  </a:lnTo>
                  <a:lnTo>
                    <a:pt x="10727" y="9582"/>
                  </a:lnTo>
                  <a:lnTo>
                    <a:pt x="10547" y="9803"/>
                  </a:lnTo>
                  <a:lnTo>
                    <a:pt x="10366" y="10003"/>
                  </a:lnTo>
                  <a:lnTo>
                    <a:pt x="10185" y="10204"/>
                  </a:lnTo>
                  <a:lnTo>
                    <a:pt x="9964" y="10385"/>
                  </a:lnTo>
                  <a:lnTo>
                    <a:pt x="9763" y="10586"/>
                  </a:lnTo>
                  <a:lnTo>
                    <a:pt x="9542" y="10747"/>
                  </a:lnTo>
                  <a:lnTo>
                    <a:pt x="9301" y="10907"/>
                  </a:lnTo>
                  <a:lnTo>
                    <a:pt x="9060" y="11068"/>
                  </a:lnTo>
                  <a:lnTo>
                    <a:pt x="8799" y="11209"/>
                  </a:lnTo>
                  <a:lnTo>
                    <a:pt x="8538" y="11329"/>
                  </a:lnTo>
                  <a:lnTo>
                    <a:pt x="8277" y="11450"/>
                  </a:lnTo>
                  <a:lnTo>
                    <a:pt x="8016" y="11550"/>
                  </a:lnTo>
                  <a:lnTo>
                    <a:pt x="7755" y="11631"/>
                  </a:lnTo>
                  <a:lnTo>
                    <a:pt x="7473" y="11711"/>
                  </a:lnTo>
                  <a:lnTo>
                    <a:pt x="7212" y="11751"/>
                  </a:lnTo>
                  <a:lnTo>
                    <a:pt x="6931" y="11811"/>
                  </a:lnTo>
                  <a:lnTo>
                    <a:pt x="6650" y="11831"/>
                  </a:lnTo>
                  <a:lnTo>
                    <a:pt x="6389" y="11852"/>
                  </a:lnTo>
                  <a:lnTo>
                    <a:pt x="5826" y="11852"/>
                  </a:lnTo>
                  <a:lnTo>
                    <a:pt x="5565" y="11831"/>
                  </a:lnTo>
                  <a:lnTo>
                    <a:pt x="5284" y="11791"/>
                  </a:lnTo>
                  <a:lnTo>
                    <a:pt x="5023" y="11731"/>
                  </a:lnTo>
                  <a:lnTo>
                    <a:pt x="4762" y="11671"/>
                  </a:lnTo>
                  <a:lnTo>
                    <a:pt x="4500" y="11610"/>
                  </a:lnTo>
                  <a:lnTo>
                    <a:pt x="4239" y="11510"/>
                  </a:lnTo>
                  <a:lnTo>
                    <a:pt x="3978" y="11410"/>
                  </a:lnTo>
                  <a:lnTo>
                    <a:pt x="3717" y="11309"/>
                  </a:lnTo>
                  <a:lnTo>
                    <a:pt x="3476" y="11189"/>
                  </a:lnTo>
                  <a:lnTo>
                    <a:pt x="3235" y="11048"/>
                  </a:lnTo>
                  <a:lnTo>
                    <a:pt x="2994" y="10907"/>
                  </a:lnTo>
                  <a:lnTo>
                    <a:pt x="2773" y="10747"/>
                  </a:lnTo>
                  <a:lnTo>
                    <a:pt x="2552" y="10566"/>
                  </a:lnTo>
                  <a:lnTo>
                    <a:pt x="2351" y="10385"/>
                  </a:lnTo>
                  <a:lnTo>
                    <a:pt x="2130" y="10184"/>
                  </a:lnTo>
                  <a:lnTo>
                    <a:pt x="1949" y="9983"/>
                  </a:lnTo>
                  <a:lnTo>
                    <a:pt x="1748" y="9762"/>
                  </a:lnTo>
                  <a:lnTo>
                    <a:pt x="1568" y="9541"/>
                  </a:lnTo>
                  <a:lnTo>
                    <a:pt x="1407" y="9300"/>
                  </a:lnTo>
                  <a:lnTo>
                    <a:pt x="1266" y="9059"/>
                  </a:lnTo>
                  <a:lnTo>
                    <a:pt x="1126" y="8818"/>
                  </a:lnTo>
                  <a:lnTo>
                    <a:pt x="985" y="8557"/>
                  </a:lnTo>
                  <a:lnTo>
                    <a:pt x="885" y="8316"/>
                  </a:lnTo>
                  <a:lnTo>
                    <a:pt x="784" y="8055"/>
                  </a:lnTo>
                  <a:lnTo>
                    <a:pt x="704" y="7774"/>
                  </a:lnTo>
                  <a:lnTo>
                    <a:pt x="624" y="7513"/>
                  </a:lnTo>
                  <a:lnTo>
                    <a:pt x="563" y="7252"/>
                  </a:lnTo>
                  <a:lnTo>
                    <a:pt x="523" y="6970"/>
                  </a:lnTo>
                  <a:lnTo>
                    <a:pt x="483" y="6689"/>
                  </a:lnTo>
                  <a:lnTo>
                    <a:pt x="463" y="6428"/>
                  </a:lnTo>
                  <a:lnTo>
                    <a:pt x="463" y="6147"/>
                  </a:lnTo>
                  <a:lnTo>
                    <a:pt x="463" y="5866"/>
                  </a:lnTo>
                  <a:lnTo>
                    <a:pt x="483" y="5584"/>
                  </a:lnTo>
                  <a:lnTo>
                    <a:pt x="523" y="5303"/>
                  </a:lnTo>
                  <a:lnTo>
                    <a:pt x="583" y="5022"/>
                  </a:lnTo>
                  <a:lnTo>
                    <a:pt x="644" y="4741"/>
                  </a:lnTo>
                  <a:lnTo>
                    <a:pt x="724" y="4479"/>
                  </a:lnTo>
                  <a:lnTo>
                    <a:pt x="804" y="4198"/>
                  </a:lnTo>
                  <a:lnTo>
                    <a:pt x="905" y="3937"/>
                  </a:lnTo>
                  <a:lnTo>
                    <a:pt x="1025" y="3696"/>
                  </a:lnTo>
                  <a:lnTo>
                    <a:pt x="1146" y="3435"/>
                  </a:lnTo>
                  <a:lnTo>
                    <a:pt x="1286" y="3194"/>
                  </a:lnTo>
                  <a:lnTo>
                    <a:pt x="1427" y="2973"/>
                  </a:lnTo>
                  <a:lnTo>
                    <a:pt x="1588" y="2752"/>
                  </a:lnTo>
                  <a:lnTo>
                    <a:pt x="1769" y="2531"/>
                  </a:lnTo>
                  <a:lnTo>
                    <a:pt x="1949" y="2310"/>
                  </a:lnTo>
                  <a:lnTo>
                    <a:pt x="2150" y="2109"/>
                  </a:lnTo>
                  <a:lnTo>
                    <a:pt x="2351" y="1928"/>
                  </a:lnTo>
                  <a:lnTo>
                    <a:pt x="2552" y="1748"/>
                  </a:lnTo>
                  <a:lnTo>
                    <a:pt x="2793" y="1567"/>
                  </a:lnTo>
                  <a:lnTo>
                    <a:pt x="3014" y="1406"/>
                  </a:lnTo>
                  <a:lnTo>
                    <a:pt x="3376" y="1185"/>
                  </a:lnTo>
                  <a:lnTo>
                    <a:pt x="3757" y="1004"/>
                  </a:lnTo>
                  <a:lnTo>
                    <a:pt x="4139" y="844"/>
                  </a:lnTo>
                  <a:lnTo>
                    <a:pt x="4520" y="703"/>
                  </a:lnTo>
                  <a:lnTo>
                    <a:pt x="4922" y="603"/>
                  </a:lnTo>
                  <a:lnTo>
                    <a:pt x="5324" y="522"/>
                  </a:lnTo>
                  <a:lnTo>
                    <a:pt x="5726" y="482"/>
                  </a:lnTo>
                  <a:lnTo>
                    <a:pt x="6148" y="462"/>
                  </a:lnTo>
                  <a:close/>
                  <a:moveTo>
                    <a:pt x="6188" y="0"/>
                  </a:moveTo>
                  <a:lnTo>
                    <a:pt x="5886" y="20"/>
                  </a:lnTo>
                  <a:lnTo>
                    <a:pt x="5585" y="40"/>
                  </a:lnTo>
                  <a:lnTo>
                    <a:pt x="5284" y="60"/>
                  </a:lnTo>
                  <a:lnTo>
                    <a:pt x="4982" y="121"/>
                  </a:lnTo>
                  <a:lnTo>
                    <a:pt x="4701" y="181"/>
                  </a:lnTo>
                  <a:lnTo>
                    <a:pt x="4400" y="261"/>
                  </a:lnTo>
                  <a:lnTo>
                    <a:pt x="4119" y="362"/>
                  </a:lnTo>
                  <a:lnTo>
                    <a:pt x="3838" y="462"/>
                  </a:lnTo>
                  <a:lnTo>
                    <a:pt x="3556" y="583"/>
                  </a:lnTo>
                  <a:lnTo>
                    <a:pt x="3295" y="723"/>
                  </a:lnTo>
                  <a:lnTo>
                    <a:pt x="3034" y="864"/>
                  </a:lnTo>
                  <a:lnTo>
                    <a:pt x="2773" y="1024"/>
                  </a:lnTo>
                  <a:lnTo>
                    <a:pt x="2512" y="1205"/>
                  </a:lnTo>
                  <a:lnTo>
                    <a:pt x="2271" y="1386"/>
                  </a:lnTo>
                  <a:lnTo>
                    <a:pt x="2050" y="1587"/>
                  </a:lnTo>
                  <a:lnTo>
                    <a:pt x="1829" y="1788"/>
                  </a:lnTo>
                  <a:lnTo>
                    <a:pt x="1608" y="2009"/>
                  </a:lnTo>
                  <a:lnTo>
                    <a:pt x="1427" y="2230"/>
                  </a:lnTo>
                  <a:lnTo>
                    <a:pt x="1226" y="2471"/>
                  </a:lnTo>
                  <a:lnTo>
                    <a:pt x="1065" y="2712"/>
                  </a:lnTo>
                  <a:lnTo>
                    <a:pt x="905" y="2973"/>
                  </a:lnTo>
                  <a:lnTo>
                    <a:pt x="744" y="3234"/>
                  </a:lnTo>
                  <a:lnTo>
                    <a:pt x="624" y="3495"/>
                  </a:lnTo>
                  <a:lnTo>
                    <a:pt x="483" y="3776"/>
                  </a:lnTo>
                  <a:lnTo>
                    <a:pt x="383" y="4058"/>
                  </a:lnTo>
                  <a:lnTo>
                    <a:pt x="282" y="4339"/>
                  </a:lnTo>
                  <a:lnTo>
                    <a:pt x="202" y="4640"/>
                  </a:lnTo>
                  <a:lnTo>
                    <a:pt x="141" y="4921"/>
                  </a:lnTo>
                  <a:lnTo>
                    <a:pt x="81" y="5223"/>
                  </a:lnTo>
                  <a:lnTo>
                    <a:pt x="41" y="5544"/>
                  </a:lnTo>
                  <a:lnTo>
                    <a:pt x="21" y="5845"/>
                  </a:lnTo>
                  <a:lnTo>
                    <a:pt x="1" y="6147"/>
                  </a:lnTo>
                  <a:lnTo>
                    <a:pt x="21" y="6448"/>
                  </a:lnTo>
                  <a:lnTo>
                    <a:pt x="41" y="6729"/>
                  </a:lnTo>
                  <a:lnTo>
                    <a:pt x="61" y="7031"/>
                  </a:lnTo>
                  <a:lnTo>
                    <a:pt x="121" y="7332"/>
                  </a:lnTo>
                  <a:lnTo>
                    <a:pt x="182" y="7613"/>
                  </a:lnTo>
                  <a:lnTo>
                    <a:pt x="262" y="7914"/>
                  </a:lnTo>
                  <a:lnTo>
                    <a:pt x="362" y="8196"/>
                  </a:lnTo>
                  <a:lnTo>
                    <a:pt x="463" y="8477"/>
                  </a:lnTo>
                  <a:lnTo>
                    <a:pt x="583" y="8758"/>
                  </a:lnTo>
                  <a:lnTo>
                    <a:pt x="724" y="9019"/>
                  </a:lnTo>
                  <a:lnTo>
                    <a:pt x="865" y="9300"/>
                  </a:lnTo>
                  <a:lnTo>
                    <a:pt x="1025" y="9541"/>
                  </a:lnTo>
                  <a:lnTo>
                    <a:pt x="1266" y="9883"/>
                  </a:lnTo>
                  <a:lnTo>
                    <a:pt x="1507" y="10184"/>
                  </a:lnTo>
                  <a:lnTo>
                    <a:pt x="1769" y="10465"/>
                  </a:lnTo>
                  <a:lnTo>
                    <a:pt x="2050" y="10727"/>
                  </a:lnTo>
                  <a:lnTo>
                    <a:pt x="2351" y="10988"/>
                  </a:lnTo>
                  <a:lnTo>
                    <a:pt x="2652" y="11209"/>
                  </a:lnTo>
                  <a:lnTo>
                    <a:pt x="2974" y="11410"/>
                  </a:lnTo>
                  <a:lnTo>
                    <a:pt x="3295" y="11590"/>
                  </a:lnTo>
                  <a:lnTo>
                    <a:pt x="3637" y="11771"/>
                  </a:lnTo>
                  <a:lnTo>
                    <a:pt x="3978" y="11912"/>
                  </a:lnTo>
                  <a:lnTo>
                    <a:pt x="4340" y="12032"/>
                  </a:lnTo>
                  <a:lnTo>
                    <a:pt x="4681" y="12133"/>
                  </a:lnTo>
                  <a:lnTo>
                    <a:pt x="5063" y="12213"/>
                  </a:lnTo>
                  <a:lnTo>
                    <a:pt x="5424" y="12253"/>
                  </a:lnTo>
                  <a:lnTo>
                    <a:pt x="5786" y="12293"/>
                  </a:lnTo>
                  <a:lnTo>
                    <a:pt x="6168" y="12314"/>
                  </a:lnTo>
                  <a:lnTo>
                    <a:pt x="6610" y="12293"/>
                  </a:lnTo>
                  <a:lnTo>
                    <a:pt x="7051" y="12253"/>
                  </a:lnTo>
                  <a:lnTo>
                    <a:pt x="7473" y="12173"/>
                  </a:lnTo>
                  <a:lnTo>
                    <a:pt x="7915" y="12052"/>
                  </a:lnTo>
                  <a:lnTo>
                    <a:pt x="8337" y="11912"/>
                  </a:lnTo>
                  <a:lnTo>
                    <a:pt x="8739" y="11731"/>
                  </a:lnTo>
                  <a:lnTo>
                    <a:pt x="9161" y="11530"/>
                  </a:lnTo>
                  <a:lnTo>
                    <a:pt x="9542" y="11289"/>
                  </a:lnTo>
                  <a:lnTo>
                    <a:pt x="9803" y="11108"/>
                  </a:lnTo>
                  <a:lnTo>
                    <a:pt x="10044" y="10927"/>
                  </a:lnTo>
                  <a:lnTo>
                    <a:pt x="10265" y="10727"/>
                  </a:lnTo>
                  <a:lnTo>
                    <a:pt x="10486" y="10526"/>
                  </a:lnTo>
                  <a:lnTo>
                    <a:pt x="10707" y="10305"/>
                  </a:lnTo>
                  <a:lnTo>
                    <a:pt x="10908" y="10084"/>
                  </a:lnTo>
                  <a:lnTo>
                    <a:pt x="11089" y="9843"/>
                  </a:lnTo>
                  <a:lnTo>
                    <a:pt x="11250" y="9602"/>
                  </a:lnTo>
                  <a:lnTo>
                    <a:pt x="11410" y="9361"/>
                  </a:lnTo>
                  <a:lnTo>
                    <a:pt x="11571" y="9100"/>
                  </a:lnTo>
                  <a:lnTo>
                    <a:pt x="11712" y="8818"/>
                  </a:lnTo>
                  <a:lnTo>
                    <a:pt x="11832" y="8557"/>
                  </a:lnTo>
                  <a:lnTo>
                    <a:pt x="11933" y="8276"/>
                  </a:lnTo>
                  <a:lnTo>
                    <a:pt x="12033" y="7975"/>
                  </a:lnTo>
                  <a:lnTo>
                    <a:pt x="12113" y="7693"/>
                  </a:lnTo>
                  <a:lnTo>
                    <a:pt x="12194" y="7392"/>
                  </a:lnTo>
                  <a:lnTo>
                    <a:pt x="12234" y="7091"/>
                  </a:lnTo>
                  <a:lnTo>
                    <a:pt x="12274" y="6790"/>
                  </a:lnTo>
                  <a:lnTo>
                    <a:pt x="12294" y="6488"/>
                  </a:lnTo>
                  <a:lnTo>
                    <a:pt x="12314" y="6187"/>
                  </a:lnTo>
                  <a:lnTo>
                    <a:pt x="12314" y="5886"/>
                  </a:lnTo>
                  <a:lnTo>
                    <a:pt x="12294" y="5584"/>
                  </a:lnTo>
                  <a:lnTo>
                    <a:pt x="12254" y="5283"/>
                  </a:lnTo>
                  <a:lnTo>
                    <a:pt x="12194" y="4982"/>
                  </a:lnTo>
                  <a:lnTo>
                    <a:pt x="12134" y="4700"/>
                  </a:lnTo>
                  <a:lnTo>
                    <a:pt x="12053" y="4399"/>
                  </a:lnTo>
                  <a:lnTo>
                    <a:pt x="11973" y="4118"/>
                  </a:lnTo>
                  <a:lnTo>
                    <a:pt x="11852" y="3837"/>
                  </a:lnTo>
                  <a:lnTo>
                    <a:pt x="11732" y="3576"/>
                  </a:lnTo>
                  <a:lnTo>
                    <a:pt x="11611" y="3294"/>
                  </a:lnTo>
                  <a:lnTo>
                    <a:pt x="11451" y="3033"/>
                  </a:lnTo>
                  <a:lnTo>
                    <a:pt x="11290" y="2772"/>
                  </a:lnTo>
                  <a:lnTo>
                    <a:pt x="11109" y="2511"/>
                  </a:lnTo>
                  <a:lnTo>
                    <a:pt x="10928" y="2270"/>
                  </a:lnTo>
                  <a:lnTo>
                    <a:pt x="10727" y="2049"/>
                  </a:lnTo>
                  <a:lnTo>
                    <a:pt x="10527" y="1828"/>
                  </a:lnTo>
                  <a:lnTo>
                    <a:pt x="10306" y="1607"/>
                  </a:lnTo>
                  <a:lnTo>
                    <a:pt x="10085" y="1426"/>
                  </a:lnTo>
                  <a:lnTo>
                    <a:pt x="9844" y="1225"/>
                  </a:lnTo>
                  <a:lnTo>
                    <a:pt x="9603" y="1065"/>
                  </a:lnTo>
                  <a:lnTo>
                    <a:pt x="9341" y="904"/>
                  </a:lnTo>
                  <a:lnTo>
                    <a:pt x="9100" y="743"/>
                  </a:lnTo>
                  <a:lnTo>
                    <a:pt x="8819" y="623"/>
                  </a:lnTo>
                  <a:lnTo>
                    <a:pt x="8558" y="482"/>
                  </a:lnTo>
                  <a:lnTo>
                    <a:pt x="8277" y="382"/>
                  </a:lnTo>
                  <a:lnTo>
                    <a:pt x="7975" y="281"/>
                  </a:lnTo>
                  <a:lnTo>
                    <a:pt x="7694" y="201"/>
                  </a:lnTo>
                  <a:lnTo>
                    <a:pt x="7393" y="141"/>
                  </a:lnTo>
                  <a:lnTo>
                    <a:pt x="7092" y="80"/>
                  </a:lnTo>
                  <a:lnTo>
                    <a:pt x="6790" y="40"/>
                  </a:lnTo>
                  <a:lnTo>
                    <a:pt x="6489" y="20"/>
                  </a:lnTo>
                  <a:lnTo>
                    <a:pt x="6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p:cNvSpPr/>
            <p:nvPr/>
          </p:nvSpPr>
          <p:spPr>
            <a:xfrm>
              <a:off x="3592050" y="4463975"/>
              <a:ext cx="329950" cy="326425"/>
            </a:xfrm>
            <a:custGeom>
              <a:avLst/>
              <a:gdLst/>
              <a:ahLst/>
              <a:cxnLst/>
              <a:rect l="l" t="t" r="r" b="b"/>
              <a:pathLst>
                <a:path w="13198" h="13057" extrusionOk="0">
                  <a:moveTo>
                    <a:pt x="6649" y="3736"/>
                  </a:moveTo>
                  <a:lnTo>
                    <a:pt x="6930" y="3756"/>
                  </a:lnTo>
                  <a:lnTo>
                    <a:pt x="7211" y="3797"/>
                  </a:lnTo>
                  <a:lnTo>
                    <a:pt x="7473" y="3877"/>
                  </a:lnTo>
                  <a:lnTo>
                    <a:pt x="7714" y="3977"/>
                  </a:lnTo>
                  <a:lnTo>
                    <a:pt x="7955" y="4098"/>
                  </a:lnTo>
                  <a:lnTo>
                    <a:pt x="8196" y="4238"/>
                  </a:lnTo>
                  <a:lnTo>
                    <a:pt x="8397" y="4399"/>
                  </a:lnTo>
                  <a:lnTo>
                    <a:pt x="8597" y="4580"/>
                  </a:lnTo>
                  <a:lnTo>
                    <a:pt x="8778" y="4781"/>
                  </a:lnTo>
                  <a:lnTo>
                    <a:pt x="8939" y="5002"/>
                  </a:lnTo>
                  <a:lnTo>
                    <a:pt x="9080" y="5243"/>
                  </a:lnTo>
                  <a:lnTo>
                    <a:pt x="9180" y="5484"/>
                  </a:lnTo>
                  <a:lnTo>
                    <a:pt x="9280" y="5745"/>
                  </a:lnTo>
                  <a:lnTo>
                    <a:pt x="9341" y="6026"/>
                  </a:lnTo>
                  <a:lnTo>
                    <a:pt x="9381" y="6307"/>
                  </a:lnTo>
                  <a:lnTo>
                    <a:pt x="9381" y="6589"/>
                  </a:lnTo>
                  <a:lnTo>
                    <a:pt x="9361" y="6870"/>
                  </a:lnTo>
                  <a:lnTo>
                    <a:pt x="9321" y="7131"/>
                  </a:lnTo>
                  <a:lnTo>
                    <a:pt x="9240" y="7392"/>
                  </a:lnTo>
                  <a:lnTo>
                    <a:pt x="9160" y="7653"/>
                  </a:lnTo>
                  <a:lnTo>
                    <a:pt x="9039" y="7894"/>
                  </a:lnTo>
                  <a:lnTo>
                    <a:pt x="8899" y="8115"/>
                  </a:lnTo>
                  <a:lnTo>
                    <a:pt x="8718" y="8336"/>
                  </a:lnTo>
                  <a:lnTo>
                    <a:pt x="8537" y="8537"/>
                  </a:lnTo>
                  <a:lnTo>
                    <a:pt x="8336" y="8698"/>
                  </a:lnTo>
                  <a:lnTo>
                    <a:pt x="8115" y="8859"/>
                  </a:lnTo>
                  <a:lnTo>
                    <a:pt x="7894" y="8999"/>
                  </a:lnTo>
                  <a:lnTo>
                    <a:pt x="7653" y="9120"/>
                  </a:lnTo>
                  <a:lnTo>
                    <a:pt x="7392" y="9200"/>
                  </a:lnTo>
                  <a:lnTo>
                    <a:pt x="7111" y="9280"/>
                  </a:lnTo>
                  <a:lnTo>
                    <a:pt x="6830" y="9300"/>
                  </a:lnTo>
                  <a:lnTo>
                    <a:pt x="6549" y="9321"/>
                  </a:lnTo>
                  <a:lnTo>
                    <a:pt x="6267" y="9300"/>
                  </a:lnTo>
                  <a:lnTo>
                    <a:pt x="5986" y="9260"/>
                  </a:lnTo>
                  <a:lnTo>
                    <a:pt x="5725" y="9180"/>
                  </a:lnTo>
                  <a:lnTo>
                    <a:pt x="5484" y="9079"/>
                  </a:lnTo>
                  <a:lnTo>
                    <a:pt x="5243" y="8959"/>
                  </a:lnTo>
                  <a:lnTo>
                    <a:pt x="5002" y="8818"/>
                  </a:lnTo>
                  <a:lnTo>
                    <a:pt x="4801" y="8658"/>
                  </a:lnTo>
                  <a:lnTo>
                    <a:pt x="4600" y="8477"/>
                  </a:lnTo>
                  <a:lnTo>
                    <a:pt x="4419" y="8276"/>
                  </a:lnTo>
                  <a:lnTo>
                    <a:pt x="4259" y="8055"/>
                  </a:lnTo>
                  <a:lnTo>
                    <a:pt x="4118" y="7814"/>
                  </a:lnTo>
                  <a:lnTo>
                    <a:pt x="4018" y="7573"/>
                  </a:lnTo>
                  <a:lnTo>
                    <a:pt x="3917" y="7312"/>
                  </a:lnTo>
                  <a:lnTo>
                    <a:pt x="3857" y="7051"/>
                  </a:lnTo>
                  <a:lnTo>
                    <a:pt x="3817" y="6749"/>
                  </a:lnTo>
                  <a:lnTo>
                    <a:pt x="3817" y="6468"/>
                  </a:lnTo>
                  <a:lnTo>
                    <a:pt x="3837" y="6187"/>
                  </a:lnTo>
                  <a:lnTo>
                    <a:pt x="3877" y="5926"/>
                  </a:lnTo>
                  <a:lnTo>
                    <a:pt x="3957" y="5665"/>
                  </a:lnTo>
                  <a:lnTo>
                    <a:pt x="4038" y="5404"/>
                  </a:lnTo>
                  <a:lnTo>
                    <a:pt x="4158" y="5162"/>
                  </a:lnTo>
                  <a:lnTo>
                    <a:pt x="4299" y="4942"/>
                  </a:lnTo>
                  <a:lnTo>
                    <a:pt x="4480" y="4721"/>
                  </a:lnTo>
                  <a:lnTo>
                    <a:pt x="4660" y="4540"/>
                  </a:lnTo>
                  <a:lnTo>
                    <a:pt x="4861" y="4359"/>
                  </a:lnTo>
                  <a:lnTo>
                    <a:pt x="5062" y="4198"/>
                  </a:lnTo>
                  <a:lnTo>
                    <a:pt x="5303" y="4058"/>
                  </a:lnTo>
                  <a:lnTo>
                    <a:pt x="5544" y="3937"/>
                  </a:lnTo>
                  <a:lnTo>
                    <a:pt x="5805" y="3857"/>
                  </a:lnTo>
                  <a:lnTo>
                    <a:pt x="6087" y="3797"/>
                  </a:lnTo>
                  <a:lnTo>
                    <a:pt x="6368" y="3756"/>
                  </a:lnTo>
                  <a:lnTo>
                    <a:pt x="6649" y="3736"/>
                  </a:lnTo>
                  <a:close/>
                  <a:moveTo>
                    <a:pt x="7473" y="0"/>
                  </a:moveTo>
                  <a:lnTo>
                    <a:pt x="6709" y="904"/>
                  </a:lnTo>
                  <a:lnTo>
                    <a:pt x="6428" y="904"/>
                  </a:lnTo>
                  <a:lnTo>
                    <a:pt x="6127" y="924"/>
                  </a:lnTo>
                  <a:lnTo>
                    <a:pt x="5846" y="944"/>
                  </a:lnTo>
                  <a:lnTo>
                    <a:pt x="5564" y="984"/>
                  </a:lnTo>
                  <a:lnTo>
                    <a:pt x="4660" y="221"/>
                  </a:lnTo>
                  <a:lnTo>
                    <a:pt x="4359" y="342"/>
                  </a:lnTo>
                  <a:lnTo>
                    <a:pt x="4058" y="442"/>
                  </a:lnTo>
                  <a:lnTo>
                    <a:pt x="3756" y="583"/>
                  </a:lnTo>
                  <a:lnTo>
                    <a:pt x="3475" y="723"/>
                  </a:lnTo>
                  <a:lnTo>
                    <a:pt x="3375" y="1908"/>
                  </a:lnTo>
                  <a:lnTo>
                    <a:pt x="3154" y="2089"/>
                  </a:lnTo>
                  <a:lnTo>
                    <a:pt x="2933" y="2270"/>
                  </a:lnTo>
                  <a:lnTo>
                    <a:pt x="2712" y="2451"/>
                  </a:lnTo>
                  <a:lnTo>
                    <a:pt x="2511" y="2652"/>
                  </a:lnTo>
                  <a:lnTo>
                    <a:pt x="1326" y="2571"/>
                  </a:lnTo>
                  <a:lnTo>
                    <a:pt x="1145" y="2832"/>
                  </a:lnTo>
                  <a:lnTo>
                    <a:pt x="964" y="3114"/>
                  </a:lnTo>
                  <a:lnTo>
                    <a:pt x="804" y="3395"/>
                  </a:lnTo>
                  <a:lnTo>
                    <a:pt x="663" y="3676"/>
                  </a:lnTo>
                  <a:lnTo>
                    <a:pt x="1286" y="4680"/>
                  </a:lnTo>
                  <a:lnTo>
                    <a:pt x="1185" y="4962"/>
                  </a:lnTo>
                  <a:lnTo>
                    <a:pt x="1125" y="5243"/>
                  </a:lnTo>
                  <a:lnTo>
                    <a:pt x="1065" y="5504"/>
                  </a:lnTo>
                  <a:lnTo>
                    <a:pt x="1025" y="5805"/>
                  </a:lnTo>
                  <a:lnTo>
                    <a:pt x="0" y="6428"/>
                  </a:lnTo>
                  <a:lnTo>
                    <a:pt x="0" y="6749"/>
                  </a:lnTo>
                  <a:lnTo>
                    <a:pt x="20" y="7071"/>
                  </a:lnTo>
                  <a:lnTo>
                    <a:pt x="60" y="7392"/>
                  </a:lnTo>
                  <a:lnTo>
                    <a:pt x="121" y="7714"/>
                  </a:lnTo>
                  <a:lnTo>
                    <a:pt x="1205" y="8176"/>
                  </a:lnTo>
                  <a:lnTo>
                    <a:pt x="1306" y="8437"/>
                  </a:lnTo>
                  <a:lnTo>
                    <a:pt x="1406" y="8698"/>
                  </a:lnTo>
                  <a:lnTo>
                    <a:pt x="1527" y="8959"/>
                  </a:lnTo>
                  <a:lnTo>
                    <a:pt x="1647" y="9220"/>
                  </a:lnTo>
                  <a:lnTo>
                    <a:pt x="1205" y="10305"/>
                  </a:lnTo>
                  <a:lnTo>
                    <a:pt x="1406" y="10586"/>
                  </a:lnTo>
                  <a:lnTo>
                    <a:pt x="1607" y="10827"/>
                  </a:lnTo>
                  <a:lnTo>
                    <a:pt x="1828" y="11068"/>
                  </a:lnTo>
                  <a:lnTo>
                    <a:pt x="2049" y="11289"/>
                  </a:lnTo>
                  <a:lnTo>
                    <a:pt x="3214" y="11028"/>
                  </a:lnTo>
                  <a:lnTo>
                    <a:pt x="3435" y="11189"/>
                  </a:lnTo>
                  <a:lnTo>
                    <a:pt x="3676" y="11329"/>
                  </a:lnTo>
                  <a:lnTo>
                    <a:pt x="3917" y="11470"/>
                  </a:lnTo>
                  <a:lnTo>
                    <a:pt x="4178" y="11610"/>
                  </a:lnTo>
                  <a:lnTo>
                    <a:pt x="4460" y="12755"/>
                  </a:lnTo>
                  <a:lnTo>
                    <a:pt x="4761" y="12856"/>
                  </a:lnTo>
                  <a:lnTo>
                    <a:pt x="5082" y="12936"/>
                  </a:lnTo>
                  <a:lnTo>
                    <a:pt x="5404" y="13017"/>
                  </a:lnTo>
                  <a:lnTo>
                    <a:pt x="5725" y="13057"/>
                  </a:lnTo>
                  <a:lnTo>
                    <a:pt x="6488" y="12153"/>
                  </a:lnTo>
                  <a:lnTo>
                    <a:pt x="6770" y="12153"/>
                  </a:lnTo>
                  <a:lnTo>
                    <a:pt x="7071" y="12133"/>
                  </a:lnTo>
                  <a:lnTo>
                    <a:pt x="7352" y="12113"/>
                  </a:lnTo>
                  <a:lnTo>
                    <a:pt x="7633" y="12072"/>
                  </a:lnTo>
                  <a:lnTo>
                    <a:pt x="8537" y="12836"/>
                  </a:lnTo>
                  <a:lnTo>
                    <a:pt x="8839" y="12735"/>
                  </a:lnTo>
                  <a:lnTo>
                    <a:pt x="9140" y="12615"/>
                  </a:lnTo>
                  <a:lnTo>
                    <a:pt x="9441" y="12474"/>
                  </a:lnTo>
                  <a:lnTo>
                    <a:pt x="9722" y="12334"/>
                  </a:lnTo>
                  <a:lnTo>
                    <a:pt x="9823" y="11148"/>
                  </a:lnTo>
                  <a:lnTo>
                    <a:pt x="10044" y="10968"/>
                  </a:lnTo>
                  <a:lnTo>
                    <a:pt x="10265" y="10787"/>
                  </a:lnTo>
                  <a:lnTo>
                    <a:pt x="10486" y="10606"/>
                  </a:lnTo>
                  <a:lnTo>
                    <a:pt x="10687" y="10405"/>
                  </a:lnTo>
                  <a:lnTo>
                    <a:pt x="11872" y="10486"/>
                  </a:lnTo>
                  <a:lnTo>
                    <a:pt x="12052" y="10224"/>
                  </a:lnTo>
                  <a:lnTo>
                    <a:pt x="12233" y="9943"/>
                  </a:lnTo>
                  <a:lnTo>
                    <a:pt x="12394" y="9662"/>
                  </a:lnTo>
                  <a:lnTo>
                    <a:pt x="12535" y="9381"/>
                  </a:lnTo>
                  <a:lnTo>
                    <a:pt x="11912" y="8376"/>
                  </a:lnTo>
                  <a:lnTo>
                    <a:pt x="12012" y="8095"/>
                  </a:lnTo>
                  <a:lnTo>
                    <a:pt x="12073" y="7834"/>
                  </a:lnTo>
                  <a:lnTo>
                    <a:pt x="12133" y="7553"/>
                  </a:lnTo>
                  <a:lnTo>
                    <a:pt x="12173" y="7252"/>
                  </a:lnTo>
                  <a:lnTo>
                    <a:pt x="13197" y="6629"/>
                  </a:lnTo>
                  <a:lnTo>
                    <a:pt x="13197" y="6307"/>
                  </a:lnTo>
                  <a:lnTo>
                    <a:pt x="13177" y="5986"/>
                  </a:lnTo>
                  <a:lnTo>
                    <a:pt x="13137" y="5665"/>
                  </a:lnTo>
                  <a:lnTo>
                    <a:pt x="13077" y="5343"/>
                  </a:lnTo>
                  <a:lnTo>
                    <a:pt x="11992" y="4901"/>
                  </a:lnTo>
                  <a:lnTo>
                    <a:pt x="11892" y="4620"/>
                  </a:lnTo>
                  <a:lnTo>
                    <a:pt x="11791" y="4359"/>
                  </a:lnTo>
                  <a:lnTo>
                    <a:pt x="11671" y="4098"/>
                  </a:lnTo>
                  <a:lnTo>
                    <a:pt x="11550" y="3837"/>
                  </a:lnTo>
                  <a:lnTo>
                    <a:pt x="11992" y="2752"/>
                  </a:lnTo>
                  <a:lnTo>
                    <a:pt x="11791" y="2491"/>
                  </a:lnTo>
                  <a:lnTo>
                    <a:pt x="11590" y="2230"/>
                  </a:lnTo>
                  <a:lnTo>
                    <a:pt x="11370" y="1989"/>
                  </a:lnTo>
                  <a:lnTo>
                    <a:pt x="11149" y="1768"/>
                  </a:lnTo>
                  <a:lnTo>
                    <a:pt x="9984" y="2049"/>
                  </a:lnTo>
                  <a:lnTo>
                    <a:pt x="9763" y="1868"/>
                  </a:lnTo>
                  <a:lnTo>
                    <a:pt x="9521" y="1728"/>
                  </a:lnTo>
                  <a:lnTo>
                    <a:pt x="9280" y="1587"/>
                  </a:lnTo>
                  <a:lnTo>
                    <a:pt x="9019" y="1446"/>
                  </a:lnTo>
                  <a:lnTo>
                    <a:pt x="8738" y="301"/>
                  </a:lnTo>
                  <a:lnTo>
                    <a:pt x="8437" y="201"/>
                  </a:lnTo>
                  <a:lnTo>
                    <a:pt x="8115" y="121"/>
                  </a:lnTo>
                  <a:lnTo>
                    <a:pt x="7794" y="40"/>
                  </a:lnTo>
                  <a:lnTo>
                    <a:pt x="74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3659825" y="4529750"/>
              <a:ext cx="194375" cy="194875"/>
            </a:xfrm>
            <a:custGeom>
              <a:avLst/>
              <a:gdLst/>
              <a:ahLst/>
              <a:cxnLst/>
              <a:rect l="l" t="t" r="r" b="b"/>
              <a:pathLst>
                <a:path w="7775" h="7795" extrusionOk="0">
                  <a:moveTo>
                    <a:pt x="3938" y="462"/>
                  </a:moveTo>
                  <a:lnTo>
                    <a:pt x="4280" y="483"/>
                  </a:lnTo>
                  <a:lnTo>
                    <a:pt x="4621" y="543"/>
                  </a:lnTo>
                  <a:lnTo>
                    <a:pt x="4942" y="623"/>
                  </a:lnTo>
                  <a:lnTo>
                    <a:pt x="5244" y="744"/>
                  </a:lnTo>
                  <a:lnTo>
                    <a:pt x="5545" y="884"/>
                  </a:lnTo>
                  <a:lnTo>
                    <a:pt x="5846" y="1065"/>
                  </a:lnTo>
                  <a:lnTo>
                    <a:pt x="6107" y="1286"/>
                  </a:lnTo>
                  <a:lnTo>
                    <a:pt x="6369" y="1507"/>
                  </a:lnTo>
                  <a:lnTo>
                    <a:pt x="6590" y="1768"/>
                  </a:lnTo>
                  <a:lnTo>
                    <a:pt x="6770" y="2029"/>
                  </a:lnTo>
                  <a:lnTo>
                    <a:pt x="6951" y="2331"/>
                  </a:lnTo>
                  <a:lnTo>
                    <a:pt x="7092" y="2632"/>
                  </a:lnTo>
                  <a:lnTo>
                    <a:pt x="7192" y="2953"/>
                  </a:lnTo>
                  <a:lnTo>
                    <a:pt x="7273" y="3275"/>
                  </a:lnTo>
                  <a:lnTo>
                    <a:pt x="7313" y="3616"/>
                  </a:lnTo>
                  <a:lnTo>
                    <a:pt x="7333" y="3958"/>
                  </a:lnTo>
                  <a:lnTo>
                    <a:pt x="7293" y="4299"/>
                  </a:lnTo>
                  <a:lnTo>
                    <a:pt x="7252" y="4621"/>
                  </a:lnTo>
                  <a:lnTo>
                    <a:pt x="7172" y="4942"/>
                  </a:lnTo>
                  <a:lnTo>
                    <a:pt x="7052" y="5263"/>
                  </a:lnTo>
                  <a:lnTo>
                    <a:pt x="6891" y="5565"/>
                  </a:lnTo>
                  <a:lnTo>
                    <a:pt x="6710" y="5846"/>
                  </a:lnTo>
                  <a:lnTo>
                    <a:pt x="6509" y="6127"/>
                  </a:lnTo>
                  <a:lnTo>
                    <a:pt x="6268" y="6368"/>
                  </a:lnTo>
                  <a:lnTo>
                    <a:pt x="6027" y="6589"/>
                  </a:lnTo>
                  <a:lnTo>
                    <a:pt x="5746" y="6790"/>
                  </a:lnTo>
                  <a:lnTo>
                    <a:pt x="5465" y="6951"/>
                  </a:lnTo>
                  <a:lnTo>
                    <a:pt x="5163" y="7091"/>
                  </a:lnTo>
                  <a:lnTo>
                    <a:pt x="4842" y="7212"/>
                  </a:lnTo>
                  <a:lnTo>
                    <a:pt x="4500" y="7272"/>
                  </a:lnTo>
                  <a:lnTo>
                    <a:pt x="4179" y="7332"/>
                  </a:lnTo>
                  <a:lnTo>
                    <a:pt x="3838" y="7332"/>
                  </a:lnTo>
                  <a:lnTo>
                    <a:pt x="3496" y="7312"/>
                  </a:lnTo>
                  <a:lnTo>
                    <a:pt x="3155" y="7252"/>
                  </a:lnTo>
                  <a:lnTo>
                    <a:pt x="2833" y="7172"/>
                  </a:lnTo>
                  <a:lnTo>
                    <a:pt x="2532" y="7051"/>
                  </a:lnTo>
                  <a:lnTo>
                    <a:pt x="2231" y="6910"/>
                  </a:lnTo>
                  <a:lnTo>
                    <a:pt x="1929" y="6730"/>
                  </a:lnTo>
                  <a:lnTo>
                    <a:pt x="1668" y="6529"/>
                  </a:lnTo>
                  <a:lnTo>
                    <a:pt x="1407" y="6288"/>
                  </a:lnTo>
                  <a:lnTo>
                    <a:pt x="1186" y="6027"/>
                  </a:lnTo>
                  <a:lnTo>
                    <a:pt x="1005" y="5766"/>
                  </a:lnTo>
                  <a:lnTo>
                    <a:pt x="825" y="5464"/>
                  </a:lnTo>
                  <a:lnTo>
                    <a:pt x="684" y="5163"/>
                  </a:lnTo>
                  <a:lnTo>
                    <a:pt x="583" y="4842"/>
                  </a:lnTo>
                  <a:lnTo>
                    <a:pt x="503" y="4520"/>
                  </a:lnTo>
                  <a:lnTo>
                    <a:pt x="463" y="4179"/>
                  </a:lnTo>
                  <a:lnTo>
                    <a:pt x="443" y="3837"/>
                  </a:lnTo>
                  <a:lnTo>
                    <a:pt x="463" y="3496"/>
                  </a:lnTo>
                  <a:lnTo>
                    <a:pt x="523" y="3174"/>
                  </a:lnTo>
                  <a:lnTo>
                    <a:pt x="604" y="2853"/>
                  </a:lnTo>
                  <a:lnTo>
                    <a:pt x="724" y="2531"/>
                  </a:lnTo>
                  <a:lnTo>
                    <a:pt x="885" y="2230"/>
                  </a:lnTo>
                  <a:lnTo>
                    <a:pt x="1066" y="1949"/>
                  </a:lnTo>
                  <a:lnTo>
                    <a:pt x="1266" y="1668"/>
                  </a:lnTo>
                  <a:lnTo>
                    <a:pt x="1507" y="1427"/>
                  </a:lnTo>
                  <a:lnTo>
                    <a:pt x="1749" y="1206"/>
                  </a:lnTo>
                  <a:lnTo>
                    <a:pt x="2030" y="1005"/>
                  </a:lnTo>
                  <a:lnTo>
                    <a:pt x="2311" y="844"/>
                  </a:lnTo>
                  <a:lnTo>
                    <a:pt x="2612" y="704"/>
                  </a:lnTo>
                  <a:lnTo>
                    <a:pt x="2934" y="603"/>
                  </a:lnTo>
                  <a:lnTo>
                    <a:pt x="3275" y="523"/>
                  </a:lnTo>
                  <a:lnTo>
                    <a:pt x="3597" y="483"/>
                  </a:lnTo>
                  <a:lnTo>
                    <a:pt x="3938" y="462"/>
                  </a:lnTo>
                  <a:close/>
                  <a:moveTo>
                    <a:pt x="3958" y="0"/>
                  </a:moveTo>
                  <a:lnTo>
                    <a:pt x="3576" y="21"/>
                  </a:lnTo>
                  <a:lnTo>
                    <a:pt x="3175" y="81"/>
                  </a:lnTo>
                  <a:lnTo>
                    <a:pt x="2813" y="161"/>
                  </a:lnTo>
                  <a:lnTo>
                    <a:pt x="2452" y="282"/>
                  </a:lnTo>
                  <a:lnTo>
                    <a:pt x="2110" y="442"/>
                  </a:lnTo>
                  <a:lnTo>
                    <a:pt x="1789" y="623"/>
                  </a:lnTo>
                  <a:lnTo>
                    <a:pt x="1467" y="844"/>
                  </a:lnTo>
                  <a:lnTo>
                    <a:pt x="1186" y="1105"/>
                  </a:lnTo>
                  <a:lnTo>
                    <a:pt x="925" y="1387"/>
                  </a:lnTo>
                  <a:lnTo>
                    <a:pt x="684" y="1688"/>
                  </a:lnTo>
                  <a:lnTo>
                    <a:pt x="483" y="2009"/>
                  </a:lnTo>
                  <a:lnTo>
                    <a:pt x="322" y="2351"/>
                  </a:lnTo>
                  <a:lnTo>
                    <a:pt x="182" y="2712"/>
                  </a:lnTo>
                  <a:lnTo>
                    <a:pt x="81" y="3074"/>
                  </a:lnTo>
                  <a:lnTo>
                    <a:pt x="21" y="3455"/>
                  </a:lnTo>
                  <a:lnTo>
                    <a:pt x="1" y="3837"/>
                  </a:lnTo>
                  <a:lnTo>
                    <a:pt x="1" y="4219"/>
                  </a:lnTo>
                  <a:lnTo>
                    <a:pt x="61" y="4600"/>
                  </a:lnTo>
                  <a:lnTo>
                    <a:pt x="142" y="4982"/>
                  </a:lnTo>
                  <a:lnTo>
                    <a:pt x="262" y="5344"/>
                  </a:lnTo>
                  <a:lnTo>
                    <a:pt x="423" y="5685"/>
                  </a:lnTo>
                  <a:lnTo>
                    <a:pt x="624" y="6007"/>
                  </a:lnTo>
                  <a:lnTo>
                    <a:pt x="845" y="6308"/>
                  </a:lnTo>
                  <a:lnTo>
                    <a:pt x="1086" y="6609"/>
                  </a:lnTo>
                  <a:lnTo>
                    <a:pt x="1367" y="6870"/>
                  </a:lnTo>
                  <a:lnTo>
                    <a:pt x="1648" y="7071"/>
                  </a:lnTo>
                  <a:lnTo>
                    <a:pt x="1929" y="7272"/>
                  </a:lnTo>
                  <a:lnTo>
                    <a:pt x="2231" y="7413"/>
                  </a:lnTo>
                  <a:lnTo>
                    <a:pt x="2552" y="7553"/>
                  </a:lnTo>
                  <a:lnTo>
                    <a:pt x="2873" y="7654"/>
                  </a:lnTo>
                  <a:lnTo>
                    <a:pt x="3195" y="7734"/>
                  </a:lnTo>
                  <a:lnTo>
                    <a:pt x="3536" y="7774"/>
                  </a:lnTo>
                  <a:lnTo>
                    <a:pt x="3878" y="7794"/>
                  </a:lnTo>
                  <a:lnTo>
                    <a:pt x="4199" y="7774"/>
                  </a:lnTo>
                  <a:lnTo>
                    <a:pt x="4601" y="7714"/>
                  </a:lnTo>
                  <a:lnTo>
                    <a:pt x="4983" y="7634"/>
                  </a:lnTo>
                  <a:lnTo>
                    <a:pt x="5344" y="7513"/>
                  </a:lnTo>
                  <a:lnTo>
                    <a:pt x="5686" y="7352"/>
                  </a:lnTo>
                  <a:lnTo>
                    <a:pt x="6007" y="7152"/>
                  </a:lnTo>
                  <a:lnTo>
                    <a:pt x="6328" y="6931"/>
                  </a:lnTo>
                  <a:lnTo>
                    <a:pt x="6590" y="6690"/>
                  </a:lnTo>
                  <a:lnTo>
                    <a:pt x="6851" y="6408"/>
                  </a:lnTo>
                  <a:lnTo>
                    <a:pt x="7092" y="6107"/>
                  </a:lnTo>
                  <a:lnTo>
                    <a:pt x="7273" y="5806"/>
                  </a:lnTo>
                  <a:lnTo>
                    <a:pt x="7453" y="5464"/>
                  </a:lnTo>
                  <a:lnTo>
                    <a:pt x="7594" y="5103"/>
                  </a:lnTo>
                  <a:lnTo>
                    <a:pt x="7694" y="4741"/>
                  </a:lnTo>
                  <a:lnTo>
                    <a:pt x="7755" y="4359"/>
                  </a:lnTo>
                  <a:lnTo>
                    <a:pt x="7775" y="3978"/>
                  </a:lnTo>
                  <a:lnTo>
                    <a:pt x="7755" y="3576"/>
                  </a:lnTo>
                  <a:lnTo>
                    <a:pt x="7714" y="3174"/>
                  </a:lnTo>
                  <a:lnTo>
                    <a:pt x="7614" y="2813"/>
                  </a:lnTo>
                  <a:lnTo>
                    <a:pt x="7493" y="2431"/>
                  </a:lnTo>
                  <a:lnTo>
                    <a:pt x="7333" y="2090"/>
                  </a:lnTo>
                  <a:lnTo>
                    <a:pt x="7152" y="1768"/>
                  </a:lnTo>
                  <a:lnTo>
                    <a:pt x="6931" y="1467"/>
                  </a:lnTo>
                  <a:lnTo>
                    <a:pt x="6670" y="1186"/>
                  </a:lnTo>
                  <a:lnTo>
                    <a:pt x="6409" y="925"/>
                  </a:lnTo>
                  <a:lnTo>
                    <a:pt x="6107" y="704"/>
                  </a:lnTo>
                  <a:lnTo>
                    <a:pt x="5786" y="503"/>
                  </a:lnTo>
                  <a:lnTo>
                    <a:pt x="5445" y="342"/>
                  </a:lnTo>
                  <a:lnTo>
                    <a:pt x="5103" y="201"/>
                  </a:lnTo>
                  <a:lnTo>
                    <a:pt x="4742" y="101"/>
                  </a:lnTo>
                  <a:lnTo>
                    <a:pt x="4360" y="41"/>
                  </a:lnTo>
                  <a:lnTo>
                    <a:pt x="39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Pentagon 14"/>
          <p:cNvSpPr/>
          <p:nvPr/>
        </p:nvSpPr>
        <p:spPr>
          <a:xfrm>
            <a:off x="1570856" y="475444"/>
            <a:ext cx="2377689" cy="458618"/>
          </a:xfrm>
          <a:prstGeom prst="homePlate">
            <a:avLst/>
          </a:prstGeom>
          <a:solidFill>
            <a:schemeClr val="accent3">
              <a:lumMod val="50000"/>
            </a:schemeClr>
          </a:solid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bg1"/>
                </a:solidFill>
                <a:latin typeface="Arial" pitchFamily="34" charset="0"/>
                <a:cs typeface="Arial" pitchFamily="34" charset="0"/>
              </a:rPr>
              <a:t>KHỞI ĐỘNG</a:t>
            </a:r>
            <a:endParaRPr lang="en-US" sz="2400"/>
          </a:p>
        </p:txBody>
      </p:sp>
      <p:sp>
        <p:nvSpPr>
          <p:cNvPr id="3" name="TextBox 2"/>
          <p:cNvSpPr txBox="1"/>
          <p:nvPr/>
        </p:nvSpPr>
        <p:spPr>
          <a:xfrm>
            <a:off x="1685074" y="1180837"/>
            <a:ext cx="4934364" cy="523220"/>
          </a:xfrm>
          <a:prstGeom prst="rect">
            <a:avLst/>
          </a:prstGeom>
          <a:noFill/>
        </p:spPr>
        <p:txBody>
          <a:bodyPr wrap="none" rtlCol="0">
            <a:spAutoFit/>
          </a:bodyPr>
          <a:lstStyle/>
          <a:p>
            <a:pPr algn="ctr"/>
            <a:r>
              <a:rPr lang="en-US" sz="2800" dirty="0" err="1"/>
              <a:t>Trò</a:t>
            </a:r>
            <a:r>
              <a:rPr lang="en-US" sz="2800" dirty="0"/>
              <a:t> </a:t>
            </a:r>
            <a:r>
              <a:rPr lang="en-US" sz="2800" dirty="0" err="1"/>
              <a:t>chơi</a:t>
            </a:r>
            <a:r>
              <a:rPr lang="en-US" sz="2800" dirty="0"/>
              <a:t>: </a:t>
            </a:r>
            <a:r>
              <a:rPr lang="en-US" sz="2800" b="1" dirty="0">
                <a:solidFill>
                  <a:schemeClr val="accent4">
                    <a:lumMod val="75000"/>
                  </a:schemeClr>
                </a:solidFill>
              </a:rPr>
              <a:t>“</a:t>
            </a:r>
            <a:r>
              <a:rPr lang="en-US" sz="2800" b="1" dirty="0" err="1">
                <a:solidFill>
                  <a:schemeClr val="accent4">
                    <a:lumMod val="75000"/>
                  </a:schemeClr>
                </a:solidFill>
              </a:rPr>
              <a:t>Tìm</a:t>
            </a:r>
            <a:r>
              <a:rPr lang="en-US" sz="2800" b="1" dirty="0">
                <a:solidFill>
                  <a:schemeClr val="accent4">
                    <a:lumMod val="75000"/>
                  </a:schemeClr>
                </a:solidFill>
              </a:rPr>
              <a:t> </a:t>
            </a:r>
            <a:r>
              <a:rPr lang="en-US" sz="2800" b="1" dirty="0" err="1">
                <a:solidFill>
                  <a:schemeClr val="accent4">
                    <a:lumMod val="75000"/>
                  </a:schemeClr>
                </a:solidFill>
              </a:rPr>
              <a:t>vật</a:t>
            </a:r>
            <a:r>
              <a:rPr lang="en-US" sz="2800" b="1" dirty="0">
                <a:solidFill>
                  <a:schemeClr val="accent4">
                    <a:lumMod val="75000"/>
                  </a:schemeClr>
                </a:solidFill>
              </a:rPr>
              <a:t> </a:t>
            </a:r>
            <a:r>
              <a:rPr lang="en-US" sz="2800" b="1" dirty="0" err="1">
                <a:solidFill>
                  <a:schemeClr val="accent4">
                    <a:lumMod val="75000"/>
                  </a:schemeClr>
                </a:solidFill>
              </a:rPr>
              <a:t>đoán</a:t>
            </a:r>
            <a:r>
              <a:rPr lang="en-US" sz="2800" b="1" dirty="0">
                <a:solidFill>
                  <a:schemeClr val="accent4">
                    <a:lumMod val="75000"/>
                  </a:schemeClr>
                </a:solidFill>
              </a:rPr>
              <a:t> </a:t>
            </a:r>
            <a:r>
              <a:rPr lang="en-US" sz="2800" b="1" dirty="0" err="1">
                <a:solidFill>
                  <a:schemeClr val="accent4">
                    <a:lumMod val="75000"/>
                  </a:schemeClr>
                </a:solidFill>
              </a:rPr>
              <a:t>tên</a:t>
            </a:r>
            <a:r>
              <a:rPr lang="en-US" sz="2800" b="1" dirty="0">
                <a:solidFill>
                  <a:schemeClr val="accent4">
                    <a:lumMod val="75000"/>
                  </a:schemeClr>
                </a:solidFill>
              </a:rPr>
              <a:t>”</a:t>
            </a:r>
          </a:p>
        </p:txBody>
      </p:sp>
      <p:pic>
        <p:nvPicPr>
          <p:cNvPr id="17" name="Picture 7"/>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478997" y="1711734"/>
            <a:ext cx="2079659" cy="2921615"/>
          </a:xfrm>
          <a:prstGeom prst="rect">
            <a:avLst/>
          </a:prstGeom>
        </p:spPr>
      </p:pic>
      <p:pic>
        <p:nvPicPr>
          <p:cNvPr id="18" name="Picture 2"/>
          <p:cNvPicPr>
            <a:picLocks noChangeAspect="1"/>
          </p:cNvPicPr>
          <p:nvPr/>
        </p:nvPicPr>
        <p:blipFill>
          <a:blip r:embed="rId5"/>
          <a:srcRect/>
          <a:stretch>
            <a:fillRect/>
          </a:stretch>
        </p:blipFill>
        <p:spPr>
          <a:xfrm>
            <a:off x="6567055" y="442999"/>
            <a:ext cx="1729375" cy="1749052"/>
          </a:xfrm>
          <a:prstGeom prst="rect">
            <a:avLst/>
          </a:prstGeom>
        </p:spPr>
      </p:pic>
      <p:sp>
        <p:nvSpPr>
          <p:cNvPr id="4" name="Rounded Rectangle 3"/>
          <p:cNvSpPr/>
          <p:nvPr/>
        </p:nvSpPr>
        <p:spPr>
          <a:xfrm>
            <a:off x="2558657" y="2213264"/>
            <a:ext cx="5993062" cy="225482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rgbClr val="0070C0"/>
                </a:solidFill>
              </a:rPr>
              <a:t>HS lên miêu tả đồ vật trong hộp kín, miêu tả để các bạn trong lớp đoán được tên sản phẩm đó, nội dung miêu tả bao gồm: </a:t>
            </a:r>
            <a:r>
              <a:rPr lang="en-US" sz="1600" i="1">
                <a:solidFill>
                  <a:srgbClr val="0070C0"/>
                </a:solidFill>
              </a:rPr>
              <a:t>Người sản xuất ra sản phẩm đó là ai? Sản phẩm đó thoả mãn nhu cầu nào, của đối tượng tiêu dùng nào? Có thể mua sản phẩm đó ở đâu? </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308" y="3136604"/>
            <a:ext cx="3864070" cy="2287189"/>
          </a:xfrm>
          <a:prstGeom prst="rect">
            <a:avLst/>
          </a:prstGeom>
        </p:spPr>
      </p:pic>
      <p:pic>
        <p:nvPicPr>
          <p:cNvPr id="84" name="Picture 6"/>
          <p:cNvPicPr>
            <a:picLocks noChangeAspect="1"/>
          </p:cNvPicPr>
          <p:nvPr/>
        </p:nvPicPr>
        <p:blipFill>
          <a:blip r:embed="rId4"/>
          <a:srcRect/>
          <a:stretch>
            <a:fillRect/>
          </a:stretch>
        </p:blipFill>
        <p:spPr>
          <a:xfrm>
            <a:off x="413588" y="367179"/>
            <a:ext cx="7867967" cy="4672412"/>
          </a:xfrm>
          <a:prstGeom prst="rect">
            <a:avLst/>
          </a:prstGeom>
        </p:spPr>
      </p:pic>
      <p:sp>
        <p:nvSpPr>
          <p:cNvPr id="3" name="TextBox 2"/>
          <p:cNvSpPr txBox="1"/>
          <p:nvPr/>
        </p:nvSpPr>
        <p:spPr>
          <a:xfrm>
            <a:off x="2226637" y="1668464"/>
            <a:ext cx="4241867" cy="492443"/>
          </a:xfrm>
          <a:prstGeom prst="rect">
            <a:avLst/>
          </a:prstGeom>
          <a:noFill/>
        </p:spPr>
        <p:txBody>
          <a:bodyPr wrap="none" rtlCol="0">
            <a:spAutoFit/>
          </a:bodyPr>
          <a:lstStyle/>
          <a:p>
            <a:r>
              <a:rPr lang="vi-VN" sz="2600" b="1" dirty="0" smtClean="0">
                <a:solidFill>
                  <a:srgbClr val="002060"/>
                </a:solidFill>
              </a:rPr>
              <a:t>3</a:t>
            </a:r>
            <a:r>
              <a:rPr lang="en-US" sz="2600" b="1" dirty="0" smtClean="0">
                <a:solidFill>
                  <a:srgbClr val="002060"/>
                </a:solidFill>
              </a:rPr>
              <a:t>. </a:t>
            </a:r>
            <a:r>
              <a:rPr lang="en-US" sz="2600" b="1" dirty="0">
                <a:solidFill>
                  <a:srgbClr val="002060"/>
                </a:solidFill>
              </a:rPr>
              <a:t>CHỦ THỂ TRUNG GIAN</a:t>
            </a:r>
          </a:p>
        </p:txBody>
      </p:sp>
    </p:spTree>
    <p:extLst>
      <p:ext uri="{BB962C8B-B14F-4D97-AF65-F5344CB8AC3E}">
        <p14:creationId xmlns="" xmlns:p14="http://schemas.microsoft.com/office/powerpoint/2010/main" val="734530809"/>
      </p:ext>
    </p:extLst>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5729" y="483288"/>
            <a:ext cx="3939294" cy="400110"/>
          </a:xfrm>
          <a:prstGeom prst="rect">
            <a:avLst/>
          </a:prstGeom>
          <a:noFill/>
        </p:spPr>
        <p:txBody>
          <a:bodyPr wrap="square" rtlCol="0">
            <a:spAutoFit/>
          </a:bodyPr>
          <a:lstStyle/>
          <a:p>
            <a:r>
              <a:rPr lang="vi-VN" sz="2000" b="1" dirty="0" smtClean="0">
                <a:solidFill>
                  <a:schemeClr val="accent4">
                    <a:lumMod val="50000"/>
                  </a:schemeClr>
                </a:solidFill>
              </a:rPr>
              <a:t>3</a:t>
            </a:r>
            <a:r>
              <a:rPr lang="en-US" sz="2000" b="1" dirty="0" smtClean="0">
                <a:solidFill>
                  <a:schemeClr val="accent4">
                    <a:lumMod val="50000"/>
                  </a:schemeClr>
                </a:solidFill>
              </a:rPr>
              <a:t>. </a:t>
            </a:r>
            <a:r>
              <a:rPr lang="en-US" sz="2000" b="1" dirty="0">
                <a:solidFill>
                  <a:schemeClr val="accent4">
                    <a:lumMod val="50000"/>
                  </a:schemeClr>
                </a:solidFill>
              </a:rPr>
              <a:t>CHỦ THỂ TRUNG GIAN</a:t>
            </a:r>
          </a:p>
        </p:txBody>
      </p:sp>
      <p:cxnSp>
        <p:nvCxnSpPr>
          <p:cNvPr id="7" name="Straight Connector 6"/>
          <p:cNvCxnSpPr/>
          <p:nvPr/>
        </p:nvCxnSpPr>
        <p:spPr>
          <a:xfrm flipV="1">
            <a:off x="975615" y="868394"/>
            <a:ext cx="2769747" cy="127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59999" y="940280"/>
            <a:ext cx="2427341" cy="405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Hoạt</a:t>
            </a:r>
            <a:r>
              <a:rPr lang="en-US" sz="2000" b="1" dirty="0"/>
              <a:t> </a:t>
            </a:r>
            <a:r>
              <a:rPr lang="en-US" sz="2000" b="1" dirty="0" err="1"/>
              <a:t>động</a:t>
            </a:r>
            <a:r>
              <a:rPr lang="en-US" sz="2000" b="1" dirty="0"/>
              <a:t> </a:t>
            </a:r>
            <a:r>
              <a:rPr lang="vi-VN" sz="2000" b="1" dirty="0" smtClean="0"/>
              <a:t>nhóm</a:t>
            </a:r>
            <a:endParaRPr lang="en-US" sz="2000" b="1" dirty="0"/>
          </a:p>
        </p:txBody>
      </p:sp>
      <p:sp>
        <p:nvSpPr>
          <p:cNvPr id="10" name="Rectangle 9"/>
          <p:cNvSpPr/>
          <p:nvPr/>
        </p:nvSpPr>
        <p:spPr>
          <a:xfrm>
            <a:off x="567159" y="2037144"/>
            <a:ext cx="3201852" cy="2678093"/>
          </a:xfrm>
          <a:prstGeom prst="rect">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Font typeface="Wingdings" pitchFamily="2" charset="2"/>
              <a:buChar char="v"/>
            </a:pPr>
            <a:r>
              <a:rPr lang="vi-VN" sz="2000" b="1" dirty="0" smtClean="0">
                <a:solidFill>
                  <a:srgbClr val="002060"/>
                </a:solidFill>
                <a:latin typeface="Arial" pitchFamily="34" charset="0"/>
                <a:cs typeface="Arial" pitchFamily="34" charset="0"/>
              </a:rPr>
              <a:t> Chủ thể tham gia hoạt động kinh tế trong mỗi bức tranh trên là gì?</a:t>
            </a:r>
          </a:p>
          <a:p>
            <a:pPr algn="just">
              <a:lnSpc>
                <a:spcPct val="150000"/>
              </a:lnSpc>
              <a:buFont typeface="Wingdings" pitchFamily="2" charset="2"/>
              <a:buChar char="v"/>
            </a:pPr>
            <a:r>
              <a:rPr lang="vi-VN" sz="2000" b="1" dirty="0" smtClean="0">
                <a:solidFill>
                  <a:srgbClr val="002060"/>
                </a:solidFill>
                <a:latin typeface="Arial" pitchFamily="34" charset="0"/>
                <a:cs typeface="Arial" pitchFamily="34" charset="0"/>
              </a:rPr>
              <a:t> Hoạt động của họ có đóng góp gì cho đời sống xã hội?</a:t>
            </a:r>
            <a:endParaRPr lang="en-US" sz="2000" dirty="0">
              <a:latin typeface="Arial" pitchFamily="34" charset="0"/>
              <a:cs typeface="Arial" pitchFamily="34" charset="0"/>
            </a:endParaRPr>
          </a:p>
        </p:txBody>
      </p:sp>
      <p:pic>
        <p:nvPicPr>
          <p:cNvPr id="2055"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8171" y="0"/>
            <a:ext cx="1820307" cy="1185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52353" y="1435260"/>
            <a:ext cx="7824487" cy="646331"/>
          </a:xfrm>
          <a:prstGeom prst="rect">
            <a:avLst/>
          </a:prstGeom>
          <a:noFill/>
        </p:spPr>
        <p:txBody>
          <a:bodyPr wrap="square" rtlCol="0">
            <a:spAutoFit/>
          </a:bodyPr>
          <a:lstStyle/>
          <a:p>
            <a:pPr algn="just"/>
            <a:r>
              <a:rPr lang="vi-VN" sz="1800" i="1" dirty="0" smtClean="0"/>
              <a:t>Quan sát tranh minh họa 1, 2 đọc các thông tin 1, 2 SGK tr.13 và thực hiện nhiệm vụ:</a:t>
            </a:r>
            <a:endParaRPr lang="en-US" sz="1800" i="1" dirty="0"/>
          </a:p>
        </p:txBody>
      </p:sp>
      <p:pic>
        <p:nvPicPr>
          <p:cNvPr id="6146" name="Picture 2" descr="Chủ thể tham gia hoạt động kinh tế trong mỗi bức tranh trên là ai?"/>
          <p:cNvPicPr>
            <a:picLocks noChangeAspect="1" noChangeArrowheads="1"/>
          </p:cNvPicPr>
          <p:nvPr/>
        </p:nvPicPr>
        <p:blipFill>
          <a:blip r:embed="rId3"/>
          <a:srcRect/>
          <a:stretch>
            <a:fillRect/>
          </a:stretch>
        </p:blipFill>
        <p:spPr bwMode="auto">
          <a:xfrm>
            <a:off x="3761772" y="1967696"/>
            <a:ext cx="5382228" cy="2804873"/>
          </a:xfrm>
          <a:prstGeom prst="rect">
            <a:avLst/>
          </a:prstGeom>
          <a:noFill/>
        </p:spPr>
      </p:pic>
    </p:spTree>
    <p:extLst>
      <p:ext uri="{BB962C8B-B14F-4D97-AF65-F5344CB8AC3E}">
        <p14:creationId xmlns="" xmlns:p14="http://schemas.microsoft.com/office/powerpoint/2010/main" val="130877535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39454" y="423923"/>
            <a:ext cx="1033272" cy="1143000"/>
          </a:xfrm>
          <a:prstGeom prst="rect">
            <a:avLst/>
          </a:prstGeom>
        </p:spPr>
      </p:pic>
      <p:sp>
        <p:nvSpPr>
          <p:cNvPr id="7" name="TextBox 6"/>
          <p:cNvSpPr txBox="1"/>
          <p:nvPr/>
        </p:nvSpPr>
        <p:spPr>
          <a:xfrm>
            <a:off x="647303" y="541161"/>
            <a:ext cx="3939294" cy="400110"/>
          </a:xfrm>
          <a:prstGeom prst="rect">
            <a:avLst/>
          </a:prstGeom>
          <a:noFill/>
        </p:spPr>
        <p:txBody>
          <a:bodyPr wrap="square" rtlCol="0">
            <a:spAutoFit/>
          </a:bodyPr>
          <a:lstStyle/>
          <a:p>
            <a:r>
              <a:rPr lang="vi-VN" sz="2000" b="1" dirty="0" smtClean="0">
                <a:solidFill>
                  <a:schemeClr val="accent4">
                    <a:lumMod val="50000"/>
                  </a:schemeClr>
                </a:solidFill>
              </a:rPr>
              <a:t>3</a:t>
            </a:r>
            <a:r>
              <a:rPr lang="en-US" sz="2000" b="1" dirty="0" smtClean="0">
                <a:solidFill>
                  <a:schemeClr val="accent4">
                    <a:lumMod val="50000"/>
                  </a:schemeClr>
                </a:solidFill>
              </a:rPr>
              <a:t>. </a:t>
            </a:r>
            <a:r>
              <a:rPr lang="en-US" sz="2000" b="1" dirty="0">
                <a:solidFill>
                  <a:schemeClr val="accent4">
                    <a:lumMod val="50000"/>
                  </a:schemeClr>
                </a:solidFill>
              </a:rPr>
              <a:t>CHỦ THỂ TRUNG GIAN</a:t>
            </a:r>
          </a:p>
        </p:txBody>
      </p:sp>
      <p:cxnSp>
        <p:nvCxnSpPr>
          <p:cNvPr id="8" name="Straight Connector 7"/>
          <p:cNvCxnSpPr/>
          <p:nvPr/>
        </p:nvCxnSpPr>
        <p:spPr>
          <a:xfrm flipV="1">
            <a:off x="917742" y="926267"/>
            <a:ext cx="2769747" cy="127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94482" y="1743661"/>
            <a:ext cx="3217762" cy="3139321"/>
          </a:xfrm>
          <a:prstGeom prst="rect">
            <a:avLst/>
          </a:prstGeom>
        </p:spPr>
        <p:txBody>
          <a:bodyPr wrap="square">
            <a:spAutoFit/>
          </a:bodyPr>
          <a:lstStyle/>
          <a:p>
            <a:pPr algn="just">
              <a:lnSpc>
                <a:spcPct val="150000"/>
              </a:lnSpc>
              <a:buFont typeface="Wingdings" pitchFamily="2" charset="2"/>
              <a:buChar char="q"/>
            </a:pPr>
            <a:r>
              <a:rPr lang="vi-VN" sz="2200" b="1" dirty="0" smtClean="0">
                <a:solidFill>
                  <a:srgbClr val="FF0000"/>
                </a:solidFill>
              </a:rPr>
              <a:t> Nhà phân phối hàng hóa</a:t>
            </a:r>
            <a:r>
              <a:rPr lang="vi-VN" sz="2200" dirty="0" smtClean="0"/>
              <a:t>: Giúp việc lưu thông hàng hóa tập trung về đầu mối và phân phối đi các nơi nhanh gọn, hiệu quả.</a:t>
            </a:r>
            <a:endParaRPr lang="en-US" sz="2200" dirty="0"/>
          </a:p>
        </p:txBody>
      </p:sp>
      <p:sp>
        <p:nvSpPr>
          <p:cNvPr id="6" name="Rectangle 5"/>
          <p:cNvSpPr/>
          <p:nvPr/>
        </p:nvSpPr>
        <p:spPr>
          <a:xfrm>
            <a:off x="4178461" y="1705102"/>
            <a:ext cx="4201612" cy="3139321"/>
          </a:xfrm>
          <a:prstGeom prst="rect">
            <a:avLst/>
          </a:prstGeom>
        </p:spPr>
        <p:txBody>
          <a:bodyPr wrap="square">
            <a:spAutoFit/>
          </a:bodyPr>
          <a:lstStyle/>
          <a:p>
            <a:pPr algn="just">
              <a:lnSpc>
                <a:spcPct val="150000"/>
              </a:lnSpc>
              <a:buFont typeface="Wingdings" pitchFamily="2" charset="2"/>
              <a:buChar char="q"/>
            </a:pPr>
            <a:r>
              <a:rPr lang="vi-VN" sz="2200" b="1" dirty="0" smtClean="0">
                <a:solidFill>
                  <a:srgbClr val="FF0000"/>
                </a:solidFill>
              </a:rPr>
              <a:t> Môi giới việc làm: </a:t>
            </a:r>
            <a:r>
              <a:rPr lang="vi-VN" sz="2200" dirty="0" smtClean="0"/>
              <a:t>Cung cấp thông tin về việc làm và người lao động để được hưởng phí môi giới       Việc tìm kiếm việc làm và người lao động thuận lợi, nhanh chóng hơn.</a:t>
            </a:r>
            <a:endParaRPr lang="en-US" sz="2200" dirty="0"/>
          </a:p>
        </p:txBody>
      </p:sp>
      <p:cxnSp>
        <p:nvCxnSpPr>
          <p:cNvPr id="12" name="Straight Connector 11"/>
          <p:cNvCxnSpPr/>
          <p:nvPr/>
        </p:nvCxnSpPr>
        <p:spPr>
          <a:xfrm rot="5400000">
            <a:off x="2673752" y="3287211"/>
            <a:ext cx="2754775" cy="1588"/>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5474825" y="3541853"/>
            <a:ext cx="416689" cy="115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937549" y="1064871"/>
            <a:ext cx="6875362" cy="769441"/>
          </a:xfrm>
          <a:prstGeom prst="rect">
            <a:avLst/>
          </a:prstGeom>
          <a:noFill/>
        </p:spPr>
        <p:txBody>
          <a:bodyPr wrap="square" rtlCol="0">
            <a:spAutoFit/>
          </a:bodyPr>
          <a:lstStyle/>
          <a:p>
            <a:pPr>
              <a:buFont typeface="Wingdings" pitchFamily="2" charset="2"/>
              <a:buChar char="Ø"/>
            </a:pPr>
            <a:r>
              <a:rPr lang="vi-VN" sz="2200" dirty="0" smtClean="0"/>
              <a:t> Chủ thể tham gia hoạt động kinh tế trong bức tranh trên là chủ thể trung gian:</a:t>
            </a:r>
            <a:endParaRPr lang="en-US" sz="2200" dirty="0"/>
          </a:p>
        </p:txBody>
      </p:sp>
    </p:spTree>
    <p:extLst>
      <p:ext uri="{BB962C8B-B14F-4D97-AF65-F5344CB8AC3E}">
        <p14:creationId xmlns="" xmlns:p14="http://schemas.microsoft.com/office/powerpoint/2010/main" val="188971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grpSp>
        <p:nvGrpSpPr>
          <p:cNvPr id="2908" name="Google Shape;2908;p43"/>
          <p:cNvGrpSpPr/>
          <p:nvPr/>
        </p:nvGrpSpPr>
        <p:grpSpPr>
          <a:xfrm>
            <a:off x="8562109" y="58859"/>
            <a:ext cx="481822" cy="917886"/>
            <a:chOff x="5120675" y="1937000"/>
            <a:chExt cx="925050" cy="1423700"/>
          </a:xfrm>
        </p:grpSpPr>
        <p:sp>
          <p:nvSpPr>
            <p:cNvPr id="2909" name="Google Shape;2909;p43"/>
            <p:cNvSpPr/>
            <p:nvPr/>
          </p:nvSpPr>
          <p:spPr>
            <a:xfrm>
              <a:off x="5120675" y="1937000"/>
              <a:ext cx="925050" cy="1423700"/>
            </a:xfrm>
            <a:custGeom>
              <a:avLst/>
              <a:gdLst/>
              <a:ahLst/>
              <a:cxnLst/>
              <a:rect l="l" t="t" r="r" b="b"/>
              <a:pathLst>
                <a:path w="37002" h="56948" extrusionOk="0">
                  <a:moveTo>
                    <a:pt x="4400" y="0"/>
                  </a:moveTo>
                  <a:lnTo>
                    <a:pt x="3958" y="20"/>
                  </a:lnTo>
                  <a:lnTo>
                    <a:pt x="3516" y="80"/>
                  </a:lnTo>
                  <a:lnTo>
                    <a:pt x="3094" y="181"/>
                  </a:lnTo>
                  <a:lnTo>
                    <a:pt x="2692" y="301"/>
                  </a:lnTo>
                  <a:lnTo>
                    <a:pt x="2311" y="462"/>
                  </a:lnTo>
                  <a:lnTo>
                    <a:pt x="1949" y="663"/>
                  </a:lnTo>
                  <a:lnTo>
                    <a:pt x="1608" y="884"/>
                  </a:lnTo>
                  <a:lnTo>
                    <a:pt x="1286" y="1125"/>
                  </a:lnTo>
                  <a:lnTo>
                    <a:pt x="1005" y="1406"/>
                  </a:lnTo>
                  <a:lnTo>
                    <a:pt x="764" y="1708"/>
                  </a:lnTo>
                  <a:lnTo>
                    <a:pt x="543" y="2029"/>
                  </a:lnTo>
                  <a:lnTo>
                    <a:pt x="342" y="2370"/>
                  </a:lnTo>
                  <a:lnTo>
                    <a:pt x="201" y="2712"/>
                  </a:lnTo>
                  <a:lnTo>
                    <a:pt x="101" y="3094"/>
                  </a:lnTo>
                  <a:lnTo>
                    <a:pt x="21" y="3475"/>
                  </a:lnTo>
                  <a:lnTo>
                    <a:pt x="1" y="3877"/>
                  </a:lnTo>
                  <a:lnTo>
                    <a:pt x="1" y="46241"/>
                  </a:lnTo>
                  <a:lnTo>
                    <a:pt x="21" y="46643"/>
                  </a:lnTo>
                  <a:lnTo>
                    <a:pt x="101" y="47024"/>
                  </a:lnTo>
                  <a:lnTo>
                    <a:pt x="201" y="47406"/>
                  </a:lnTo>
                  <a:lnTo>
                    <a:pt x="342" y="47747"/>
                  </a:lnTo>
                  <a:lnTo>
                    <a:pt x="543" y="48089"/>
                  </a:lnTo>
                  <a:lnTo>
                    <a:pt x="764" y="48410"/>
                  </a:lnTo>
                  <a:lnTo>
                    <a:pt x="1005" y="48712"/>
                  </a:lnTo>
                  <a:lnTo>
                    <a:pt x="1286" y="48993"/>
                  </a:lnTo>
                  <a:lnTo>
                    <a:pt x="1608" y="49234"/>
                  </a:lnTo>
                  <a:lnTo>
                    <a:pt x="1949" y="49455"/>
                  </a:lnTo>
                  <a:lnTo>
                    <a:pt x="2311" y="49656"/>
                  </a:lnTo>
                  <a:lnTo>
                    <a:pt x="2692" y="49816"/>
                  </a:lnTo>
                  <a:lnTo>
                    <a:pt x="3094" y="49937"/>
                  </a:lnTo>
                  <a:lnTo>
                    <a:pt x="3516" y="50037"/>
                  </a:lnTo>
                  <a:lnTo>
                    <a:pt x="3958" y="50098"/>
                  </a:lnTo>
                  <a:lnTo>
                    <a:pt x="4400" y="50118"/>
                  </a:lnTo>
                  <a:lnTo>
                    <a:pt x="4641" y="50118"/>
                  </a:lnTo>
                  <a:lnTo>
                    <a:pt x="4641" y="56285"/>
                  </a:lnTo>
                  <a:lnTo>
                    <a:pt x="4641" y="56405"/>
                  </a:lnTo>
                  <a:lnTo>
                    <a:pt x="4681" y="56505"/>
                  </a:lnTo>
                  <a:lnTo>
                    <a:pt x="4721" y="56606"/>
                  </a:lnTo>
                  <a:lnTo>
                    <a:pt x="4781" y="56686"/>
                  </a:lnTo>
                  <a:lnTo>
                    <a:pt x="4862" y="56767"/>
                  </a:lnTo>
                  <a:lnTo>
                    <a:pt x="4962" y="56827"/>
                  </a:lnTo>
                  <a:lnTo>
                    <a:pt x="5042" y="56887"/>
                  </a:lnTo>
                  <a:lnTo>
                    <a:pt x="5163" y="56927"/>
                  </a:lnTo>
                  <a:lnTo>
                    <a:pt x="5263" y="56947"/>
                  </a:lnTo>
                  <a:lnTo>
                    <a:pt x="5484" y="56947"/>
                  </a:lnTo>
                  <a:lnTo>
                    <a:pt x="5605" y="56927"/>
                  </a:lnTo>
                  <a:lnTo>
                    <a:pt x="5705" y="56887"/>
                  </a:lnTo>
                  <a:lnTo>
                    <a:pt x="5806" y="56847"/>
                  </a:lnTo>
                  <a:lnTo>
                    <a:pt x="5906" y="56767"/>
                  </a:lnTo>
                  <a:lnTo>
                    <a:pt x="5987" y="56686"/>
                  </a:lnTo>
                  <a:lnTo>
                    <a:pt x="11470" y="50118"/>
                  </a:lnTo>
                  <a:lnTo>
                    <a:pt x="32602" y="50118"/>
                  </a:lnTo>
                  <a:lnTo>
                    <a:pt x="33044" y="50098"/>
                  </a:lnTo>
                  <a:lnTo>
                    <a:pt x="33486" y="50037"/>
                  </a:lnTo>
                  <a:lnTo>
                    <a:pt x="33908" y="49937"/>
                  </a:lnTo>
                  <a:lnTo>
                    <a:pt x="34309" y="49816"/>
                  </a:lnTo>
                  <a:lnTo>
                    <a:pt x="34691" y="49656"/>
                  </a:lnTo>
                  <a:lnTo>
                    <a:pt x="35053" y="49455"/>
                  </a:lnTo>
                  <a:lnTo>
                    <a:pt x="35394" y="49234"/>
                  </a:lnTo>
                  <a:lnTo>
                    <a:pt x="35716" y="48993"/>
                  </a:lnTo>
                  <a:lnTo>
                    <a:pt x="35997" y="48712"/>
                  </a:lnTo>
                  <a:lnTo>
                    <a:pt x="36238" y="48410"/>
                  </a:lnTo>
                  <a:lnTo>
                    <a:pt x="36459" y="48089"/>
                  </a:lnTo>
                  <a:lnTo>
                    <a:pt x="36660" y="47747"/>
                  </a:lnTo>
                  <a:lnTo>
                    <a:pt x="36800" y="47406"/>
                  </a:lnTo>
                  <a:lnTo>
                    <a:pt x="36901" y="47024"/>
                  </a:lnTo>
                  <a:lnTo>
                    <a:pt x="36981" y="46643"/>
                  </a:lnTo>
                  <a:lnTo>
                    <a:pt x="37001" y="46241"/>
                  </a:lnTo>
                  <a:lnTo>
                    <a:pt x="37001" y="3877"/>
                  </a:lnTo>
                  <a:lnTo>
                    <a:pt x="36981" y="3475"/>
                  </a:lnTo>
                  <a:lnTo>
                    <a:pt x="36901" y="3094"/>
                  </a:lnTo>
                  <a:lnTo>
                    <a:pt x="36800" y="2712"/>
                  </a:lnTo>
                  <a:lnTo>
                    <a:pt x="36660" y="2370"/>
                  </a:lnTo>
                  <a:lnTo>
                    <a:pt x="36459" y="2029"/>
                  </a:lnTo>
                  <a:lnTo>
                    <a:pt x="36238" y="1708"/>
                  </a:lnTo>
                  <a:lnTo>
                    <a:pt x="35997" y="1406"/>
                  </a:lnTo>
                  <a:lnTo>
                    <a:pt x="35716" y="1125"/>
                  </a:lnTo>
                  <a:lnTo>
                    <a:pt x="35394" y="884"/>
                  </a:lnTo>
                  <a:lnTo>
                    <a:pt x="35053" y="663"/>
                  </a:lnTo>
                  <a:lnTo>
                    <a:pt x="34691" y="462"/>
                  </a:lnTo>
                  <a:lnTo>
                    <a:pt x="34309" y="301"/>
                  </a:lnTo>
                  <a:lnTo>
                    <a:pt x="33908" y="181"/>
                  </a:lnTo>
                  <a:lnTo>
                    <a:pt x="33486" y="80"/>
                  </a:lnTo>
                  <a:lnTo>
                    <a:pt x="33044" y="20"/>
                  </a:lnTo>
                  <a:lnTo>
                    <a:pt x="32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3"/>
            <p:cNvSpPr/>
            <p:nvPr/>
          </p:nvSpPr>
          <p:spPr>
            <a:xfrm>
              <a:off x="5236675" y="2133850"/>
              <a:ext cx="693025" cy="57275"/>
            </a:xfrm>
            <a:custGeom>
              <a:avLst/>
              <a:gdLst/>
              <a:ahLst/>
              <a:cxnLst/>
              <a:rect l="l" t="t" r="r" b="b"/>
              <a:pathLst>
                <a:path w="27721" h="2291" extrusionOk="0">
                  <a:moveTo>
                    <a:pt x="1" y="0"/>
                  </a:moveTo>
                  <a:lnTo>
                    <a:pt x="1" y="2290"/>
                  </a:lnTo>
                  <a:lnTo>
                    <a:pt x="27721" y="229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3"/>
            <p:cNvSpPr/>
            <p:nvPr/>
          </p:nvSpPr>
          <p:spPr>
            <a:xfrm>
              <a:off x="5236675" y="2293550"/>
              <a:ext cx="693025" cy="57775"/>
            </a:xfrm>
            <a:custGeom>
              <a:avLst/>
              <a:gdLst/>
              <a:ahLst/>
              <a:cxnLst/>
              <a:rect l="l" t="t" r="r" b="b"/>
              <a:pathLst>
                <a:path w="27721" h="2311" extrusionOk="0">
                  <a:moveTo>
                    <a:pt x="1" y="0"/>
                  </a:moveTo>
                  <a:lnTo>
                    <a:pt x="1" y="2310"/>
                  </a:lnTo>
                  <a:lnTo>
                    <a:pt x="27721" y="231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3"/>
            <p:cNvSpPr/>
            <p:nvPr/>
          </p:nvSpPr>
          <p:spPr>
            <a:xfrm>
              <a:off x="5236675" y="24532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3"/>
            <p:cNvSpPr/>
            <p:nvPr/>
          </p:nvSpPr>
          <p:spPr>
            <a:xfrm>
              <a:off x="5236675" y="2613425"/>
              <a:ext cx="693025" cy="57775"/>
            </a:xfrm>
            <a:custGeom>
              <a:avLst/>
              <a:gdLst/>
              <a:ahLst/>
              <a:cxnLst/>
              <a:rect l="l" t="t" r="r" b="b"/>
              <a:pathLst>
                <a:path w="27721" h="2311" extrusionOk="0">
                  <a:moveTo>
                    <a:pt x="1" y="1"/>
                  </a:moveTo>
                  <a:lnTo>
                    <a:pt x="1" y="2311"/>
                  </a:lnTo>
                  <a:lnTo>
                    <a:pt x="27721" y="231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3"/>
            <p:cNvSpPr/>
            <p:nvPr/>
          </p:nvSpPr>
          <p:spPr>
            <a:xfrm>
              <a:off x="5236675" y="2773125"/>
              <a:ext cx="693025" cy="57775"/>
            </a:xfrm>
            <a:custGeom>
              <a:avLst/>
              <a:gdLst/>
              <a:ahLst/>
              <a:cxnLst/>
              <a:rect l="l" t="t" r="r" b="b"/>
              <a:pathLst>
                <a:path w="27721" h="2311" extrusionOk="0">
                  <a:moveTo>
                    <a:pt x="1" y="0"/>
                  </a:moveTo>
                  <a:lnTo>
                    <a:pt x="1" y="2310"/>
                  </a:lnTo>
                  <a:lnTo>
                    <a:pt x="27721" y="2310"/>
                  </a:lnTo>
                  <a:lnTo>
                    <a:pt x="277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3"/>
            <p:cNvSpPr/>
            <p:nvPr/>
          </p:nvSpPr>
          <p:spPr>
            <a:xfrm>
              <a:off x="5236675" y="2935825"/>
              <a:ext cx="693025" cy="57275"/>
            </a:xfrm>
            <a:custGeom>
              <a:avLst/>
              <a:gdLst/>
              <a:ahLst/>
              <a:cxnLst/>
              <a:rect l="l" t="t" r="r" b="b"/>
              <a:pathLst>
                <a:path w="27721" h="2291" extrusionOk="0">
                  <a:moveTo>
                    <a:pt x="1" y="1"/>
                  </a:moveTo>
                  <a:lnTo>
                    <a:pt x="1" y="2291"/>
                  </a:lnTo>
                  <a:lnTo>
                    <a:pt x="27721" y="2291"/>
                  </a:lnTo>
                  <a:lnTo>
                    <a:pt x="277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7"/>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553003" y="445942"/>
            <a:ext cx="1058349" cy="874597"/>
          </a:xfrm>
          <a:prstGeom prst="rect">
            <a:avLst/>
          </a:prstGeom>
        </p:spPr>
      </p:pic>
      <p:sp>
        <p:nvSpPr>
          <p:cNvPr id="18" name="Rectangle 17"/>
          <p:cNvSpPr/>
          <p:nvPr/>
        </p:nvSpPr>
        <p:spPr>
          <a:xfrm>
            <a:off x="1749405" y="509155"/>
            <a:ext cx="6681357" cy="1099726"/>
          </a:xfrm>
          <a:prstGeom prst="rect">
            <a:avLst/>
          </a:prstGeom>
          <a:solidFill>
            <a:schemeClr val="tx2">
              <a:lumMod val="40000"/>
              <a:lumOff val="60000"/>
            </a:schemeClr>
          </a:solid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800">
              <a:latin typeface="Arial" pitchFamily="34" charset="0"/>
              <a:cs typeface="Arial" pitchFamily="34" charset="0"/>
            </a:endParaRPr>
          </a:p>
        </p:txBody>
      </p:sp>
      <p:sp>
        <p:nvSpPr>
          <p:cNvPr id="19" name="Rectangle 18"/>
          <p:cNvSpPr/>
          <p:nvPr/>
        </p:nvSpPr>
        <p:spPr>
          <a:xfrm>
            <a:off x="1747778" y="511430"/>
            <a:ext cx="6682984" cy="1107996"/>
          </a:xfrm>
          <a:prstGeom prst="rect">
            <a:avLst/>
          </a:prstGeom>
        </p:spPr>
        <p:txBody>
          <a:bodyPr wrap="square">
            <a:spAutoFit/>
          </a:bodyPr>
          <a:lstStyle/>
          <a:p>
            <a:pPr>
              <a:lnSpc>
                <a:spcPct val="150000"/>
              </a:lnSpc>
              <a:buFont typeface="Wingdings" pitchFamily="2" charset="2"/>
              <a:buChar char="§"/>
            </a:pPr>
            <a:r>
              <a:rPr lang="vi-VN" sz="2200" dirty="0" smtClean="0"/>
              <a:t> </a:t>
            </a:r>
            <a:r>
              <a:rPr lang="en-US" sz="2200" dirty="0" err="1" smtClean="0"/>
              <a:t>Thế</a:t>
            </a:r>
            <a:r>
              <a:rPr lang="en-US" sz="2200" dirty="0" smtClean="0"/>
              <a:t> </a:t>
            </a:r>
            <a:r>
              <a:rPr lang="en-US" sz="2200" dirty="0" err="1"/>
              <a:t>nào</a:t>
            </a:r>
            <a:r>
              <a:rPr lang="en-US" sz="2200" dirty="0"/>
              <a:t> </a:t>
            </a:r>
            <a:r>
              <a:rPr lang="en-US" sz="2200" dirty="0" err="1"/>
              <a:t>là</a:t>
            </a:r>
            <a:r>
              <a:rPr lang="en-US" sz="2200" dirty="0"/>
              <a:t> </a:t>
            </a:r>
            <a:r>
              <a:rPr lang="en-US" sz="2200" dirty="0" err="1"/>
              <a:t>chủ</a:t>
            </a:r>
            <a:r>
              <a:rPr lang="en-US" sz="2200" dirty="0"/>
              <a:t> </a:t>
            </a:r>
            <a:r>
              <a:rPr lang="en-US" sz="2200" dirty="0" err="1"/>
              <a:t>thể</a:t>
            </a:r>
            <a:r>
              <a:rPr lang="en-US" sz="2200" dirty="0"/>
              <a:t> </a:t>
            </a:r>
            <a:r>
              <a:rPr lang="en-US" sz="2200" dirty="0" err="1"/>
              <a:t>trung</a:t>
            </a:r>
            <a:r>
              <a:rPr lang="en-US" sz="2200" dirty="0"/>
              <a:t> </a:t>
            </a:r>
            <a:r>
              <a:rPr lang="en-US" sz="2200" dirty="0" err="1" smtClean="0"/>
              <a:t>gian</a:t>
            </a:r>
            <a:r>
              <a:rPr lang="vi-VN" sz="2200" dirty="0" smtClean="0"/>
              <a:t>?</a:t>
            </a:r>
          </a:p>
          <a:p>
            <a:pPr>
              <a:lnSpc>
                <a:spcPct val="150000"/>
              </a:lnSpc>
              <a:buFont typeface="Wingdings" pitchFamily="2" charset="2"/>
              <a:buChar char="§"/>
            </a:pPr>
            <a:r>
              <a:rPr lang="vi-VN" sz="2200" dirty="0" smtClean="0"/>
              <a:t> </a:t>
            </a:r>
            <a:r>
              <a:rPr lang="en-US" sz="2200" dirty="0" err="1" smtClean="0"/>
              <a:t>Chủ</a:t>
            </a:r>
            <a:r>
              <a:rPr lang="en-US" sz="2200" dirty="0" smtClean="0"/>
              <a:t> </a:t>
            </a:r>
            <a:r>
              <a:rPr lang="en-US" sz="2200" dirty="0" err="1"/>
              <a:t>thể</a:t>
            </a:r>
            <a:r>
              <a:rPr lang="en-US" sz="2200" dirty="0"/>
              <a:t> </a:t>
            </a:r>
            <a:r>
              <a:rPr lang="en-US" sz="2200" dirty="0" err="1"/>
              <a:t>trung</a:t>
            </a:r>
            <a:r>
              <a:rPr lang="en-US" sz="2200" dirty="0"/>
              <a:t> </a:t>
            </a:r>
            <a:r>
              <a:rPr lang="en-US" sz="2200" dirty="0" err="1"/>
              <a:t>gian</a:t>
            </a:r>
            <a:r>
              <a:rPr lang="en-US" sz="2200" dirty="0"/>
              <a:t> </a:t>
            </a:r>
            <a:r>
              <a:rPr lang="en-US" sz="2200" dirty="0" err="1"/>
              <a:t>có</a:t>
            </a:r>
            <a:r>
              <a:rPr lang="en-US" sz="2200" dirty="0"/>
              <a:t> </a:t>
            </a:r>
            <a:r>
              <a:rPr lang="en-US" sz="2200" dirty="0" err="1"/>
              <a:t>vai</a:t>
            </a:r>
            <a:r>
              <a:rPr lang="en-US" sz="2200" dirty="0"/>
              <a:t> </a:t>
            </a:r>
            <a:r>
              <a:rPr lang="en-US" sz="2200" dirty="0" err="1"/>
              <a:t>trò</a:t>
            </a:r>
            <a:r>
              <a:rPr lang="en-US" sz="2200" dirty="0"/>
              <a:t> </a:t>
            </a:r>
            <a:r>
              <a:rPr lang="en-US" sz="2200" dirty="0" err="1"/>
              <a:t>gì</a:t>
            </a:r>
            <a:r>
              <a:rPr lang="en-US" sz="2200" dirty="0"/>
              <a:t> </a:t>
            </a:r>
            <a:r>
              <a:rPr lang="en-US" sz="2200" dirty="0" err="1"/>
              <a:t>trong</a:t>
            </a:r>
            <a:r>
              <a:rPr lang="en-US" sz="2200" dirty="0"/>
              <a:t> </a:t>
            </a:r>
            <a:r>
              <a:rPr lang="en-US" sz="2200" dirty="0" err="1"/>
              <a:t>nền</a:t>
            </a:r>
            <a:r>
              <a:rPr lang="en-US" sz="2200" dirty="0"/>
              <a:t> </a:t>
            </a:r>
            <a:r>
              <a:rPr lang="en-US" sz="2200" dirty="0" err="1"/>
              <a:t>kinh</a:t>
            </a:r>
            <a:r>
              <a:rPr lang="en-US" sz="2200" dirty="0"/>
              <a:t> </a:t>
            </a:r>
            <a:r>
              <a:rPr lang="en-US" sz="2200" dirty="0" err="1"/>
              <a:t>tế</a:t>
            </a:r>
            <a:r>
              <a:rPr lang="en-US" sz="2200" dirty="0"/>
              <a:t>? </a:t>
            </a:r>
          </a:p>
        </p:txBody>
      </p:sp>
      <p:sp>
        <p:nvSpPr>
          <p:cNvPr id="5" name="Rectangle 4"/>
          <p:cNvSpPr/>
          <p:nvPr/>
        </p:nvSpPr>
        <p:spPr>
          <a:xfrm>
            <a:off x="789708" y="1821870"/>
            <a:ext cx="3099386" cy="2105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t>Chủ</a:t>
            </a:r>
            <a:r>
              <a:rPr lang="en-US" sz="1800" dirty="0"/>
              <a:t> </a:t>
            </a:r>
            <a:r>
              <a:rPr lang="en-US" sz="1800" dirty="0" err="1"/>
              <a:t>thể</a:t>
            </a:r>
            <a:r>
              <a:rPr lang="en-US" sz="1800" dirty="0"/>
              <a:t> </a:t>
            </a:r>
            <a:r>
              <a:rPr lang="en-US" sz="1800" dirty="0" err="1" smtClean="0"/>
              <a:t>trung</a:t>
            </a:r>
            <a:r>
              <a:rPr lang="vi-VN" sz="1800" dirty="0" smtClean="0"/>
              <a:t> </a:t>
            </a:r>
            <a:r>
              <a:rPr lang="en-US" sz="1800" dirty="0" err="1" smtClean="0"/>
              <a:t>gian</a:t>
            </a:r>
            <a:r>
              <a:rPr lang="en-US" sz="1800" dirty="0" smtClean="0"/>
              <a:t> </a:t>
            </a:r>
            <a:r>
              <a:rPr lang="en-US" sz="1800" dirty="0" err="1"/>
              <a:t>là</a:t>
            </a:r>
            <a:r>
              <a:rPr lang="en-US" sz="1800" dirty="0"/>
              <a:t> </a:t>
            </a:r>
            <a:r>
              <a:rPr lang="en-US" sz="1800" dirty="0" err="1"/>
              <a:t>các</a:t>
            </a:r>
            <a:r>
              <a:rPr lang="en-US" sz="1800" dirty="0"/>
              <a:t> </a:t>
            </a:r>
            <a:r>
              <a:rPr lang="en-US" sz="1800" dirty="0" err="1"/>
              <a:t>cá</a:t>
            </a:r>
            <a:r>
              <a:rPr lang="en-US" sz="1800" dirty="0"/>
              <a:t> </a:t>
            </a:r>
            <a:r>
              <a:rPr lang="en-US" sz="1800" dirty="0" err="1"/>
              <a:t>nhân</a:t>
            </a:r>
            <a:r>
              <a:rPr lang="en-US" sz="1800" dirty="0"/>
              <a:t>, </a:t>
            </a:r>
            <a:r>
              <a:rPr lang="en-US" sz="1800" dirty="0" err="1"/>
              <a:t>tổ</a:t>
            </a:r>
            <a:r>
              <a:rPr lang="en-US" sz="1800" dirty="0"/>
              <a:t> </a:t>
            </a:r>
            <a:r>
              <a:rPr lang="en-US" sz="1800" dirty="0" err="1"/>
              <a:t>chức</a:t>
            </a:r>
            <a:r>
              <a:rPr lang="en-US" sz="1800" dirty="0"/>
              <a:t> </a:t>
            </a:r>
            <a:r>
              <a:rPr lang="en-US" sz="1800" dirty="0" err="1"/>
              <a:t>đóng</a:t>
            </a:r>
            <a:r>
              <a:rPr lang="en-US" sz="1800" dirty="0"/>
              <a:t> </a:t>
            </a:r>
            <a:r>
              <a:rPr lang="en-US" sz="1800" dirty="0" err="1"/>
              <a:t>vai</a:t>
            </a:r>
            <a:r>
              <a:rPr lang="en-US" sz="1800" dirty="0"/>
              <a:t> </a:t>
            </a:r>
            <a:r>
              <a:rPr lang="en-US" sz="1800" dirty="0" err="1"/>
              <a:t>trò</a:t>
            </a:r>
            <a:r>
              <a:rPr lang="en-US" sz="1800" dirty="0"/>
              <a:t> </a:t>
            </a:r>
            <a:r>
              <a:rPr lang="en-US" sz="1800" dirty="0" err="1"/>
              <a:t>cầu</a:t>
            </a:r>
            <a:r>
              <a:rPr lang="en-US" sz="1800" dirty="0"/>
              <a:t> </a:t>
            </a:r>
            <a:r>
              <a:rPr lang="en-US" sz="1800" dirty="0" err="1"/>
              <a:t>nối</a:t>
            </a:r>
            <a:r>
              <a:rPr lang="en-US" sz="1800" dirty="0"/>
              <a:t> </a:t>
            </a:r>
            <a:r>
              <a:rPr lang="en-US" sz="1800" dirty="0" err="1"/>
              <a:t>giữa</a:t>
            </a:r>
            <a:r>
              <a:rPr lang="en-US" sz="1800" dirty="0"/>
              <a:t> </a:t>
            </a:r>
            <a:r>
              <a:rPr lang="en-US" sz="1800" dirty="0" err="1"/>
              <a:t>người</a:t>
            </a:r>
            <a:r>
              <a:rPr lang="en-US" sz="1800" dirty="0"/>
              <a:t> </a:t>
            </a:r>
            <a:r>
              <a:rPr lang="en-US" sz="1800" dirty="0" err="1"/>
              <a:t>sản</a:t>
            </a:r>
            <a:r>
              <a:rPr lang="en-US" sz="1800" dirty="0"/>
              <a:t> </a:t>
            </a:r>
            <a:r>
              <a:rPr lang="en-US" sz="1800" dirty="0" err="1"/>
              <a:t>xuất</a:t>
            </a:r>
            <a:r>
              <a:rPr lang="en-US" sz="1800" dirty="0"/>
              <a:t> </a:t>
            </a:r>
            <a:r>
              <a:rPr lang="en-US" sz="1800" dirty="0" err="1"/>
              <a:t>với</a:t>
            </a:r>
            <a:r>
              <a:rPr lang="en-US" sz="1800" dirty="0"/>
              <a:t> </a:t>
            </a:r>
            <a:r>
              <a:rPr lang="en-US" sz="1800" dirty="0" err="1"/>
              <a:t>người</a:t>
            </a:r>
            <a:r>
              <a:rPr lang="en-US" sz="1800" dirty="0"/>
              <a:t> </a:t>
            </a:r>
            <a:r>
              <a:rPr lang="en-US" sz="1800" dirty="0" err="1"/>
              <a:t>tiêu</a:t>
            </a:r>
            <a:r>
              <a:rPr lang="en-US" sz="1800" dirty="0"/>
              <a:t> </a:t>
            </a:r>
            <a:r>
              <a:rPr lang="en-US" sz="1800" dirty="0" err="1"/>
              <a:t>dùng</a:t>
            </a:r>
            <a:r>
              <a:rPr lang="en-US" sz="1800" dirty="0"/>
              <a:t> </a:t>
            </a:r>
            <a:r>
              <a:rPr lang="en-US" sz="1800" dirty="0" err="1"/>
              <a:t>trong</a:t>
            </a:r>
            <a:r>
              <a:rPr lang="en-US" sz="1800" dirty="0"/>
              <a:t> </a:t>
            </a:r>
            <a:r>
              <a:rPr lang="en-US" sz="1800" dirty="0" err="1"/>
              <a:t>nền</a:t>
            </a:r>
            <a:r>
              <a:rPr lang="en-US" sz="1800" dirty="0"/>
              <a:t> </a:t>
            </a:r>
            <a:r>
              <a:rPr lang="en-US" sz="1800" dirty="0" err="1"/>
              <a:t>kinh</a:t>
            </a:r>
            <a:r>
              <a:rPr lang="en-US" sz="1800" dirty="0"/>
              <a:t> </a:t>
            </a:r>
            <a:r>
              <a:rPr lang="en-US" sz="1800" dirty="0" err="1"/>
              <a:t>tế</a:t>
            </a:r>
            <a:r>
              <a:rPr lang="en-US" sz="1800" dirty="0"/>
              <a:t>.</a:t>
            </a:r>
          </a:p>
        </p:txBody>
      </p:sp>
      <p:sp>
        <p:nvSpPr>
          <p:cNvPr id="21" name="Rectangle 20"/>
          <p:cNvSpPr/>
          <p:nvPr/>
        </p:nvSpPr>
        <p:spPr>
          <a:xfrm>
            <a:off x="4004841" y="1821870"/>
            <a:ext cx="4425922" cy="2105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u="sng" dirty="0" err="1"/>
              <a:t>Vai</a:t>
            </a:r>
            <a:r>
              <a:rPr lang="en-US" sz="1800" b="1" u="sng" dirty="0"/>
              <a:t> </a:t>
            </a:r>
            <a:r>
              <a:rPr lang="en-US" sz="1800" b="1" u="sng" dirty="0" err="1"/>
              <a:t>trò</a:t>
            </a:r>
            <a:r>
              <a:rPr lang="en-US" sz="1800" dirty="0" smtClean="0"/>
              <a:t>:</a:t>
            </a:r>
            <a:endParaRPr lang="vi-VN" sz="1800" dirty="0" smtClean="0"/>
          </a:p>
          <a:p>
            <a:pPr algn="just">
              <a:lnSpc>
                <a:spcPct val="150000"/>
              </a:lnSpc>
              <a:buFont typeface="Wingdings" pitchFamily="2" charset="2"/>
              <a:buChar char="ü"/>
            </a:pPr>
            <a:r>
              <a:rPr lang="vi-VN" sz="1800" dirty="0" smtClean="0"/>
              <a:t> Là cầu nối, cung cấp thông tin trong các quan hệ mua – bán</a:t>
            </a:r>
          </a:p>
          <a:p>
            <a:pPr algn="just">
              <a:lnSpc>
                <a:spcPct val="150000"/>
              </a:lnSpc>
              <a:buFont typeface="Wingdings" pitchFamily="2" charset="2"/>
              <a:buChar char="ü"/>
            </a:pPr>
            <a:r>
              <a:rPr lang="vi-VN" sz="1800" dirty="0" smtClean="0"/>
              <a:t> Giúp nền kih tế linh hoạt, hiệu quả hơn.</a:t>
            </a:r>
            <a:endParaRPr lang="en-US" sz="1800" dirty="0"/>
          </a:p>
        </p:txBody>
      </p:sp>
      <p:sp>
        <p:nvSpPr>
          <p:cNvPr id="7" name="Right Arrow 6"/>
          <p:cNvSpPr/>
          <p:nvPr/>
        </p:nvSpPr>
        <p:spPr>
          <a:xfrm>
            <a:off x="1082177" y="4059380"/>
            <a:ext cx="488373" cy="498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11352" y="3934685"/>
            <a:ext cx="6981398" cy="923330"/>
          </a:xfrm>
          <a:prstGeom prst="rect">
            <a:avLst/>
          </a:prstGeom>
          <a:noFill/>
        </p:spPr>
        <p:txBody>
          <a:bodyPr wrap="none" rtlCol="0">
            <a:spAutoFit/>
          </a:bodyPr>
          <a:lstStyle/>
          <a:p>
            <a:pPr algn="just">
              <a:lnSpc>
                <a:spcPct val="150000"/>
              </a:lnSpc>
            </a:pPr>
            <a:r>
              <a:rPr lang="en-US" sz="1800" dirty="0" err="1"/>
              <a:t>Chủ</a:t>
            </a:r>
            <a:r>
              <a:rPr lang="en-US" sz="1800" dirty="0"/>
              <a:t> </a:t>
            </a:r>
            <a:r>
              <a:rPr lang="en-US" sz="1800" dirty="0" err="1"/>
              <a:t>thể</a:t>
            </a:r>
            <a:r>
              <a:rPr lang="en-US" sz="1800" dirty="0"/>
              <a:t> </a:t>
            </a:r>
            <a:r>
              <a:rPr lang="en-US" sz="1800" dirty="0" err="1"/>
              <a:t>trung</a:t>
            </a:r>
            <a:r>
              <a:rPr lang="en-US" sz="1800" dirty="0"/>
              <a:t> </a:t>
            </a:r>
            <a:r>
              <a:rPr lang="en-US" sz="1800" dirty="0" err="1"/>
              <a:t>gian</a:t>
            </a:r>
            <a:r>
              <a:rPr lang="en-US" sz="1800" dirty="0"/>
              <a:t> </a:t>
            </a:r>
            <a:r>
              <a:rPr lang="en-US" sz="1800" dirty="0" err="1"/>
              <a:t>cần</a:t>
            </a:r>
            <a:r>
              <a:rPr lang="en-US" sz="1800" dirty="0"/>
              <a:t> </a:t>
            </a:r>
            <a:r>
              <a:rPr lang="en-US" sz="1800" dirty="0" err="1"/>
              <a:t>chấp</a:t>
            </a:r>
            <a:r>
              <a:rPr lang="en-US" sz="1800" dirty="0"/>
              <a:t> </a:t>
            </a:r>
            <a:r>
              <a:rPr lang="en-US" sz="1800" dirty="0" err="1"/>
              <a:t>hành</a:t>
            </a:r>
            <a:r>
              <a:rPr lang="en-US" sz="1800" dirty="0"/>
              <a:t> </a:t>
            </a:r>
            <a:r>
              <a:rPr lang="en-US" sz="1800" dirty="0" err="1"/>
              <a:t>đúng</a:t>
            </a:r>
            <a:r>
              <a:rPr lang="en-US" sz="1800" dirty="0"/>
              <a:t> </a:t>
            </a:r>
            <a:r>
              <a:rPr lang="en-US" sz="1800" dirty="0" err="1"/>
              <a:t>pháp</a:t>
            </a:r>
            <a:r>
              <a:rPr lang="en-US" sz="1800" dirty="0"/>
              <a:t> </a:t>
            </a:r>
            <a:r>
              <a:rPr lang="en-US" sz="1800" dirty="0" err="1"/>
              <a:t>luật</a:t>
            </a:r>
            <a:r>
              <a:rPr lang="en-US" sz="1800" dirty="0"/>
              <a:t>, </a:t>
            </a:r>
            <a:r>
              <a:rPr lang="en-US" sz="1800" dirty="0" err="1"/>
              <a:t>không</a:t>
            </a:r>
            <a:r>
              <a:rPr lang="en-US" sz="1800" dirty="0"/>
              <a:t> </a:t>
            </a:r>
            <a:r>
              <a:rPr lang="en-US" sz="1800" dirty="0" err="1"/>
              <a:t>lừa</a:t>
            </a:r>
            <a:r>
              <a:rPr lang="en-US" sz="1800" dirty="0"/>
              <a:t> </a:t>
            </a:r>
            <a:r>
              <a:rPr lang="en-US" sz="1800" dirty="0" err="1"/>
              <a:t>đảo</a:t>
            </a:r>
            <a:r>
              <a:rPr lang="en-US" sz="1800" dirty="0"/>
              <a:t>, </a:t>
            </a:r>
          </a:p>
          <a:p>
            <a:pPr algn="just">
              <a:lnSpc>
                <a:spcPct val="150000"/>
              </a:lnSpc>
            </a:pPr>
            <a:r>
              <a:rPr lang="en-US" sz="1800" dirty="0" err="1"/>
              <a:t>môi</a:t>
            </a:r>
            <a:r>
              <a:rPr lang="en-US" sz="1800" dirty="0"/>
              <a:t> </a:t>
            </a:r>
            <a:r>
              <a:rPr lang="en-US" sz="1800" dirty="0" err="1"/>
              <a:t>giới</a:t>
            </a:r>
            <a:r>
              <a:rPr lang="en-US" sz="1800" dirty="0"/>
              <a:t> </a:t>
            </a:r>
            <a:r>
              <a:rPr lang="en-US" sz="1800" dirty="0" err="1"/>
              <a:t>bất</a:t>
            </a:r>
            <a:r>
              <a:rPr lang="en-US" sz="1800" dirty="0"/>
              <a:t> </a:t>
            </a:r>
            <a:r>
              <a:rPr lang="en-US" sz="1800" dirty="0" err="1"/>
              <a:t>hợp</a:t>
            </a:r>
            <a:r>
              <a:rPr lang="en-US" sz="1800" dirty="0"/>
              <a:t> </a:t>
            </a:r>
            <a:r>
              <a:rPr lang="en-US" sz="1800" dirty="0" err="1"/>
              <a:t>pháp</a:t>
            </a:r>
            <a:r>
              <a:rPr lang="en-US" sz="1800" dirty="0" smtClean="0"/>
              <a:t>,...</a:t>
            </a:r>
            <a:endParaRPr lang="en-US" sz="1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21" grpId="0" animBg="1"/>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308" y="3136604"/>
            <a:ext cx="3864070" cy="2287189"/>
          </a:xfrm>
          <a:prstGeom prst="rect">
            <a:avLst/>
          </a:prstGeom>
        </p:spPr>
      </p:pic>
      <p:pic>
        <p:nvPicPr>
          <p:cNvPr id="84" name="Picture 6"/>
          <p:cNvPicPr>
            <a:picLocks noChangeAspect="1"/>
          </p:cNvPicPr>
          <p:nvPr/>
        </p:nvPicPr>
        <p:blipFill>
          <a:blip r:embed="rId4"/>
          <a:srcRect/>
          <a:stretch>
            <a:fillRect/>
          </a:stretch>
        </p:blipFill>
        <p:spPr>
          <a:xfrm>
            <a:off x="413588" y="367179"/>
            <a:ext cx="7867967" cy="4672412"/>
          </a:xfrm>
          <a:prstGeom prst="rect">
            <a:avLst/>
          </a:prstGeom>
        </p:spPr>
      </p:pic>
      <p:sp>
        <p:nvSpPr>
          <p:cNvPr id="3" name="TextBox 2"/>
          <p:cNvSpPr txBox="1"/>
          <p:nvPr/>
        </p:nvSpPr>
        <p:spPr>
          <a:xfrm>
            <a:off x="2226637" y="1668464"/>
            <a:ext cx="3986989" cy="492443"/>
          </a:xfrm>
          <a:prstGeom prst="rect">
            <a:avLst/>
          </a:prstGeom>
          <a:noFill/>
        </p:spPr>
        <p:txBody>
          <a:bodyPr wrap="none" rtlCol="0">
            <a:spAutoFit/>
          </a:bodyPr>
          <a:lstStyle/>
          <a:p>
            <a:r>
              <a:rPr lang="vi-VN" sz="2600" b="1" dirty="0" smtClean="0">
                <a:solidFill>
                  <a:srgbClr val="002060"/>
                </a:solidFill>
              </a:rPr>
              <a:t>4</a:t>
            </a:r>
            <a:r>
              <a:rPr lang="en-US" sz="2600" b="1" dirty="0" smtClean="0">
                <a:solidFill>
                  <a:srgbClr val="002060"/>
                </a:solidFill>
              </a:rPr>
              <a:t>. </a:t>
            </a:r>
            <a:r>
              <a:rPr lang="en-US" sz="2600" b="1" dirty="0">
                <a:solidFill>
                  <a:srgbClr val="002060"/>
                </a:solidFill>
              </a:rPr>
              <a:t>CHỦ </a:t>
            </a:r>
            <a:r>
              <a:rPr lang="en-US" sz="2600" b="1" dirty="0" smtClean="0">
                <a:solidFill>
                  <a:srgbClr val="002060"/>
                </a:solidFill>
              </a:rPr>
              <a:t>THỂ</a:t>
            </a:r>
            <a:r>
              <a:rPr lang="vi-VN" sz="2600" b="1" dirty="0" smtClean="0">
                <a:solidFill>
                  <a:srgbClr val="002060"/>
                </a:solidFill>
              </a:rPr>
              <a:t> NHÀ NƯỚC</a:t>
            </a:r>
            <a:endParaRPr lang="en-US" sz="2600" b="1" dirty="0">
              <a:solidFill>
                <a:srgbClr val="002060"/>
              </a:solidFill>
            </a:endParaRPr>
          </a:p>
        </p:txBody>
      </p:sp>
    </p:spTree>
    <p:extLst>
      <p:ext uri="{BB962C8B-B14F-4D97-AF65-F5344CB8AC3E}">
        <p14:creationId xmlns="" xmlns:p14="http://schemas.microsoft.com/office/powerpoint/2010/main" val="734530809"/>
      </p:ext>
    </p:extLst>
  </p:cSld>
  <p:clrMapOvr>
    <a:masterClrMapping/>
  </p:clrMapOvr>
  <p:transition spd="slow">
    <p:blinds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5729" y="483288"/>
            <a:ext cx="3939294" cy="400110"/>
          </a:xfrm>
          <a:prstGeom prst="rect">
            <a:avLst/>
          </a:prstGeom>
          <a:noFill/>
        </p:spPr>
        <p:txBody>
          <a:bodyPr wrap="square" rtlCol="0">
            <a:spAutoFit/>
          </a:bodyPr>
          <a:lstStyle/>
          <a:p>
            <a:r>
              <a:rPr lang="vi-VN" sz="2000" b="1" dirty="0" smtClean="0">
                <a:solidFill>
                  <a:schemeClr val="accent4">
                    <a:lumMod val="50000"/>
                  </a:schemeClr>
                </a:solidFill>
              </a:rPr>
              <a:t>4</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NHÀ NƯỚC</a:t>
            </a:r>
            <a:endParaRPr lang="en-US" sz="2000" b="1" dirty="0">
              <a:solidFill>
                <a:schemeClr val="accent4">
                  <a:lumMod val="50000"/>
                </a:schemeClr>
              </a:solidFill>
            </a:endParaRPr>
          </a:p>
        </p:txBody>
      </p:sp>
      <p:cxnSp>
        <p:nvCxnSpPr>
          <p:cNvPr id="7" name="Straight Connector 6"/>
          <p:cNvCxnSpPr/>
          <p:nvPr/>
        </p:nvCxnSpPr>
        <p:spPr>
          <a:xfrm flipV="1">
            <a:off x="975615" y="868394"/>
            <a:ext cx="2769747" cy="127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59999" y="1067601"/>
            <a:ext cx="2427341" cy="405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t>NHÓM 1</a:t>
            </a:r>
            <a:endParaRPr lang="en-US" sz="2000" b="1" dirty="0"/>
          </a:p>
        </p:txBody>
      </p:sp>
      <p:sp>
        <p:nvSpPr>
          <p:cNvPr id="10" name="Rectangle 9"/>
          <p:cNvSpPr/>
          <p:nvPr/>
        </p:nvSpPr>
        <p:spPr>
          <a:xfrm>
            <a:off x="567159" y="1655180"/>
            <a:ext cx="2963119" cy="3060057"/>
          </a:xfrm>
          <a:prstGeom prst="rect">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smtClean="0">
                <a:solidFill>
                  <a:schemeClr val="tx1"/>
                </a:solidFill>
              </a:rPr>
              <a:t>1) Nội dung các bức tranh trên thể hiện nhà nước đã làm gì để tạo điều kiện cho các chủ thể kinh tế được tự chủ, tổ chức các hoạt động kinh tế thuận lợi?</a:t>
            </a:r>
            <a:endParaRPr lang="en-US" sz="2000" dirty="0">
              <a:solidFill>
                <a:schemeClr val="tx1"/>
              </a:solidFill>
              <a:latin typeface="Arial" pitchFamily="34" charset="0"/>
              <a:cs typeface="Arial" pitchFamily="34" charset="0"/>
            </a:endParaRPr>
          </a:p>
        </p:txBody>
      </p:sp>
      <p:pic>
        <p:nvPicPr>
          <p:cNvPr id="2055"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8171" y="0"/>
            <a:ext cx="1820307" cy="1185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6802" name="Picture 2" descr="Nội dung các bức tranh trên thể hiện nhà nước đã làm gì để tạo điều kiện"/>
          <p:cNvPicPr>
            <a:picLocks noChangeAspect="1" noChangeArrowheads="1"/>
          </p:cNvPicPr>
          <p:nvPr/>
        </p:nvPicPr>
        <p:blipFill>
          <a:blip r:embed="rId3"/>
          <a:srcRect/>
          <a:stretch>
            <a:fillRect/>
          </a:stretch>
        </p:blipFill>
        <p:spPr bwMode="auto">
          <a:xfrm>
            <a:off x="3599727" y="1620456"/>
            <a:ext cx="5544273" cy="3067291"/>
          </a:xfrm>
          <a:prstGeom prst="rect">
            <a:avLst/>
          </a:prstGeom>
          <a:noFill/>
        </p:spPr>
      </p:pic>
    </p:spTree>
    <p:extLst>
      <p:ext uri="{BB962C8B-B14F-4D97-AF65-F5344CB8AC3E}">
        <p14:creationId xmlns="" xmlns:p14="http://schemas.microsoft.com/office/powerpoint/2010/main" val="130877535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5729" y="483288"/>
            <a:ext cx="3939294" cy="400110"/>
          </a:xfrm>
          <a:prstGeom prst="rect">
            <a:avLst/>
          </a:prstGeom>
          <a:noFill/>
        </p:spPr>
        <p:txBody>
          <a:bodyPr wrap="square" rtlCol="0">
            <a:spAutoFit/>
          </a:bodyPr>
          <a:lstStyle/>
          <a:p>
            <a:r>
              <a:rPr lang="vi-VN" sz="2000" b="1" dirty="0" smtClean="0">
                <a:solidFill>
                  <a:schemeClr val="accent4">
                    <a:lumMod val="50000"/>
                  </a:schemeClr>
                </a:solidFill>
              </a:rPr>
              <a:t>4</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NHÀ NƯỚC</a:t>
            </a:r>
            <a:endParaRPr lang="en-US" sz="2000" b="1" dirty="0">
              <a:solidFill>
                <a:schemeClr val="accent4">
                  <a:lumMod val="50000"/>
                </a:schemeClr>
              </a:solidFill>
            </a:endParaRPr>
          </a:p>
        </p:txBody>
      </p:sp>
      <p:cxnSp>
        <p:nvCxnSpPr>
          <p:cNvPr id="7" name="Straight Connector 6"/>
          <p:cNvCxnSpPr/>
          <p:nvPr/>
        </p:nvCxnSpPr>
        <p:spPr>
          <a:xfrm flipV="1">
            <a:off x="975615" y="868394"/>
            <a:ext cx="2769747" cy="127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59999" y="1067601"/>
            <a:ext cx="2427341" cy="405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t>NHÓM 2</a:t>
            </a:r>
            <a:endParaRPr lang="en-US" sz="2000" b="1" dirty="0"/>
          </a:p>
        </p:txBody>
      </p:sp>
      <p:sp>
        <p:nvSpPr>
          <p:cNvPr id="10" name="Rectangle 9"/>
          <p:cNvSpPr/>
          <p:nvPr/>
        </p:nvSpPr>
        <p:spPr>
          <a:xfrm>
            <a:off x="162046" y="2395959"/>
            <a:ext cx="8808334" cy="2747541"/>
          </a:xfrm>
          <a:prstGeom prst="rect">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pPr>
            <a:r>
              <a:rPr lang="vi-VN" sz="2000" b="1" dirty="0" smtClean="0">
                <a:solidFill>
                  <a:srgbClr val="FF0000"/>
                </a:solidFill>
                <a:latin typeface="Arial" pitchFamily="34" charset="0"/>
                <a:cs typeface="Arial" pitchFamily="34" charset="0"/>
              </a:rPr>
              <a:t>Thông tin 1: </a:t>
            </a:r>
            <a:r>
              <a:rPr lang="vi-VN" sz="2000" dirty="0" smtClean="0">
                <a:solidFill>
                  <a:srgbClr val="0070C0"/>
                </a:solidFill>
                <a:latin typeface="Arial" pitchFamily="34" charset="0"/>
                <a:cs typeface="Arial" pitchFamily="34" charset="0"/>
              </a:rPr>
              <a:t>Đại dịch COVID-19 gây tác động lớn đến mọi mặt đời sống kinh tế - xã hội. Chính phủ đã nhanh chóng ban hành những cơ chế, chính sách như giãn nợ, miễn giảm thuế,... nhằm tháo gỡ kịp thời các khó khăn trong hoạt động sản xuất, kinh doanh; giảm thiểu tối đa số doanh nghiệp, hợp tác xã, hộ kinh doanh tạm ngừng hoạt động, giải thể, phá sản do tác động bởi dịch bệnh</a:t>
            </a:r>
            <a:endParaRPr lang="en-US" sz="2000" dirty="0">
              <a:solidFill>
                <a:srgbClr val="0070C0"/>
              </a:solidFill>
              <a:latin typeface="Arial" pitchFamily="34" charset="0"/>
              <a:cs typeface="Arial" pitchFamily="34" charset="0"/>
            </a:endParaRPr>
          </a:p>
        </p:txBody>
      </p:sp>
      <p:pic>
        <p:nvPicPr>
          <p:cNvPr id="2055"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8171" y="0"/>
            <a:ext cx="1820307" cy="1185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09286" y="1582786"/>
            <a:ext cx="8079129" cy="707886"/>
          </a:xfrm>
          <a:prstGeom prst="rect">
            <a:avLst/>
          </a:prstGeom>
        </p:spPr>
        <p:txBody>
          <a:bodyPr wrap="square">
            <a:spAutoFit/>
          </a:bodyPr>
          <a:lstStyle/>
          <a:p>
            <a:r>
              <a:rPr lang="vi-VN" sz="2000" i="1" dirty="0" smtClean="0"/>
              <a:t>Đọc nội dung thông tin 1 và cho biết: Nhà nước đã làm gì trước những khó khăn của nền kinh tế do tác dộng của đại dịch COVID-19?</a:t>
            </a:r>
            <a:endParaRPr lang="en-US" sz="2000" i="1" dirty="0"/>
          </a:p>
        </p:txBody>
      </p:sp>
    </p:spTree>
    <p:extLst>
      <p:ext uri="{BB962C8B-B14F-4D97-AF65-F5344CB8AC3E}">
        <p14:creationId xmlns="" xmlns:p14="http://schemas.microsoft.com/office/powerpoint/2010/main" val="130877535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5729" y="483288"/>
            <a:ext cx="3939294" cy="400110"/>
          </a:xfrm>
          <a:prstGeom prst="rect">
            <a:avLst/>
          </a:prstGeom>
          <a:noFill/>
        </p:spPr>
        <p:txBody>
          <a:bodyPr wrap="square" rtlCol="0">
            <a:spAutoFit/>
          </a:bodyPr>
          <a:lstStyle/>
          <a:p>
            <a:r>
              <a:rPr lang="vi-VN" sz="2000" b="1" dirty="0" smtClean="0">
                <a:solidFill>
                  <a:schemeClr val="accent4">
                    <a:lumMod val="50000"/>
                  </a:schemeClr>
                </a:solidFill>
              </a:rPr>
              <a:t>4</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NHÀ NƯỚC</a:t>
            </a:r>
            <a:endParaRPr lang="en-US" sz="2000" b="1" dirty="0">
              <a:solidFill>
                <a:schemeClr val="accent4">
                  <a:lumMod val="50000"/>
                </a:schemeClr>
              </a:solidFill>
            </a:endParaRPr>
          </a:p>
        </p:txBody>
      </p:sp>
      <p:cxnSp>
        <p:nvCxnSpPr>
          <p:cNvPr id="7" name="Straight Connector 6"/>
          <p:cNvCxnSpPr/>
          <p:nvPr/>
        </p:nvCxnSpPr>
        <p:spPr>
          <a:xfrm flipV="1">
            <a:off x="975615" y="868394"/>
            <a:ext cx="2769747" cy="127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59999" y="975004"/>
            <a:ext cx="2427341" cy="405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t>NHÓM 3</a:t>
            </a:r>
            <a:endParaRPr lang="en-US" sz="2000" b="1" dirty="0"/>
          </a:p>
        </p:txBody>
      </p:sp>
      <p:sp>
        <p:nvSpPr>
          <p:cNvPr id="10" name="Rectangle 9"/>
          <p:cNvSpPr/>
          <p:nvPr/>
        </p:nvSpPr>
        <p:spPr>
          <a:xfrm>
            <a:off x="162046" y="2476982"/>
            <a:ext cx="8808334" cy="2666518"/>
          </a:xfrm>
          <a:prstGeom prst="rect">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pPr>
            <a:r>
              <a:rPr lang="vi-VN" sz="1800" b="1" dirty="0" smtClean="0">
                <a:solidFill>
                  <a:srgbClr val="FF0000"/>
                </a:solidFill>
                <a:latin typeface="Arial" pitchFamily="34" charset="0"/>
                <a:cs typeface="Arial" pitchFamily="34" charset="0"/>
              </a:rPr>
              <a:t>Thông tin 2: </a:t>
            </a:r>
            <a:r>
              <a:rPr lang="vi-VN" sz="1800" dirty="0" smtClean="0">
                <a:solidFill>
                  <a:srgbClr val="0070C0"/>
                </a:solidFill>
                <a:latin typeface="Arial" pitchFamily="34" charset="0"/>
                <a:cs typeface="Arial" pitchFamily="34" charset="0"/>
              </a:rPr>
              <a:t>Đảng và Nhà nước luôn đặt vấn đề giải quyết đói nghèo trong chiến lược phát triển kinh tế - xã hội bền vững của cả nước và từng địa phương. Nhà nước đã triển khai các chương trình xóa đói giảm nghèo đến các vừng miền núi, vùng sâu, vùng xa, biên giới và hải đảo. Điều đó đã tạo chuyển biến tích cực về sản xuất, cải thiện, nâng cao đời sống vật chất, tinh thần của nhân dân, giảm khoảng cách phát triển giữa các dân tộc và các vùng mền trong nước.</a:t>
            </a:r>
            <a:endParaRPr lang="en-US" sz="1800" dirty="0">
              <a:solidFill>
                <a:srgbClr val="0070C0"/>
              </a:solidFill>
              <a:latin typeface="Arial" pitchFamily="34" charset="0"/>
              <a:cs typeface="Arial" pitchFamily="34" charset="0"/>
            </a:endParaRPr>
          </a:p>
        </p:txBody>
      </p:sp>
      <p:pic>
        <p:nvPicPr>
          <p:cNvPr id="2055"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38171" y="0"/>
            <a:ext cx="1820307" cy="1185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97712" y="1443890"/>
            <a:ext cx="8079129" cy="923330"/>
          </a:xfrm>
          <a:prstGeom prst="rect">
            <a:avLst/>
          </a:prstGeom>
        </p:spPr>
        <p:txBody>
          <a:bodyPr wrap="square">
            <a:spAutoFit/>
          </a:bodyPr>
          <a:lstStyle/>
          <a:p>
            <a:pPr algn="just"/>
            <a:r>
              <a:rPr lang="vi-VN" sz="1800" i="1" dirty="0" smtClean="0"/>
              <a:t>Đọc nội dung thông tin 2 và cho biết: Nhà nước đã làm gì để giải quyết vấn đề đói nghèo trong xã hội, thực hiện tăng trưởng kinh tế gắn liền với tiến bộ xã hội, bảo đảm định hướng xã hội chủ nghĩa?</a:t>
            </a:r>
            <a:endParaRPr lang="en-US" sz="1800" i="1" dirty="0"/>
          </a:p>
        </p:txBody>
      </p:sp>
    </p:spTree>
    <p:extLst>
      <p:ext uri="{BB962C8B-B14F-4D97-AF65-F5344CB8AC3E}">
        <p14:creationId xmlns="" xmlns:p14="http://schemas.microsoft.com/office/powerpoint/2010/main" val="130877535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pic>
        <p:nvPicPr>
          <p:cNvPr id="254" name="Picture 2"/>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0" y="1013728"/>
            <a:ext cx="1522389" cy="4129772"/>
          </a:xfrm>
          <a:prstGeom prst="rect">
            <a:avLst/>
          </a:prstGeom>
        </p:spPr>
      </p:pic>
      <p:graphicFrame>
        <p:nvGraphicFramePr>
          <p:cNvPr id="128" name="Diagram 127"/>
          <p:cNvGraphicFramePr/>
          <p:nvPr/>
        </p:nvGraphicFramePr>
        <p:xfrm>
          <a:off x="1524000" y="1365813"/>
          <a:ext cx="7620000" cy="3550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9" name="Picture 128"/>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6377813" y="1511943"/>
            <a:ext cx="1033272" cy="1143000"/>
          </a:xfrm>
          <a:prstGeom prst="rect">
            <a:avLst/>
          </a:prstGeom>
        </p:spPr>
      </p:pic>
      <p:pic>
        <p:nvPicPr>
          <p:cNvPr id="130" name="Picture 129"/>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7641383" y="3539442"/>
            <a:ext cx="1033272" cy="1143000"/>
          </a:xfrm>
          <a:prstGeom prst="rect">
            <a:avLst/>
          </a:prstGeom>
        </p:spPr>
      </p:pic>
      <p:sp>
        <p:nvSpPr>
          <p:cNvPr id="131" name="Rounded Rectangle 130"/>
          <p:cNvSpPr/>
          <p:nvPr/>
        </p:nvSpPr>
        <p:spPr>
          <a:xfrm>
            <a:off x="2257062" y="208344"/>
            <a:ext cx="4583575" cy="6944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smtClean="0">
                <a:solidFill>
                  <a:srgbClr val="FF0000"/>
                </a:solidFill>
              </a:rPr>
              <a:t>Vai trò của Nhà nước:</a:t>
            </a:r>
            <a:endParaRPr lang="en-US" sz="3200" b="1"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anim calcmode="lin" valueType="num">
                                      <p:cBhvr>
                                        <p:cTn id="8" dur="500" fill="hold"/>
                                        <p:tgtEl>
                                          <p:spTgt spid="129"/>
                                        </p:tgtEl>
                                        <p:attrNameLst>
                                          <p:attrName>ppt_x</p:attrName>
                                        </p:attrNameLst>
                                      </p:cBhvr>
                                      <p:tavLst>
                                        <p:tav tm="0">
                                          <p:val>
                                            <p:strVal val="#ppt_x"/>
                                          </p:val>
                                        </p:tav>
                                        <p:tav tm="100000">
                                          <p:val>
                                            <p:strVal val="#ppt_x"/>
                                          </p:val>
                                        </p:tav>
                                      </p:tavLst>
                                    </p:anim>
                                    <p:anim calcmode="lin" valueType="num">
                                      <p:cBhvr>
                                        <p:cTn id="9" dur="500" fill="hold"/>
                                        <p:tgtEl>
                                          <p:spTgt spid="1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anim calcmode="lin" valueType="num">
                                      <p:cBhvr>
                                        <p:cTn id="13" dur="500" fill="hold"/>
                                        <p:tgtEl>
                                          <p:spTgt spid="130"/>
                                        </p:tgtEl>
                                        <p:attrNameLst>
                                          <p:attrName>ppt_x</p:attrName>
                                        </p:attrNameLst>
                                      </p:cBhvr>
                                      <p:tavLst>
                                        <p:tav tm="0">
                                          <p:val>
                                            <p:strVal val="#ppt_x"/>
                                          </p:val>
                                        </p:tav>
                                        <p:tav tm="100000">
                                          <p:val>
                                            <p:strVal val="#ppt_x"/>
                                          </p:val>
                                        </p:tav>
                                      </p:tavLst>
                                    </p:anim>
                                    <p:anim calcmode="lin" valueType="num">
                                      <p:cBhvr>
                                        <p:cTn id="14" dur="5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pic>
        <p:nvPicPr>
          <p:cNvPr id="254" name="Picture 2"/>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0" y="1013728"/>
            <a:ext cx="1522389" cy="4129772"/>
          </a:xfrm>
          <a:prstGeom prst="rect">
            <a:avLst/>
          </a:prstGeom>
        </p:spPr>
      </p:pic>
      <p:graphicFrame>
        <p:nvGraphicFramePr>
          <p:cNvPr id="128" name="Diagram 127"/>
          <p:cNvGraphicFramePr/>
          <p:nvPr/>
        </p:nvGraphicFramePr>
        <p:xfrm>
          <a:off x="1524000" y="1365813"/>
          <a:ext cx="7620000" cy="3550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9" name="Picture 128"/>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6377813" y="1511943"/>
            <a:ext cx="1033272" cy="1143000"/>
          </a:xfrm>
          <a:prstGeom prst="rect">
            <a:avLst/>
          </a:prstGeom>
        </p:spPr>
      </p:pic>
      <p:pic>
        <p:nvPicPr>
          <p:cNvPr id="130" name="Picture 129"/>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7641383" y="3539442"/>
            <a:ext cx="1033272" cy="1143000"/>
          </a:xfrm>
          <a:prstGeom prst="rect">
            <a:avLst/>
          </a:prstGeom>
        </p:spPr>
      </p:pic>
      <p:sp>
        <p:nvSpPr>
          <p:cNvPr id="131" name="Rounded Rectangle 130"/>
          <p:cNvSpPr/>
          <p:nvPr/>
        </p:nvSpPr>
        <p:spPr>
          <a:xfrm>
            <a:off x="2257062" y="208344"/>
            <a:ext cx="4583575" cy="6944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smtClean="0">
                <a:solidFill>
                  <a:srgbClr val="FF0000"/>
                </a:solidFill>
              </a:rPr>
              <a:t>Vai trò của Nhà nước:</a:t>
            </a:r>
            <a:endParaRPr lang="en-US" sz="3200" b="1"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anim calcmode="lin" valueType="num">
                                      <p:cBhvr>
                                        <p:cTn id="8" dur="500" fill="hold"/>
                                        <p:tgtEl>
                                          <p:spTgt spid="129"/>
                                        </p:tgtEl>
                                        <p:attrNameLst>
                                          <p:attrName>ppt_x</p:attrName>
                                        </p:attrNameLst>
                                      </p:cBhvr>
                                      <p:tavLst>
                                        <p:tav tm="0">
                                          <p:val>
                                            <p:strVal val="#ppt_x"/>
                                          </p:val>
                                        </p:tav>
                                        <p:tav tm="100000">
                                          <p:val>
                                            <p:strVal val="#ppt_x"/>
                                          </p:val>
                                        </p:tav>
                                      </p:tavLst>
                                    </p:anim>
                                    <p:anim calcmode="lin" valueType="num">
                                      <p:cBhvr>
                                        <p:cTn id="9" dur="500" fill="hold"/>
                                        <p:tgtEl>
                                          <p:spTgt spid="1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anim calcmode="lin" valueType="num">
                                      <p:cBhvr>
                                        <p:cTn id="13" dur="500" fill="hold"/>
                                        <p:tgtEl>
                                          <p:spTgt spid="130"/>
                                        </p:tgtEl>
                                        <p:attrNameLst>
                                          <p:attrName>ppt_x</p:attrName>
                                        </p:attrNameLst>
                                      </p:cBhvr>
                                      <p:tavLst>
                                        <p:tav tm="0">
                                          <p:val>
                                            <p:strVal val="#ppt_x"/>
                                          </p:val>
                                        </p:tav>
                                        <p:tav tm="100000">
                                          <p:val>
                                            <p:strVal val="#ppt_x"/>
                                          </p:val>
                                        </p:tav>
                                      </p:tavLst>
                                    </p:anim>
                                    <p:anim calcmode="lin" valueType="num">
                                      <p:cBhvr>
                                        <p:cTn id="14" dur="5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grpSp>
        <p:nvGrpSpPr>
          <p:cNvPr id="1479" name="Google Shape;1479;p30"/>
          <p:cNvGrpSpPr/>
          <p:nvPr/>
        </p:nvGrpSpPr>
        <p:grpSpPr>
          <a:xfrm>
            <a:off x="1997263" y="524632"/>
            <a:ext cx="5732400" cy="4147136"/>
            <a:chOff x="628875" y="452264"/>
            <a:chExt cx="5732400" cy="4147136"/>
          </a:xfrm>
        </p:grpSpPr>
        <p:sp>
          <p:nvSpPr>
            <p:cNvPr id="1480" name="Google Shape;1480;p30"/>
            <p:cNvSpPr/>
            <p:nvPr/>
          </p:nvSpPr>
          <p:spPr>
            <a:xfrm>
              <a:off x="696870" y="617500"/>
              <a:ext cx="559890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2" name="Google Shape;1482;p30"/>
            <p:cNvGrpSpPr/>
            <p:nvPr/>
          </p:nvGrpSpPr>
          <p:grpSpPr>
            <a:xfrm>
              <a:off x="816950" y="452264"/>
              <a:ext cx="196200" cy="375250"/>
              <a:chOff x="816950" y="467150"/>
              <a:chExt cx="196200" cy="375250"/>
            </a:xfrm>
          </p:grpSpPr>
          <p:sp>
            <p:nvSpPr>
              <p:cNvPr id="1483" name="Google Shape;1483;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5" name="Google Shape;1485;p30"/>
            <p:cNvGrpSpPr/>
            <p:nvPr/>
          </p:nvGrpSpPr>
          <p:grpSpPr>
            <a:xfrm>
              <a:off x="1244763" y="452264"/>
              <a:ext cx="196200" cy="375250"/>
              <a:chOff x="816950" y="467150"/>
              <a:chExt cx="196200" cy="375250"/>
            </a:xfrm>
          </p:grpSpPr>
          <p:sp>
            <p:nvSpPr>
              <p:cNvPr id="1486" name="Google Shape;1486;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30"/>
            <p:cNvGrpSpPr/>
            <p:nvPr/>
          </p:nvGrpSpPr>
          <p:grpSpPr>
            <a:xfrm>
              <a:off x="1672575" y="452264"/>
              <a:ext cx="196200" cy="375250"/>
              <a:chOff x="816950" y="467150"/>
              <a:chExt cx="196200" cy="375250"/>
            </a:xfrm>
          </p:grpSpPr>
          <p:sp>
            <p:nvSpPr>
              <p:cNvPr id="1489" name="Google Shape;1489;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a:off x="2100388" y="452264"/>
              <a:ext cx="196200" cy="375250"/>
              <a:chOff x="816950" y="467150"/>
              <a:chExt cx="196200" cy="375250"/>
            </a:xfrm>
          </p:grpSpPr>
          <p:sp>
            <p:nvSpPr>
              <p:cNvPr id="1492" name="Google Shape;1492;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30"/>
            <p:cNvGrpSpPr/>
            <p:nvPr/>
          </p:nvGrpSpPr>
          <p:grpSpPr>
            <a:xfrm>
              <a:off x="2528200" y="452264"/>
              <a:ext cx="196200" cy="375250"/>
              <a:chOff x="816950" y="467150"/>
              <a:chExt cx="196200" cy="375250"/>
            </a:xfrm>
          </p:grpSpPr>
          <p:sp>
            <p:nvSpPr>
              <p:cNvPr id="1495" name="Google Shape;1495;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30"/>
            <p:cNvGrpSpPr/>
            <p:nvPr/>
          </p:nvGrpSpPr>
          <p:grpSpPr>
            <a:xfrm>
              <a:off x="2956013" y="452264"/>
              <a:ext cx="196200" cy="375250"/>
              <a:chOff x="816950" y="467150"/>
              <a:chExt cx="196200" cy="375250"/>
            </a:xfrm>
          </p:grpSpPr>
          <p:sp>
            <p:nvSpPr>
              <p:cNvPr id="1498" name="Google Shape;1498;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 name="Google Shape;1500;p30"/>
            <p:cNvGrpSpPr/>
            <p:nvPr/>
          </p:nvGrpSpPr>
          <p:grpSpPr>
            <a:xfrm>
              <a:off x="3383825" y="452264"/>
              <a:ext cx="196200" cy="375250"/>
              <a:chOff x="816950" y="467150"/>
              <a:chExt cx="196200" cy="375250"/>
            </a:xfrm>
          </p:grpSpPr>
          <p:sp>
            <p:nvSpPr>
              <p:cNvPr id="1501" name="Google Shape;1501;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30"/>
            <p:cNvGrpSpPr/>
            <p:nvPr/>
          </p:nvGrpSpPr>
          <p:grpSpPr>
            <a:xfrm>
              <a:off x="3811638" y="452264"/>
              <a:ext cx="196200" cy="375250"/>
              <a:chOff x="816950" y="467150"/>
              <a:chExt cx="196200" cy="375250"/>
            </a:xfrm>
          </p:grpSpPr>
          <p:sp>
            <p:nvSpPr>
              <p:cNvPr id="1504" name="Google Shape;1504;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0"/>
            <p:cNvGrpSpPr/>
            <p:nvPr/>
          </p:nvGrpSpPr>
          <p:grpSpPr>
            <a:xfrm>
              <a:off x="4239450" y="452264"/>
              <a:ext cx="196200" cy="375250"/>
              <a:chOff x="816950" y="467150"/>
              <a:chExt cx="196200" cy="375250"/>
            </a:xfrm>
          </p:grpSpPr>
          <p:sp>
            <p:nvSpPr>
              <p:cNvPr id="1507" name="Google Shape;1507;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 name="Google Shape;1509;p30"/>
            <p:cNvGrpSpPr/>
            <p:nvPr/>
          </p:nvGrpSpPr>
          <p:grpSpPr>
            <a:xfrm>
              <a:off x="4667263" y="452264"/>
              <a:ext cx="196200" cy="375250"/>
              <a:chOff x="816950" y="467150"/>
              <a:chExt cx="196200" cy="375250"/>
            </a:xfrm>
          </p:grpSpPr>
          <p:sp>
            <p:nvSpPr>
              <p:cNvPr id="1510" name="Google Shape;1510;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0"/>
            <p:cNvGrpSpPr/>
            <p:nvPr/>
          </p:nvGrpSpPr>
          <p:grpSpPr>
            <a:xfrm>
              <a:off x="5095075" y="452264"/>
              <a:ext cx="196200" cy="375250"/>
              <a:chOff x="816950" y="467150"/>
              <a:chExt cx="196200" cy="375250"/>
            </a:xfrm>
          </p:grpSpPr>
          <p:sp>
            <p:nvSpPr>
              <p:cNvPr id="1513" name="Google Shape;1513;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0"/>
            <p:cNvGrpSpPr/>
            <p:nvPr/>
          </p:nvGrpSpPr>
          <p:grpSpPr>
            <a:xfrm>
              <a:off x="5522888" y="452264"/>
              <a:ext cx="196200" cy="375250"/>
              <a:chOff x="816950" y="467150"/>
              <a:chExt cx="196200" cy="375250"/>
            </a:xfrm>
          </p:grpSpPr>
          <p:sp>
            <p:nvSpPr>
              <p:cNvPr id="1516" name="Google Shape;1516;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30"/>
            <p:cNvGrpSpPr/>
            <p:nvPr/>
          </p:nvGrpSpPr>
          <p:grpSpPr>
            <a:xfrm>
              <a:off x="5950700" y="452264"/>
              <a:ext cx="196200" cy="375250"/>
              <a:chOff x="816950" y="467150"/>
              <a:chExt cx="196200" cy="375250"/>
            </a:xfrm>
          </p:grpSpPr>
          <p:sp>
            <p:nvSpPr>
              <p:cNvPr id="1519" name="Google Shape;1519;p30"/>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3" name="Google Shape;1523;p30"/>
          <p:cNvGrpSpPr/>
          <p:nvPr/>
        </p:nvGrpSpPr>
        <p:grpSpPr>
          <a:xfrm>
            <a:off x="2667301" y="3105316"/>
            <a:ext cx="1306535" cy="1287025"/>
            <a:chOff x="1756600" y="-1013525"/>
            <a:chExt cx="1158050" cy="1143500"/>
          </a:xfrm>
        </p:grpSpPr>
        <p:sp>
          <p:nvSpPr>
            <p:cNvPr id="1524" name="Google Shape;1524;p30"/>
            <p:cNvSpPr/>
            <p:nvPr/>
          </p:nvSpPr>
          <p:spPr>
            <a:xfrm>
              <a:off x="1933875" y="-950250"/>
              <a:ext cx="945125" cy="1072175"/>
            </a:xfrm>
            <a:custGeom>
              <a:avLst/>
              <a:gdLst/>
              <a:ahLst/>
              <a:cxnLst/>
              <a:rect l="l" t="t" r="r" b="b"/>
              <a:pathLst>
                <a:path w="37805" h="42887" extrusionOk="0">
                  <a:moveTo>
                    <a:pt x="36117" y="1"/>
                  </a:moveTo>
                  <a:lnTo>
                    <a:pt x="35957" y="21"/>
                  </a:lnTo>
                  <a:lnTo>
                    <a:pt x="35816" y="41"/>
                  </a:lnTo>
                  <a:lnTo>
                    <a:pt x="35675" y="101"/>
                  </a:lnTo>
                  <a:lnTo>
                    <a:pt x="35535" y="141"/>
                  </a:lnTo>
                  <a:lnTo>
                    <a:pt x="35394" y="221"/>
                  </a:lnTo>
                  <a:lnTo>
                    <a:pt x="35253" y="302"/>
                  </a:lnTo>
                  <a:lnTo>
                    <a:pt x="35133" y="402"/>
                  </a:lnTo>
                  <a:lnTo>
                    <a:pt x="35033" y="523"/>
                  </a:lnTo>
                  <a:lnTo>
                    <a:pt x="34932" y="643"/>
                  </a:lnTo>
                  <a:lnTo>
                    <a:pt x="34832" y="784"/>
                  </a:lnTo>
                  <a:lnTo>
                    <a:pt x="23402" y="19967"/>
                  </a:lnTo>
                  <a:lnTo>
                    <a:pt x="18320" y="11410"/>
                  </a:lnTo>
                  <a:lnTo>
                    <a:pt x="18199" y="11229"/>
                  </a:lnTo>
                  <a:lnTo>
                    <a:pt x="18059" y="11069"/>
                  </a:lnTo>
                  <a:lnTo>
                    <a:pt x="17898" y="10948"/>
                  </a:lnTo>
                  <a:lnTo>
                    <a:pt x="17717" y="10828"/>
                  </a:lnTo>
                  <a:lnTo>
                    <a:pt x="17537" y="10747"/>
                  </a:lnTo>
                  <a:lnTo>
                    <a:pt x="17336" y="10667"/>
                  </a:lnTo>
                  <a:lnTo>
                    <a:pt x="17115" y="10647"/>
                  </a:lnTo>
                  <a:lnTo>
                    <a:pt x="16914" y="10627"/>
                  </a:lnTo>
                  <a:lnTo>
                    <a:pt x="16693" y="10647"/>
                  </a:lnTo>
                  <a:lnTo>
                    <a:pt x="16492" y="10687"/>
                  </a:lnTo>
                  <a:lnTo>
                    <a:pt x="16291" y="10767"/>
                  </a:lnTo>
                  <a:lnTo>
                    <a:pt x="16110" y="10868"/>
                  </a:lnTo>
                  <a:lnTo>
                    <a:pt x="15930" y="10988"/>
                  </a:lnTo>
                  <a:lnTo>
                    <a:pt x="15789" y="11129"/>
                  </a:lnTo>
                  <a:lnTo>
                    <a:pt x="15648" y="11290"/>
                  </a:lnTo>
                  <a:lnTo>
                    <a:pt x="15528" y="11470"/>
                  </a:lnTo>
                  <a:lnTo>
                    <a:pt x="181" y="40537"/>
                  </a:lnTo>
                  <a:lnTo>
                    <a:pt x="121" y="40697"/>
                  </a:lnTo>
                  <a:lnTo>
                    <a:pt x="61" y="40838"/>
                  </a:lnTo>
                  <a:lnTo>
                    <a:pt x="21" y="40999"/>
                  </a:lnTo>
                  <a:lnTo>
                    <a:pt x="0" y="41159"/>
                  </a:lnTo>
                  <a:lnTo>
                    <a:pt x="0" y="41300"/>
                  </a:lnTo>
                  <a:lnTo>
                    <a:pt x="21" y="41461"/>
                  </a:lnTo>
                  <a:lnTo>
                    <a:pt x="41" y="41601"/>
                  </a:lnTo>
                  <a:lnTo>
                    <a:pt x="81" y="41762"/>
                  </a:lnTo>
                  <a:lnTo>
                    <a:pt x="121" y="41902"/>
                  </a:lnTo>
                  <a:lnTo>
                    <a:pt x="201" y="42043"/>
                  </a:lnTo>
                  <a:lnTo>
                    <a:pt x="282" y="42184"/>
                  </a:lnTo>
                  <a:lnTo>
                    <a:pt x="362" y="42304"/>
                  </a:lnTo>
                  <a:lnTo>
                    <a:pt x="462" y="42425"/>
                  </a:lnTo>
                  <a:lnTo>
                    <a:pt x="583" y="42525"/>
                  </a:lnTo>
                  <a:lnTo>
                    <a:pt x="724" y="42626"/>
                  </a:lnTo>
                  <a:lnTo>
                    <a:pt x="864" y="42706"/>
                  </a:lnTo>
                  <a:lnTo>
                    <a:pt x="1045" y="42786"/>
                  </a:lnTo>
                  <a:lnTo>
                    <a:pt x="1226" y="42847"/>
                  </a:lnTo>
                  <a:lnTo>
                    <a:pt x="1407" y="42867"/>
                  </a:lnTo>
                  <a:lnTo>
                    <a:pt x="1607" y="42887"/>
                  </a:lnTo>
                  <a:lnTo>
                    <a:pt x="1808" y="42867"/>
                  </a:lnTo>
                  <a:lnTo>
                    <a:pt x="2029" y="42826"/>
                  </a:lnTo>
                  <a:lnTo>
                    <a:pt x="2230" y="42766"/>
                  </a:lnTo>
                  <a:lnTo>
                    <a:pt x="2411" y="42666"/>
                  </a:lnTo>
                  <a:lnTo>
                    <a:pt x="2592" y="42545"/>
                  </a:lnTo>
                  <a:lnTo>
                    <a:pt x="2752" y="42405"/>
                  </a:lnTo>
                  <a:lnTo>
                    <a:pt x="2893" y="42224"/>
                  </a:lnTo>
                  <a:lnTo>
                    <a:pt x="3014" y="42043"/>
                  </a:lnTo>
                  <a:lnTo>
                    <a:pt x="17034" y="15488"/>
                  </a:lnTo>
                  <a:lnTo>
                    <a:pt x="22036" y="23924"/>
                  </a:lnTo>
                  <a:lnTo>
                    <a:pt x="22157" y="24085"/>
                  </a:lnTo>
                  <a:lnTo>
                    <a:pt x="22277" y="24246"/>
                  </a:lnTo>
                  <a:lnTo>
                    <a:pt x="22438" y="24386"/>
                  </a:lnTo>
                  <a:lnTo>
                    <a:pt x="22619" y="24487"/>
                  </a:lnTo>
                  <a:lnTo>
                    <a:pt x="22799" y="24587"/>
                  </a:lnTo>
                  <a:lnTo>
                    <a:pt x="23000" y="24648"/>
                  </a:lnTo>
                  <a:lnTo>
                    <a:pt x="23201" y="24688"/>
                  </a:lnTo>
                  <a:lnTo>
                    <a:pt x="23402" y="24708"/>
                  </a:lnTo>
                  <a:lnTo>
                    <a:pt x="23603" y="24688"/>
                  </a:lnTo>
                  <a:lnTo>
                    <a:pt x="23824" y="24648"/>
                  </a:lnTo>
                  <a:lnTo>
                    <a:pt x="24005" y="24587"/>
                  </a:lnTo>
                  <a:lnTo>
                    <a:pt x="24185" y="24487"/>
                  </a:lnTo>
                  <a:lnTo>
                    <a:pt x="24366" y="24386"/>
                  </a:lnTo>
                  <a:lnTo>
                    <a:pt x="24527" y="24246"/>
                  </a:lnTo>
                  <a:lnTo>
                    <a:pt x="24668" y="24085"/>
                  </a:lnTo>
                  <a:lnTo>
                    <a:pt x="24768" y="23924"/>
                  </a:lnTo>
                  <a:lnTo>
                    <a:pt x="37584" y="2411"/>
                  </a:lnTo>
                  <a:lnTo>
                    <a:pt x="37664" y="2270"/>
                  </a:lnTo>
                  <a:lnTo>
                    <a:pt x="37724" y="2130"/>
                  </a:lnTo>
                  <a:lnTo>
                    <a:pt x="37764" y="1969"/>
                  </a:lnTo>
                  <a:lnTo>
                    <a:pt x="37784" y="1808"/>
                  </a:lnTo>
                  <a:lnTo>
                    <a:pt x="37805" y="1668"/>
                  </a:lnTo>
                  <a:lnTo>
                    <a:pt x="37805" y="1507"/>
                  </a:lnTo>
                  <a:lnTo>
                    <a:pt x="37784" y="1346"/>
                  </a:lnTo>
                  <a:lnTo>
                    <a:pt x="37764" y="1206"/>
                  </a:lnTo>
                  <a:lnTo>
                    <a:pt x="37704" y="1065"/>
                  </a:lnTo>
                  <a:lnTo>
                    <a:pt x="37644" y="925"/>
                  </a:lnTo>
                  <a:lnTo>
                    <a:pt x="37584" y="784"/>
                  </a:lnTo>
                  <a:lnTo>
                    <a:pt x="37503" y="643"/>
                  </a:lnTo>
                  <a:lnTo>
                    <a:pt x="37403" y="523"/>
                  </a:lnTo>
                  <a:lnTo>
                    <a:pt x="37282" y="422"/>
                  </a:lnTo>
                  <a:lnTo>
                    <a:pt x="37162" y="322"/>
                  </a:lnTo>
                  <a:lnTo>
                    <a:pt x="37021" y="221"/>
                  </a:lnTo>
                  <a:lnTo>
                    <a:pt x="36881" y="141"/>
                  </a:lnTo>
                  <a:lnTo>
                    <a:pt x="36740" y="81"/>
                  </a:lnTo>
                  <a:lnTo>
                    <a:pt x="36579" y="41"/>
                  </a:lnTo>
                  <a:lnTo>
                    <a:pt x="36419" y="21"/>
                  </a:lnTo>
                  <a:lnTo>
                    <a:pt x="362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2754950" y="-1013525"/>
              <a:ext cx="159700" cy="152700"/>
            </a:xfrm>
            <a:custGeom>
              <a:avLst/>
              <a:gdLst/>
              <a:ahLst/>
              <a:cxnLst/>
              <a:rect l="l" t="t" r="r" b="b"/>
              <a:pathLst>
                <a:path w="6388" h="6108" extrusionOk="0">
                  <a:moveTo>
                    <a:pt x="5022" y="1"/>
                  </a:moveTo>
                  <a:lnTo>
                    <a:pt x="4861" y="21"/>
                  </a:lnTo>
                  <a:lnTo>
                    <a:pt x="4721" y="81"/>
                  </a:lnTo>
                  <a:lnTo>
                    <a:pt x="362" y="2250"/>
                  </a:lnTo>
                  <a:lnTo>
                    <a:pt x="261" y="2311"/>
                  </a:lnTo>
                  <a:lnTo>
                    <a:pt x="201" y="2371"/>
                  </a:lnTo>
                  <a:lnTo>
                    <a:pt x="141" y="2431"/>
                  </a:lnTo>
                  <a:lnTo>
                    <a:pt x="80" y="2491"/>
                  </a:lnTo>
                  <a:lnTo>
                    <a:pt x="20" y="2652"/>
                  </a:lnTo>
                  <a:lnTo>
                    <a:pt x="0" y="2833"/>
                  </a:lnTo>
                  <a:lnTo>
                    <a:pt x="20" y="2994"/>
                  </a:lnTo>
                  <a:lnTo>
                    <a:pt x="80" y="3154"/>
                  </a:lnTo>
                  <a:lnTo>
                    <a:pt x="141" y="3214"/>
                  </a:lnTo>
                  <a:lnTo>
                    <a:pt x="201" y="3295"/>
                  </a:lnTo>
                  <a:lnTo>
                    <a:pt x="261" y="3355"/>
                  </a:lnTo>
                  <a:lnTo>
                    <a:pt x="342" y="3395"/>
                  </a:lnTo>
                  <a:lnTo>
                    <a:pt x="2893" y="4721"/>
                  </a:lnTo>
                  <a:lnTo>
                    <a:pt x="5444" y="6047"/>
                  </a:lnTo>
                  <a:lnTo>
                    <a:pt x="5544" y="6067"/>
                  </a:lnTo>
                  <a:lnTo>
                    <a:pt x="5624" y="6107"/>
                  </a:lnTo>
                  <a:lnTo>
                    <a:pt x="5805" y="6107"/>
                  </a:lnTo>
                  <a:lnTo>
                    <a:pt x="5966" y="6067"/>
                  </a:lnTo>
                  <a:lnTo>
                    <a:pt x="6107" y="5987"/>
                  </a:lnTo>
                  <a:lnTo>
                    <a:pt x="6247" y="5866"/>
                  </a:lnTo>
                  <a:lnTo>
                    <a:pt x="6327" y="5725"/>
                  </a:lnTo>
                  <a:lnTo>
                    <a:pt x="6368" y="5645"/>
                  </a:lnTo>
                  <a:lnTo>
                    <a:pt x="6368" y="5565"/>
                  </a:lnTo>
                  <a:lnTo>
                    <a:pt x="6388" y="5464"/>
                  </a:lnTo>
                  <a:lnTo>
                    <a:pt x="6368" y="5384"/>
                  </a:lnTo>
                  <a:lnTo>
                    <a:pt x="5645" y="543"/>
                  </a:lnTo>
                  <a:lnTo>
                    <a:pt x="5584" y="402"/>
                  </a:lnTo>
                  <a:lnTo>
                    <a:pt x="5524" y="262"/>
                  </a:lnTo>
                  <a:lnTo>
                    <a:pt x="5424" y="161"/>
                  </a:lnTo>
                  <a:lnTo>
                    <a:pt x="5303" y="81"/>
                  </a:lnTo>
                  <a:lnTo>
                    <a:pt x="5162" y="21"/>
                  </a:lnTo>
                  <a:lnTo>
                    <a:pt x="50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1756600" y="-478700"/>
              <a:ext cx="1022475" cy="608675"/>
            </a:xfrm>
            <a:custGeom>
              <a:avLst/>
              <a:gdLst/>
              <a:ahLst/>
              <a:cxnLst/>
              <a:rect l="l" t="t" r="r" b="b"/>
              <a:pathLst>
                <a:path w="40899" h="24347" extrusionOk="0">
                  <a:moveTo>
                    <a:pt x="35796" y="0"/>
                  </a:moveTo>
                  <a:lnTo>
                    <a:pt x="35615" y="21"/>
                  </a:lnTo>
                  <a:lnTo>
                    <a:pt x="35414" y="41"/>
                  </a:lnTo>
                  <a:lnTo>
                    <a:pt x="35234" y="101"/>
                  </a:lnTo>
                  <a:lnTo>
                    <a:pt x="35073" y="161"/>
                  </a:lnTo>
                  <a:lnTo>
                    <a:pt x="34912" y="262"/>
                  </a:lnTo>
                  <a:lnTo>
                    <a:pt x="34752" y="382"/>
                  </a:lnTo>
                  <a:lnTo>
                    <a:pt x="34631" y="503"/>
                  </a:lnTo>
                  <a:lnTo>
                    <a:pt x="34510" y="643"/>
                  </a:lnTo>
                  <a:lnTo>
                    <a:pt x="34390" y="804"/>
                  </a:lnTo>
                  <a:lnTo>
                    <a:pt x="23623" y="19405"/>
                  </a:lnTo>
                  <a:lnTo>
                    <a:pt x="13339" y="3998"/>
                  </a:lnTo>
                  <a:lnTo>
                    <a:pt x="13218" y="3837"/>
                  </a:lnTo>
                  <a:lnTo>
                    <a:pt x="13077" y="3696"/>
                  </a:lnTo>
                  <a:lnTo>
                    <a:pt x="12917" y="3556"/>
                  </a:lnTo>
                  <a:lnTo>
                    <a:pt x="12736" y="3455"/>
                  </a:lnTo>
                  <a:lnTo>
                    <a:pt x="12555" y="3375"/>
                  </a:lnTo>
                  <a:lnTo>
                    <a:pt x="12374" y="3335"/>
                  </a:lnTo>
                  <a:lnTo>
                    <a:pt x="12174" y="3295"/>
                  </a:lnTo>
                  <a:lnTo>
                    <a:pt x="11953" y="3295"/>
                  </a:lnTo>
                  <a:lnTo>
                    <a:pt x="11752" y="3315"/>
                  </a:lnTo>
                  <a:lnTo>
                    <a:pt x="11571" y="3355"/>
                  </a:lnTo>
                  <a:lnTo>
                    <a:pt x="11370" y="3415"/>
                  </a:lnTo>
                  <a:lnTo>
                    <a:pt x="11189" y="3516"/>
                  </a:lnTo>
                  <a:lnTo>
                    <a:pt x="11029" y="3616"/>
                  </a:lnTo>
                  <a:lnTo>
                    <a:pt x="10888" y="3757"/>
                  </a:lnTo>
                  <a:lnTo>
                    <a:pt x="10747" y="3917"/>
                  </a:lnTo>
                  <a:lnTo>
                    <a:pt x="10627" y="4078"/>
                  </a:lnTo>
                  <a:lnTo>
                    <a:pt x="222" y="21936"/>
                  </a:lnTo>
                  <a:lnTo>
                    <a:pt x="141" y="22076"/>
                  </a:lnTo>
                  <a:lnTo>
                    <a:pt x="81" y="22237"/>
                  </a:lnTo>
                  <a:lnTo>
                    <a:pt x="41" y="22378"/>
                  </a:lnTo>
                  <a:lnTo>
                    <a:pt x="1" y="22538"/>
                  </a:lnTo>
                  <a:lnTo>
                    <a:pt x="1" y="22699"/>
                  </a:lnTo>
                  <a:lnTo>
                    <a:pt x="1" y="22840"/>
                  </a:lnTo>
                  <a:lnTo>
                    <a:pt x="21" y="23000"/>
                  </a:lnTo>
                  <a:lnTo>
                    <a:pt x="41" y="23141"/>
                  </a:lnTo>
                  <a:lnTo>
                    <a:pt x="101" y="23302"/>
                  </a:lnTo>
                  <a:lnTo>
                    <a:pt x="161" y="23442"/>
                  </a:lnTo>
                  <a:lnTo>
                    <a:pt x="222" y="23563"/>
                  </a:lnTo>
                  <a:lnTo>
                    <a:pt x="322" y="23703"/>
                  </a:lnTo>
                  <a:lnTo>
                    <a:pt x="423" y="23824"/>
                  </a:lnTo>
                  <a:lnTo>
                    <a:pt x="523" y="23924"/>
                  </a:lnTo>
                  <a:lnTo>
                    <a:pt x="643" y="24025"/>
                  </a:lnTo>
                  <a:lnTo>
                    <a:pt x="784" y="24125"/>
                  </a:lnTo>
                  <a:lnTo>
                    <a:pt x="985" y="24226"/>
                  </a:lnTo>
                  <a:lnTo>
                    <a:pt x="1186" y="24286"/>
                  </a:lnTo>
                  <a:lnTo>
                    <a:pt x="1387" y="24326"/>
                  </a:lnTo>
                  <a:lnTo>
                    <a:pt x="1588" y="24346"/>
                  </a:lnTo>
                  <a:lnTo>
                    <a:pt x="1788" y="24326"/>
                  </a:lnTo>
                  <a:lnTo>
                    <a:pt x="1989" y="24286"/>
                  </a:lnTo>
                  <a:lnTo>
                    <a:pt x="2190" y="24226"/>
                  </a:lnTo>
                  <a:lnTo>
                    <a:pt x="2371" y="24125"/>
                  </a:lnTo>
                  <a:lnTo>
                    <a:pt x="2552" y="24025"/>
                  </a:lnTo>
                  <a:lnTo>
                    <a:pt x="2712" y="23884"/>
                  </a:lnTo>
                  <a:lnTo>
                    <a:pt x="2853" y="23723"/>
                  </a:lnTo>
                  <a:lnTo>
                    <a:pt x="2974" y="23543"/>
                  </a:lnTo>
                  <a:lnTo>
                    <a:pt x="12093" y="7895"/>
                  </a:lnTo>
                  <a:lnTo>
                    <a:pt x="22398" y="23322"/>
                  </a:lnTo>
                  <a:lnTo>
                    <a:pt x="22518" y="23482"/>
                  </a:lnTo>
                  <a:lnTo>
                    <a:pt x="22659" y="23623"/>
                  </a:lnTo>
                  <a:lnTo>
                    <a:pt x="22820" y="23744"/>
                  </a:lnTo>
                  <a:lnTo>
                    <a:pt x="23001" y="23844"/>
                  </a:lnTo>
                  <a:lnTo>
                    <a:pt x="23181" y="23924"/>
                  </a:lnTo>
                  <a:lnTo>
                    <a:pt x="23382" y="23985"/>
                  </a:lnTo>
                  <a:lnTo>
                    <a:pt x="23583" y="24025"/>
                  </a:lnTo>
                  <a:lnTo>
                    <a:pt x="23784" y="24025"/>
                  </a:lnTo>
                  <a:lnTo>
                    <a:pt x="23985" y="24005"/>
                  </a:lnTo>
                  <a:lnTo>
                    <a:pt x="24186" y="23964"/>
                  </a:lnTo>
                  <a:lnTo>
                    <a:pt x="24366" y="23884"/>
                  </a:lnTo>
                  <a:lnTo>
                    <a:pt x="24547" y="23804"/>
                  </a:lnTo>
                  <a:lnTo>
                    <a:pt x="24708" y="23683"/>
                  </a:lnTo>
                  <a:lnTo>
                    <a:pt x="24869" y="23543"/>
                  </a:lnTo>
                  <a:lnTo>
                    <a:pt x="24989" y="23402"/>
                  </a:lnTo>
                  <a:lnTo>
                    <a:pt x="25110" y="23221"/>
                  </a:lnTo>
                  <a:lnTo>
                    <a:pt x="36077" y="4299"/>
                  </a:lnTo>
                  <a:lnTo>
                    <a:pt x="38126" y="6549"/>
                  </a:lnTo>
                  <a:lnTo>
                    <a:pt x="38247" y="6669"/>
                  </a:lnTo>
                  <a:lnTo>
                    <a:pt x="38367" y="6770"/>
                  </a:lnTo>
                  <a:lnTo>
                    <a:pt x="38488" y="6850"/>
                  </a:lnTo>
                  <a:lnTo>
                    <a:pt x="38628" y="6931"/>
                  </a:lnTo>
                  <a:lnTo>
                    <a:pt x="38769" y="6991"/>
                  </a:lnTo>
                  <a:lnTo>
                    <a:pt x="38930" y="7031"/>
                  </a:lnTo>
                  <a:lnTo>
                    <a:pt x="39070" y="7051"/>
                  </a:lnTo>
                  <a:lnTo>
                    <a:pt x="39231" y="7071"/>
                  </a:lnTo>
                  <a:lnTo>
                    <a:pt x="39392" y="7071"/>
                  </a:lnTo>
                  <a:lnTo>
                    <a:pt x="39532" y="7051"/>
                  </a:lnTo>
                  <a:lnTo>
                    <a:pt x="39693" y="7031"/>
                  </a:lnTo>
                  <a:lnTo>
                    <a:pt x="39834" y="6991"/>
                  </a:lnTo>
                  <a:lnTo>
                    <a:pt x="39974" y="6931"/>
                  </a:lnTo>
                  <a:lnTo>
                    <a:pt x="40115" y="6850"/>
                  </a:lnTo>
                  <a:lnTo>
                    <a:pt x="40255" y="6750"/>
                  </a:lnTo>
                  <a:lnTo>
                    <a:pt x="40376" y="6649"/>
                  </a:lnTo>
                  <a:lnTo>
                    <a:pt x="40496" y="6549"/>
                  </a:lnTo>
                  <a:lnTo>
                    <a:pt x="40597" y="6408"/>
                  </a:lnTo>
                  <a:lnTo>
                    <a:pt x="40677" y="6288"/>
                  </a:lnTo>
                  <a:lnTo>
                    <a:pt x="40758" y="6147"/>
                  </a:lnTo>
                  <a:lnTo>
                    <a:pt x="40818" y="6006"/>
                  </a:lnTo>
                  <a:lnTo>
                    <a:pt x="40858" y="5846"/>
                  </a:lnTo>
                  <a:lnTo>
                    <a:pt x="40878" y="5705"/>
                  </a:lnTo>
                  <a:lnTo>
                    <a:pt x="40898" y="5544"/>
                  </a:lnTo>
                  <a:lnTo>
                    <a:pt x="40898" y="5404"/>
                  </a:lnTo>
                  <a:lnTo>
                    <a:pt x="40878" y="5243"/>
                  </a:lnTo>
                  <a:lnTo>
                    <a:pt x="40858" y="5082"/>
                  </a:lnTo>
                  <a:lnTo>
                    <a:pt x="40818" y="4942"/>
                  </a:lnTo>
                  <a:lnTo>
                    <a:pt x="40758" y="4801"/>
                  </a:lnTo>
                  <a:lnTo>
                    <a:pt x="40677" y="4661"/>
                  </a:lnTo>
                  <a:lnTo>
                    <a:pt x="40597" y="4520"/>
                  </a:lnTo>
                  <a:lnTo>
                    <a:pt x="40476" y="4400"/>
                  </a:lnTo>
                  <a:lnTo>
                    <a:pt x="36961" y="523"/>
                  </a:lnTo>
                  <a:lnTo>
                    <a:pt x="36821" y="402"/>
                  </a:lnTo>
                  <a:lnTo>
                    <a:pt x="36680" y="282"/>
                  </a:lnTo>
                  <a:lnTo>
                    <a:pt x="36519" y="181"/>
                  </a:lnTo>
                  <a:lnTo>
                    <a:pt x="36338" y="101"/>
                  </a:lnTo>
                  <a:lnTo>
                    <a:pt x="36178" y="61"/>
                  </a:lnTo>
                  <a:lnTo>
                    <a:pt x="35977" y="21"/>
                  </a:lnTo>
                  <a:lnTo>
                    <a:pt x="35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0"/>
            <p:cNvSpPr/>
            <p:nvPr/>
          </p:nvSpPr>
          <p:spPr>
            <a:xfrm>
              <a:off x="2672575" y="-393825"/>
              <a:ext cx="149675" cy="153675"/>
            </a:xfrm>
            <a:custGeom>
              <a:avLst/>
              <a:gdLst/>
              <a:ahLst/>
              <a:cxnLst/>
              <a:rect l="l" t="t" r="r" b="b"/>
              <a:pathLst>
                <a:path w="5987" h="6147" extrusionOk="0">
                  <a:moveTo>
                    <a:pt x="5063" y="0"/>
                  </a:moveTo>
                  <a:lnTo>
                    <a:pt x="4982" y="20"/>
                  </a:lnTo>
                  <a:lnTo>
                    <a:pt x="4902" y="40"/>
                  </a:lnTo>
                  <a:lnTo>
                    <a:pt x="4822" y="81"/>
                  </a:lnTo>
                  <a:lnTo>
                    <a:pt x="4741" y="141"/>
                  </a:lnTo>
                  <a:lnTo>
                    <a:pt x="2492" y="1929"/>
                  </a:lnTo>
                  <a:lnTo>
                    <a:pt x="242" y="3716"/>
                  </a:lnTo>
                  <a:lnTo>
                    <a:pt x="182" y="3777"/>
                  </a:lnTo>
                  <a:lnTo>
                    <a:pt x="121" y="3857"/>
                  </a:lnTo>
                  <a:lnTo>
                    <a:pt x="61" y="3937"/>
                  </a:lnTo>
                  <a:lnTo>
                    <a:pt x="41" y="4018"/>
                  </a:lnTo>
                  <a:lnTo>
                    <a:pt x="1" y="4178"/>
                  </a:lnTo>
                  <a:lnTo>
                    <a:pt x="21" y="4339"/>
                  </a:lnTo>
                  <a:lnTo>
                    <a:pt x="61" y="4500"/>
                  </a:lnTo>
                  <a:lnTo>
                    <a:pt x="161" y="4640"/>
                  </a:lnTo>
                  <a:lnTo>
                    <a:pt x="222" y="4701"/>
                  </a:lnTo>
                  <a:lnTo>
                    <a:pt x="302" y="4761"/>
                  </a:lnTo>
                  <a:lnTo>
                    <a:pt x="382" y="4801"/>
                  </a:lnTo>
                  <a:lnTo>
                    <a:pt x="463" y="4841"/>
                  </a:lnTo>
                  <a:lnTo>
                    <a:pt x="5183" y="6127"/>
                  </a:lnTo>
                  <a:lnTo>
                    <a:pt x="5324" y="6147"/>
                  </a:lnTo>
                  <a:lnTo>
                    <a:pt x="5485" y="6147"/>
                  </a:lnTo>
                  <a:lnTo>
                    <a:pt x="5625" y="6087"/>
                  </a:lnTo>
                  <a:lnTo>
                    <a:pt x="5746" y="6006"/>
                  </a:lnTo>
                  <a:lnTo>
                    <a:pt x="5846" y="5906"/>
                  </a:lnTo>
                  <a:lnTo>
                    <a:pt x="5926" y="5785"/>
                  </a:lnTo>
                  <a:lnTo>
                    <a:pt x="5967" y="5645"/>
                  </a:lnTo>
                  <a:lnTo>
                    <a:pt x="5987" y="5484"/>
                  </a:lnTo>
                  <a:lnTo>
                    <a:pt x="5786" y="603"/>
                  </a:lnTo>
                  <a:lnTo>
                    <a:pt x="5766" y="522"/>
                  </a:lnTo>
                  <a:lnTo>
                    <a:pt x="5746" y="422"/>
                  </a:lnTo>
                  <a:lnTo>
                    <a:pt x="5705" y="342"/>
                  </a:lnTo>
                  <a:lnTo>
                    <a:pt x="5665" y="261"/>
                  </a:lnTo>
                  <a:lnTo>
                    <a:pt x="5545" y="141"/>
                  </a:lnTo>
                  <a:lnTo>
                    <a:pt x="5404" y="60"/>
                  </a:lnTo>
                  <a:lnTo>
                    <a:pt x="52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30"/>
          <p:cNvSpPr/>
          <p:nvPr/>
        </p:nvSpPr>
        <p:spPr>
          <a:xfrm flipH="1">
            <a:off x="7928791" y="124708"/>
            <a:ext cx="1224846" cy="1351005"/>
          </a:xfrm>
          <a:custGeom>
            <a:avLst/>
            <a:gdLst/>
            <a:ahLst/>
            <a:cxnLst/>
            <a:rect l="l" t="t" r="r" b="b"/>
            <a:pathLst>
              <a:path w="39794" h="46683" extrusionOk="0">
                <a:moveTo>
                  <a:pt x="19546" y="0"/>
                </a:moveTo>
                <a:lnTo>
                  <a:pt x="19043" y="20"/>
                </a:lnTo>
                <a:lnTo>
                  <a:pt x="18521" y="60"/>
                </a:lnTo>
                <a:lnTo>
                  <a:pt x="18019" y="101"/>
                </a:lnTo>
                <a:lnTo>
                  <a:pt x="17517" y="141"/>
                </a:lnTo>
                <a:lnTo>
                  <a:pt x="17015" y="221"/>
                </a:lnTo>
                <a:lnTo>
                  <a:pt x="16513" y="301"/>
                </a:lnTo>
                <a:lnTo>
                  <a:pt x="16030" y="382"/>
                </a:lnTo>
                <a:lnTo>
                  <a:pt x="15548" y="482"/>
                </a:lnTo>
                <a:lnTo>
                  <a:pt x="15066" y="603"/>
                </a:lnTo>
                <a:lnTo>
                  <a:pt x="14584" y="723"/>
                </a:lnTo>
                <a:lnTo>
                  <a:pt x="14122" y="864"/>
                </a:lnTo>
                <a:lnTo>
                  <a:pt x="13640" y="1004"/>
                </a:lnTo>
                <a:lnTo>
                  <a:pt x="13178" y="1165"/>
                </a:lnTo>
                <a:lnTo>
                  <a:pt x="12736" y="1346"/>
                </a:lnTo>
                <a:lnTo>
                  <a:pt x="11832" y="1707"/>
                </a:lnTo>
                <a:lnTo>
                  <a:pt x="10948" y="2129"/>
                </a:lnTo>
                <a:lnTo>
                  <a:pt x="10105" y="2571"/>
                </a:lnTo>
                <a:lnTo>
                  <a:pt x="9281" y="3073"/>
                </a:lnTo>
                <a:lnTo>
                  <a:pt x="8478" y="3596"/>
                </a:lnTo>
                <a:lnTo>
                  <a:pt x="7714" y="4178"/>
                </a:lnTo>
                <a:lnTo>
                  <a:pt x="6971" y="4781"/>
                </a:lnTo>
                <a:lnTo>
                  <a:pt x="6248" y="5404"/>
                </a:lnTo>
                <a:lnTo>
                  <a:pt x="5585" y="6087"/>
                </a:lnTo>
                <a:lnTo>
                  <a:pt x="4922" y="6790"/>
                </a:lnTo>
                <a:lnTo>
                  <a:pt x="4320" y="7513"/>
                </a:lnTo>
                <a:lnTo>
                  <a:pt x="3737" y="8276"/>
                </a:lnTo>
                <a:lnTo>
                  <a:pt x="3195" y="9080"/>
                </a:lnTo>
                <a:lnTo>
                  <a:pt x="2693" y="9883"/>
                </a:lnTo>
                <a:lnTo>
                  <a:pt x="2231" y="10727"/>
                </a:lnTo>
                <a:lnTo>
                  <a:pt x="1809" y="11590"/>
                </a:lnTo>
                <a:lnTo>
                  <a:pt x="1427" y="12494"/>
                </a:lnTo>
                <a:lnTo>
                  <a:pt x="1086" y="13398"/>
                </a:lnTo>
                <a:lnTo>
                  <a:pt x="925" y="13860"/>
                </a:lnTo>
                <a:lnTo>
                  <a:pt x="784" y="14322"/>
                </a:lnTo>
                <a:lnTo>
                  <a:pt x="664" y="14804"/>
                </a:lnTo>
                <a:lnTo>
                  <a:pt x="543" y="15266"/>
                </a:lnTo>
                <a:lnTo>
                  <a:pt x="423" y="15748"/>
                </a:lnTo>
                <a:lnTo>
                  <a:pt x="322" y="16251"/>
                </a:lnTo>
                <a:lnTo>
                  <a:pt x="242" y="16733"/>
                </a:lnTo>
                <a:lnTo>
                  <a:pt x="162" y="17215"/>
                </a:lnTo>
                <a:lnTo>
                  <a:pt x="101" y="17717"/>
                </a:lnTo>
                <a:lnTo>
                  <a:pt x="61" y="18219"/>
                </a:lnTo>
                <a:lnTo>
                  <a:pt x="21" y="18721"/>
                </a:lnTo>
                <a:lnTo>
                  <a:pt x="1" y="19244"/>
                </a:lnTo>
                <a:lnTo>
                  <a:pt x="1" y="19746"/>
                </a:lnTo>
                <a:lnTo>
                  <a:pt x="1" y="20268"/>
                </a:lnTo>
                <a:lnTo>
                  <a:pt x="1" y="20770"/>
                </a:lnTo>
                <a:lnTo>
                  <a:pt x="41" y="21272"/>
                </a:lnTo>
                <a:lnTo>
                  <a:pt x="81" y="21795"/>
                </a:lnTo>
                <a:lnTo>
                  <a:pt x="141" y="22297"/>
                </a:lnTo>
                <a:lnTo>
                  <a:pt x="202" y="22799"/>
                </a:lnTo>
                <a:lnTo>
                  <a:pt x="282" y="23281"/>
                </a:lnTo>
                <a:lnTo>
                  <a:pt x="362" y="23783"/>
                </a:lnTo>
                <a:lnTo>
                  <a:pt x="463" y="24265"/>
                </a:lnTo>
                <a:lnTo>
                  <a:pt x="583" y="24748"/>
                </a:lnTo>
                <a:lnTo>
                  <a:pt x="704" y="25230"/>
                </a:lnTo>
                <a:lnTo>
                  <a:pt x="845" y="25692"/>
                </a:lnTo>
                <a:lnTo>
                  <a:pt x="985" y="26154"/>
                </a:lnTo>
                <a:lnTo>
                  <a:pt x="1146" y="26616"/>
                </a:lnTo>
                <a:lnTo>
                  <a:pt x="1327" y="27078"/>
                </a:lnTo>
                <a:lnTo>
                  <a:pt x="1688" y="27982"/>
                </a:lnTo>
                <a:lnTo>
                  <a:pt x="2110" y="28845"/>
                </a:lnTo>
                <a:lnTo>
                  <a:pt x="2552" y="29709"/>
                </a:lnTo>
                <a:lnTo>
                  <a:pt x="3054" y="30533"/>
                </a:lnTo>
                <a:lnTo>
                  <a:pt x="3596" y="31336"/>
                </a:lnTo>
                <a:lnTo>
                  <a:pt x="4159" y="32099"/>
                </a:lnTo>
                <a:lnTo>
                  <a:pt x="4762" y="32843"/>
                </a:lnTo>
                <a:lnTo>
                  <a:pt x="5404" y="33546"/>
                </a:lnTo>
                <a:lnTo>
                  <a:pt x="6067" y="34229"/>
                </a:lnTo>
                <a:lnTo>
                  <a:pt x="6770" y="34872"/>
                </a:lnTo>
                <a:lnTo>
                  <a:pt x="7513" y="35494"/>
                </a:lnTo>
                <a:lnTo>
                  <a:pt x="8257" y="36077"/>
                </a:lnTo>
                <a:lnTo>
                  <a:pt x="9060" y="36599"/>
                </a:lnTo>
                <a:lnTo>
                  <a:pt x="9864" y="37121"/>
                </a:lnTo>
                <a:lnTo>
                  <a:pt x="10707" y="37583"/>
                </a:lnTo>
                <a:lnTo>
                  <a:pt x="11571" y="38005"/>
                </a:lnTo>
                <a:lnTo>
                  <a:pt x="12475" y="38387"/>
                </a:lnTo>
                <a:lnTo>
                  <a:pt x="13379" y="38728"/>
                </a:lnTo>
                <a:lnTo>
                  <a:pt x="13841" y="38889"/>
                </a:lnTo>
                <a:lnTo>
                  <a:pt x="14303" y="39030"/>
                </a:lnTo>
                <a:lnTo>
                  <a:pt x="14785" y="39150"/>
                </a:lnTo>
                <a:lnTo>
                  <a:pt x="15267" y="39271"/>
                </a:lnTo>
                <a:lnTo>
                  <a:pt x="15729" y="39391"/>
                </a:lnTo>
                <a:lnTo>
                  <a:pt x="16231" y="39471"/>
                </a:lnTo>
                <a:lnTo>
                  <a:pt x="16713" y="39572"/>
                </a:lnTo>
                <a:lnTo>
                  <a:pt x="17216" y="39632"/>
                </a:lnTo>
                <a:lnTo>
                  <a:pt x="17698" y="39692"/>
                </a:lnTo>
                <a:lnTo>
                  <a:pt x="18200" y="39753"/>
                </a:lnTo>
                <a:lnTo>
                  <a:pt x="18702" y="39773"/>
                </a:lnTo>
                <a:lnTo>
                  <a:pt x="19224" y="39813"/>
                </a:lnTo>
                <a:lnTo>
                  <a:pt x="20249" y="39813"/>
                </a:lnTo>
                <a:lnTo>
                  <a:pt x="20771" y="39793"/>
                </a:lnTo>
                <a:lnTo>
                  <a:pt x="21273" y="39773"/>
                </a:lnTo>
                <a:lnTo>
                  <a:pt x="30393" y="46683"/>
                </a:lnTo>
                <a:lnTo>
                  <a:pt x="26636" y="38628"/>
                </a:lnTo>
                <a:lnTo>
                  <a:pt x="27360" y="38367"/>
                </a:lnTo>
                <a:lnTo>
                  <a:pt x="28083" y="38065"/>
                </a:lnTo>
                <a:lnTo>
                  <a:pt x="28766" y="37724"/>
                </a:lnTo>
                <a:lnTo>
                  <a:pt x="29449" y="37362"/>
                </a:lnTo>
                <a:lnTo>
                  <a:pt x="30112" y="36981"/>
                </a:lnTo>
                <a:lnTo>
                  <a:pt x="30754" y="36579"/>
                </a:lnTo>
                <a:lnTo>
                  <a:pt x="31397" y="36157"/>
                </a:lnTo>
                <a:lnTo>
                  <a:pt x="32000" y="35695"/>
                </a:lnTo>
                <a:lnTo>
                  <a:pt x="32602" y="35233"/>
                </a:lnTo>
                <a:lnTo>
                  <a:pt x="33185" y="34731"/>
                </a:lnTo>
                <a:lnTo>
                  <a:pt x="33727" y="34209"/>
                </a:lnTo>
                <a:lnTo>
                  <a:pt x="34270" y="33666"/>
                </a:lnTo>
                <a:lnTo>
                  <a:pt x="34792" y="33124"/>
                </a:lnTo>
                <a:lnTo>
                  <a:pt x="35274" y="32541"/>
                </a:lnTo>
                <a:lnTo>
                  <a:pt x="35756" y="31939"/>
                </a:lnTo>
                <a:lnTo>
                  <a:pt x="36198" y="31336"/>
                </a:lnTo>
                <a:lnTo>
                  <a:pt x="36620" y="30693"/>
                </a:lnTo>
                <a:lnTo>
                  <a:pt x="37022" y="30051"/>
                </a:lnTo>
                <a:lnTo>
                  <a:pt x="37403" y="29388"/>
                </a:lnTo>
                <a:lnTo>
                  <a:pt x="37765" y="28705"/>
                </a:lnTo>
                <a:lnTo>
                  <a:pt x="38086" y="28002"/>
                </a:lnTo>
                <a:lnTo>
                  <a:pt x="38387" y="27299"/>
                </a:lnTo>
                <a:lnTo>
                  <a:pt x="38649" y="26575"/>
                </a:lnTo>
                <a:lnTo>
                  <a:pt x="38910" y="25832"/>
                </a:lnTo>
                <a:lnTo>
                  <a:pt x="39111" y="25089"/>
                </a:lnTo>
                <a:lnTo>
                  <a:pt x="39311" y="24326"/>
                </a:lnTo>
                <a:lnTo>
                  <a:pt x="39472" y="23562"/>
                </a:lnTo>
                <a:lnTo>
                  <a:pt x="39593" y="22779"/>
                </a:lnTo>
                <a:lnTo>
                  <a:pt x="39693" y="21996"/>
                </a:lnTo>
                <a:lnTo>
                  <a:pt x="39753" y="21192"/>
                </a:lnTo>
                <a:lnTo>
                  <a:pt x="39794" y="20389"/>
                </a:lnTo>
                <a:lnTo>
                  <a:pt x="39794" y="19565"/>
                </a:lnTo>
                <a:lnTo>
                  <a:pt x="39773" y="19043"/>
                </a:lnTo>
                <a:lnTo>
                  <a:pt x="39753" y="18541"/>
                </a:lnTo>
                <a:lnTo>
                  <a:pt x="39713" y="18038"/>
                </a:lnTo>
                <a:lnTo>
                  <a:pt x="39653" y="17536"/>
                </a:lnTo>
                <a:lnTo>
                  <a:pt x="39593" y="17034"/>
                </a:lnTo>
                <a:lnTo>
                  <a:pt x="39512" y="16532"/>
                </a:lnTo>
                <a:lnTo>
                  <a:pt x="39432" y="16050"/>
                </a:lnTo>
                <a:lnTo>
                  <a:pt x="39332" y="15568"/>
                </a:lnTo>
                <a:lnTo>
                  <a:pt x="39211" y="15086"/>
                </a:lnTo>
                <a:lnTo>
                  <a:pt x="39091" y="14603"/>
                </a:lnTo>
                <a:lnTo>
                  <a:pt x="38950" y="14121"/>
                </a:lnTo>
                <a:lnTo>
                  <a:pt x="38809" y="13659"/>
                </a:lnTo>
                <a:lnTo>
                  <a:pt x="38649" y="13197"/>
                </a:lnTo>
                <a:lnTo>
                  <a:pt x="38468" y="12735"/>
                </a:lnTo>
                <a:lnTo>
                  <a:pt x="38106" y="11852"/>
                </a:lnTo>
                <a:lnTo>
                  <a:pt x="37684" y="10968"/>
                </a:lnTo>
                <a:lnTo>
                  <a:pt x="37222" y="10124"/>
                </a:lnTo>
                <a:lnTo>
                  <a:pt x="36740" y="9300"/>
                </a:lnTo>
                <a:lnTo>
                  <a:pt x="36198" y="8497"/>
                </a:lnTo>
                <a:lnTo>
                  <a:pt x="35636" y="7734"/>
                </a:lnTo>
                <a:lnTo>
                  <a:pt x="35033" y="6990"/>
                </a:lnTo>
                <a:lnTo>
                  <a:pt x="34390" y="6267"/>
                </a:lnTo>
                <a:lnTo>
                  <a:pt x="33727" y="5584"/>
                </a:lnTo>
                <a:lnTo>
                  <a:pt x="33024" y="4942"/>
                </a:lnTo>
                <a:lnTo>
                  <a:pt x="32281" y="4339"/>
                </a:lnTo>
                <a:lnTo>
                  <a:pt x="31518" y="3756"/>
                </a:lnTo>
                <a:lnTo>
                  <a:pt x="30734" y="3214"/>
                </a:lnTo>
                <a:lnTo>
                  <a:pt x="29911" y="2712"/>
                </a:lnTo>
                <a:lnTo>
                  <a:pt x="29067" y="2250"/>
                </a:lnTo>
                <a:lnTo>
                  <a:pt x="28203" y="1828"/>
                </a:lnTo>
                <a:lnTo>
                  <a:pt x="27319" y="1446"/>
                </a:lnTo>
                <a:lnTo>
                  <a:pt x="26415" y="1105"/>
                </a:lnTo>
                <a:lnTo>
                  <a:pt x="25953" y="944"/>
                </a:lnTo>
                <a:lnTo>
                  <a:pt x="25491" y="804"/>
                </a:lnTo>
                <a:lnTo>
                  <a:pt x="25009" y="663"/>
                </a:lnTo>
                <a:lnTo>
                  <a:pt x="24527" y="542"/>
                </a:lnTo>
                <a:lnTo>
                  <a:pt x="24045" y="442"/>
                </a:lnTo>
                <a:lnTo>
                  <a:pt x="23563" y="342"/>
                </a:lnTo>
                <a:lnTo>
                  <a:pt x="23081" y="261"/>
                </a:lnTo>
                <a:lnTo>
                  <a:pt x="22579" y="181"/>
                </a:lnTo>
                <a:lnTo>
                  <a:pt x="22077" y="121"/>
                </a:lnTo>
                <a:lnTo>
                  <a:pt x="21595" y="80"/>
                </a:lnTo>
                <a:lnTo>
                  <a:pt x="21072" y="40"/>
                </a:lnTo>
                <a:lnTo>
                  <a:pt x="20570" y="20"/>
                </a:lnTo>
                <a:lnTo>
                  <a:pt x="200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ctrTitle"/>
          </p:nvPr>
        </p:nvSpPr>
        <p:spPr>
          <a:xfrm>
            <a:off x="2247267" y="812351"/>
            <a:ext cx="5118191" cy="2596500"/>
          </a:xfrm>
        </p:spPr>
        <p:txBody>
          <a:bodyPr/>
          <a:lstStyle/>
          <a:p>
            <a:pPr algn="ctr">
              <a:lnSpc>
                <a:spcPct val="150000"/>
              </a:lnSpc>
            </a:pPr>
            <a:r>
              <a:rPr lang="en-US" sz="3200">
                <a:solidFill>
                  <a:schemeClr val="accent4">
                    <a:lumMod val="75000"/>
                  </a:schemeClr>
                </a:solidFill>
                <a:latin typeface="+mn-lt"/>
              </a:rPr>
              <a:t>BÀI 2. CÁC CHỦ THỂ CỦA NỀN KINH TẾ</a:t>
            </a:r>
            <a:endParaRPr lang="en-US" sz="3200" dirty="0">
              <a:solidFill>
                <a:schemeClr val="accent4">
                  <a:lumMod val="75000"/>
                </a:schemeClr>
              </a:solidFill>
              <a:latin typeface="+mn-lt"/>
            </a:endParaRPr>
          </a:p>
        </p:txBody>
      </p:sp>
      <p:grpSp>
        <p:nvGrpSpPr>
          <p:cNvPr id="183" name="Google Shape;3037;p82"/>
          <p:cNvGrpSpPr/>
          <p:nvPr/>
        </p:nvGrpSpPr>
        <p:grpSpPr>
          <a:xfrm>
            <a:off x="8170415" y="267716"/>
            <a:ext cx="664841" cy="714873"/>
            <a:chOff x="2342231" y="2896027"/>
            <a:chExt cx="1114384" cy="1198247"/>
          </a:xfrm>
        </p:grpSpPr>
        <p:sp>
          <p:nvSpPr>
            <p:cNvPr id="184" name="Google Shape;3038;p82"/>
            <p:cNvSpPr/>
            <p:nvPr/>
          </p:nvSpPr>
          <p:spPr>
            <a:xfrm>
              <a:off x="2845909" y="3457335"/>
              <a:ext cx="582071" cy="238833"/>
            </a:xfrm>
            <a:custGeom>
              <a:avLst/>
              <a:gdLst/>
              <a:ahLst/>
              <a:cxnLst/>
              <a:rect l="l" t="t" r="r" b="b"/>
              <a:pathLst>
                <a:path w="13029" h="5346" extrusionOk="0">
                  <a:moveTo>
                    <a:pt x="0" y="0"/>
                  </a:moveTo>
                  <a:lnTo>
                    <a:pt x="0" y="1555"/>
                  </a:lnTo>
                  <a:cubicBezTo>
                    <a:pt x="0" y="2522"/>
                    <a:pt x="641" y="3499"/>
                    <a:pt x="1923" y="4235"/>
                  </a:cubicBezTo>
                  <a:cubicBezTo>
                    <a:pt x="3199" y="4975"/>
                    <a:pt x="4867" y="5345"/>
                    <a:pt x="6534" y="5345"/>
                  </a:cubicBezTo>
                  <a:cubicBezTo>
                    <a:pt x="8201" y="5345"/>
                    <a:pt x="9866" y="4975"/>
                    <a:pt x="11137" y="4235"/>
                  </a:cubicBezTo>
                  <a:cubicBezTo>
                    <a:pt x="12398" y="3509"/>
                    <a:pt x="13029" y="2543"/>
                    <a:pt x="13029" y="1587"/>
                  </a:cubicBezTo>
                  <a:lnTo>
                    <a:pt x="13029" y="42"/>
                  </a:lnTo>
                  <a:cubicBezTo>
                    <a:pt x="10958" y="42"/>
                    <a:pt x="2249" y="0"/>
                    <a:pt x="0" y="0"/>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 name="Google Shape;3039;p82"/>
            <p:cNvSpPr/>
            <p:nvPr/>
          </p:nvSpPr>
          <p:spPr>
            <a:xfrm>
              <a:off x="2817271" y="3289756"/>
              <a:ext cx="639344" cy="337028"/>
            </a:xfrm>
            <a:custGeom>
              <a:avLst/>
              <a:gdLst/>
              <a:ahLst/>
              <a:cxnLst/>
              <a:rect l="l" t="t" r="r" b="b"/>
              <a:pathLst>
                <a:path w="14311" h="7544" extrusionOk="0">
                  <a:moveTo>
                    <a:pt x="7142" y="0"/>
                  </a:moveTo>
                  <a:cubicBezTo>
                    <a:pt x="5474" y="0"/>
                    <a:pt x="3809" y="368"/>
                    <a:pt x="2543" y="1103"/>
                  </a:cubicBezTo>
                  <a:cubicBezTo>
                    <a:pt x="0" y="2574"/>
                    <a:pt x="21" y="4970"/>
                    <a:pt x="2575" y="6441"/>
                  </a:cubicBezTo>
                  <a:cubicBezTo>
                    <a:pt x="3846" y="7176"/>
                    <a:pt x="5514" y="7544"/>
                    <a:pt x="7180" y="7544"/>
                  </a:cubicBezTo>
                  <a:cubicBezTo>
                    <a:pt x="8847" y="7544"/>
                    <a:pt x="10512" y="7176"/>
                    <a:pt x="11778" y="6441"/>
                  </a:cubicBezTo>
                  <a:cubicBezTo>
                    <a:pt x="14310" y="4970"/>
                    <a:pt x="14300" y="2574"/>
                    <a:pt x="11757" y="1103"/>
                  </a:cubicBezTo>
                  <a:cubicBezTo>
                    <a:pt x="10481" y="368"/>
                    <a:pt x="8810" y="0"/>
                    <a:pt x="7142" y="0"/>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 name="Google Shape;3040;p82"/>
            <p:cNvSpPr/>
            <p:nvPr/>
          </p:nvSpPr>
          <p:spPr>
            <a:xfrm>
              <a:off x="2908812" y="3329160"/>
              <a:ext cx="456713" cy="142781"/>
            </a:xfrm>
            <a:custGeom>
              <a:avLst/>
              <a:gdLst/>
              <a:ahLst/>
              <a:cxnLst/>
              <a:rect l="l" t="t" r="r" b="b"/>
              <a:pathLst>
                <a:path w="10223" h="3196" extrusionOk="0">
                  <a:moveTo>
                    <a:pt x="5093" y="1"/>
                  </a:moveTo>
                  <a:cubicBezTo>
                    <a:pt x="3817" y="1"/>
                    <a:pt x="2543" y="284"/>
                    <a:pt x="1576" y="852"/>
                  </a:cubicBezTo>
                  <a:cubicBezTo>
                    <a:pt x="473" y="1482"/>
                    <a:pt x="0" y="2344"/>
                    <a:pt x="147" y="3174"/>
                  </a:cubicBezTo>
                  <a:cubicBezTo>
                    <a:pt x="263" y="2544"/>
                    <a:pt x="736" y="1923"/>
                    <a:pt x="1576" y="1440"/>
                  </a:cubicBezTo>
                  <a:cubicBezTo>
                    <a:pt x="2543" y="878"/>
                    <a:pt x="3817" y="597"/>
                    <a:pt x="5093" y="597"/>
                  </a:cubicBezTo>
                  <a:cubicBezTo>
                    <a:pt x="6370" y="597"/>
                    <a:pt x="7649" y="878"/>
                    <a:pt x="8626" y="1440"/>
                  </a:cubicBezTo>
                  <a:cubicBezTo>
                    <a:pt x="9477" y="1934"/>
                    <a:pt x="9961" y="2554"/>
                    <a:pt x="10066" y="3195"/>
                  </a:cubicBezTo>
                  <a:cubicBezTo>
                    <a:pt x="10223" y="2355"/>
                    <a:pt x="9740" y="1493"/>
                    <a:pt x="8626" y="852"/>
                  </a:cubicBezTo>
                  <a:cubicBezTo>
                    <a:pt x="7649" y="284"/>
                    <a:pt x="6370" y="1"/>
                    <a:pt x="5093" y="1"/>
                  </a:cubicBezTo>
                  <a:close/>
                </a:path>
              </a:pathLst>
            </a:custGeom>
            <a:solidFill>
              <a:srgbClr val="FFE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 name="Google Shape;3041;p82"/>
            <p:cNvSpPr/>
            <p:nvPr/>
          </p:nvSpPr>
          <p:spPr>
            <a:xfrm>
              <a:off x="2915380" y="3355832"/>
              <a:ext cx="443131" cy="231551"/>
            </a:xfrm>
            <a:custGeom>
              <a:avLst/>
              <a:gdLst/>
              <a:ahLst/>
              <a:cxnLst/>
              <a:rect l="l" t="t" r="r" b="b"/>
              <a:pathLst>
                <a:path w="9919" h="5183" extrusionOk="0">
                  <a:moveTo>
                    <a:pt x="4946" y="0"/>
                  </a:moveTo>
                  <a:cubicBezTo>
                    <a:pt x="3670" y="0"/>
                    <a:pt x="2396" y="281"/>
                    <a:pt x="1429" y="843"/>
                  </a:cubicBezTo>
                  <a:cubicBezTo>
                    <a:pt x="589" y="1326"/>
                    <a:pt x="116" y="1947"/>
                    <a:pt x="0" y="2577"/>
                  </a:cubicBezTo>
                  <a:cubicBezTo>
                    <a:pt x="116" y="3218"/>
                    <a:pt x="599" y="3848"/>
                    <a:pt x="1450" y="4331"/>
                  </a:cubicBezTo>
                  <a:cubicBezTo>
                    <a:pt x="2427" y="4899"/>
                    <a:pt x="3704" y="5182"/>
                    <a:pt x="4979" y="5182"/>
                  </a:cubicBezTo>
                  <a:cubicBezTo>
                    <a:pt x="6254" y="5182"/>
                    <a:pt x="7528" y="4899"/>
                    <a:pt x="8500" y="4331"/>
                  </a:cubicBezTo>
                  <a:cubicBezTo>
                    <a:pt x="9340" y="3848"/>
                    <a:pt x="9814" y="3229"/>
                    <a:pt x="9919" y="2598"/>
                  </a:cubicBezTo>
                  <a:cubicBezTo>
                    <a:pt x="9814" y="1957"/>
                    <a:pt x="9330" y="1337"/>
                    <a:pt x="8479" y="843"/>
                  </a:cubicBezTo>
                  <a:cubicBezTo>
                    <a:pt x="7502" y="281"/>
                    <a:pt x="6223" y="0"/>
                    <a:pt x="49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 name="Google Shape;3042;p82"/>
            <p:cNvSpPr/>
            <p:nvPr/>
          </p:nvSpPr>
          <p:spPr>
            <a:xfrm>
              <a:off x="2908812" y="3316472"/>
              <a:ext cx="456713" cy="283597"/>
            </a:xfrm>
            <a:custGeom>
              <a:avLst/>
              <a:gdLst/>
              <a:ahLst/>
              <a:cxnLst/>
              <a:rect l="l" t="t" r="r" b="b"/>
              <a:pathLst>
                <a:path w="10223" h="6348" fill="none" extrusionOk="0">
                  <a:moveTo>
                    <a:pt x="10066" y="3479"/>
                  </a:moveTo>
                  <a:cubicBezTo>
                    <a:pt x="10223" y="2639"/>
                    <a:pt x="9740" y="1777"/>
                    <a:pt x="8626" y="1136"/>
                  </a:cubicBezTo>
                  <a:cubicBezTo>
                    <a:pt x="6672" y="1"/>
                    <a:pt x="3510" y="1"/>
                    <a:pt x="1576" y="1136"/>
                  </a:cubicBezTo>
                  <a:cubicBezTo>
                    <a:pt x="473" y="1766"/>
                    <a:pt x="0" y="2628"/>
                    <a:pt x="147" y="3458"/>
                  </a:cubicBezTo>
                  <a:cubicBezTo>
                    <a:pt x="263" y="4099"/>
                    <a:pt x="746" y="4729"/>
                    <a:pt x="1597" y="5212"/>
                  </a:cubicBezTo>
                  <a:cubicBezTo>
                    <a:pt x="3552" y="6347"/>
                    <a:pt x="6704" y="6347"/>
                    <a:pt x="8647" y="5212"/>
                  </a:cubicBezTo>
                  <a:cubicBezTo>
                    <a:pt x="9487" y="4729"/>
                    <a:pt x="9961" y="4110"/>
                    <a:pt x="10066" y="3479"/>
                  </a:cubicBezTo>
                  <a:close/>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 name="Google Shape;3043;p82"/>
            <p:cNvSpPr/>
            <p:nvPr/>
          </p:nvSpPr>
          <p:spPr>
            <a:xfrm>
              <a:off x="2915380" y="3343278"/>
              <a:ext cx="443578" cy="129111"/>
            </a:xfrm>
            <a:custGeom>
              <a:avLst/>
              <a:gdLst/>
              <a:ahLst/>
              <a:cxnLst/>
              <a:rect l="l" t="t" r="r" b="b"/>
              <a:pathLst>
                <a:path w="9929" h="2890" fill="none" extrusionOk="0">
                  <a:moveTo>
                    <a:pt x="9929" y="2889"/>
                  </a:moveTo>
                  <a:cubicBezTo>
                    <a:pt x="9929" y="2889"/>
                    <a:pt x="9929" y="2879"/>
                    <a:pt x="9919" y="2879"/>
                  </a:cubicBezTo>
                  <a:cubicBezTo>
                    <a:pt x="9814" y="2238"/>
                    <a:pt x="9330" y="1618"/>
                    <a:pt x="8479" y="1124"/>
                  </a:cubicBezTo>
                  <a:cubicBezTo>
                    <a:pt x="6525" y="0"/>
                    <a:pt x="3363" y="0"/>
                    <a:pt x="1429" y="1124"/>
                  </a:cubicBezTo>
                  <a:cubicBezTo>
                    <a:pt x="589" y="1607"/>
                    <a:pt x="116" y="2228"/>
                    <a:pt x="0" y="2858"/>
                  </a:cubicBezTo>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 name="Google Shape;3044;p82"/>
            <p:cNvSpPr/>
            <p:nvPr/>
          </p:nvSpPr>
          <p:spPr>
            <a:xfrm>
              <a:off x="3028946" y="3402875"/>
              <a:ext cx="216450" cy="124420"/>
            </a:xfrm>
            <a:custGeom>
              <a:avLst/>
              <a:gdLst/>
              <a:ahLst/>
              <a:cxnLst/>
              <a:rect l="l" t="t" r="r" b="b"/>
              <a:pathLst>
                <a:path w="4845" h="2785" extrusionOk="0">
                  <a:moveTo>
                    <a:pt x="4246" y="0"/>
                  </a:moveTo>
                  <a:lnTo>
                    <a:pt x="3625" y="357"/>
                  </a:lnTo>
                  <a:cubicBezTo>
                    <a:pt x="3322" y="239"/>
                    <a:pt x="3016" y="179"/>
                    <a:pt x="2729" y="179"/>
                  </a:cubicBezTo>
                  <a:cubicBezTo>
                    <a:pt x="2429" y="179"/>
                    <a:pt x="2149" y="245"/>
                    <a:pt x="1913" y="378"/>
                  </a:cubicBezTo>
                  <a:cubicBezTo>
                    <a:pt x="863" y="988"/>
                    <a:pt x="2754" y="1713"/>
                    <a:pt x="2228" y="2018"/>
                  </a:cubicBezTo>
                  <a:cubicBezTo>
                    <a:pt x="2164" y="2058"/>
                    <a:pt x="2089" y="2077"/>
                    <a:pt x="2007" y="2077"/>
                  </a:cubicBezTo>
                  <a:cubicBezTo>
                    <a:pt x="1876" y="2077"/>
                    <a:pt x="1730" y="2028"/>
                    <a:pt x="1587" y="1944"/>
                  </a:cubicBezTo>
                  <a:cubicBezTo>
                    <a:pt x="1272" y="1765"/>
                    <a:pt x="989" y="1398"/>
                    <a:pt x="947" y="1062"/>
                  </a:cubicBezTo>
                  <a:lnTo>
                    <a:pt x="74" y="1230"/>
                  </a:lnTo>
                  <a:cubicBezTo>
                    <a:pt x="127" y="1524"/>
                    <a:pt x="337" y="1828"/>
                    <a:pt x="652" y="2081"/>
                  </a:cubicBezTo>
                  <a:lnTo>
                    <a:pt x="1" y="2470"/>
                  </a:lnTo>
                  <a:lnTo>
                    <a:pt x="557" y="2785"/>
                  </a:lnTo>
                  <a:lnTo>
                    <a:pt x="1199" y="2417"/>
                  </a:lnTo>
                  <a:cubicBezTo>
                    <a:pt x="1536" y="2571"/>
                    <a:pt x="1904" y="2661"/>
                    <a:pt x="2255" y="2661"/>
                  </a:cubicBezTo>
                  <a:cubicBezTo>
                    <a:pt x="2548" y="2661"/>
                    <a:pt x="2829" y="2598"/>
                    <a:pt x="3069" y="2459"/>
                  </a:cubicBezTo>
                  <a:cubicBezTo>
                    <a:pt x="4141" y="1839"/>
                    <a:pt x="2270" y="1093"/>
                    <a:pt x="2785" y="799"/>
                  </a:cubicBezTo>
                  <a:cubicBezTo>
                    <a:pt x="2837" y="767"/>
                    <a:pt x="2901" y="751"/>
                    <a:pt x="2970" y="751"/>
                  </a:cubicBezTo>
                  <a:cubicBezTo>
                    <a:pt x="3081" y="751"/>
                    <a:pt x="3208" y="791"/>
                    <a:pt x="3331" y="862"/>
                  </a:cubicBezTo>
                  <a:cubicBezTo>
                    <a:pt x="3573" y="999"/>
                    <a:pt x="3836" y="1303"/>
                    <a:pt x="3973" y="1587"/>
                  </a:cubicBezTo>
                  <a:lnTo>
                    <a:pt x="4844" y="1419"/>
                  </a:lnTo>
                  <a:cubicBezTo>
                    <a:pt x="4760" y="1167"/>
                    <a:pt x="4529" y="904"/>
                    <a:pt x="4204" y="673"/>
                  </a:cubicBezTo>
                  <a:lnTo>
                    <a:pt x="4813" y="315"/>
                  </a:lnTo>
                  <a:lnTo>
                    <a:pt x="4246" y="0"/>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 name="Google Shape;3045;p82"/>
            <p:cNvSpPr/>
            <p:nvPr/>
          </p:nvSpPr>
          <p:spPr>
            <a:xfrm>
              <a:off x="2845909" y="3359227"/>
              <a:ext cx="582071" cy="238475"/>
            </a:xfrm>
            <a:custGeom>
              <a:avLst/>
              <a:gdLst/>
              <a:ahLst/>
              <a:cxnLst/>
              <a:rect l="l" t="t" r="r" b="b"/>
              <a:pathLst>
                <a:path w="13029" h="5338" extrusionOk="0">
                  <a:moveTo>
                    <a:pt x="0" y="1"/>
                  </a:moveTo>
                  <a:lnTo>
                    <a:pt x="0" y="1545"/>
                  </a:lnTo>
                  <a:cubicBezTo>
                    <a:pt x="0" y="2522"/>
                    <a:pt x="641" y="3489"/>
                    <a:pt x="1923" y="4234"/>
                  </a:cubicBezTo>
                  <a:cubicBezTo>
                    <a:pt x="3199" y="4970"/>
                    <a:pt x="4867" y="5338"/>
                    <a:pt x="6534" y="5338"/>
                  </a:cubicBezTo>
                  <a:cubicBezTo>
                    <a:pt x="8201" y="5338"/>
                    <a:pt x="9866" y="4970"/>
                    <a:pt x="11137" y="4234"/>
                  </a:cubicBezTo>
                  <a:cubicBezTo>
                    <a:pt x="12398" y="3499"/>
                    <a:pt x="13029" y="2543"/>
                    <a:pt x="13029" y="1577"/>
                  </a:cubicBezTo>
                  <a:lnTo>
                    <a:pt x="13029" y="32"/>
                  </a:lnTo>
                  <a:cubicBezTo>
                    <a:pt x="10958" y="32"/>
                    <a:pt x="2249" y="1"/>
                    <a:pt x="0" y="1"/>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 name="Google Shape;3046;p82"/>
            <p:cNvSpPr/>
            <p:nvPr/>
          </p:nvSpPr>
          <p:spPr>
            <a:xfrm>
              <a:off x="2817271" y="3191290"/>
              <a:ext cx="639344" cy="337296"/>
            </a:xfrm>
            <a:custGeom>
              <a:avLst/>
              <a:gdLst/>
              <a:ahLst/>
              <a:cxnLst/>
              <a:rect l="l" t="t" r="r" b="b"/>
              <a:pathLst>
                <a:path w="14311" h="7550" extrusionOk="0">
                  <a:moveTo>
                    <a:pt x="7142" y="0"/>
                  </a:moveTo>
                  <a:cubicBezTo>
                    <a:pt x="5474" y="0"/>
                    <a:pt x="3809" y="371"/>
                    <a:pt x="2543" y="1112"/>
                  </a:cubicBezTo>
                  <a:cubicBezTo>
                    <a:pt x="0" y="2583"/>
                    <a:pt x="21" y="4967"/>
                    <a:pt x="2575" y="6438"/>
                  </a:cubicBezTo>
                  <a:cubicBezTo>
                    <a:pt x="3846" y="7179"/>
                    <a:pt x="5514" y="7550"/>
                    <a:pt x="7180" y="7550"/>
                  </a:cubicBezTo>
                  <a:cubicBezTo>
                    <a:pt x="8847" y="7550"/>
                    <a:pt x="10512" y="7179"/>
                    <a:pt x="11778" y="6438"/>
                  </a:cubicBezTo>
                  <a:cubicBezTo>
                    <a:pt x="14310" y="4967"/>
                    <a:pt x="14300" y="2583"/>
                    <a:pt x="11757" y="1112"/>
                  </a:cubicBezTo>
                  <a:cubicBezTo>
                    <a:pt x="10481" y="371"/>
                    <a:pt x="8810" y="0"/>
                    <a:pt x="7142" y="0"/>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 name="Google Shape;3047;p82"/>
            <p:cNvSpPr/>
            <p:nvPr/>
          </p:nvSpPr>
          <p:spPr>
            <a:xfrm>
              <a:off x="2908812" y="3230963"/>
              <a:ext cx="456713" cy="142379"/>
            </a:xfrm>
            <a:custGeom>
              <a:avLst/>
              <a:gdLst/>
              <a:ahLst/>
              <a:cxnLst/>
              <a:rect l="l" t="t" r="r" b="b"/>
              <a:pathLst>
                <a:path w="10223" h="3187" extrusionOk="0">
                  <a:moveTo>
                    <a:pt x="5093" y="0"/>
                  </a:moveTo>
                  <a:cubicBezTo>
                    <a:pt x="3817" y="0"/>
                    <a:pt x="2543" y="281"/>
                    <a:pt x="1576" y="843"/>
                  </a:cubicBezTo>
                  <a:cubicBezTo>
                    <a:pt x="473" y="1485"/>
                    <a:pt x="0" y="2346"/>
                    <a:pt x="147" y="3176"/>
                  </a:cubicBezTo>
                  <a:cubicBezTo>
                    <a:pt x="263" y="2535"/>
                    <a:pt x="736" y="1926"/>
                    <a:pt x="1576" y="1443"/>
                  </a:cubicBezTo>
                  <a:cubicBezTo>
                    <a:pt x="2543" y="875"/>
                    <a:pt x="3817" y="592"/>
                    <a:pt x="5093" y="592"/>
                  </a:cubicBezTo>
                  <a:cubicBezTo>
                    <a:pt x="6370" y="592"/>
                    <a:pt x="7649" y="875"/>
                    <a:pt x="8626" y="1443"/>
                  </a:cubicBezTo>
                  <a:cubicBezTo>
                    <a:pt x="9477" y="1926"/>
                    <a:pt x="9961" y="2556"/>
                    <a:pt x="10066" y="3187"/>
                  </a:cubicBezTo>
                  <a:cubicBezTo>
                    <a:pt x="10223" y="2356"/>
                    <a:pt x="9740" y="1485"/>
                    <a:pt x="8626" y="843"/>
                  </a:cubicBezTo>
                  <a:cubicBezTo>
                    <a:pt x="7649" y="281"/>
                    <a:pt x="6370" y="0"/>
                    <a:pt x="5093" y="0"/>
                  </a:cubicBezTo>
                  <a:close/>
                </a:path>
              </a:pathLst>
            </a:custGeom>
            <a:solidFill>
              <a:srgbClr val="FFE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4" name="Google Shape;3048;p82"/>
            <p:cNvSpPr/>
            <p:nvPr/>
          </p:nvSpPr>
          <p:spPr>
            <a:xfrm>
              <a:off x="2915380" y="3257366"/>
              <a:ext cx="443131" cy="231551"/>
            </a:xfrm>
            <a:custGeom>
              <a:avLst/>
              <a:gdLst/>
              <a:ahLst/>
              <a:cxnLst/>
              <a:rect l="l" t="t" r="r" b="b"/>
              <a:pathLst>
                <a:path w="9919" h="5183" extrusionOk="0">
                  <a:moveTo>
                    <a:pt x="4946" y="1"/>
                  </a:moveTo>
                  <a:cubicBezTo>
                    <a:pt x="3670" y="1"/>
                    <a:pt x="2396" y="284"/>
                    <a:pt x="1429" y="852"/>
                  </a:cubicBezTo>
                  <a:cubicBezTo>
                    <a:pt x="589" y="1335"/>
                    <a:pt x="116" y="1944"/>
                    <a:pt x="0" y="2585"/>
                  </a:cubicBezTo>
                  <a:cubicBezTo>
                    <a:pt x="116" y="3226"/>
                    <a:pt x="599" y="3846"/>
                    <a:pt x="1450" y="4340"/>
                  </a:cubicBezTo>
                  <a:cubicBezTo>
                    <a:pt x="2427" y="4902"/>
                    <a:pt x="3704" y="5183"/>
                    <a:pt x="4979" y="5183"/>
                  </a:cubicBezTo>
                  <a:cubicBezTo>
                    <a:pt x="6254" y="5183"/>
                    <a:pt x="7528" y="4902"/>
                    <a:pt x="8500" y="4340"/>
                  </a:cubicBezTo>
                  <a:cubicBezTo>
                    <a:pt x="9340" y="3857"/>
                    <a:pt x="9814" y="3236"/>
                    <a:pt x="9919" y="2596"/>
                  </a:cubicBezTo>
                  <a:cubicBezTo>
                    <a:pt x="9814" y="1965"/>
                    <a:pt x="9330" y="1335"/>
                    <a:pt x="8479" y="852"/>
                  </a:cubicBezTo>
                  <a:cubicBezTo>
                    <a:pt x="7502" y="284"/>
                    <a:pt x="6223" y="1"/>
                    <a:pt x="49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5" name="Google Shape;3049;p82"/>
            <p:cNvSpPr/>
            <p:nvPr/>
          </p:nvSpPr>
          <p:spPr>
            <a:xfrm>
              <a:off x="2908812" y="3218409"/>
              <a:ext cx="456713" cy="283061"/>
            </a:xfrm>
            <a:custGeom>
              <a:avLst/>
              <a:gdLst/>
              <a:ahLst/>
              <a:cxnLst/>
              <a:rect l="l" t="t" r="r" b="b"/>
              <a:pathLst>
                <a:path w="10223" h="6336" fill="none" extrusionOk="0">
                  <a:moveTo>
                    <a:pt x="10066" y="3468"/>
                  </a:moveTo>
                  <a:cubicBezTo>
                    <a:pt x="10223" y="2637"/>
                    <a:pt x="9740" y="1766"/>
                    <a:pt x="8626" y="1124"/>
                  </a:cubicBezTo>
                  <a:cubicBezTo>
                    <a:pt x="6672" y="1"/>
                    <a:pt x="3510" y="1"/>
                    <a:pt x="1576" y="1124"/>
                  </a:cubicBezTo>
                  <a:cubicBezTo>
                    <a:pt x="473" y="1766"/>
                    <a:pt x="0" y="2627"/>
                    <a:pt x="147" y="3457"/>
                  </a:cubicBezTo>
                  <a:cubicBezTo>
                    <a:pt x="263" y="4098"/>
                    <a:pt x="746" y="4718"/>
                    <a:pt x="1597" y="5212"/>
                  </a:cubicBezTo>
                  <a:cubicBezTo>
                    <a:pt x="3552" y="6336"/>
                    <a:pt x="6704" y="6336"/>
                    <a:pt x="8647" y="5212"/>
                  </a:cubicBezTo>
                  <a:cubicBezTo>
                    <a:pt x="9487" y="4729"/>
                    <a:pt x="9961" y="4108"/>
                    <a:pt x="10066" y="3468"/>
                  </a:cubicBezTo>
                  <a:close/>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6" name="Google Shape;3050;p82"/>
            <p:cNvSpPr/>
            <p:nvPr/>
          </p:nvSpPr>
          <p:spPr>
            <a:xfrm>
              <a:off x="2915380" y="3244678"/>
              <a:ext cx="443578" cy="129111"/>
            </a:xfrm>
            <a:custGeom>
              <a:avLst/>
              <a:gdLst/>
              <a:ahLst/>
              <a:cxnLst/>
              <a:rect l="l" t="t" r="r" b="b"/>
              <a:pathLst>
                <a:path w="9929" h="2890" fill="none" extrusionOk="0">
                  <a:moveTo>
                    <a:pt x="9929" y="2890"/>
                  </a:moveTo>
                  <a:lnTo>
                    <a:pt x="9919" y="2880"/>
                  </a:lnTo>
                  <a:cubicBezTo>
                    <a:pt x="9814" y="2249"/>
                    <a:pt x="9330" y="1619"/>
                    <a:pt x="8479" y="1136"/>
                  </a:cubicBezTo>
                  <a:cubicBezTo>
                    <a:pt x="6525" y="1"/>
                    <a:pt x="3363" y="1"/>
                    <a:pt x="1429" y="1136"/>
                  </a:cubicBezTo>
                  <a:cubicBezTo>
                    <a:pt x="589" y="1619"/>
                    <a:pt x="116" y="2228"/>
                    <a:pt x="0" y="2869"/>
                  </a:cubicBezTo>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3051;p82"/>
            <p:cNvSpPr/>
            <p:nvPr/>
          </p:nvSpPr>
          <p:spPr>
            <a:xfrm>
              <a:off x="3028946" y="3304276"/>
              <a:ext cx="216450" cy="124911"/>
            </a:xfrm>
            <a:custGeom>
              <a:avLst/>
              <a:gdLst/>
              <a:ahLst/>
              <a:cxnLst/>
              <a:rect l="l" t="t" r="r" b="b"/>
              <a:pathLst>
                <a:path w="4845" h="2796" extrusionOk="0">
                  <a:moveTo>
                    <a:pt x="4246" y="1"/>
                  </a:moveTo>
                  <a:lnTo>
                    <a:pt x="3625" y="369"/>
                  </a:lnTo>
                  <a:cubicBezTo>
                    <a:pt x="3316" y="248"/>
                    <a:pt x="3003" y="185"/>
                    <a:pt x="2710" y="185"/>
                  </a:cubicBezTo>
                  <a:cubicBezTo>
                    <a:pt x="2418" y="185"/>
                    <a:pt x="2144" y="248"/>
                    <a:pt x="1913" y="379"/>
                  </a:cubicBezTo>
                  <a:cubicBezTo>
                    <a:pt x="863" y="988"/>
                    <a:pt x="2754" y="1724"/>
                    <a:pt x="2228" y="2029"/>
                  </a:cubicBezTo>
                  <a:cubicBezTo>
                    <a:pt x="2163" y="2066"/>
                    <a:pt x="2087" y="2083"/>
                    <a:pt x="2005" y="2083"/>
                  </a:cubicBezTo>
                  <a:cubicBezTo>
                    <a:pt x="1874" y="2083"/>
                    <a:pt x="1729" y="2039"/>
                    <a:pt x="1587" y="1955"/>
                  </a:cubicBezTo>
                  <a:cubicBezTo>
                    <a:pt x="1272" y="1777"/>
                    <a:pt x="989" y="1399"/>
                    <a:pt x="947" y="1073"/>
                  </a:cubicBezTo>
                  <a:lnTo>
                    <a:pt x="74" y="1241"/>
                  </a:lnTo>
                  <a:cubicBezTo>
                    <a:pt x="127" y="1525"/>
                    <a:pt x="337" y="1829"/>
                    <a:pt x="652" y="2092"/>
                  </a:cubicBezTo>
                  <a:lnTo>
                    <a:pt x="1" y="2470"/>
                  </a:lnTo>
                  <a:lnTo>
                    <a:pt x="557" y="2796"/>
                  </a:lnTo>
                  <a:lnTo>
                    <a:pt x="1199" y="2417"/>
                  </a:lnTo>
                  <a:cubicBezTo>
                    <a:pt x="1533" y="2576"/>
                    <a:pt x="1898" y="2665"/>
                    <a:pt x="2245" y="2665"/>
                  </a:cubicBezTo>
                  <a:cubicBezTo>
                    <a:pt x="2542" y="2665"/>
                    <a:pt x="2827" y="2600"/>
                    <a:pt x="3069" y="2459"/>
                  </a:cubicBezTo>
                  <a:cubicBezTo>
                    <a:pt x="4141" y="1840"/>
                    <a:pt x="2270" y="1104"/>
                    <a:pt x="2785" y="799"/>
                  </a:cubicBezTo>
                  <a:cubicBezTo>
                    <a:pt x="2837" y="767"/>
                    <a:pt x="2901" y="752"/>
                    <a:pt x="2970" y="752"/>
                  </a:cubicBezTo>
                  <a:cubicBezTo>
                    <a:pt x="3081" y="752"/>
                    <a:pt x="3208" y="791"/>
                    <a:pt x="3331" y="862"/>
                  </a:cubicBezTo>
                  <a:cubicBezTo>
                    <a:pt x="3573" y="1009"/>
                    <a:pt x="3836" y="1304"/>
                    <a:pt x="3973" y="1598"/>
                  </a:cubicBezTo>
                  <a:lnTo>
                    <a:pt x="4844" y="1420"/>
                  </a:lnTo>
                  <a:cubicBezTo>
                    <a:pt x="4760" y="1178"/>
                    <a:pt x="4529" y="904"/>
                    <a:pt x="4204" y="673"/>
                  </a:cubicBezTo>
                  <a:lnTo>
                    <a:pt x="4813" y="327"/>
                  </a:lnTo>
                  <a:lnTo>
                    <a:pt x="4246" y="1"/>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3052;p82"/>
            <p:cNvSpPr/>
            <p:nvPr/>
          </p:nvSpPr>
          <p:spPr>
            <a:xfrm>
              <a:off x="2845909" y="3260672"/>
              <a:ext cx="582071" cy="238475"/>
            </a:xfrm>
            <a:custGeom>
              <a:avLst/>
              <a:gdLst/>
              <a:ahLst/>
              <a:cxnLst/>
              <a:rect l="l" t="t" r="r" b="b"/>
              <a:pathLst>
                <a:path w="13029" h="5338" extrusionOk="0">
                  <a:moveTo>
                    <a:pt x="0" y="0"/>
                  </a:moveTo>
                  <a:lnTo>
                    <a:pt x="0" y="1544"/>
                  </a:lnTo>
                  <a:cubicBezTo>
                    <a:pt x="0" y="2522"/>
                    <a:pt x="641" y="3498"/>
                    <a:pt x="1923" y="4234"/>
                  </a:cubicBezTo>
                  <a:cubicBezTo>
                    <a:pt x="3199" y="4969"/>
                    <a:pt x="4867" y="5337"/>
                    <a:pt x="6534" y="5337"/>
                  </a:cubicBezTo>
                  <a:cubicBezTo>
                    <a:pt x="8201" y="5337"/>
                    <a:pt x="9866" y="4969"/>
                    <a:pt x="11137" y="4234"/>
                  </a:cubicBezTo>
                  <a:cubicBezTo>
                    <a:pt x="12398" y="3498"/>
                    <a:pt x="13029" y="2543"/>
                    <a:pt x="13029" y="1586"/>
                  </a:cubicBezTo>
                  <a:lnTo>
                    <a:pt x="13029" y="31"/>
                  </a:lnTo>
                  <a:cubicBezTo>
                    <a:pt x="10958" y="31"/>
                    <a:pt x="2249" y="0"/>
                    <a:pt x="0" y="0"/>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3053;p82"/>
            <p:cNvSpPr/>
            <p:nvPr/>
          </p:nvSpPr>
          <p:spPr>
            <a:xfrm>
              <a:off x="2817271" y="3093093"/>
              <a:ext cx="639344" cy="337073"/>
            </a:xfrm>
            <a:custGeom>
              <a:avLst/>
              <a:gdLst/>
              <a:ahLst/>
              <a:cxnLst/>
              <a:rect l="l" t="t" r="r" b="b"/>
              <a:pathLst>
                <a:path w="14311" h="7545" extrusionOk="0">
                  <a:moveTo>
                    <a:pt x="7142" y="0"/>
                  </a:moveTo>
                  <a:cubicBezTo>
                    <a:pt x="5474" y="0"/>
                    <a:pt x="3809" y="368"/>
                    <a:pt x="2543" y="1103"/>
                  </a:cubicBezTo>
                  <a:cubicBezTo>
                    <a:pt x="0" y="2574"/>
                    <a:pt x="21" y="4970"/>
                    <a:pt x="2575" y="6441"/>
                  </a:cubicBezTo>
                  <a:cubicBezTo>
                    <a:pt x="3846" y="7176"/>
                    <a:pt x="5514" y="7544"/>
                    <a:pt x="7180" y="7544"/>
                  </a:cubicBezTo>
                  <a:cubicBezTo>
                    <a:pt x="8847" y="7544"/>
                    <a:pt x="10512" y="7176"/>
                    <a:pt x="11778" y="6441"/>
                  </a:cubicBezTo>
                  <a:cubicBezTo>
                    <a:pt x="14310" y="4959"/>
                    <a:pt x="14300" y="2574"/>
                    <a:pt x="11757" y="1103"/>
                  </a:cubicBezTo>
                  <a:cubicBezTo>
                    <a:pt x="10481" y="368"/>
                    <a:pt x="8810" y="0"/>
                    <a:pt x="7142" y="0"/>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3054;p82"/>
            <p:cNvSpPr/>
            <p:nvPr/>
          </p:nvSpPr>
          <p:spPr>
            <a:xfrm>
              <a:off x="2908812" y="3132408"/>
              <a:ext cx="456713" cy="142826"/>
            </a:xfrm>
            <a:custGeom>
              <a:avLst/>
              <a:gdLst/>
              <a:ahLst/>
              <a:cxnLst/>
              <a:rect l="l" t="t" r="r" b="b"/>
              <a:pathLst>
                <a:path w="10223" h="3197" extrusionOk="0">
                  <a:moveTo>
                    <a:pt x="5093" y="0"/>
                  </a:moveTo>
                  <a:cubicBezTo>
                    <a:pt x="3817" y="0"/>
                    <a:pt x="2543" y="281"/>
                    <a:pt x="1576" y="843"/>
                  </a:cubicBezTo>
                  <a:cubicBezTo>
                    <a:pt x="473" y="1484"/>
                    <a:pt x="0" y="2346"/>
                    <a:pt x="147" y="3175"/>
                  </a:cubicBezTo>
                  <a:cubicBezTo>
                    <a:pt x="263" y="2545"/>
                    <a:pt x="736" y="1926"/>
                    <a:pt x="1576" y="1442"/>
                  </a:cubicBezTo>
                  <a:cubicBezTo>
                    <a:pt x="2543" y="880"/>
                    <a:pt x="3817" y="599"/>
                    <a:pt x="5093" y="599"/>
                  </a:cubicBezTo>
                  <a:cubicBezTo>
                    <a:pt x="6370" y="599"/>
                    <a:pt x="7649" y="880"/>
                    <a:pt x="8626" y="1442"/>
                  </a:cubicBezTo>
                  <a:cubicBezTo>
                    <a:pt x="9477" y="1936"/>
                    <a:pt x="9961" y="2556"/>
                    <a:pt x="10066" y="3196"/>
                  </a:cubicBezTo>
                  <a:cubicBezTo>
                    <a:pt x="10223" y="2356"/>
                    <a:pt x="9740" y="1484"/>
                    <a:pt x="8626" y="843"/>
                  </a:cubicBezTo>
                  <a:cubicBezTo>
                    <a:pt x="7649" y="281"/>
                    <a:pt x="6370" y="0"/>
                    <a:pt x="5093" y="0"/>
                  </a:cubicBezTo>
                  <a:close/>
                </a:path>
              </a:pathLst>
            </a:custGeom>
            <a:solidFill>
              <a:srgbClr val="FFE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3055;p82"/>
            <p:cNvSpPr/>
            <p:nvPr/>
          </p:nvSpPr>
          <p:spPr>
            <a:xfrm>
              <a:off x="2915380" y="3159124"/>
              <a:ext cx="443131" cy="231595"/>
            </a:xfrm>
            <a:custGeom>
              <a:avLst/>
              <a:gdLst/>
              <a:ahLst/>
              <a:cxnLst/>
              <a:rect l="l" t="t" r="r" b="b"/>
              <a:pathLst>
                <a:path w="9919" h="5184" extrusionOk="0">
                  <a:moveTo>
                    <a:pt x="4946" y="1"/>
                  </a:moveTo>
                  <a:cubicBezTo>
                    <a:pt x="3670" y="1"/>
                    <a:pt x="2396" y="282"/>
                    <a:pt x="1429" y="844"/>
                  </a:cubicBezTo>
                  <a:cubicBezTo>
                    <a:pt x="589" y="1328"/>
                    <a:pt x="116" y="1947"/>
                    <a:pt x="0" y="2577"/>
                  </a:cubicBezTo>
                  <a:cubicBezTo>
                    <a:pt x="116" y="3219"/>
                    <a:pt x="599" y="3849"/>
                    <a:pt x="1450" y="4332"/>
                  </a:cubicBezTo>
                  <a:cubicBezTo>
                    <a:pt x="2427" y="4900"/>
                    <a:pt x="3704" y="5183"/>
                    <a:pt x="4979" y="5183"/>
                  </a:cubicBezTo>
                  <a:cubicBezTo>
                    <a:pt x="6254" y="5183"/>
                    <a:pt x="7528" y="4900"/>
                    <a:pt x="8500" y="4332"/>
                  </a:cubicBezTo>
                  <a:cubicBezTo>
                    <a:pt x="9340" y="3849"/>
                    <a:pt x="9814" y="3229"/>
                    <a:pt x="9919" y="2598"/>
                  </a:cubicBezTo>
                  <a:cubicBezTo>
                    <a:pt x="9814" y="1958"/>
                    <a:pt x="9330" y="1338"/>
                    <a:pt x="8479" y="844"/>
                  </a:cubicBezTo>
                  <a:cubicBezTo>
                    <a:pt x="7502" y="282"/>
                    <a:pt x="6223" y="1"/>
                    <a:pt x="49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3056;p82"/>
            <p:cNvSpPr/>
            <p:nvPr/>
          </p:nvSpPr>
          <p:spPr>
            <a:xfrm>
              <a:off x="2908812" y="3119854"/>
              <a:ext cx="456713" cy="283552"/>
            </a:xfrm>
            <a:custGeom>
              <a:avLst/>
              <a:gdLst/>
              <a:ahLst/>
              <a:cxnLst/>
              <a:rect l="l" t="t" r="r" b="b"/>
              <a:pathLst>
                <a:path w="10223" h="6347" fill="none" extrusionOk="0">
                  <a:moveTo>
                    <a:pt x="10066" y="3477"/>
                  </a:moveTo>
                  <a:cubicBezTo>
                    <a:pt x="10223" y="2637"/>
                    <a:pt x="9740" y="1765"/>
                    <a:pt x="8626" y="1124"/>
                  </a:cubicBezTo>
                  <a:cubicBezTo>
                    <a:pt x="6672" y="0"/>
                    <a:pt x="3510" y="0"/>
                    <a:pt x="1576" y="1124"/>
                  </a:cubicBezTo>
                  <a:cubicBezTo>
                    <a:pt x="473" y="1765"/>
                    <a:pt x="0" y="2627"/>
                    <a:pt x="147" y="3456"/>
                  </a:cubicBezTo>
                  <a:cubicBezTo>
                    <a:pt x="263" y="4098"/>
                    <a:pt x="746" y="4728"/>
                    <a:pt x="1597" y="5211"/>
                  </a:cubicBezTo>
                  <a:cubicBezTo>
                    <a:pt x="3552" y="6346"/>
                    <a:pt x="6704" y="6346"/>
                    <a:pt x="8647" y="5211"/>
                  </a:cubicBezTo>
                  <a:cubicBezTo>
                    <a:pt x="9487" y="4728"/>
                    <a:pt x="9961" y="4108"/>
                    <a:pt x="10066" y="3477"/>
                  </a:cubicBezTo>
                  <a:close/>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3057;p82"/>
            <p:cNvSpPr/>
            <p:nvPr/>
          </p:nvSpPr>
          <p:spPr>
            <a:xfrm>
              <a:off x="2915380" y="3146570"/>
              <a:ext cx="443578" cy="129155"/>
            </a:xfrm>
            <a:custGeom>
              <a:avLst/>
              <a:gdLst/>
              <a:ahLst/>
              <a:cxnLst/>
              <a:rect l="l" t="t" r="r" b="b"/>
              <a:pathLst>
                <a:path w="9929" h="2891" fill="none" extrusionOk="0">
                  <a:moveTo>
                    <a:pt x="9929" y="2890"/>
                  </a:moveTo>
                  <a:cubicBezTo>
                    <a:pt x="9929" y="2890"/>
                    <a:pt x="9929" y="2879"/>
                    <a:pt x="9919" y="2879"/>
                  </a:cubicBezTo>
                  <a:cubicBezTo>
                    <a:pt x="9814" y="2239"/>
                    <a:pt x="9330" y="1619"/>
                    <a:pt x="8479" y="1125"/>
                  </a:cubicBezTo>
                  <a:cubicBezTo>
                    <a:pt x="6525" y="1"/>
                    <a:pt x="3363" y="1"/>
                    <a:pt x="1429" y="1125"/>
                  </a:cubicBezTo>
                  <a:cubicBezTo>
                    <a:pt x="589" y="1609"/>
                    <a:pt x="116" y="2228"/>
                    <a:pt x="0" y="2858"/>
                  </a:cubicBezTo>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3058;p82"/>
            <p:cNvSpPr/>
            <p:nvPr/>
          </p:nvSpPr>
          <p:spPr>
            <a:xfrm>
              <a:off x="3028946" y="3205721"/>
              <a:ext cx="216450" cy="124911"/>
            </a:xfrm>
            <a:custGeom>
              <a:avLst/>
              <a:gdLst/>
              <a:ahLst/>
              <a:cxnLst/>
              <a:rect l="l" t="t" r="r" b="b"/>
              <a:pathLst>
                <a:path w="4845" h="2796" extrusionOk="0">
                  <a:moveTo>
                    <a:pt x="4246" y="0"/>
                  </a:moveTo>
                  <a:lnTo>
                    <a:pt x="3625" y="369"/>
                  </a:lnTo>
                  <a:cubicBezTo>
                    <a:pt x="3322" y="250"/>
                    <a:pt x="3016" y="190"/>
                    <a:pt x="2729" y="190"/>
                  </a:cubicBezTo>
                  <a:cubicBezTo>
                    <a:pt x="2429" y="190"/>
                    <a:pt x="2149" y="255"/>
                    <a:pt x="1913" y="390"/>
                  </a:cubicBezTo>
                  <a:cubicBezTo>
                    <a:pt x="863" y="999"/>
                    <a:pt x="2754" y="1724"/>
                    <a:pt x="2228" y="2029"/>
                  </a:cubicBezTo>
                  <a:cubicBezTo>
                    <a:pt x="2163" y="2065"/>
                    <a:pt x="2087" y="2083"/>
                    <a:pt x="2005" y="2083"/>
                  </a:cubicBezTo>
                  <a:cubicBezTo>
                    <a:pt x="1874" y="2083"/>
                    <a:pt x="1729" y="2039"/>
                    <a:pt x="1587" y="1955"/>
                  </a:cubicBezTo>
                  <a:cubicBezTo>
                    <a:pt x="1272" y="1776"/>
                    <a:pt x="989" y="1408"/>
                    <a:pt x="947" y="1072"/>
                  </a:cubicBezTo>
                  <a:lnTo>
                    <a:pt x="74" y="1240"/>
                  </a:lnTo>
                  <a:cubicBezTo>
                    <a:pt x="127" y="1534"/>
                    <a:pt x="337" y="1840"/>
                    <a:pt x="652" y="2092"/>
                  </a:cubicBezTo>
                  <a:lnTo>
                    <a:pt x="1" y="2470"/>
                  </a:lnTo>
                  <a:lnTo>
                    <a:pt x="557" y="2795"/>
                  </a:lnTo>
                  <a:lnTo>
                    <a:pt x="1199" y="2428"/>
                  </a:lnTo>
                  <a:cubicBezTo>
                    <a:pt x="1536" y="2582"/>
                    <a:pt x="1904" y="2671"/>
                    <a:pt x="2255" y="2671"/>
                  </a:cubicBezTo>
                  <a:cubicBezTo>
                    <a:pt x="2549" y="2671"/>
                    <a:pt x="2830" y="2609"/>
                    <a:pt x="3069" y="2470"/>
                  </a:cubicBezTo>
                  <a:cubicBezTo>
                    <a:pt x="4141" y="1840"/>
                    <a:pt x="2270" y="1104"/>
                    <a:pt x="2785" y="810"/>
                  </a:cubicBezTo>
                  <a:cubicBezTo>
                    <a:pt x="2838" y="778"/>
                    <a:pt x="2901" y="762"/>
                    <a:pt x="2970" y="762"/>
                  </a:cubicBezTo>
                  <a:cubicBezTo>
                    <a:pt x="3082" y="762"/>
                    <a:pt x="3209" y="801"/>
                    <a:pt x="3331" y="873"/>
                  </a:cubicBezTo>
                  <a:cubicBezTo>
                    <a:pt x="3573" y="1009"/>
                    <a:pt x="3836" y="1314"/>
                    <a:pt x="3973" y="1597"/>
                  </a:cubicBezTo>
                  <a:lnTo>
                    <a:pt x="4844" y="1419"/>
                  </a:lnTo>
                  <a:cubicBezTo>
                    <a:pt x="4760" y="1177"/>
                    <a:pt x="4529" y="915"/>
                    <a:pt x="4204" y="684"/>
                  </a:cubicBezTo>
                  <a:lnTo>
                    <a:pt x="4813" y="327"/>
                  </a:lnTo>
                  <a:lnTo>
                    <a:pt x="4246" y="0"/>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3059;p82"/>
            <p:cNvSpPr/>
            <p:nvPr/>
          </p:nvSpPr>
          <p:spPr>
            <a:xfrm>
              <a:off x="2845909" y="3162519"/>
              <a:ext cx="582071" cy="238520"/>
            </a:xfrm>
            <a:custGeom>
              <a:avLst/>
              <a:gdLst/>
              <a:ahLst/>
              <a:cxnLst/>
              <a:rect l="l" t="t" r="r" b="b"/>
              <a:pathLst>
                <a:path w="13029" h="5339" extrusionOk="0">
                  <a:moveTo>
                    <a:pt x="0" y="1"/>
                  </a:moveTo>
                  <a:lnTo>
                    <a:pt x="0" y="1546"/>
                  </a:lnTo>
                  <a:cubicBezTo>
                    <a:pt x="0" y="2512"/>
                    <a:pt x="641" y="3489"/>
                    <a:pt x="1923" y="4235"/>
                  </a:cubicBezTo>
                  <a:cubicBezTo>
                    <a:pt x="3199" y="4971"/>
                    <a:pt x="4867" y="5339"/>
                    <a:pt x="6534" y="5339"/>
                  </a:cubicBezTo>
                  <a:cubicBezTo>
                    <a:pt x="8201" y="5339"/>
                    <a:pt x="9866" y="4971"/>
                    <a:pt x="11137" y="4235"/>
                  </a:cubicBezTo>
                  <a:cubicBezTo>
                    <a:pt x="12398" y="3500"/>
                    <a:pt x="13029" y="2543"/>
                    <a:pt x="13029" y="1577"/>
                  </a:cubicBezTo>
                  <a:lnTo>
                    <a:pt x="13029" y="33"/>
                  </a:lnTo>
                  <a:cubicBezTo>
                    <a:pt x="10958" y="33"/>
                    <a:pt x="2249" y="1"/>
                    <a:pt x="0" y="1"/>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3060;p82"/>
            <p:cNvSpPr/>
            <p:nvPr/>
          </p:nvSpPr>
          <p:spPr>
            <a:xfrm>
              <a:off x="2817271" y="2994493"/>
              <a:ext cx="639344" cy="337073"/>
            </a:xfrm>
            <a:custGeom>
              <a:avLst/>
              <a:gdLst/>
              <a:ahLst/>
              <a:cxnLst/>
              <a:rect l="l" t="t" r="r" b="b"/>
              <a:pathLst>
                <a:path w="14311" h="7545" extrusionOk="0">
                  <a:moveTo>
                    <a:pt x="7142" y="1"/>
                  </a:moveTo>
                  <a:cubicBezTo>
                    <a:pt x="5474" y="1"/>
                    <a:pt x="3809" y="369"/>
                    <a:pt x="2543" y="1104"/>
                  </a:cubicBezTo>
                  <a:cubicBezTo>
                    <a:pt x="0" y="2585"/>
                    <a:pt x="21" y="4970"/>
                    <a:pt x="2575" y="6441"/>
                  </a:cubicBezTo>
                  <a:cubicBezTo>
                    <a:pt x="3846" y="7177"/>
                    <a:pt x="5514" y="7545"/>
                    <a:pt x="7180" y="7545"/>
                  </a:cubicBezTo>
                  <a:cubicBezTo>
                    <a:pt x="8847" y="7545"/>
                    <a:pt x="10512" y="7177"/>
                    <a:pt x="11778" y="6441"/>
                  </a:cubicBezTo>
                  <a:cubicBezTo>
                    <a:pt x="14310" y="4970"/>
                    <a:pt x="14300" y="2575"/>
                    <a:pt x="11757" y="1104"/>
                  </a:cubicBezTo>
                  <a:cubicBezTo>
                    <a:pt x="10481" y="369"/>
                    <a:pt x="8810" y="1"/>
                    <a:pt x="7142" y="1"/>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3061;p82"/>
            <p:cNvSpPr/>
            <p:nvPr/>
          </p:nvSpPr>
          <p:spPr>
            <a:xfrm>
              <a:off x="2908812" y="3034121"/>
              <a:ext cx="456713" cy="142513"/>
            </a:xfrm>
            <a:custGeom>
              <a:avLst/>
              <a:gdLst/>
              <a:ahLst/>
              <a:cxnLst/>
              <a:rect l="l" t="t" r="r" b="b"/>
              <a:pathLst>
                <a:path w="10223" h="3190" extrusionOk="0">
                  <a:moveTo>
                    <a:pt x="5102" y="0"/>
                  </a:moveTo>
                  <a:cubicBezTo>
                    <a:pt x="3822" y="0"/>
                    <a:pt x="2545" y="284"/>
                    <a:pt x="1576" y="847"/>
                  </a:cubicBezTo>
                  <a:cubicBezTo>
                    <a:pt x="473" y="1488"/>
                    <a:pt x="0" y="2339"/>
                    <a:pt x="147" y="3180"/>
                  </a:cubicBezTo>
                  <a:cubicBezTo>
                    <a:pt x="263" y="2539"/>
                    <a:pt x="736" y="1929"/>
                    <a:pt x="1576" y="1436"/>
                  </a:cubicBezTo>
                  <a:cubicBezTo>
                    <a:pt x="2543" y="873"/>
                    <a:pt x="3817" y="592"/>
                    <a:pt x="5093" y="592"/>
                  </a:cubicBezTo>
                  <a:cubicBezTo>
                    <a:pt x="6370" y="592"/>
                    <a:pt x="7649" y="873"/>
                    <a:pt x="8626" y="1436"/>
                  </a:cubicBezTo>
                  <a:cubicBezTo>
                    <a:pt x="9477" y="1929"/>
                    <a:pt x="9961" y="2549"/>
                    <a:pt x="10066" y="3190"/>
                  </a:cubicBezTo>
                  <a:cubicBezTo>
                    <a:pt x="10223" y="2360"/>
                    <a:pt x="9740" y="1488"/>
                    <a:pt x="8626" y="847"/>
                  </a:cubicBezTo>
                  <a:cubicBezTo>
                    <a:pt x="7651" y="281"/>
                    <a:pt x="6375" y="0"/>
                    <a:pt x="5102" y="0"/>
                  </a:cubicBezTo>
                  <a:close/>
                </a:path>
              </a:pathLst>
            </a:custGeom>
            <a:solidFill>
              <a:srgbClr val="FFE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3062;p82"/>
            <p:cNvSpPr/>
            <p:nvPr/>
          </p:nvSpPr>
          <p:spPr>
            <a:xfrm>
              <a:off x="2915380" y="3060569"/>
              <a:ext cx="443131" cy="231685"/>
            </a:xfrm>
            <a:custGeom>
              <a:avLst/>
              <a:gdLst/>
              <a:ahLst/>
              <a:cxnLst/>
              <a:rect l="l" t="t" r="r" b="b"/>
              <a:pathLst>
                <a:path w="9919" h="5186" extrusionOk="0">
                  <a:moveTo>
                    <a:pt x="4946" y="0"/>
                  </a:moveTo>
                  <a:cubicBezTo>
                    <a:pt x="3670" y="0"/>
                    <a:pt x="2396" y="281"/>
                    <a:pt x="1429" y="844"/>
                  </a:cubicBezTo>
                  <a:cubicBezTo>
                    <a:pt x="589" y="1337"/>
                    <a:pt x="116" y="1947"/>
                    <a:pt x="0" y="2588"/>
                  </a:cubicBezTo>
                  <a:cubicBezTo>
                    <a:pt x="116" y="3228"/>
                    <a:pt x="599" y="3849"/>
                    <a:pt x="1450" y="4342"/>
                  </a:cubicBezTo>
                  <a:cubicBezTo>
                    <a:pt x="2427" y="4904"/>
                    <a:pt x="3704" y="5186"/>
                    <a:pt x="4979" y="5186"/>
                  </a:cubicBezTo>
                  <a:cubicBezTo>
                    <a:pt x="6254" y="5186"/>
                    <a:pt x="7528" y="4904"/>
                    <a:pt x="8500" y="4342"/>
                  </a:cubicBezTo>
                  <a:cubicBezTo>
                    <a:pt x="9340" y="3849"/>
                    <a:pt x="9814" y="3239"/>
                    <a:pt x="9919" y="2598"/>
                  </a:cubicBezTo>
                  <a:cubicBezTo>
                    <a:pt x="9814" y="1957"/>
                    <a:pt x="9330" y="1337"/>
                    <a:pt x="8479" y="844"/>
                  </a:cubicBezTo>
                  <a:cubicBezTo>
                    <a:pt x="7502" y="281"/>
                    <a:pt x="6223" y="0"/>
                    <a:pt x="49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3063;p82"/>
            <p:cNvSpPr/>
            <p:nvPr/>
          </p:nvSpPr>
          <p:spPr>
            <a:xfrm>
              <a:off x="2908812" y="3021254"/>
              <a:ext cx="456713" cy="283552"/>
            </a:xfrm>
            <a:custGeom>
              <a:avLst/>
              <a:gdLst/>
              <a:ahLst/>
              <a:cxnLst/>
              <a:rect l="l" t="t" r="r" b="b"/>
              <a:pathLst>
                <a:path w="10223" h="6347" fill="none" extrusionOk="0">
                  <a:moveTo>
                    <a:pt x="10066" y="3478"/>
                  </a:moveTo>
                  <a:cubicBezTo>
                    <a:pt x="10223" y="2648"/>
                    <a:pt x="9740" y="1776"/>
                    <a:pt x="8626" y="1135"/>
                  </a:cubicBezTo>
                  <a:cubicBezTo>
                    <a:pt x="6672" y="1"/>
                    <a:pt x="3510" y="11"/>
                    <a:pt x="1576" y="1135"/>
                  </a:cubicBezTo>
                  <a:cubicBezTo>
                    <a:pt x="473" y="1776"/>
                    <a:pt x="0" y="2627"/>
                    <a:pt x="147" y="3468"/>
                  </a:cubicBezTo>
                  <a:cubicBezTo>
                    <a:pt x="263" y="4108"/>
                    <a:pt x="746" y="4729"/>
                    <a:pt x="1597" y="5222"/>
                  </a:cubicBezTo>
                  <a:cubicBezTo>
                    <a:pt x="3552" y="6347"/>
                    <a:pt x="6704" y="6347"/>
                    <a:pt x="8647" y="5222"/>
                  </a:cubicBezTo>
                  <a:cubicBezTo>
                    <a:pt x="9487" y="4729"/>
                    <a:pt x="9961" y="4119"/>
                    <a:pt x="10066" y="3478"/>
                  </a:cubicBezTo>
                  <a:close/>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3064;p82"/>
            <p:cNvSpPr/>
            <p:nvPr/>
          </p:nvSpPr>
          <p:spPr>
            <a:xfrm>
              <a:off x="2915380" y="3048015"/>
              <a:ext cx="443578" cy="129111"/>
            </a:xfrm>
            <a:custGeom>
              <a:avLst/>
              <a:gdLst/>
              <a:ahLst/>
              <a:cxnLst/>
              <a:rect l="l" t="t" r="r" b="b"/>
              <a:pathLst>
                <a:path w="9929" h="2890" fill="none" extrusionOk="0">
                  <a:moveTo>
                    <a:pt x="9929" y="2890"/>
                  </a:moveTo>
                  <a:lnTo>
                    <a:pt x="9919" y="2879"/>
                  </a:lnTo>
                  <a:cubicBezTo>
                    <a:pt x="9814" y="2238"/>
                    <a:pt x="9330" y="1618"/>
                    <a:pt x="8479" y="1125"/>
                  </a:cubicBezTo>
                  <a:cubicBezTo>
                    <a:pt x="6525" y="0"/>
                    <a:pt x="3363" y="0"/>
                    <a:pt x="1429" y="1125"/>
                  </a:cubicBezTo>
                  <a:cubicBezTo>
                    <a:pt x="589" y="1618"/>
                    <a:pt x="116" y="2228"/>
                    <a:pt x="0" y="2869"/>
                  </a:cubicBezTo>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3065;p82"/>
            <p:cNvSpPr/>
            <p:nvPr/>
          </p:nvSpPr>
          <p:spPr>
            <a:xfrm>
              <a:off x="3028946" y="3107612"/>
              <a:ext cx="216450" cy="124911"/>
            </a:xfrm>
            <a:custGeom>
              <a:avLst/>
              <a:gdLst/>
              <a:ahLst/>
              <a:cxnLst/>
              <a:rect l="l" t="t" r="r" b="b"/>
              <a:pathLst>
                <a:path w="4845" h="2796" extrusionOk="0">
                  <a:moveTo>
                    <a:pt x="4246" y="1"/>
                  </a:moveTo>
                  <a:lnTo>
                    <a:pt x="3625" y="358"/>
                  </a:lnTo>
                  <a:cubicBezTo>
                    <a:pt x="3322" y="240"/>
                    <a:pt x="3016" y="179"/>
                    <a:pt x="2729" y="179"/>
                  </a:cubicBezTo>
                  <a:cubicBezTo>
                    <a:pt x="2429" y="179"/>
                    <a:pt x="2149" y="245"/>
                    <a:pt x="1913" y="379"/>
                  </a:cubicBezTo>
                  <a:cubicBezTo>
                    <a:pt x="863" y="989"/>
                    <a:pt x="2754" y="1713"/>
                    <a:pt x="2228" y="2018"/>
                  </a:cubicBezTo>
                  <a:cubicBezTo>
                    <a:pt x="2162" y="2060"/>
                    <a:pt x="2084" y="2080"/>
                    <a:pt x="1999" y="2080"/>
                  </a:cubicBezTo>
                  <a:cubicBezTo>
                    <a:pt x="1870" y="2080"/>
                    <a:pt x="1727" y="2033"/>
                    <a:pt x="1587" y="1944"/>
                  </a:cubicBezTo>
                  <a:cubicBezTo>
                    <a:pt x="1272" y="1766"/>
                    <a:pt x="989" y="1398"/>
                    <a:pt x="947" y="1073"/>
                  </a:cubicBezTo>
                  <a:lnTo>
                    <a:pt x="74" y="1241"/>
                  </a:lnTo>
                  <a:cubicBezTo>
                    <a:pt x="127" y="1524"/>
                    <a:pt x="337" y="1829"/>
                    <a:pt x="652" y="2081"/>
                  </a:cubicBezTo>
                  <a:lnTo>
                    <a:pt x="1" y="2470"/>
                  </a:lnTo>
                  <a:lnTo>
                    <a:pt x="557" y="2796"/>
                  </a:lnTo>
                  <a:lnTo>
                    <a:pt x="1199" y="2417"/>
                  </a:lnTo>
                  <a:cubicBezTo>
                    <a:pt x="1536" y="2572"/>
                    <a:pt x="1904" y="2661"/>
                    <a:pt x="2255" y="2661"/>
                  </a:cubicBezTo>
                  <a:cubicBezTo>
                    <a:pt x="2549" y="2661"/>
                    <a:pt x="2830" y="2598"/>
                    <a:pt x="3069" y="2459"/>
                  </a:cubicBezTo>
                  <a:cubicBezTo>
                    <a:pt x="4141" y="1839"/>
                    <a:pt x="2270" y="1094"/>
                    <a:pt x="2785" y="799"/>
                  </a:cubicBezTo>
                  <a:cubicBezTo>
                    <a:pt x="2838" y="767"/>
                    <a:pt x="2901" y="752"/>
                    <a:pt x="2970" y="752"/>
                  </a:cubicBezTo>
                  <a:cubicBezTo>
                    <a:pt x="3082" y="752"/>
                    <a:pt x="3209" y="791"/>
                    <a:pt x="3331" y="862"/>
                  </a:cubicBezTo>
                  <a:cubicBezTo>
                    <a:pt x="3573" y="999"/>
                    <a:pt x="3836" y="1304"/>
                    <a:pt x="3973" y="1598"/>
                  </a:cubicBezTo>
                  <a:lnTo>
                    <a:pt x="4844" y="1419"/>
                  </a:lnTo>
                  <a:cubicBezTo>
                    <a:pt x="4760" y="1178"/>
                    <a:pt x="4529" y="904"/>
                    <a:pt x="4204" y="673"/>
                  </a:cubicBezTo>
                  <a:lnTo>
                    <a:pt x="4813" y="326"/>
                  </a:lnTo>
                  <a:lnTo>
                    <a:pt x="4246" y="1"/>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3066;p82"/>
            <p:cNvSpPr/>
            <p:nvPr/>
          </p:nvSpPr>
          <p:spPr>
            <a:xfrm>
              <a:off x="2845909" y="3063964"/>
              <a:ext cx="582071" cy="238520"/>
            </a:xfrm>
            <a:custGeom>
              <a:avLst/>
              <a:gdLst/>
              <a:ahLst/>
              <a:cxnLst/>
              <a:rect l="l" t="t" r="r" b="b"/>
              <a:pathLst>
                <a:path w="13029" h="5339" extrusionOk="0">
                  <a:moveTo>
                    <a:pt x="0" y="0"/>
                  </a:moveTo>
                  <a:lnTo>
                    <a:pt x="0" y="1545"/>
                  </a:lnTo>
                  <a:cubicBezTo>
                    <a:pt x="0" y="2522"/>
                    <a:pt x="641" y="3489"/>
                    <a:pt x="1923" y="4235"/>
                  </a:cubicBezTo>
                  <a:cubicBezTo>
                    <a:pt x="3199" y="4970"/>
                    <a:pt x="4867" y="5338"/>
                    <a:pt x="6534" y="5338"/>
                  </a:cubicBezTo>
                  <a:cubicBezTo>
                    <a:pt x="8201" y="5338"/>
                    <a:pt x="9866" y="4970"/>
                    <a:pt x="11137" y="4235"/>
                  </a:cubicBezTo>
                  <a:cubicBezTo>
                    <a:pt x="12398" y="3500"/>
                    <a:pt x="13029" y="2543"/>
                    <a:pt x="13029" y="1587"/>
                  </a:cubicBezTo>
                  <a:lnTo>
                    <a:pt x="13029" y="32"/>
                  </a:lnTo>
                  <a:cubicBezTo>
                    <a:pt x="10958" y="32"/>
                    <a:pt x="2249" y="0"/>
                    <a:pt x="0" y="0"/>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3067;p82"/>
            <p:cNvSpPr/>
            <p:nvPr/>
          </p:nvSpPr>
          <p:spPr>
            <a:xfrm>
              <a:off x="2817271" y="2896027"/>
              <a:ext cx="639344" cy="337430"/>
            </a:xfrm>
            <a:custGeom>
              <a:avLst/>
              <a:gdLst/>
              <a:ahLst/>
              <a:cxnLst/>
              <a:rect l="l" t="t" r="r" b="b"/>
              <a:pathLst>
                <a:path w="14311" h="7553" extrusionOk="0">
                  <a:moveTo>
                    <a:pt x="7142" y="1"/>
                  </a:moveTo>
                  <a:cubicBezTo>
                    <a:pt x="5474" y="1"/>
                    <a:pt x="3809" y="371"/>
                    <a:pt x="2543" y="1112"/>
                  </a:cubicBezTo>
                  <a:cubicBezTo>
                    <a:pt x="0" y="2583"/>
                    <a:pt x="21" y="4968"/>
                    <a:pt x="2575" y="6449"/>
                  </a:cubicBezTo>
                  <a:cubicBezTo>
                    <a:pt x="3846" y="7185"/>
                    <a:pt x="5514" y="7552"/>
                    <a:pt x="7180" y="7552"/>
                  </a:cubicBezTo>
                  <a:cubicBezTo>
                    <a:pt x="8847" y="7552"/>
                    <a:pt x="10512" y="7185"/>
                    <a:pt x="11778" y="6449"/>
                  </a:cubicBezTo>
                  <a:cubicBezTo>
                    <a:pt x="14310" y="4968"/>
                    <a:pt x="14300" y="2583"/>
                    <a:pt x="11757" y="1112"/>
                  </a:cubicBezTo>
                  <a:cubicBezTo>
                    <a:pt x="10481" y="371"/>
                    <a:pt x="8810" y="1"/>
                    <a:pt x="7142" y="1"/>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3068;p82"/>
            <p:cNvSpPr/>
            <p:nvPr/>
          </p:nvSpPr>
          <p:spPr>
            <a:xfrm>
              <a:off x="2908812" y="2935700"/>
              <a:ext cx="456713" cy="142871"/>
            </a:xfrm>
            <a:custGeom>
              <a:avLst/>
              <a:gdLst/>
              <a:ahLst/>
              <a:cxnLst/>
              <a:rect l="l" t="t" r="r" b="b"/>
              <a:pathLst>
                <a:path w="10223" h="3198" extrusionOk="0">
                  <a:moveTo>
                    <a:pt x="5093" y="0"/>
                  </a:moveTo>
                  <a:cubicBezTo>
                    <a:pt x="3817" y="0"/>
                    <a:pt x="2543" y="282"/>
                    <a:pt x="1576" y="844"/>
                  </a:cubicBezTo>
                  <a:cubicBezTo>
                    <a:pt x="473" y="1484"/>
                    <a:pt x="0" y="2346"/>
                    <a:pt x="147" y="3176"/>
                  </a:cubicBezTo>
                  <a:cubicBezTo>
                    <a:pt x="263" y="2546"/>
                    <a:pt x="736" y="1926"/>
                    <a:pt x="1576" y="1442"/>
                  </a:cubicBezTo>
                  <a:cubicBezTo>
                    <a:pt x="2543" y="875"/>
                    <a:pt x="3817" y="591"/>
                    <a:pt x="5093" y="591"/>
                  </a:cubicBezTo>
                  <a:cubicBezTo>
                    <a:pt x="6370" y="591"/>
                    <a:pt x="7649" y="875"/>
                    <a:pt x="8626" y="1442"/>
                  </a:cubicBezTo>
                  <a:cubicBezTo>
                    <a:pt x="9477" y="1937"/>
                    <a:pt x="9961" y="2556"/>
                    <a:pt x="10066" y="3197"/>
                  </a:cubicBezTo>
                  <a:cubicBezTo>
                    <a:pt x="10223" y="2357"/>
                    <a:pt x="9740" y="1484"/>
                    <a:pt x="8626" y="844"/>
                  </a:cubicBezTo>
                  <a:cubicBezTo>
                    <a:pt x="7649" y="282"/>
                    <a:pt x="6370" y="0"/>
                    <a:pt x="5093" y="0"/>
                  </a:cubicBezTo>
                  <a:close/>
                </a:path>
              </a:pathLst>
            </a:custGeom>
            <a:solidFill>
              <a:srgbClr val="FFE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3069;p82"/>
            <p:cNvSpPr/>
            <p:nvPr/>
          </p:nvSpPr>
          <p:spPr>
            <a:xfrm>
              <a:off x="2915380" y="2962103"/>
              <a:ext cx="443131" cy="231908"/>
            </a:xfrm>
            <a:custGeom>
              <a:avLst/>
              <a:gdLst/>
              <a:ahLst/>
              <a:cxnLst/>
              <a:rect l="l" t="t" r="r" b="b"/>
              <a:pathLst>
                <a:path w="9919" h="5191" extrusionOk="0">
                  <a:moveTo>
                    <a:pt x="4946" y="0"/>
                  </a:moveTo>
                  <a:cubicBezTo>
                    <a:pt x="3670" y="0"/>
                    <a:pt x="2396" y="284"/>
                    <a:pt x="1429" y="851"/>
                  </a:cubicBezTo>
                  <a:cubicBezTo>
                    <a:pt x="589" y="1335"/>
                    <a:pt x="116" y="1955"/>
                    <a:pt x="0" y="2585"/>
                  </a:cubicBezTo>
                  <a:cubicBezTo>
                    <a:pt x="116" y="3226"/>
                    <a:pt x="599" y="3856"/>
                    <a:pt x="1450" y="4340"/>
                  </a:cubicBezTo>
                  <a:cubicBezTo>
                    <a:pt x="2427" y="4907"/>
                    <a:pt x="3704" y="5191"/>
                    <a:pt x="4979" y="5191"/>
                  </a:cubicBezTo>
                  <a:cubicBezTo>
                    <a:pt x="6254" y="5191"/>
                    <a:pt x="7528" y="4907"/>
                    <a:pt x="8500" y="4340"/>
                  </a:cubicBezTo>
                  <a:cubicBezTo>
                    <a:pt x="9340" y="3856"/>
                    <a:pt x="9814" y="3237"/>
                    <a:pt x="9919" y="2606"/>
                  </a:cubicBezTo>
                  <a:cubicBezTo>
                    <a:pt x="9814" y="1965"/>
                    <a:pt x="9330" y="1346"/>
                    <a:pt x="8479" y="851"/>
                  </a:cubicBezTo>
                  <a:cubicBezTo>
                    <a:pt x="7502" y="284"/>
                    <a:pt x="6223" y="0"/>
                    <a:pt x="49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3070;p82"/>
            <p:cNvSpPr/>
            <p:nvPr/>
          </p:nvSpPr>
          <p:spPr>
            <a:xfrm>
              <a:off x="2908812" y="2923146"/>
              <a:ext cx="456713" cy="283552"/>
            </a:xfrm>
            <a:custGeom>
              <a:avLst/>
              <a:gdLst/>
              <a:ahLst/>
              <a:cxnLst/>
              <a:rect l="l" t="t" r="r" b="b"/>
              <a:pathLst>
                <a:path w="10223" h="6347" fill="none" extrusionOk="0">
                  <a:moveTo>
                    <a:pt x="10066" y="3478"/>
                  </a:moveTo>
                  <a:cubicBezTo>
                    <a:pt x="10223" y="2638"/>
                    <a:pt x="9740" y="1765"/>
                    <a:pt x="8626" y="1125"/>
                  </a:cubicBezTo>
                  <a:cubicBezTo>
                    <a:pt x="6672" y="0"/>
                    <a:pt x="3510" y="0"/>
                    <a:pt x="1576" y="1125"/>
                  </a:cubicBezTo>
                  <a:cubicBezTo>
                    <a:pt x="473" y="1765"/>
                    <a:pt x="0" y="2627"/>
                    <a:pt x="147" y="3457"/>
                  </a:cubicBezTo>
                  <a:cubicBezTo>
                    <a:pt x="263" y="4098"/>
                    <a:pt x="746" y="4728"/>
                    <a:pt x="1597" y="5212"/>
                  </a:cubicBezTo>
                  <a:cubicBezTo>
                    <a:pt x="3552" y="6346"/>
                    <a:pt x="6704" y="6346"/>
                    <a:pt x="8647" y="5212"/>
                  </a:cubicBezTo>
                  <a:cubicBezTo>
                    <a:pt x="9487" y="4728"/>
                    <a:pt x="9961" y="4109"/>
                    <a:pt x="10066" y="3478"/>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3071;p82"/>
            <p:cNvSpPr/>
            <p:nvPr/>
          </p:nvSpPr>
          <p:spPr>
            <a:xfrm>
              <a:off x="2915380" y="2949415"/>
              <a:ext cx="443578" cy="129602"/>
            </a:xfrm>
            <a:custGeom>
              <a:avLst/>
              <a:gdLst/>
              <a:ahLst/>
              <a:cxnLst/>
              <a:rect l="l" t="t" r="r" b="b"/>
              <a:pathLst>
                <a:path w="9929" h="2901" fill="none" extrusionOk="0">
                  <a:moveTo>
                    <a:pt x="9929" y="2901"/>
                  </a:moveTo>
                  <a:cubicBezTo>
                    <a:pt x="9929" y="2901"/>
                    <a:pt x="9929" y="2890"/>
                    <a:pt x="9919" y="2890"/>
                  </a:cubicBezTo>
                  <a:cubicBezTo>
                    <a:pt x="9814" y="2249"/>
                    <a:pt x="9330" y="1630"/>
                    <a:pt x="8479" y="1135"/>
                  </a:cubicBezTo>
                  <a:cubicBezTo>
                    <a:pt x="6525" y="1"/>
                    <a:pt x="3363" y="1"/>
                    <a:pt x="1429" y="1135"/>
                  </a:cubicBezTo>
                  <a:cubicBezTo>
                    <a:pt x="589" y="1619"/>
                    <a:pt x="116" y="2239"/>
                    <a:pt x="0" y="2869"/>
                  </a:cubicBezTo>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3072;p82"/>
            <p:cNvSpPr/>
            <p:nvPr/>
          </p:nvSpPr>
          <p:spPr>
            <a:xfrm>
              <a:off x="3028946" y="3009057"/>
              <a:ext cx="216450" cy="124911"/>
            </a:xfrm>
            <a:custGeom>
              <a:avLst/>
              <a:gdLst/>
              <a:ahLst/>
              <a:cxnLst/>
              <a:rect l="l" t="t" r="r" b="b"/>
              <a:pathLst>
                <a:path w="4845" h="2796" extrusionOk="0">
                  <a:moveTo>
                    <a:pt x="4246" y="0"/>
                  </a:moveTo>
                  <a:lnTo>
                    <a:pt x="3625" y="368"/>
                  </a:lnTo>
                  <a:cubicBezTo>
                    <a:pt x="3316" y="247"/>
                    <a:pt x="3003" y="184"/>
                    <a:pt x="2710" y="184"/>
                  </a:cubicBezTo>
                  <a:cubicBezTo>
                    <a:pt x="2418" y="184"/>
                    <a:pt x="2144" y="247"/>
                    <a:pt x="1913" y="379"/>
                  </a:cubicBezTo>
                  <a:cubicBezTo>
                    <a:pt x="863" y="998"/>
                    <a:pt x="2754" y="1724"/>
                    <a:pt x="2228" y="2028"/>
                  </a:cubicBezTo>
                  <a:cubicBezTo>
                    <a:pt x="2163" y="2065"/>
                    <a:pt x="2087" y="2082"/>
                    <a:pt x="2005" y="2082"/>
                  </a:cubicBezTo>
                  <a:cubicBezTo>
                    <a:pt x="1874" y="2082"/>
                    <a:pt x="1729" y="2038"/>
                    <a:pt x="1587" y="1955"/>
                  </a:cubicBezTo>
                  <a:cubicBezTo>
                    <a:pt x="1272" y="1776"/>
                    <a:pt x="989" y="1408"/>
                    <a:pt x="947" y="1072"/>
                  </a:cubicBezTo>
                  <a:lnTo>
                    <a:pt x="74" y="1240"/>
                  </a:lnTo>
                  <a:cubicBezTo>
                    <a:pt x="127" y="1524"/>
                    <a:pt x="337" y="1829"/>
                    <a:pt x="652" y="2091"/>
                  </a:cubicBezTo>
                  <a:lnTo>
                    <a:pt x="1" y="2469"/>
                  </a:lnTo>
                  <a:lnTo>
                    <a:pt x="557" y="2795"/>
                  </a:lnTo>
                  <a:lnTo>
                    <a:pt x="1199" y="2427"/>
                  </a:lnTo>
                  <a:cubicBezTo>
                    <a:pt x="1536" y="2582"/>
                    <a:pt x="1904" y="2671"/>
                    <a:pt x="2255" y="2671"/>
                  </a:cubicBezTo>
                  <a:cubicBezTo>
                    <a:pt x="2548" y="2671"/>
                    <a:pt x="2829" y="2608"/>
                    <a:pt x="3069" y="2469"/>
                  </a:cubicBezTo>
                  <a:cubicBezTo>
                    <a:pt x="4141" y="1839"/>
                    <a:pt x="2270" y="1103"/>
                    <a:pt x="2785" y="809"/>
                  </a:cubicBezTo>
                  <a:cubicBezTo>
                    <a:pt x="2837" y="777"/>
                    <a:pt x="2901" y="762"/>
                    <a:pt x="2970" y="762"/>
                  </a:cubicBezTo>
                  <a:cubicBezTo>
                    <a:pt x="3081" y="762"/>
                    <a:pt x="3208" y="801"/>
                    <a:pt x="3331" y="872"/>
                  </a:cubicBezTo>
                  <a:cubicBezTo>
                    <a:pt x="3573" y="1009"/>
                    <a:pt x="3836" y="1313"/>
                    <a:pt x="3973" y="1598"/>
                  </a:cubicBezTo>
                  <a:lnTo>
                    <a:pt x="4844" y="1418"/>
                  </a:lnTo>
                  <a:cubicBezTo>
                    <a:pt x="4760" y="1177"/>
                    <a:pt x="4529" y="904"/>
                    <a:pt x="4204" y="683"/>
                  </a:cubicBezTo>
                  <a:lnTo>
                    <a:pt x="4813" y="326"/>
                  </a:lnTo>
                  <a:lnTo>
                    <a:pt x="4246" y="0"/>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3073;p82"/>
            <p:cNvSpPr/>
            <p:nvPr/>
          </p:nvSpPr>
          <p:spPr>
            <a:xfrm>
              <a:off x="2370377" y="3639926"/>
              <a:ext cx="582562" cy="238475"/>
            </a:xfrm>
            <a:custGeom>
              <a:avLst/>
              <a:gdLst/>
              <a:ahLst/>
              <a:cxnLst/>
              <a:rect l="l" t="t" r="r" b="b"/>
              <a:pathLst>
                <a:path w="13040" h="5338" extrusionOk="0">
                  <a:moveTo>
                    <a:pt x="12" y="1"/>
                  </a:moveTo>
                  <a:lnTo>
                    <a:pt x="1" y="1545"/>
                  </a:lnTo>
                  <a:cubicBezTo>
                    <a:pt x="1" y="2511"/>
                    <a:pt x="642" y="3489"/>
                    <a:pt x="1924" y="4234"/>
                  </a:cubicBezTo>
                  <a:cubicBezTo>
                    <a:pt x="3200" y="4970"/>
                    <a:pt x="4871" y="5338"/>
                    <a:pt x="6539" y="5338"/>
                  </a:cubicBezTo>
                  <a:cubicBezTo>
                    <a:pt x="8207" y="5338"/>
                    <a:pt x="9872" y="4970"/>
                    <a:pt x="11138" y="4234"/>
                  </a:cubicBezTo>
                  <a:cubicBezTo>
                    <a:pt x="12399" y="3499"/>
                    <a:pt x="13029" y="2543"/>
                    <a:pt x="13029" y="1577"/>
                  </a:cubicBezTo>
                  <a:lnTo>
                    <a:pt x="13040" y="32"/>
                  </a:lnTo>
                  <a:cubicBezTo>
                    <a:pt x="10960" y="32"/>
                    <a:pt x="2249" y="1"/>
                    <a:pt x="12" y="1"/>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3074;p82"/>
            <p:cNvSpPr/>
            <p:nvPr/>
          </p:nvSpPr>
          <p:spPr>
            <a:xfrm>
              <a:off x="2342231" y="3471855"/>
              <a:ext cx="639344" cy="337073"/>
            </a:xfrm>
            <a:custGeom>
              <a:avLst/>
              <a:gdLst/>
              <a:ahLst/>
              <a:cxnLst/>
              <a:rect l="l" t="t" r="r" b="b"/>
              <a:pathLst>
                <a:path w="14311" h="7545" extrusionOk="0">
                  <a:moveTo>
                    <a:pt x="7132" y="1"/>
                  </a:moveTo>
                  <a:cubicBezTo>
                    <a:pt x="5464" y="1"/>
                    <a:pt x="3799" y="368"/>
                    <a:pt x="2533" y="1104"/>
                  </a:cubicBezTo>
                  <a:cubicBezTo>
                    <a:pt x="0" y="2586"/>
                    <a:pt x="11" y="4970"/>
                    <a:pt x="2564" y="6441"/>
                  </a:cubicBezTo>
                  <a:cubicBezTo>
                    <a:pt x="3841" y="7177"/>
                    <a:pt x="5509" y="7545"/>
                    <a:pt x="7174" y="7545"/>
                  </a:cubicBezTo>
                  <a:cubicBezTo>
                    <a:pt x="8839" y="7545"/>
                    <a:pt x="10502" y="7177"/>
                    <a:pt x="11768" y="6441"/>
                  </a:cubicBezTo>
                  <a:cubicBezTo>
                    <a:pt x="14310" y="4970"/>
                    <a:pt x="14300" y="2575"/>
                    <a:pt x="11747" y="1104"/>
                  </a:cubicBezTo>
                  <a:cubicBezTo>
                    <a:pt x="10470" y="368"/>
                    <a:pt x="8800" y="1"/>
                    <a:pt x="7132" y="1"/>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3075;p82"/>
            <p:cNvSpPr/>
            <p:nvPr/>
          </p:nvSpPr>
          <p:spPr>
            <a:xfrm>
              <a:off x="2433772" y="3511482"/>
              <a:ext cx="456266" cy="142558"/>
            </a:xfrm>
            <a:custGeom>
              <a:avLst/>
              <a:gdLst/>
              <a:ahLst/>
              <a:cxnLst/>
              <a:rect l="l" t="t" r="r" b="b"/>
              <a:pathLst>
                <a:path w="10213" h="3191" extrusionOk="0">
                  <a:moveTo>
                    <a:pt x="5096" y="0"/>
                  </a:moveTo>
                  <a:cubicBezTo>
                    <a:pt x="3818" y="0"/>
                    <a:pt x="2540" y="284"/>
                    <a:pt x="1566" y="847"/>
                  </a:cubicBezTo>
                  <a:cubicBezTo>
                    <a:pt x="473" y="1489"/>
                    <a:pt x="0" y="2339"/>
                    <a:pt x="148" y="3180"/>
                  </a:cubicBezTo>
                  <a:cubicBezTo>
                    <a:pt x="253" y="2539"/>
                    <a:pt x="725" y="1930"/>
                    <a:pt x="1566" y="1436"/>
                  </a:cubicBezTo>
                  <a:cubicBezTo>
                    <a:pt x="2538" y="874"/>
                    <a:pt x="3812" y="593"/>
                    <a:pt x="5087" y="593"/>
                  </a:cubicBezTo>
                  <a:cubicBezTo>
                    <a:pt x="6362" y="593"/>
                    <a:pt x="7639" y="874"/>
                    <a:pt x="8616" y="1436"/>
                  </a:cubicBezTo>
                  <a:cubicBezTo>
                    <a:pt x="9467" y="1930"/>
                    <a:pt x="9950" y="2549"/>
                    <a:pt x="10066" y="3191"/>
                  </a:cubicBezTo>
                  <a:cubicBezTo>
                    <a:pt x="10213" y="2360"/>
                    <a:pt x="9730" y="1489"/>
                    <a:pt x="8616" y="847"/>
                  </a:cubicBezTo>
                  <a:cubicBezTo>
                    <a:pt x="7641" y="281"/>
                    <a:pt x="6368" y="0"/>
                    <a:pt x="5096" y="0"/>
                  </a:cubicBezTo>
                  <a:close/>
                </a:path>
              </a:pathLst>
            </a:custGeom>
            <a:solidFill>
              <a:srgbClr val="FFE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3076;p82"/>
            <p:cNvSpPr/>
            <p:nvPr/>
          </p:nvSpPr>
          <p:spPr>
            <a:xfrm>
              <a:off x="2440340" y="3537931"/>
              <a:ext cx="443131" cy="231685"/>
            </a:xfrm>
            <a:custGeom>
              <a:avLst/>
              <a:gdLst/>
              <a:ahLst/>
              <a:cxnLst/>
              <a:rect l="l" t="t" r="r" b="b"/>
              <a:pathLst>
                <a:path w="9919" h="5186" extrusionOk="0">
                  <a:moveTo>
                    <a:pt x="4940" y="1"/>
                  </a:moveTo>
                  <a:cubicBezTo>
                    <a:pt x="3665" y="1"/>
                    <a:pt x="2391" y="282"/>
                    <a:pt x="1419" y="844"/>
                  </a:cubicBezTo>
                  <a:cubicBezTo>
                    <a:pt x="578" y="1338"/>
                    <a:pt x="106" y="1947"/>
                    <a:pt x="1" y="2588"/>
                  </a:cubicBezTo>
                  <a:cubicBezTo>
                    <a:pt x="106" y="3229"/>
                    <a:pt x="589" y="3849"/>
                    <a:pt x="1440" y="4343"/>
                  </a:cubicBezTo>
                  <a:cubicBezTo>
                    <a:pt x="2417" y="4905"/>
                    <a:pt x="3696" y="5186"/>
                    <a:pt x="4973" y="5186"/>
                  </a:cubicBezTo>
                  <a:cubicBezTo>
                    <a:pt x="6249" y="5186"/>
                    <a:pt x="7523" y="4905"/>
                    <a:pt x="8490" y="4343"/>
                  </a:cubicBezTo>
                  <a:cubicBezTo>
                    <a:pt x="9331" y="3849"/>
                    <a:pt x="9803" y="3239"/>
                    <a:pt x="9919" y="2599"/>
                  </a:cubicBezTo>
                  <a:cubicBezTo>
                    <a:pt x="9803" y="1957"/>
                    <a:pt x="9320" y="1338"/>
                    <a:pt x="8469" y="844"/>
                  </a:cubicBezTo>
                  <a:cubicBezTo>
                    <a:pt x="7492" y="282"/>
                    <a:pt x="6215" y="1"/>
                    <a:pt x="49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3077;p82"/>
            <p:cNvSpPr/>
            <p:nvPr/>
          </p:nvSpPr>
          <p:spPr>
            <a:xfrm>
              <a:off x="2433772" y="3498616"/>
              <a:ext cx="456266" cy="283552"/>
            </a:xfrm>
            <a:custGeom>
              <a:avLst/>
              <a:gdLst/>
              <a:ahLst/>
              <a:cxnLst/>
              <a:rect l="l" t="t" r="r" b="b"/>
              <a:pathLst>
                <a:path w="10213" h="6347" fill="none" extrusionOk="0">
                  <a:moveTo>
                    <a:pt x="10066" y="3479"/>
                  </a:moveTo>
                  <a:cubicBezTo>
                    <a:pt x="10213" y="2648"/>
                    <a:pt x="9730" y="1777"/>
                    <a:pt x="8616" y="1135"/>
                  </a:cubicBezTo>
                  <a:cubicBezTo>
                    <a:pt x="6662" y="1"/>
                    <a:pt x="3510" y="12"/>
                    <a:pt x="1566" y="1135"/>
                  </a:cubicBezTo>
                  <a:cubicBezTo>
                    <a:pt x="473" y="1777"/>
                    <a:pt x="0" y="2627"/>
                    <a:pt x="148" y="3468"/>
                  </a:cubicBezTo>
                  <a:cubicBezTo>
                    <a:pt x="253" y="4109"/>
                    <a:pt x="736" y="4729"/>
                    <a:pt x="1587" y="5223"/>
                  </a:cubicBezTo>
                  <a:cubicBezTo>
                    <a:pt x="3541" y="6347"/>
                    <a:pt x="6704" y="6347"/>
                    <a:pt x="8637" y="5223"/>
                  </a:cubicBezTo>
                  <a:cubicBezTo>
                    <a:pt x="9478" y="4729"/>
                    <a:pt x="9950" y="4119"/>
                    <a:pt x="10066" y="3479"/>
                  </a:cubicBezTo>
                  <a:close/>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3078;p82"/>
            <p:cNvSpPr/>
            <p:nvPr/>
          </p:nvSpPr>
          <p:spPr>
            <a:xfrm>
              <a:off x="2440340" y="3525377"/>
              <a:ext cx="443131" cy="129111"/>
            </a:xfrm>
            <a:custGeom>
              <a:avLst/>
              <a:gdLst/>
              <a:ahLst/>
              <a:cxnLst/>
              <a:rect l="l" t="t" r="r" b="b"/>
              <a:pathLst>
                <a:path w="9919" h="2890" fill="none" extrusionOk="0">
                  <a:moveTo>
                    <a:pt x="9919" y="2890"/>
                  </a:moveTo>
                  <a:lnTo>
                    <a:pt x="9919" y="2880"/>
                  </a:lnTo>
                  <a:cubicBezTo>
                    <a:pt x="9803" y="2238"/>
                    <a:pt x="9320" y="1619"/>
                    <a:pt x="8469" y="1125"/>
                  </a:cubicBezTo>
                  <a:cubicBezTo>
                    <a:pt x="6515" y="1"/>
                    <a:pt x="3363" y="1"/>
                    <a:pt x="1419" y="1125"/>
                  </a:cubicBezTo>
                  <a:cubicBezTo>
                    <a:pt x="578" y="1619"/>
                    <a:pt x="106" y="2228"/>
                    <a:pt x="1" y="2869"/>
                  </a:cubicBezTo>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3079;p82"/>
            <p:cNvSpPr/>
            <p:nvPr/>
          </p:nvSpPr>
          <p:spPr>
            <a:xfrm>
              <a:off x="2553459" y="3584974"/>
              <a:ext cx="216450" cy="124911"/>
            </a:xfrm>
            <a:custGeom>
              <a:avLst/>
              <a:gdLst/>
              <a:ahLst/>
              <a:cxnLst/>
              <a:rect l="l" t="t" r="r" b="b"/>
              <a:pathLst>
                <a:path w="4845" h="2796" extrusionOk="0">
                  <a:moveTo>
                    <a:pt x="4245" y="1"/>
                  </a:moveTo>
                  <a:lnTo>
                    <a:pt x="3626" y="358"/>
                  </a:lnTo>
                  <a:cubicBezTo>
                    <a:pt x="3322" y="240"/>
                    <a:pt x="3016" y="180"/>
                    <a:pt x="2729" y="180"/>
                  </a:cubicBezTo>
                  <a:cubicBezTo>
                    <a:pt x="2431" y="180"/>
                    <a:pt x="2154" y="245"/>
                    <a:pt x="1923" y="379"/>
                  </a:cubicBezTo>
                  <a:cubicBezTo>
                    <a:pt x="873" y="988"/>
                    <a:pt x="2764" y="1714"/>
                    <a:pt x="2239" y="2018"/>
                  </a:cubicBezTo>
                  <a:cubicBezTo>
                    <a:pt x="2167" y="2060"/>
                    <a:pt x="2088" y="2080"/>
                    <a:pt x="2003" y="2080"/>
                  </a:cubicBezTo>
                  <a:cubicBezTo>
                    <a:pt x="1874" y="2080"/>
                    <a:pt x="1733" y="2034"/>
                    <a:pt x="1587" y="1945"/>
                  </a:cubicBezTo>
                  <a:cubicBezTo>
                    <a:pt x="1272" y="1766"/>
                    <a:pt x="999" y="1399"/>
                    <a:pt x="957" y="1073"/>
                  </a:cubicBezTo>
                  <a:lnTo>
                    <a:pt x="84" y="1241"/>
                  </a:lnTo>
                  <a:cubicBezTo>
                    <a:pt x="126" y="1525"/>
                    <a:pt x="336" y="1829"/>
                    <a:pt x="663" y="2081"/>
                  </a:cubicBezTo>
                  <a:lnTo>
                    <a:pt x="0" y="2470"/>
                  </a:lnTo>
                  <a:lnTo>
                    <a:pt x="568" y="2796"/>
                  </a:lnTo>
                  <a:lnTo>
                    <a:pt x="1209" y="2417"/>
                  </a:lnTo>
                  <a:cubicBezTo>
                    <a:pt x="1546" y="2572"/>
                    <a:pt x="1911" y="2661"/>
                    <a:pt x="2259" y="2661"/>
                  </a:cubicBezTo>
                  <a:cubicBezTo>
                    <a:pt x="2550" y="2661"/>
                    <a:pt x="2829" y="2599"/>
                    <a:pt x="3068" y="2459"/>
                  </a:cubicBezTo>
                  <a:cubicBezTo>
                    <a:pt x="4140" y="1840"/>
                    <a:pt x="2270" y="1094"/>
                    <a:pt x="2785" y="799"/>
                  </a:cubicBezTo>
                  <a:cubicBezTo>
                    <a:pt x="2841" y="767"/>
                    <a:pt x="2905" y="752"/>
                    <a:pt x="2974" y="752"/>
                  </a:cubicBezTo>
                  <a:cubicBezTo>
                    <a:pt x="3085" y="752"/>
                    <a:pt x="3208" y="791"/>
                    <a:pt x="3331" y="862"/>
                  </a:cubicBezTo>
                  <a:cubicBezTo>
                    <a:pt x="3573" y="999"/>
                    <a:pt x="3846" y="1304"/>
                    <a:pt x="3972" y="1598"/>
                  </a:cubicBezTo>
                  <a:lnTo>
                    <a:pt x="4844" y="1420"/>
                  </a:lnTo>
                  <a:cubicBezTo>
                    <a:pt x="4760" y="1178"/>
                    <a:pt x="4529" y="904"/>
                    <a:pt x="4214" y="673"/>
                  </a:cubicBezTo>
                  <a:lnTo>
                    <a:pt x="4812" y="327"/>
                  </a:lnTo>
                  <a:lnTo>
                    <a:pt x="4245" y="1"/>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3080;p82"/>
            <p:cNvSpPr/>
            <p:nvPr/>
          </p:nvSpPr>
          <p:spPr>
            <a:xfrm>
              <a:off x="2370377" y="3541371"/>
              <a:ext cx="582562" cy="238475"/>
            </a:xfrm>
            <a:custGeom>
              <a:avLst/>
              <a:gdLst/>
              <a:ahLst/>
              <a:cxnLst/>
              <a:rect l="l" t="t" r="r" b="b"/>
              <a:pathLst>
                <a:path w="13040" h="5338" extrusionOk="0">
                  <a:moveTo>
                    <a:pt x="12" y="0"/>
                  </a:moveTo>
                  <a:lnTo>
                    <a:pt x="1" y="1544"/>
                  </a:lnTo>
                  <a:cubicBezTo>
                    <a:pt x="1" y="2522"/>
                    <a:pt x="642" y="3488"/>
                    <a:pt x="1924" y="4234"/>
                  </a:cubicBezTo>
                  <a:cubicBezTo>
                    <a:pt x="3200" y="4969"/>
                    <a:pt x="4871" y="5337"/>
                    <a:pt x="6539" y="5337"/>
                  </a:cubicBezTo>
                  <a:cubicBezTo>
                    <a:pt x="8207" y="5337"/>
                    <a:pt x="9872" y="4969"/>
                    <a:pt x="11138" y="4234"/>
                  </a:cubicBezTo>
                  <a:cubicBezTo>
                    <a:pt x="12399" y="3498"/>
                    <a:pt x="13029" y="2543"/>
                    <a:pt x="13029" y="1586"/>
                  </a:cubicBezTo>
                  <a:lnTo>
                    <a:pt x="13040" y="31"/>
                  </a:lnTo>
                  <a:cubicBezTo>
                    <a:pt x="10960" y="31"/>
                    <a:pt x="2249" y="0"/>
                    <a:pt x="12" y="0"/>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3081;p82"/>
            <p:cNvSpPr/>
            <p:nvPr/>
          </p:nvSpPr>
          <p:spPr>
            <a:xfrm>
              <a:off x="2342231" y="3373434"/>
              <a:ext cx="639344" cy="337430"/>
            </a:xfrm>
            <a:custGeom>
              <a:avLst/>
              <a:gdLst/>
              <a:ahLst/>
              <a:cxnLst/>
              <a:rect l="l" t="t" r="r" b="b"/>
              <a:pathLst>
                <a:path w="14311" h="7553" extrusionOk="0">
                  <a:moveTo>
                    <a:pt x="7132" y="0"/>
                  </a:moveTo>
                  <a:cubicBezTo>
                    <a:pt x="5464" y="0"/>
                    <a:pt x="3799" y="371"/>
                    <a:pt x="2533" y="1111"/>
                  </a:cubicBezTo>
                  <a:cubicBezTo>
                    <a:pt x="0" y="2582"/>
                    <a:pt x="11" y="4967"/>
                    <a:pt x="2564" y="6449"/>
                  </a:cubicBezTo>
                  <a:cubicBezTo>
                    <a:pt x="3841" y="7184"/>
                    <a:pt x="5509" y="7552"/>
                    <a:pt x="7174" y="7552"/>
                  </a:cubicBezTo>
                  <a:cubicBezTo>
                    <a:pt x="8839" y="7552"/>
                    <a:pt x="10502" y="7184"/>
                    <a:pt x="11768" y="6449"/>
                  </a:cubicBezTo>
                  <a:cubicBezTo>
                    <a:pt x="14310" y="4967"/>
                    <a:pt x="14300" y="2582"/>
                    <a:pt x="11747" y="1111"/>
                  </a:cubicBezTo>
                  <a:cubicBezTo>
                    <a:pt x="10470" y="371"/>
                    <a:pt x="8800" y="0"/>
                    <a:pt x="7132" y="0"/>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3082;p82"/>
            <p:cNvSpPr/>
            <p:nvPr/>
          </p:nvSpPr>
          <p:spPr>
            <a:xfrm>
              <a:off x="2433772" y="3413106"/>
              <a:ext cx="456266" cy="142826"/>
            </a:xfrm>
            <a:custGeom>
              <a:avLst/>
              <a:gdLst/>
              <a:ahLst/>
              <a:cxnLst/>
              <a:rect l="l" t="t" r="r" b="b"/>
              <a:pathLst>
                <a:path w="10213" h="3197" extrusionOk="0">
                  <a:moveTo>
                    <a:pt x="5087" y="0"/>
                  </a:moveTo>
                  <a:cubicBezTo>
                    <a:pt x="3812" y="0"/>
                    <a:pt x="2538" y="281"/>
                    <a:pt x="1566" y="843"/>
                  </a:cubicBezTo>
                  <a:cubicBezTo>
                    <a:pt x="473" y="1484"/>
                    <a:pt x="0" y="2346"/>
                    <a:pt x="148" y="3175"/>
                  </a:cubicBezTo>
                  <a:cubicBezTo>
                    <a:pt x="253" y="2545"/>
                    <a:pt x="725" y="1926"/>
                    <a:pt x="1566" y="1442"/>
                  </a:cubicBezTo>
                  <a:cubicBezTo>
                    <a:pt x="2538" y="875"/>
                    <a:pt x="3812" y="591"/>
                    <a:pt x="5087" y="591"/>
                  </a:cubicBezTo>
                  <a:cubicBezTo>
                    <a:pt x="6362" y="591"/>
                    <a:pt x="7639" y="875"/>
                    <a:pt x="8616" y="1442"/>
                  </a:cubicBezTo>
                  <a:cubicBezTo>
                    <a:pt x="9467" y="1936"/>
                    <a:pt x="9950" y="2556"/>
                    <a:pt x="10066" y="3196"/>
                  </a:cubicBezTo>
                  <a:cubicBezTo>
                    <a:pt x="10213" y="2356"/>
                    <a:pt x="9730" y="1484"/>
                    <a:pt x="8616" y="843"/>
                  </a:cubicBezTo>
                  <a:cubicBezTo>
                    <a:pt x="7639" y="281"/>
                    <a:pt x="6362" y="0"/>
                    <a:pt x="5087" y="0"/>
                  </a:cubicBezTo>
                  <a:close/>
                </a:path>
              </a:pathLst>
            </a:custGeom>
            <a:solidFill>
              <a:srgbClr val="FFE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3083;p82"/>
            <p:cNvSpPr/>
            <p:nvPr/>
          </p:nvSpPr>
          <p:spPr>
            <a:xfrm>
              <a:off x="2440340" y="3439510"/>
              <a:ext cx="443131" cy="231551"/>
            </a:xfrm>
            <a:custGeom>
              <a:avLst/>
              <a:gdLst/>
              <a:ahLst/>
              <a:cxnLst/>
              <a:rect l="l" t="t" r="r" b="b"/>
              <a:pathLst>
                <a:path w="9919" h="5183" extrusionOk="0">
                  <a:moveTo>
                    <a:pt x="4940" y="0"/>
                  </a:moveTo>
                  <a:cubicBezTo>
                    <a:pt x="3665" y="0"/>
                    <a:pt x="2391" y="284"/>
                    <a:pt x="1419" y="851"/>
                  </a:cubicBezTo>
                  <a:cubicBezTo>
                    <a:pt x="578" y="1335"/>
                    <a:pt x="106" y="1954"/>
                    <a:pt x="1" y="2584"/>
                  </a:cubicBezTo>
                  <a:cubicBezTo>
                    <a:pt x="106" y="3226"/>
                    <a:pt x="589" y="3856"/>
                    <a:pt x="1440" y="4339"/>
                  </a:cubicBezTo>
                  <a:cubicBezTo>
                    <a:pt x="2417" y="4901"/>
                    <a:pt x="3696" y="5182"/>
                    <a:pt x="4973" y="5182"/>
                  </a:cubicBezTo>
                  <a:cubicBezTo>
                    <a:pt x="6249" y="5182"/>
                    <a:pt x="7523" y="4901"/>
                    <a:pt x="8490" y="4339"/>
                  </a:cubicBezTo>
                  <a:cubicBezTo>
                    <a:pt x="9331" y="3856"/>
                    <a:pt x="9803" y="3236"/>
                    <a:pt x="9919" y="2605"/>
                  </a:cubicBezTo>
                  <a:cubicBezTo>
                    <a:pt x="9803" y="1965"/>
                    <a:pt x="9320" y="1345"/>
                    <a:pt x="8469" y="851"/>
                  </a:cubicBezTo>
                  <a:cubicBezTo>
                    <a:pt x="7492" y="284"/>
                    <a:pt x="6215" y="0"/>
                    <a:pt x="49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3084;p82"/>
            <p:cNvSpPr/>
            <p:nvPr/>
          </p:nvSpPr>
          <p:spPr>
            <a:xfrm>
              <a:off x="2433772" y="3400552"/>
              <a:ext cx="456266" cy="283061"/>
            </a:xfrm>
            <a:custGeom>
              <a:avLst/>
              <a:gdLst/>
              <a:ahLst/>
              <a:cxnLst/>
              <a:rect l="l" t="t" r="r" b="b"/>
              <a:pathLst>
                <a:path w="10213" h="6336" fill="none" extrusionOk="0">
                  <a:moveTo>
                    <a:pt x="10066" y="3477"/>
                  </a:moveTo>
                  <a:cubicBezTo>
                    <a:pt x="10213" y="2637"/>
                    <a:pt x="9730" y="1765"/>
                    <a:pt x="8616" y="1124"/>
                  </a:cubicBezTo>
                  <a:cubicBezTo>
                    <a:pt x="6662" y="0"/>
                    <a:pt x="3510" y="0"/>
                    <a:pt x="1566" y="1124"/>
                  </a:cubicBezTo>
                  <a:cubicBezTo>
                    <a:pt x="473" y="1765"/>
                    <a:pt x="0" y="2627"/>
                    <a:pt x="148" y="3456"/>
                  </a:cubicBezTo>
                  <a:cubicBezTo>
                    <a:pt x="253" y="4098"/>
                    <a:pt x="736" y="4728"/>
                    <a:pt x="1587" y="5211"/>
                  </a:cubicBezTo>
                  <a:cubicBezTo>
                    <a:pt x="3541" y="6335"/>
                    <a:pt x="6704" y="6335"/>
                    <a:pt x="8637" y="5211"/>
                  </a:cubicBezTo>
                  <a:cubicBezTo>
                    <a:pt x="9478" y="4728"/>
                    <a:pt x="9950" y="4108"/>
                    <a:pt x="10066" y="3477"/>
                  </a:cubicBezTo>
                  <a:close/>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3085;p82"/>
            <p:cNvSpPr/>
            <p:nvPr/>
          </p:nvSpPr>
          <p:spPr>
            <a:xfrm>
              <a:off x="2440340" y="3426822"/>
              <a:ext cx="443131" cy="129602"/>
            </a:xfrm>
            <a:custGeom>
              <a:avLst/>
              <a:gdLst/>
              <a:ahLst/>
              <a:cxnLst/>
              <a:rect l="l" t="t" r="r" b="b"/>
              <a:pathLst>
                <a:path w="9919" h="2901" fill="none" extrusionOk="0">
                  <a:moveTo>
                    <a:pt x="9919" y="2900"/>
                  </a:moveTo>
                  <a:lnTo>
                    <a:pt x="9919" y="2889"/>
                  </a:lnTo>
                  <a:cubicBezTo>
                    <a:pt x="9803" y="2249"/>
                    <a:pt x="9320" y="1629"/>
                    <a:pt x="8469" y="1135"/>
                  </a:cubicBezTo>
                  <a:cubicBezTo>
                    <a:pt x="6515" y="1"/>
                    <a:pt x="3363" y="1"/>
                    <a:pt x="1419" y="1135"/>
                  </a:cubicBezTo>
                  <a:cubicBezTo>
                    <a:pt x="578" y="1619"/>
                    <a:pt x="106" y="2238"/>
                    <a:pt x="1" y="2868"/>
                  </a:cubicBezTo>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3086;p82"/>
            <p:cNvSpPr/>
            <p:nvPr/>
          </p:nvSpPr>
          <p:spPr>
            <a:xfrm>
              <a:off x="2553459" y="3486419"/>
              <a:ext cx="216450" cy="124911"/>
            </a:xfrm>
            <a:custGeom>
              <a:avLst/>
              <a:gdLst/>
              <a:ahLst/>
              <a:cxnLst/>
              <a:rect l="l" t="t" r="r" b="b"/>
              <a:pathLst>
                <a:path w="4845" h="2796" extrusionOk="0">
                  <a:moveTo>
                    <a:pt x="4245" y="0"/>
                  </a:moveTo>
                  <a:lnTo>
                    <a:pt x="3626" y="369"/>
                  </a:lnTo>
                  <a:cubicBezTo>
                    <a:pt x="3315" y="248"/>
                    <a:pt x="3003" y="185"/>
                    <a:pt x="2711" y="185"/>
                  </a:cubicBezTo>
                  <a:cubicBezTo>
                    <a:pt x="2420" y="185"/>
                    <a:pt x="2149" y="248"/>
                    <a:pt x="1923" y="379"/>
                  </a:cubicBezTo>
                  <a:cubicBezTo>
                    <a:pt x="873" y="999"/>
                    <a:pt x="2764" y="1724"/>
                    <a:pt x="2239" y="2029"/>
                  </a:cubicBezTo>
                  <a:cubicBezTo>
                    <a:pt x="2169" y="2065"/>
                    <a:pt x="2092" y="2083"/>
                    <a:pt x="2010" y="2083"/>
                  </a:cubicBezTo>
                  <a:cubicBezTo>
                    <a:pt x="1879" y="2083"/>
                    <a:pt x="1735" y="2039"/>
                    <a:pt x="1587" y="1955"/>
                  </a:cubicBezTo>
                  <a:cubicBezTo>
                    <a:pt x="1272" y="1777"/>
                    <a:pt x="999" y="1408"/>
                    <a:pt x="957" y="1072"/>
                  </a:cubicBezTo>
                  <a:lnTo>
                    <a:pt x="84" y="1240"/>
                  </a:lnTo>
                  <a:cubicBezTo>
                    <a:pt x="126" y="1524"/>
                    <a:pt x="336" y="1829"/>
                    <a:pt x="663" y="2092"/>
                  </a:cubicBezTo>
                  <a:lnTo>
                    <a:pt x="0" y="2470"/>
                  </a:lnTo>
                  <a:lnTo>
                    <a:pt x="568" y="2795"/>
                  </a:lnTo>
                  <a:lnTo>
                    <a:pt x="1209" y="2428"/>
                  </a:lnTo>
                  <a:cubicBezTo>
                    <a:pt x="1546" y="2582"/>
                    <a:pt x="1911" y="2671"/>
                    <a:pt x="2259" y="2671"/>
                  </a:cubicBezTo>
                  <a:cubicBezTo>
                    <a:pt x="2550" y="2671"/>
                    <a:pt x="2829" y="2609"/>
                    <a:pt x="3068" y="2470"/>
                  </a:cubicBezTo>
                  <a:cubicBezTo>
                    <a:pt x="4140" y="1840"/>
                    <a:pt x="2270" y="1104"/>
                    <a:pt x="2785" y="810"/>
                  </a:cubicBezTo>
                  <a:cubicBezTo>
                    <a:pt x="2842" y="778"/>
                    <a:pt x="2906" y="762"/>
                    <a:pt x="2975" y="762"/>
                  </a:cubicBezTo>
                  <a:cubicBezTo>
                    <a:pt x="3085" y="762"/>
                    <a:pt x="3208" y="802"/>
                    <a:pt x="3331" y="873"/>
                  </a:cubicBezTo>
                  <a:cubicBezTo>
                    <a:pt x="3573" y="1009"/>
                    <a:pt x="3846" y="1314"/>
                    <a:pt x="3972" y="1597"/>
                  </a:cubicBezTo>
                  <a:lnTo>
                    <a:pt x="4844" y="1419"/>
                  </a:lnTo>
                  <a:cubicBezTo>
                    <a:pt x="4760" y="1177"/>
                    <a:pt x="4529" y="904"/>
                    <a:pt x="4214" y="673"/>
                  </a:cubicBezTo>
                  <a:lnTo>
                    <a:pt x="4812" y="327"/>
                  </a:lnTo>
                  <a:lnTo>
                    <a:pt x="4245" y="0"/>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3087;p82"/>
            <p:cNvSpPr/>
            <p:nvPr/>
          </p:nvSpPr>
          <p:spPr>
            <a:xfrm>
              <a:off x="2370377" y="3442771"/>
              <a:ext cx="582562" cy="238922"/>
            </a:xfrm>
            <a:custGeom>
              <a:avLst/>
              <a:gdLst/>
              <a:ahLst/>
              <a:cxnLst/>
              <a:rect l="l" t="t" r="r" b="b"/>
              <a:pathLst>
                <a:path w="13040" h="5348" extrusionOk="0">
                  <a:moveTo>
                    <a:pt x="12" y="1"/>
                  </a:moveTo>
                  <a:lnTo>
                    <a:pt x="1" y="1556"/>
                  </a:lnTo>
                  <a:cubicBezTo>
                    <a:pt x="1" y="2522"/>
                    <a:pt x="642" y="3499"/>
                    <a:pt x="1924" y="4245"/>
                  </a:cubicBezTo>
                  <a:cubicBezTo>
                    <a:pt x="3198" y="4980"/>
                    <a:pt x="4865" y="5347"/>
                    <a:pt x="6529" y="5347"/>
                  </a:cubicBezTo>
                  <a:cubicBezTo>
                    <a:pt x="8200" y="5347"/>
                    <a:pt x="9870" y="4977"/>
                    <a:pt x="11138" y="4235"/>
                  </a:cubicBezTo>
                  <a:cubicBezTo>
                    <a:pt x="12399" y="3510"/>
                    <a:pt x="13029" y="2543"/>
                    <a:pt x="13029" y="1587"/>
                  </a:cubicBezTo>
                  <a:lnTo>
                    <a:pt x="13040" y="43"/>
                  </a:lnTo>
                  <a:cubicBezTo>
                    <a:pt x="10960" y="43"/>
                    <a:pt x="2249" y="1"/>
                    <a:pt x="12" y="1"/>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3088;p82"/>
            <p:cNvSpPr/>
            <p:nvPr/>
          </p:nvSpPr>
          <p:spPr>
            <a:xfrm>
              <a:off x="2342231" y="3275192"/>
              <a:ext cx="639344" cy="337073"/>
            </a:xfrm>
            <a:custGeom>
              <a:avLst/>
              <a:gdLst/>
              <a:ahLst/>
              <a:cxnLst/>
              <a:rect l="l" t="t" r="r" b="b"/>
              <a:pathLst>
                <a:path w="14311" h="7545" extrusionOk="0">
                  <a:moveTo>
                    <a:pt x="7132" y="1"/>
                  </a:moveTo>
                  <a:cubicBezTo>
                    <a:pt x="5464" y="1"/>
                    <a:pt x="3799" y="369"/>
                    <a:pt x="2533" y="1104"/>
                  </a:cubicBezTo>
                  <a:cubicBezTo>
                    <a:pt x="0" y="2575"/>
                    <a:pt x="11" y="4971"/>
                    <a:pt x="2564" y="6441"/>
                  </a:cubicBezTo>
                  <a:cubicBezTo>
                    <a:pt x="3841" y="7177"/>
                    <a:pt x="5509" y="7545"/>
                    <a:pt x="7174" y="7545"/>
                  </a:cubicBezTo>
                  <a:cubicBezTo>
                    <a:pt x="8839" y="7545"/>
                    <a:pt x="10502" y="7177"/>
                    <a:pt x="11768" y="6441"/>
                  </a:cubicBezTo>
                  <a:cubicBezTo>
                    <a:pt x="14310" y="4971"/>
                    <a:pt x="14300" y="2575"/>
                    <a:pt x="11747" y="1104"/>
                  </a:cubicBezTo>
                  <a:cubicBezTo>
                    <a:pt x="10470" y="369"/>
                    <a:pt x="8800" y="1"/>
                    <a:pt x="7132" y="1"/>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3089;p82"/>
            <p:cNvSpPr/>
            <p:nvPr/>
          </p:nvSpPr>
          <p:spPr>
            <a:xfrm>
              <a:off x="2433772" y="3314640"/>
              <a:ext cx="456266" cy="142737"/>
            </a:xfrm>
            <a:custGeom>
              <a:avLst/>
              <a:gdLst/>
              <a:ahLst/>
              <a:cxnLst/>
              <a:rect l="l" t="t" r="r" b="b"/>
              <a:pathLst>
                <a:path w="10213" h="3195" extrusionOk="0">
                  <a:moveTo>
                    <a:pt x="5087" y="0"/>
                  </a:moveTo>
                  <a:cubicBezTo>
                    <a:pt x="3812" y="0"/>
                    <a:pt x="2538" y="284"/>
                    <a:pt x="1566" y="851"/>
                  </a:cubicBezTo>
                  <a:cubicBezTo>
                    <a:pt x="473" y="1482"/>
                    <a:pt x="0" y="2343"/>
                    <a:pt x="148" y="3184"/>
                  </a:cubicBezTo>
                  <a:cubicBezTo>
                    <a:pt x="253" y="2543"/>
                    <a:pt x="725" y="1923"/>
                    <a:pt x="1566" y="1440"/>
                  </a:cubicBezTo>
                  <a:cubicBezTo>
                    <a:pt x="2538" y="877"/>
                    <a:pt x="3812" y="596"/>
                    <a:pt x="5087" y="596"/>
                  </a:cubicBezTo>
                  <a:cubicBezTo>
                    <a:pt x="6362" y="596"/>
                    <a:pt x="7639" y="877"/>
                    <a:pt x="8616" y="1440"/>
                  </a:cubicBezTo>
                  <a:cubicBezTo>
                    <a:pt x="9467" y="1933"/>
                    <a:pt x="9950" y="2554"/>
                    <a:pt x="10066" y="3194"/>
                  </a:cubicBezTo>
                  <a:cubicBezTo>
                    <a:pt x="10213" y="2364"/>
                    <a:pt x="9730" y="1492"/>
                    <a:pt x="8616" y="851"/>
                  </a:cubicBezTo>
                  <a:cubicBezTo>
                    <a:pt x="7639" y="284"/>
                    <a:pt x="6362" y="0"/>
                    <a:pt x="5087" y="0"/>
                  </a:cubicBezTo>
                  <a:close/>
                </a:path>
              </a:pathLst>
            </a:custGeom>
            <a:solidFill>
              <a:srgbClr val="FFE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3090;p82"/>
            <p:cNvSpPr/>
            <p:nvPr/>
          </p:nvSpPr>
          <p:spPr>
            <a:xfrm>
              <a:off x="2440340" y="3341267"/>
              <a:ext cx="443131" cy="231595"/>
            </a:xfrm>
            <a:custGeom>
              <a:avLst/>
              <a:gdLst/>
              <a:ahLst/>
              <a:cxnLst/>
              <a:rect l="l" t="t" r="r" b="b"/>
              <a:pathLst>
                <a:path w="9919" h="5184" extrusionOk="0">
                  <a:moveTo>
                    <a:pt x="4940" y="0"/>
                  </a:moveTo>
                  <a:cubicBezTo>
                    <a:pt x="3665" y="0"/>
                    <a:pt x="2391" y="281"/>
                    <a:pt x="1419" y="844"/>
                  </a:cubicBezTo>
                  <a:cubicBezTo>
                    <a:pt x="578" y="1327"/>
                    <a:pt x="106" y="1947"/>
                    <a:pt x="1" y="2588"/>
                  </a:cubicBezTo>
                  <a:cubicBezTo>
                    <a:pt x="106" y="3228"/>
                    <a:pt x="589" y="3849"/>
                    <a:pt x="1440" y="4332"/>
                  </a:cubicBezTo>
                  <a:cubicBezTo>
                    <a:pt x="2417" y="4899"/>
                    <a:pt x="3696" y="5183"/>
                    <a:pt x="4973" y="5183"/>
                  </a:cubicBezTo>
                  <a:cubicBezTo>
                    <a:pt x="6249" y="5183"/>
                    <a:pt x="7523" y="4899"/>
                    <a:pt x="8490" y="4332"/>
                  </a:cubicBezTo>
                  <a:cubicBezTo>
                    <a:pt x="9331" y="3849"/>
                    <a:pt x="9803" y="3239"/>
                    <a:pt x="9919" y="2598"/>
                  </a:cubicBezTo>
                  <a:cubicBezTo>
                    <a:pt x="9803" y="1958"/>
                    <a:pt x="9320" y="1337"/>
                    <a:pt x="8469" y="844"/>
                  </a:cubicBezTo>
                  <a:cubicBezTo>
                    <a:pt x="7492" y="281"/>
                    <a:pt x="6215" y="0"/>
                    <a:pt x="49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3091;p82"/>
            <p:cNvSpPr/>
            <p:nvPr/>
          </p:nvSpPr>
          <p:spPr>
            <a:xfrm>
              <a:off x="2433772" y="3301952"/>
              <a:ext cx="456266" cy="283552"/>
            </a:xfrm>
            <a:custGeom>
              <a:avLst/>
              <a:gdLst/>
              <a:ahLst/>
              <a:cxnLst/>
              <a:rect l="l" t="t" r="r" b="b"/>
              <a:pathLst>
                <a:path w="10213" h="6347" fill="none" extrusionOk="0">
                  <a:moveTo>
                    <a:pt x="10066" y="3478"/>
                  </a:moveTo>
                  <a:cubicBezTo>
                    <a:pt x="10213" y="2648"/>
                    <a:pt x="9730" y="1776"/>
                    <a:pt x="8616" y="1135"/>
                  </a:cubicBezTo>
                  <a:cubicBezTo>
                    <a:pt x="6662" y="1"/>
                    <a:pt x="3510" y="1"/>
                    <a:pt x="1566" y="1135"/>
                  </a:cubicBezTo>
                  <a:cubicBezTo>
                    <a:pt x="473" y="1766"/>
                    <a:pt x="0" y="2627"/>
                    <a:pt x="148" y="3468"/>
                  </a:cubicBezTo>
                  <a:cubicBezTo>
                    <a:pt x="253" y="4108"/>
                    <a:pt x="736" y="4729"/>
                    <a:pt x="1587" y="5212"/>
                  </a:cubicBezTo>
                  <a:cubicBezTo>
                    <a:pt x="3541" y="6347"/>
                    <a:pt x="6704" y="6347"/>
                    <a:pt x="8637" y="5212"/>
                  </a:cubicBezTo>
                  <a:cubicBezTo>
                    <a:pt x="9478" y="4729"/>
                    <a:pt x="9950" y="4119"/>
                    <a:pt x="10066" y="3478"/>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3092;p82"/>
            <p:cNvSpPr/>
            <p:nvPr/>
          </p:nvSpPr>
          <p:spPr>
            <a:xfrm>
              <a:off x="2440340" y="3328713"/>
              <a:ext cx="443131" cy="129111"/>
            </a:xfrm>
            <a:custGeom>
              <a:avLst/>
              <a:gdLst/>
              <a:ahLst/>
              <a:cxnLst/>
              <a:rect l="l" t="t" r="r" b="b"/>
              <a:pathLst>
                <a:path w="9919" h="2890" fill="none" extrusionOk="0">
                  <a:moveTo>
                    <a:pt x="9919" y="2890"/>
                  </a:moveTo>
                  <a:lnTo>
                    <a:pt x="9919" y="2879"/>
                  </a:lnTo>
                  <a:cubicBezTo>
                    <a:pt x="9803" y="2239"/>
                    <a:pt x="9320" y="1618"/>
                    <a:pt x="8469" y="1125"/>
                  </a:cubicBezTo>
                  <a:cubicBezTo>
                    <a:pt x="6515" y="0"/>
                    <a:pt x="3363" y="0"/>
                    <a:pt x="1419" y="1125"/>
                  </a:cubicBezTo>
                  <a:cubicBezTo>
                    <a:pt x="578" y="1608"/>
                    <a:pt x="106" y="2228"/>
                    <a:pt x="1" y="2869"/>
                  </a:cubicBezTo>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3093;p82"/>
            <p:cNvSpPr/>
            <p:nvPr/>
          </p:nvSpPr>
          <p:spPr>
            <a:xfrm>
              <a:off x="2553459" y="3388311"/>
              <a:ext cx="216450" cy="124911"/>
            </a:xfrm>
            <a:custGeom>
              <a:avLst/>
              <a:gdLst/>
              <a:ahLst/>
              <a:cxnLst/>
              <a:rect l="l" t="t" r="r" b="b"/>
              <a:pathLst>
                <a:path w="4845" h="2796" extrusionOk="0">
                  <a:moveTo>
                    <a:pt x="4245" y="1"/>
                  </a:moveTo>
                  <a:lnTo>
                    <a:pt x="3626" y="358"/>
                  </a:lnTo>
                  <a:cubicBezTo>
                    <a:pt x="3322" y="240"/>
                    <a:pt x="3016" y="179"/>
                    <a:pt x="2729" y="179"/>
                  </a:cubicBezTo>
                  <a:cubicBezTo>
                    <a:pt x="2431" y="179"/>
                    <a:pt x="2154" y="245"/>
                    <a:pt x="1923" y="379"/>
                  </a:cubicBezTo>
                  <a:cubicBezTo>
                    <a:pt x="873" y="989"/>
                    <a:pt x="2764" y="1713"/>
                    <a:pt x="2239" y="2018"/>
                  </a:cubicBezTo>
                  <a:cubicBezTo>
                    <a:pt x="2170" y="2059"/>
                    <a:pt x="2094" y="2077"/>
                    <a:pt x="2012" y="2077"/>
                  </a:cubicBezTo>
                  <a:cubicBezTo>
                    <a:pt x="1881" y="2077"/>
                    <a:pt x="1736" y="2029"/>
                    <a:pt x="1587" y="1944"/>
                  </a:cubicBezTo>
                  <a:cubicBezTo>
                    <a:pt x="1272" y="1766"/>
                    <a:pt x="999" y="1398"/>
                    <a:pt x="957" y="1062"/>
                  </a:cubicBezTo>
                  <a:lnTo>
                    <a:pt x="84" y="1230"/>
                  </a:lnTo>
                  <a:cubicBezTo>
                    <a:pt x="126" y="1524"/>
                    <a:pt x="336" y="1829"/>
                    <a:pt x="663" y="2081"/>
                  </a:cubicBezTo>
                  <a:lnTo>
                    <a:pt x="0" y="2470"/>
                  </a:lnTo>
                  <a:lnTo>
                    <a:pt x="568" y="2796"/>
                  </a:lnTo>
                  <a:lnTo>
                    <a:pt x="1209" y="2418"/>
                  </a:lnTo>
                  <a:cubicBezTo>
                    <a:pt x="1546" y="2572"/>
                    <a:pt x="1911" y="2661"/>
                    <a:pt x="2259" y="2661"/>
                  </a:cubicBezTo>
                  <a:cubicBezTo>
                    <a:pt x="2550" y="2661"/>
                    <a:pt x="2829" y="2598"/>
                    <a:pt x="3068" y="2460"/>
                  </a:cubicBezTo>
                  <a:cubicBezTo>
                    <a:pt x="4140" y="1839"/>
                    <a:pt x="2270" y="1094"/>
                    <a:pt x="2785" y="799"/>
                  </a:cubicBezTo>
                  <a:cubicBezTo>
                    <a:pt x="2842" y="767"/>
                    <a:pt x="2906" y="752"/>
                    <a:pt x="2975" y="752"/>
                  </a:cubicBezTo>
                  <a:cubicBezTo>
                    <a:pt x="3085" y="752"/>
                    <a:pt x="3208" y="791"/>
                    <a:pt x="3331" y="863"/>
                  </a:cubicBezTo>
                  <a:cubicBezTo>
                    <a:pt x="3573" y="999"/>
                    <a:pt x="3846" y="1304"/>
                    <a:pt x="3972" y="1598"/>
                  </a:cubicBezTo>
                  <a:lnTo>
                    <a:pt x="4844" y="1419"/>
                  </a:lnTo>
                  <a:cubicBezTo>
                    <a:pt x="4760" y="1167"/>
                    <a:pt x="4529" y="905"/>
                    <a:pt x="4214" y="673"/>
                  </a:cubicBezTo>
                  <a:lnTo>
                    <a:pt x="4812" y="316"/>
                  </a:lnTo>
                  <a:lnTo>
                    <a:pt x="4245" y="1"/>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3094;p82"/>
            <p:cNvSpPr/>
            <p:nvPr/>
          </p:nvSpPr>
          <p:spPr>
            <a:xfrm>
              <a:off x="2845909" y="3855353"/>
              <a:ext cx="582071" cy="238922"/>
            </a:xfrm>
            <a:custGeom>
              <a:avLst/>
              <a:gdLst/>
              <a:ahLst/>
              <a:cxnLst/>
              <a:rect l="l" t="t" r="r" b="b"/>
              <a:pathLst>
                <a:path w="13029" h="5348" extrusionOk="0">
                  <a:moveTo>
                    <a:pt x="0" y="1"/>
                  </a:moveTo>
                  <a:lnTo>
                    <a:pt x="0" y="1556"/>
                  </a:lnTo>
                  <a:cubicBezTo>
                    <a:pt x="0" y="2522"/>
                    <a:pt x="641" y="3500"/>
                    <a:pt x="1923" y="4245"/>
                  </a:cubicBezTo>
                  <a:cubicBezTo>
                    <a:pt x="3197" y="4980"/>
                    <a:pt x="4862" y="5347"/>
                    <a:pt x="6526" y="5347"/>
                  </a:cubicBezTo>
                  <a:cubicBezTo>
                    <a:pt x="8195" y="5347"/>
                    <a:pt x="9864" y="4977"/>
                    <a:pt x="11137" y="4235"/>
                  </a:cubicBezTo>
                  <a:cubicBezTo>
                    <a:pt x="12398" y="3510"/>
                    <a:pt x="13029" y="2554"/>
                    <a:pt x="13029" y="1588"/>
                  </a:cubicBezTo>
                  <a:lnTo>
                    <a:pt x="13029" y="43"/>
                  </a:lnTo>
                  <a:cubicBezTo>
                    <a:pt x="10958" y="43"/>
                    <a:pt x="2249" y="1"/>
                    <a:pt x="0" y="1"/>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3095;p82"/>
            <p:cNvSpPr/>
            <p:nvPr/>
          </p:nvSpPr>
          <p:spPr>
            <a:xfrm>
              <a:off x="2817271" y="3687773"/>
              <a:ext cx="639344" cy="337073"/>
            </a:xfrm>
            <a:custGeom>
              <a:avLst/>
              <a:gdLst/>
              <a:ahLst/>
              <a:cxnLst/>
              <a:rect l="l" t="t" r="r" b="b"/>
              <a:pathLst>
                <a:path w="14311" h="7545" extrusionOk="0">
                  <a:moveTo>
                    <a:pt x="7142" y="1"/>
                  </a:moveTo>
                  <a:cubicBezTo>
                    <a:pt x="5474" y="1"/>
                    <a:pt x="3809" y="369"/>
                    <a:pt x="2543" y="1104"/>
                  </a:cubicBezTo>
                  <a:cubicBezTo>
                    <a:pt x="0" y="2575"/>
                    <a:pt x="21" y="4971"/>
                    <a:pt x="2575" y="6441"/>
                  </a:cubicBezTo>
                  <a:cubicBezTo>
                    <a:pt x="3846" y="7177"/>
                    <a:pt x="5514" y="7545"/>
                    <a:pt x="7180" y="7545"/>
                  </a:cubicBezTo>
                  <a:cubicBezTo>
                    <a:pt x="8847" y="7545"/>
                    <a:pt x="10512" y="7177"/>
                    <a:pt x="11778" y="6441"/>
                  </a:cubicBezTo>
                  <a:cubicBezTo>
                    <a:pt x="14310" y="4971"/>
                    <a:pt x="14300" y="2575"/>
                    <a:pt x="11757" y="1104"/>
                  </a:cubicBezTo>
                  <a:cubicBezTo>
                    <a:pt x="10481" y="369"/>
                    <a:pt x="8810" y="1"/>
                    <a:pt x="7142" y="1"/>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3096;p82"/>
            <p:cNvSpPr/>
            <p:nvPr/>
          </p:nvSpPr>
          <p:spPr>
            <a:xfrm>
              <a:off x="2908812" y="3727401"/>
              <a:ext cx="456713" cy="142558"/>
            </a:xfrm>
            <a:custGeom>
              <a:avLst/>
              <a:gdLst/>
              <a:ahLst/>
              <a:cxnLst/>
              <a:rect l="l" t="t" r="r" b="b"/>
              <a:pathLst>
                <a:path w="10223" h="3191" extrusionOk="0">
                  <a:moveTo>
                    <a:pt x="5102" y="0"/>
                  </a:moveTo>
                  <a:cubicBezTo>
                    <a:pt x="3823" y="0"/>
                    <a:pt x="2545" y="284"/>
                    <a:pt x="1576" y="847"/>
                  </a:cubicBezTo>
                  <a:cubicBezTo>
                    <a:pt x="473" y="1478"/>
                    <a:pt x="0" y="2339"/>
                    <a:pt x="147" y="3180"/>
                  </a:cubicBezTo>
                  <a:cubicBezTo>
                    <a:pt x="263" y="2539"/>
                    <a:pt x="736" y="1930"/>
                    <a:pt x="1576" y="1436"/>
                  </a:cubicBezTo>
                  <a:cubicBezTo>
                    <a:pt x="2543" y="874"/>
                    <a:pt x="3817" y="593"/>
                    <a:pt x="5093" y="593"/>
                  </a:cubicBezTo>
                  <a:cubicBezTo>
                    <a:pt x="6370" y="593"/>
                    <a:pt x="7649" y="874"/>
                    <a:pt x="8626" y="1436"/>
                  </a:cubicBezTo>
                  <a:cubicBezTo>
                    <a:pt x="9477" y="1930"/>
                    <a:pt x="9961" y="2550"/>
                    <a:pt x="10066" y="3191"/>
                  </a:cubicBezTo>
                  <a:cubicBezTo>
                    <a:pt x="10223" y="2360"/>
                    <a:pt x="9740" y="1489"/>
                    <a:pt x="8626" y="847"/>
                  </a:cubicBezTo>
                  <a:cubicBezTo>
                    <a:pt x="7651" y="281"/>
                    <a:pt x="6376" y="0"/>
                    <a:pt x="5102" y="0"/>
                  </a:cubicBezTo>
                  <a:close/>
                </a:path>
              </a:pathLst>
            </a:custGeom>
            <a:solidFill>
              <a:srgbClr val="FFE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3097;p82"/>
            <p:cNvSpPr/>
            <p:nvPr/>
          </p:nvSpPr>
          <p:spPr>
            <a:xfrm>
              <a:off x="2915380" y="3753849"/>
              <a:ext cx="443131" cy="231685"/>
            </a:xfrm>
            <a:custGeom>
              <a:avLst/>
              <a:gdLst/>
              <a:ahLst/>
              <a:cxnLst/>
              <a:rect l="l" t="t" r="r" b="b"/>
              <a:pathLst>
                <a:path w="9919" h="5186" extrusionOk="0">
                  <a:moveTo>
                    <a:pt x="4946" y="1"/>
                  </a:moveTo>
                  <a:cubicBezTo>
                    <a:pt x="3670" y="1"/>
                    <a:pt x="2396" y="282"/>
                    <a:pt x="1429" y="844"/>
                  </a:cubicBezTo>
                  <a:cubicBezTo>
                    <a:pt x="589" y="1338"/>
                    <a:pt x="116" y="1947"/>
                    <a:pt x="0" y="2588"/>
                  </a:cubicBezTo>
                  <a:cubicBezTo>
                    <a:pt x="116" y="3229"/>
                    <a:pt x="599" y="3849"/>
                    <a:pt x="1450" y="4343"/>
                  </a:cubicBezTo>
                  <a:cubicBezTo>
                    <a:pt x="2427" y="4905"/>
                    <a:pt x="3704" y="5186"/>
                    <a:pt x="4979" y="5186"/>
                  </a:cubicBezTo>
                  <a:cubicBezTo>
                    <a:pt x="6254" y="5186"/>
                    <a:pt x="7528" y="4905"/>
                    <a:pt x="8500" y="4343"/>
                  </a:cubicBezTo>
                  <a:cubicBezTo>
                    <a:pt x="9340" y="3849"/>
                    <a:pt x="9814" y="3239"/>
                    <a:pt x="9919" y="2599"/>
                  </a:cubicBezTo>
                  <a:cubicBezTo>
                    <a:pt x="9814" y="1958"/>
                    <a:pt x="9330" y="1338"/>
                    <a:pt x="8479" y="844"/>
                  </a:cubicBezTo>
                  <a:cubicBezTo>
                    <a:pt x="7502" y="282"/>
                    <a:pt x="6223" y="1"/>
                    <a:pt x="494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3098;p82"/>
            <p:cNvSpPr/>
            <p:nvPr/>
          </p:nvSpPr>
          <p:spPr>
            <a:xfrm>
              <a:off x="2908812" y="3714534"/>
              <a:ext cx="456713" cy="283552"/>
            </a:xfrm>
            <a:custGeom>
              <a:avLst/>
              <a:gdLst/>
              <a:ahLst/>
              <a:cxnLst/>
              <a:rect l="l" t="t" r="r" b="b"/>
              <a:pathLst>
                <a:path w="10223" h="6347" fill="none" extrusionOk="0">
                  <a:moveTo>
                    <a:pt x="10066" y="3479"/>
                  </a:moveTo>
                  <a:cubicBezTo>
                    <a:pt x="10223" y="2648"/>
                    <a:pt x="9740" y="1777"/>
                    <a:pt x="8626" y="1135"/>
                  </a:cubicBezTo>
                  <a:cubicBezTo>
                    <a:pt x="6672" y="1"/>
                    <a:pt x="3510" y="12"/>
                    <a:pt x="1576" y="1135"/>
                  </a:cubicBezTo>
                  <a:cubicBezTo>
                    <a:pt x="473" y="1766"/>
                    <a:pt x="0" y="2627"/>
                    <a:pt x="147" y="3468"/>
                  </a:cubicBezTo>
                  <a:cubicBezTo>
                    <a:pt x="263" y="4109"/>
                    <a:pt x="746" y="4729"/>
                    <a:pt x="1597" y="5223"/>
                  </a:cubicBezTo>
                  <a:cubicBezTo>
                    <a:pt x="3552" y="6347"/>
                    <a:pt x="6704" y="6347"/>
                    <a:pt x="8647" y="5223"/>
                  </a:cubicBezTo>
                  <a:cubicBezTo>
                    <a:pt x="9487" y="4729"/>
                    <a:pt x="9961" y="4119"/>
                    <a:pt x="10066" y="3479"/>
                  </a:cubicBezTo>
                  <a:close/>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5" name="Google Shape;3099;p82"/>
            <p:cNvSpPr/>
            <p:nvPr/>
          </p:nvSpPr>
          <p:spPr>
            <a:xfrm>
              <a:off x="2915380" y="3741340"/>
              <a:ext cx="443578" cy="129066"/>
            </a:xfrm>
            <a:custGeom>
              <a:avLst/>
              <a:gdLst/>
              <a:ahLst/>
              <a:cxnLst/>
              <a:rect l="l" t="t" r="r" b="b"/>
              <a:pathLst>
                <a:path w="9929" h="2889" fill="none" extrusionOk="0">
                  <a:moveTo>
                    <a:pt x="9929" y="2889"/>
                  </a:moveTo>
                  <a:cubicBezTo>
                    <a:pt x="9929" y="2889"/>
                    <a:pt x="9929" y="2879"/>
                    <a:pt x="9919" y="2879"/>
                  </a:cubicBezTo>
                  <a:cubicBezTo>
                    <a:pt x="9814" y="2238"/>
                    <a:pt x="9330" y="1618"/>
                    <a:pt x="8479" y="1124"/>
                  </a:cubicBezTo>
                  <a:cubicBezTo>
                    <a:pt x="6525" y="0"/>
                    <a:pt x="3363" y="0"/>
                    <a:pt x="1429" y="1124"/>
                  </a:cubicBezTo>
                  <a:cubicBezTo>
                    <a:pt x="589" y="1618"/>
                    <a:pt x="116" y="2227"/>
                    <a:pt x="0" y="2868"/>
                  </a:cubicBezTo>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6" name="Google Shape;3100;p82"/>
            <p:cNvSpPr/>
            <p:nvPr/>
          </p:nvSpPr>
          <p:spPr>
            <a:xfrm>
              <a:off x="3028946" y="3800893"/>
              <a:ext cx="216450" cy="124911"/>
            </a:xfrm>
            <a:custGeom>
              <a:avLst/>
              <a:gdLst/>
              <a:ahLst/>
              <a:cxnLst/>
              <a:rect l="l" t="t" r="r" b="b"/>
              <a:pathLst>
                <a:path w="4845" h="2796" extrusionOk="0">
                  <a:moveTo>
                    <a:pt x="4246" y="1"/>
                  </a:moveTo>
                  <a:lnTo>
                    <a:pt x="3625" y="358"/>
                  </a:lnTo>
                  <a:cubicBezTo>
                    <a:pt x="3322" y="240"/>
                    <a:pt x="3016" y="180"/>
                    <a:pt x="2729" y="180"/>
                  </a:cubicBezTo>
                  <a:cubicBezTo>
                    <a:pt x="2429" y="180"/>
                    <a:pt x="2149" y="245"/>
                    <a:pt x="1913" y="379"/>
                  </a:cubicBezTo>
                  <a:cubicBezTo>
                    <a:pt x="863" y="989"/>
                    <a:pt x="2754" y="1714"/>
                    <a:pt x="2228" y="2018"/>
                  </a:cubicBezTo>
                  <a:cubicBezTo>
                    <a:pt x="2164" y="2059"/>
                    <a:pt x="2089" y="2077"/>
                    <a:pt x="2007" y="2077"/>
                  </a:cubicBezTo>
                  <a:cubicBezTo>
                    <a:pt x="1876" y="2077"/>
                    <a:pt x="1730" y="2029"/>
                    <a:pt x="1587" y="1945"/>
                  </a:cubicBezTo>
                  <a:cubicBezTo>
                    <a:pt x="1272" y="1766"/>
                    <a:pt x="989" y="1399"/>
                    <a:pt x="947" y="1073"/>
                  </a:cubicBezTo>
                  <a:lnTo>
                    <a:pt x="74" y="1231"/>
                  </a:lnTo>
                  <a:cubicBezTo>
                    <a:pt x="127" y="1525"/>
                    <a:pt x="337" y="1829"/>
                    <a:pt x="652" y="2081"/>
                  </a:cubicBezTo>
                  <a:lnTo>
                    <a:pt x="1" y="2470"/>
                  </a:lnTo>
                  <a:lnTo>
                    <a:pt x="557" y="2796"/>
                  </a:lnTo>
                  <a:lnTo>
                    <a:pt x="1199" y="2418"/>
                  </a:lnTo>
                  <a:cubicBezTo>
                    <a:pt x="1536" y="2572"/>
                    <a:pt x="1904" y="2661"/>
                    <a:pt x="2255" y="2661"/>
                  </a:cubicBezTo>
                  <a:cubicBezTo>
                    <a:pt x="2548" y="2661"/>
                    <a:pt x="2829" y="2599"/>
                    <a:pt x="3069" y="2460"/>
                  </a:cubicBezTo>
                  <a:cubicBezTo>
                    <a:pt x="4141" y="1840"/>
                    <a:pt x="2270" y="1094"/>
                    <a:pt x="2785" y="799"/>
                  </a:cubicBezTo>
                  <a:cubicBezTo>
                    <a:pt x="2837" y="767"/>
                    <a:pt x="2901" y="752"/>
                    <a:pt x="2970" y="752"/>
                  </a:cubicBezTo>
                  <a:cubicBezTo>
                    <a:pt x="3081" y="752"/>
                    <a:pt x="3208" y="791"/>
                    <a:pt x="3331" y="863"/>
                  </a:cubicBezTo>
                  <a:cubicBezTo>
                    <a:pt x="3573" y="1000"/>
                    <a:pt x="3836" y="1304"/>
                    <a:pt x="3973" y="1598"/>
                  </a:cubicBezTo>
                  <a:lnTo>
                    <a:pt x="4844" y="1420"/>
                  </a:lnTo>
                  <a:cubicBezTo>
                    <a:pt x="4760" y="1178"/>
                    <a:pt x="4529" y="905"/>
                    <a:pt x="4204" y="673"/>
                  </a:cubicBezTo>
                  <a:lnTo>
                    <a:pt x="4813" y="327"/>
                  </a:lnTo>
                  <a:lnTo>
                    <a:pt x="4246" y="1"/>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3101;p82"/>
            <p:cNvSpPr/>
            <p:nvPr/>
          </p:nvSpPr>
          <p:spPr>
            <a:xfrm>
              <a:off x="2845909" y="3757289"/>
              <a:ext cx="582071" cy="238475"/>
            </a:xfrm>
            <a:custGeom>
              <a:avLst/>
              <a:gdLst/>
              <a:ahLst/>
              <a:cxnLst/>
              <a:rect l="l" t="t" r="r" b="b"/>
              <a:pathLst>
                <a:path w="13029" h="5338" extrusionOk="0">
                  <a:moveTo>
                    <a:pt x="0" y="0"/>
                  </a:moveTo>
                  <a:lnTo>
                    <a:pt x="0" y="1544"/>
                  </a:lnTo>
                  <a:cubicBezTo>
                    <a:pt x="0" y="2522"/>
                    <a:pt x="641" y="3488"/>
                    <a:pt x="1923" y="4234"/>
                  </a:cubicBezTo>
                  <a:cubicBezTo>
                    <a:pt x="3199" y="4970"/>
                    <a:pt x="4867" y="5337"/>
                    <a:pt x="6534" y="5337"/>
                  </a:cubicBezTo>
                  <a:cubicBezTo>
                    <a:pt x="8201" y="5337"/>
                    <a:pt x="9866" y="4970"/>
                    <a:pt x="11137" y="4234"/>
                  </a:cubicBezTo>
                  <a:cubicBezTo>
                    <a:pt x="12398" y="3499"/>
                    <a:pt x="13029" y="2543"/>
                    <a:pt x="13029" y="1586"/>
                  </a:cubicBezTo>
                  <a:lnTo>
                    <a:pt x="13029" y="31"/>
                  </a:lnTo>
                  <a:cubicBezTo>
                    <a:pt x="10958" y="31"/>
                    <a:pt x="2249" y="0"/>
                    <a:pt x="0" y="0"/>
                  </a:cubicBezTo>
                  <a:close/>
                </a:path>
              </a:pathLst>
            </a:custGeom>
            <a:solidFill>
              <a:srgbClr val="FFE5A3"/>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3102;p82"/>
            <p:cNvSpPr/>
            <p:nvPr/>
          </p:nvSpPr>
          <p:spPr>
            <a:xfrm>
              <a:off x="2817271" y="3589352"/>
              <a:ext cx="639344" cy="337341"/>
            </a:xfrm>
            <a:custGeom>
              <a:avLst/>
              <a:gdLst/>
              <a:ahLst/>
              <a:cxnLst/>
              <a:rect l="l" t="t" r="r" b="b"/>
              <a:pathLst>
                <a:path w="14311" h="7551" extrusionOk="0">
                  <a:moveTo>
                    <a:pt x="7142" y="0"/>
                  </a:moveTo>
                  <a:cubicBezTo>
                    <a:pt x="5474" y="0"/>
                    <a:pt x="3809" y="371"/>
                    <a:pt x="2543" y="1112"/>
                  </a:cubicBezTo>
                  <a:cubicBezTo>
                    <a:pt x="0" y="2582"/>
                    <a:pt x="21" y="4967"/>
                    <a:pt x="2575" y="6449"/>
                  </a:cubicBezTo>
                  <a:cubicBezTo>
                    <a:pt x="3844" y="7183"/>
                    <a:pt x="5508" y="7551"/>
                    <a:pt x="7171" y="7551"/>
                  </a:cubicBezTo>
                  <a:cubicBezTo>
                    <a:pt x="8841" y="7551"/>
                    <a:pt x="10510" y="7180"/>
                    <a:pt x="11778" y="6438"/>
                  </a:cubicBezTo>
                  <a:cubicBezTo>
                    <a:pt x="14310" y="4967"/>
                    <a:pt x="14300" y="2582"/>
                    <a:pt x="11757" y="1112"/>
                  </a:cubicBezTo>
                  <a:cubicBezTo>
                    <a:pt x="10481" y="371"/>
                    <a:pt x="8810" y="0"/>
                    <a:pt x="7142" y="0"/>
                  </a:cubicBezTo>
                  <a:close/>
                </a:path>
              </a:pathLst>
            </a:custGeom>
            <a:solidFill>
              <a:srgbClr val="FFFFFF"/>
            </a:solid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3103;p82"/>
            <p:cNvSpPr/>
            <p:nvPr/>
          </p:nvSpPr>
          <p:spPr>
            <a:xfrm>
              <a:off x="2908812" y="3629025"/>
              <a:ext cx="456713" cy="142826"/>
            </a:xfrm>
            <a:custGeom>
              <a:avLst/>
              <a:gdLst/>
              <a:ahLst/>
              <a:cxnLst/>
              <a:rect l="l" t="t" r="r" b="b"/>
              <a:pathLst>
                <a:path w="10223" h="3197" extrusionOk="0">
                  <a:moveTo>
                    <a:pt x="5093" y="0"/>
                  </a:moveTo>
                  <a:cubicBezTo>
                    <a:pt x="3817" y="0"/>
                    <a:pt x="2543" y="281"/>
                    <a:pt x="1576" y="843"/>
                  </a:cubicBezTo>
                  <a:cubicBezTo>
                    <a:pt x="473" y="1484"/>
                    <a:pt x="0" y="2346"/>
                    <a:pt x="147" y="3176"/>
                  </a:cubicBezTo>
                  <a:cubicBezTo>
                    <a:pt x="263" y="2545"/>
                    <a:pt x="736" y="1926"/>
                    <a:pt x="1576" y="1442"/>
                  </a:cubicBezTo>
                  <a:cubicBezTo>
                    <a:pt x="2543" y="875"/>
                    <a:pt x="3817" y="591"/>
                    <a:pt x="5093" y="591"/>
                  </a:cubicBezTo>
                  <a:cubicBezTo>
                    <a:pt x="6370" y="591"/>
                    <a:pt x="7649" y="875"/>
                    <a:pt x="8626" y="1442"/>
                  </a:cubicBezTo>
                  <a:cubicBezTo>
                    <a:pt x="9477" y="1936"/>
                    <a:pt x="9961" y="2556"/>
                    <a:pt x="10066" y="3197"/>
                  </a:cubicBezTo>
                  <a:cubicBezTo>
                    <a:pt x="10223" y="2356"/>
                    <a:pt x="9740" y="1484"/>
                    <a:pt x="8626" y="843"/>
                  </a:cubicBezTo>
                  <a:cubicBezTo>
                    <a:pt x="7649" y="281"/>
                    <a:pt x="6370" y="0"/>
                    <a:pt x="5093" y="0"/>
                  </a:cubicBezTo>
                  <a:close/>
                </a:path>
              </a:pathLst>
            </a:custGeom>
            <a:solidFill>
              <a:srgbClr val="FFE5A3"/>
            </a:solidFill>
            <a:ln w="9525"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3104;p82"/>
            <p:cNvSpPr/>
            <p:nvPr/>
          </p:nvSpPr>
          <p:spPr>
            <a:xfrm>
              <a:off x="2915380" y="3655428"/>
              <a:ext cx="443131" cy="231551"/>
            </a:xfrm>
            <a:custGeom>
              <a:avLst/>
              <a:gdLst/>
              <a:ahLst/>
              <a:cxnLst/>
              <a:rect l="l" t="t" r="r" b="b"/>
              <a:pathLst>
                <a:path w="9919" h="5183" extrusionOk="0">
                  <a:moveTo>
                    <a:pt x="4946" y="0"/>
                  </a:moveTo>
                  <a:cubicBezTo>
                    <a:pt x="3670" y="0"/>
                    <a:pt x="2396" y="284"/>
                    <a:pt x="1429" y="851"/>
                  </a:cubicBezTo>
                  <a:cubicBezTo>
                    <a:pt x="589" y="1335"/>
                    <a:pt x="116" y="1954"/>
                    <a:pt x="0" y="2585"/>
                  </a:cubicBezTo>
                  <a:cubicBezTo>
                    <a:pt x="116" y="3226"/>
                    <a:pt x="599" y="3845"/>
                    <a:pt x="1450" y="4340"/>
                  </a:cubicBezTo>
                  <a:cubicBezTo>
                    <a:pt x="2427" y="4901"/>
                    <a:pt x="3704" y="5182"/>
                    <a:pt x="4979" y="5182"/>
                  </a:cubicBezTo>
                  <a:cubicBezTo>
                    <a:pt x="6254" y="5182"/>
                    <a:pt x="7528" y="4901"/>
                    <a:pt x="8500" y="4340"/>
                  </a:cubicBezTo>
                  <a:cubicBezTo>
                    <a:pt x="9340" y="3856"/>
                    <a:pt x="9814" y="3236"/>
                    <a:pt x="9919" y="2606"/>
                  </a:cubicBezTo>
                  <a:cubicBezTo>
                    <a:pt x="9814" y="1965"/>
                    <a:pt x="9330" y="1345"/>
                    <a:pt x="8479" y="851"/>
                  </a:cubicBezTo>
                  <a:cubicBezTo>
                    <a:pt x="7502" y="284"/>
                    <a:pt x="6223" y="0"/>
                    <a:pt x="49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3105;p82"/>
            <p:cNvSpPr/>
            <p:nvPr/>
          </p:nvSpPr>
          <p:spPr>
            <a:xfrm>
              <a:off x="2908812" y="3616471"/>
              <a:ext cx="456713" cy="283061"/>
            </a:xfrm>
            <a:custGeom>
              <a:avLst/>
              <a:gdLst/>
              <a:ahLst/>
              <a:cxnLst/>
              <a:rect l="l" t="t" r="r" b="b"/>
              <a:pathLst>
                <a:path w="10223" h="6336" fill="none" extrusionOk="0">
                  <a:moveTo>
                    <a:pt x="10066" y="3478"/>
                  </a:moveTo>
                  <a:cubicBezTo>
                    <a:pt x="10223" y="2637"/>
                    <a:pt x="9740" y="1765"/>
                    <a:pt x="8626" y="1124"/>
                  </a:cubicBezTo>
                  <a:cubicBezTo>
                    <a:pt x="6672" y="0"/>
                    <a:pt x="3510" y="0"/>
                    <a:pt x="1576" y="1124"/>
                  </a:cubicBezTo>
                  <a:cubicBezTo>
                    <a:pt x="473" y="1765"/>
                    <a:pt x="0" y="2627"/>
                    <a:pt x="147" y="3457"/>
                  </a:cubicBezTo>
                  <a:cubicBezTo>
                    <a:pt x="263" y="4098"/>
                    <a:pt x="746" y="4717"/>
                    <a:pt x="1597" y="5212"/>
                  </a:cubicBezTo>
                  <a:cubicBezTo>
                    <a:pt x="3552" y="6335"/>
                    <a:pt x="6704" y="6335"/>
                    <a:pt x="8647" y="5212"/>
                  </a:cubicBezTo>
                  <a:cubicBezTo>
                    <a:pt x="9487" y="4728"/>
                    <a:pt x="9961" y="4108"/>
                    <a:pt x="10066" y="3478"/>
                  </a:cubicBezTo>
                  <a:close/>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3106;p82"/>
            <p:cNvSpPr/>
            <p:nvPr/>
          </p:nvSpPr>
          <p:spPr>
            <a:xfrm>
              <a:off x="2915380" y="3642740"/>
              <a:ext cx="443578" cy="129602"/>
            </a:xfrm>
            <a:custGeom>
              <a:avLst/>
              <a:gdLst/>
              <a:ahLst/>
              <a:cxnLst/>
              <a:rect l="l" t="t" r="r" b="b"/>
              <a:pathLst>
                <a:path w="9929" h="2901" fill="none" extrusionOk="0">
                  <a:moveTo>
                    <a:pt x="9929" y="2900"/>
                  </a:moveTo>
                  <a:cubicBezTo>
                    <a:pt x="9929" y="2890"/>
                    <a:pt x="9929" y="2890"/>
                    <a:pt x="9919" y="2890"/>
                  </a:cubicBezTo>
                  <a:cubicBezTo>
                    <a:pt x="9814" y="2249"/>
                    <a:pt x="9330" y="1629"/>
                    <a:pt x="8479" y="1135"/>
                  </a:cubicBezTo>
                  <a:cubicBezTo>
                    <a:pt x="6525" y="1"/>
                    <a:pt x="3363" y="1"/>
                    <a:pt x="1429" y="1135"/>
                  </a:cubicBezTo>
                  <a:cubicBezTo>
                    <a:pt x="589" y="1619"/>
                    <a:pt x="116" y="2238"/>
                    <a:pt x="0" y="2869"/>
                  </a:cubicBezTo>
                </a:path>
              </a:pathLst>
            </a:custGeom>
            <a:noFill/>
            <a:ln w="7350" cap="flat" cmpd="sng">
              <a:solidFill>
                <a:srgbClr val="FFBC1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3107;p82"/>
            <p:cNvSpPr/>
            <p:nvPr/>
          </p:nvSpPr>
          <p:spPr>
            <a:xfrm>
              <a:off x="3028946" y="3702338"/>
              <a:ext cx="216450" cy="124911"/>
            </a:xfrm>
            <a:custGeom>
              <a:avLst/>
              <a:gdLst/>
              <a:ahLst/>
              <a:cxnLst/>
              <a:rect l="l" t="t" r="r" b="b"/>
              <a:pathLst>
                <a:path w="4845" h="2796" extrusionOk="0">
                  <a:moveTo>
                    <a:pt x="4246" y="1"/>
                  </a:moveTo>
                  <a:lnTo>
                    <a:pt x="3625" y="369"/>
                  </a:lnTo>
                  <a:cubicBezTo>
                    <a:pt x="3316" y="248"/>
                    <a:pt x="3003" y="185"/>
                    <a:pt x="2710" y="185"/>
                  </a:cubicBezTo>
                  <a:cubicBezTo>
                    <a:pt x="2418" y="185"/>
                    <a:pt x="2144" y="248"/>
                    <a:pt x="1913" y="379"/>
                  </a:cubicBezTo>
                  <a:cubicBezTo>
                    <a:pt x="863" y="988"/>
                    <a:pt x="2754" y="1724"/>
                    <a:pt x="2228" y="2029"/>
                  </a:cubicBezTo>
                  <a:cubicBezTo>
                    <a:pt x="2163" y="2065"/>
                    <a:pt x="2087" y="2083"/>
                    <a:pt x="2005" y="2083"/>
                  </a:cubicBezTo>
                  <a:cubicBezTo>
                    <a:pt x="1874" y="2083"/>
                    <a:pt x="1729" y="2039"/>
                    <a:pt x="1587" y="1955"/>
                  </a:cubicBezTo>
                  <a:cubicBezTo>
                    <a:pt x="1272" y="1777"/>
                    <a:pt x="989" y="1398"/>
                    <a:pt x="947" y="1072"/>
                  </a:cubicBezTo>
                  <a:lnTo>
                    <a:pt x="74" y="1240"/>
                  </a:lnTo>
                  <a:cubicBezTo>
                    <a:pt x="127" y="1524"/>
                    <a:pt x="337" y="1829"/>
                    <a:pt x="652" y="2092"/>
                  </a:cubicBezTo>
                  <a:lnTo>
                    <a:pt x="1" y="2470"/>
                  </a:lnTo>
                  <a:lnTo>
                    <a:pt x="557" y="2795"/>
                  </a:lnTo>
                  <a:lnTo>
                    <a:pt x="1199" y="2428"/>
                  </a:lnTo>
                  <a:cubicBezTo>
                    <a:pt x="1536" y="2582"/>
                    <a:pt x="1904" y="2671"/>
                    <a:pt x="2255" y="2671"/>
                  </a:cubicBezTo>
                  <a:cubicBezTo>
                    <a:pt x="2549" y="2671"/>
                    <a:pt x="2830" y="2609"/>
                    <a:pt x="3069" y="2470"/>
                  </a:cubicBezTo>
                  <a:cubicBezTo>
                    <a:pt x="4141" y="1840"/>
                    <a:pt x="2270" y="1104"/>
                    <a:pt x="2785" y="799"/>
                  </a:cubicBezTo>
                  <a:cubicBezTo>
                    <a:pt x="2835" y="768"/>
                    <a:pt x="2895" y="754"/>
                    <a:pt x="2961" y="754"/>
                  </a:cubicBezTo>
                  <a:cubicBezTo>
                    <a:pt x="3075" y="754"/>
                    <a:pt x="3205" y="796"/>
                    <a:pt x="3331" y="862"/>
                  </a:cubicBezTo>
                  <a:cubicBezTo>
                    <a:pt x="3573" y="1009"/>
                    <a:pt x="3836" y="1314"/>
                    <a:pt x="3973" y="1598"/>
                  </a:cubicBezTo>
                  <a:lnTo>
                    <a:pt x="4844" y="1419"/>
                  </a:lnTo>
                  <a:cubicBezTo>
                    <a:pt x="4760" y="1177"/>
                    <a:pt x="4529" y="904"/>
                    <a:pt x="4204" y="673"/>
                  </a:cubicBezTo>
                  <a:lnTo>
                    <a:pt x="4813" y="327"/>
                  </a:lnTo>
                  <a:lnTo>
                    <a:pt x="4246" y="1"/>
                  </a:lnTo>
                  <a:close/>
                </a:path>
              </a:pathLst>
            </a:custGeom>
            <a:solidFill>
              <a:srgbClr val="FFBC1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54" name="Picture 2"/>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542868" y="1040430"/>
            <a:ext cx="1522389" cy="4129772"/>
          </a:xfrm>
          <a:prstGeom prst="rect">
            <a:avLst/>
          </a:prstGeom>
        </p:spPr>
      </p:pic>
      <p:pic>
        <p:nvPicPr>
          <p:cNvPr id="255" name="Picture 25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213662" y="2988114"/>
            <a:ext cx="2896651" cy="1629366"/>
          </a:xfrm>
          <a:prstGeom prst="rect">
            <a:avLst/>
          </a:prstGeom>
        </p:spPr>
      </p:pic>
    </p:spTree>
  </p:cSld>
  <p:clrMapOvr>
    <a:masterClrMapping/>
  </p:clrMapOvr>
  <p:transition spd="slow">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áo Dục, Học Tập, Học Sinh, Kiến Thức, Học Nhóm, Tải hình PNG 187 -  Free.Vector6.com"/>
          <p:cNvPicPr>
            <a:picLocks noChangeAspect="1" noChangeArrowheads="1"/>
          </p:cNvPicPr>
          <p:nvPr/>
        </p:nvPicPr>
        <p:blipFill>
          <a:blip r:embed="rId2"/>
          <a:srcRect/>
          <a:stretch>
            <a:fillRect/>
          </a:stretch>
        </p:blipFill>
        <p:spPr bwMode="auto">
          <a:xfrm>
            <a:off x="2373175" y="1933438"/>
            <a:ext cx="4049225" cy="3009925"/>
          </a:xfrm>
          <a:prstGeom prst="rect">
            <a:avLst/>
          </a:prstGeom>
          <a:noFill/>
        </p:spPr>
      </p:pic>
      <p:cxnSp>
        <p:nvCxnSpPr>
          <p:cNvPr id="3" name="Straight Connector 2"/>
          <p:cNvCxnSpPr/>
          <p:nvPr/>
        </p:nvCxnSpPr>
        <p:spPr>
          <a:xfrm flipV="1">
            <a:off x="975615" y="1042014"/>
            <a:ext cx="2769747" cy="127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2582" y="656909"/>
            <a:ext cx="3939294" cy="400110"/>
          </a:xfrm>
          <a:prstGeom prst="rect">
            <a:avLst/>
          </a:prstGeom>
          <a:noFill/>
        </p:spPr>
        <p:txBody>
          <a:bodyPr wrap="square" rtlCol="0">
            <a:spAutoFit/>
          </a:bodyPr>
          <a:lstStyle/>
          <a:p>
            <a:r>
              <a:rPr lang="vi-VN" sz="2000" b="1" dirty="0" smtClean="0">
                <a:solidFill>
                  <a:schemeClr val="accent4">
                    <a:lumMod val="50000"/>
                  </a:schemeClr>
                </a:solidFill>
              </a:rPr>
              <a:t>4</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NHÀ NƯỚC</a:t>
            </a:r>
            <a:endParaRPr lang="en-US" sz="2000" b="1" dirty="0">
              <a:solidFill>
                <a:schemeClr val="accent4">
                  <a:lumMod val="50000"/>
                </a:schemeClr>
              </a:solidFill>
            </a:endParaRPr>
          </a:p>
        </p:txBody>
      </p:sp>
      <p:sp>
        <p:nvSpPr>
          <p:cNvPr id="5" name="TextBox 4"/>
          <p:cNvSpPr txBox="1"/>
          <p:nvPr/>
        </p:nvSpPr>
        <p:spPr>
          <a:xfrm>
            <a:off x="1250066" y="1076446"/>
            <a:ext cx="6701742" cy="1687578"/>
          </a:xfrm>
          <a:prstGeom prst="rect">
            <a:avLst/>
          </a:prstGeom>
          <a:noFill/>
        </p:spPr>
        <p:txBody>
          <a:bodyPr wrap="square" rtlCol="0">
            <a:spAutoFit/>
          </a:bodyPr>
          <a:lstStyle/>
          <a:p>
            <a:pPr algn="just">
              <a:lnSpc>
                <a:spcPct val="150000"/>
              </a:lnSpc>
            </a:pPr>
            <a:r>
              <a:rPr lang="vi-VN" sz="2400" i="1" dirty="0" smtClean="0">
                <a:latin typeface="+mj-lt"/>
              </a:rPr>
              <a:t>    Vẽ sơ đồ tư duy thể hiện vai trò của Nhà nước trong quản lí nền kinh tế thông qua thực hiện chức năng quản lí nhà nước về kinh tế.</a:t>
            </a:r>
            <a:endParaRPr lang="en-US" sz="2400"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917742" y="914693"/>
            <a:ext cx="2769747" cy="1279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1008" y="529588"/>
            <a:ext cx="3939294" cy="400110"/>
          </a:xfrm>
          <a:prstGeom prst="rect">
            <a:avLst/>
          </a:prstGeom>
          <a:noFill/>
        </p:spPr>
        <p:txBody>
          <a:bodyPr wrap="square" rtlCol="0">
            <a:spAutoFit/>
          </a:bodyPr>
          <a:lstStyle/>
          <a:p>
            <a:r>
              <a:rPr lang="vi-VN" sz="2000" b="1" dirty="0" smtClean="0">
                <a:solidFill>
                  <a:schemeClr val="accent4">
                    <a:lumMod val="50000"/>
                  </a:schemeClr>
                </a:solidFill>
              </a:rPr>
              <a:t>4</a:t>
            </a:r>
            <a:r>
              <a:rPr lang="en-US" sz="2000" b="1" dirty="0" smtClean="0">
                <a:solidFill>
                  <a:schemeClr val="accent4">
                    <a:lumMod val="50000"/>
                  </a:schemeClr>
                </a:solidFill>
              </a:rPr>
              <a:t>. </a:t>
            </a:r>
            <a:r>
              <a:rPr lang="en-US" sz="2000" b="1" dirty="0">
                <a:solidFill>
                  <a:schemeClr val="accent4">
                    <a:lumMod val="50000"/>
                  </a:schemeClr>
                </a:solidFill>
              </a:rPr>
              <a:t>CHỦ THỂ </a:t>
            </a:r>
            <a:r>
              <a:rPr lang="vi-VN" sz="2000" b="1" dirty="0" smtClean="0">
                <a:solidFill>
                  <a:schemeClr val="accent4">
                    <a:lumMod val="50000"/>
                  </a:schemeClr>
                </a:solidFill>
              </a:rPr>
              <a:t>NHÀ NƯỚC</a:t>
            </a:r>
            <a:endParaRPr lang="en-US" sz="2000" b="1" dirty="0">
              <a:solidFill>
                <a:schemeClr val="accent4">
                  <a:lumMod val="50000"/>
                </a:schemeClr>
              </a:solidFill>
            </a:endParaRPr>
          </a:p>
        </p:txBody>
      </p:sp>
      <p:sp>
        <p:nvSpPr>
          <p:cNvPr id="6" name="Flowchart: Alternate Process 5"/>
          <p:cNvSpPr/>
          <p:nvPr/>
        </p:nvSpPr>
        <p:spPr>
          <a:xfrm>
            <a:off x="821803" y="1504709"/>
            <a:ext cx="2453832" cy="2048719"/>
          </a:xfrm>
          <a:prstGeom prst="flowChartAlternateProcess">
            <a:avLst/>
          </a:prstGeom>
          <a:solidFill>
            <a:srgbClr val="00C05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800" b="1" dirty="0" smtClean="0">
                <a:solidFill>
                  <a:schemeClr val="bg1"/>
                </a:solidFill>
              </a:rPr>
              <a:t>Vai trò  của Nhà nước trong quản lí nền KT thông qua thực hiện chức năng quản lí Nhà nước về KT</a:t>
            </a:r>
            <a:endParaRPr lang="en-US" sz="1800" b="1" dirty="0">
              <a:solidFill>
                <a:schemeClr val="bg1"/>
              </a:solidFill>
            </a:endParaRPr>
          </a:p>
        </p:txBody>
      </p:sp>
      <p:sp>
        <p:nvSpPr>
          <p:cNvPr id="8" name="Flowchart: Terminator 7"/>
          <p:cNvSpPr/>
          <p:nvPr/>
        </p:nvSpPr>
        <p:spPr>
          <a:xfrm>
            <a:off x="4600800" y="820800"/>
            <a:ext cx="3837600" cy="928800"/>
          </a:xfrm>
          <a:prstGeom prst="flowChartTerminator">
            <a:avLst/>
          </a:prstGeom>
          <a:ln>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r>
              <a:rPr lang="vi-VN" sz="1800" dirty="0" smtClean="0">
                <a:solidFill>
                  <a:schemeClr val="tx2">
                    <a:lumMod val="75000"/>
                  </a:schemeClr>
                </a:solidFill>
              </a:rPr>
              <a:t>Tạo môi trường pháp lí thuận lơi, bảo đảm ổn định chính trị - xã hội cho sự phát triển kinh tế.</a:t>
            </a:r>
            <a:endParaRPr lang="en-US" sz="1800" dirty="0">
              <a:solidFill>
                <a:schemeClr val="tx2">
                  <a:lumMod val="75000"/>
                </a:schemeClr>
              </a:solidFill>
            </a:endParaRPr>
          </a:p>
        </p:txBody>
      </p:sp>
      <p:sp>
        <p:nvSpPr>
          <p:cNvPr id="9" name="Flowchart: Terminator 8"/>
          <p:cNvSpPr/>
          <p:nvPr/>
        </p:nvSpPr>
        <p:spPr>
          <a:xfrm>
            <a:off x="4609200" y="2089200"/>
            <a:ext cx="3814800" cy="913200"/>
          </a:xfrm>
          <a:prstGeom prst="flowChartTerminator">
            <a:avLst/>
          </a:prstGeom>
          <a:ln>
            <a:prstDash val="lgDash"/>
          </a:ln>
        </p:spPr>
        <p:style>
          <a:lnRef idx="2">
            <a:schemeClr val="accent3"/>
          </a:lnRef>
          <a:fillRef idx="1">
            <a:schemeClr val="lt1"/>
          </a:fillRef>
          <a:effectRef idx="0">
            <a:schemeClr val="accent3"/>
          </a:effectRef>
          <a:fontRef idx="minor">
            <a:schemeClr val="dk1"/>
          </a:fontRef>
        </p:style>
        <p:txBody>
          <a:bodyPr rtlCol="0" anchor="ctr"/>
          <a:lstStyle/>
          <a:p>
            <a:pPr algn="ctr"/>
            <a:r>
              <a:rPr lang="vi-VN" sz="1800" dirty="0" smtClean="0">
                <a:solidFill>
                  <a:schemeClr val="tx2">
                    <a:lumMod val="75000"/>
                  </a:schemeClr>
                </a:solidFill>
              </a:rPr>
              <a:t>Tạo môi trường kinh tế vĩ mô ổn định cho phát triển kinh tế</a:t>
            </a:r>
            <a:endParaRPr lang="en-US" sz="1800" dirty="0">
              <a:solidFill>
                <a:schemeClr val="tx2">
                  <a:lumMod val="75000"/>
                </a:schemeClr>
              </a:solidFill>
            </a:endParaRPr>
          </a:p>
        </p:txBody>
      </p:sp>
      <p:sp>
        <p:nvSpPr>
          <p:cNvPr id="10" name="Flowchart: Terminator 9"/>
          <p:cNvSpPr/>
          <p:nvPr/>
        </p:nvSpPr>
        <p:spPr>
          <a:xfrm>
            <a:off x="4588800" y="3276000"/>
            <a:ext cx="3842400" cy="1161600"/>
          </a:xfrm>
          <a:prstGeom prst="flowChartTerminator">
            <a:avLst/>
          </a:prstGeom>
          <a:ln>
            <a:solidFill>
              <a:schemeClr val="tx1">
                <a:lumMod val="60000"/>
                <a:lumOff val="40000"/>
              </a:schemeClr>
            </a:solidFill>
            <a:prstDash val="lg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1800" dirty="0" smtClean="0">
                <a:solidFill>
                  <a:schemeClr val="tx2">
                    <a:lumMod val="75000"/>
                  </a:schemeClr>
                </a:solidFill>
              </a:rPr>
              <a:t>Thực hiện tăng trưởng kinh tế gắn liền với tiến bộ và công bằng xã hội, bảo đảm định hướng xã hội chủ nghĩa.</a:t>
            </a:r>
            <a:endParaRPr lang="en-US" sz="1800" dirty="0">
              <a:solidFill>
                <a:schemeClr val="tx2">
                  <a:lumMod val="75000"/>
                </a:schemeClr>
              </a:solidFill>
            </a:endParaRPr>
          </a:p>
        </p:txBody>
      </p:sp>
      <p:cxnSp>
        <p:nvCxnSpPr>
          <p:cNvPr id="14" name="Straight Arrow Connector 13"/>
          <p:cNvCxnSpPr>
            <a:endCxn id="8" idx="1"/>
          </p:cNvCxnSpPr>
          <p:nvPr/>
        </p:nvCxnSpPr>
        <p:spPr>
          <a:xfrm flipV="1">
            <a:off x="3276000" y="1285200"/>
            <a:ext cx="1324800" cy="781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6" idx="3"/>
            <a:endCxn id="9" idx="1"/>
          </p:cNvCxnSpPr>
          <p:nvPr/>
        </p:nvCxnSpPr>
        <p:spPr>
          <a:xfrm>
            <a:off x="3275635" y="2529069"/>
            <a:ext cx="1333565" cy="167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endCxn id="10" idx="1"/>
          </p:cNvCxnSpPr>
          <p:nvPr/>
        </p:nvCxnSpPr>
        <p:spPr>
          <a:xfrm>
            <a:off x="3283200" y="2988000"/>
            <a:ext cx="1305600" cy="86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308" y="3136604"/>
            <a:ext cx="3864070" cy="2287189"/>
          </a:xfrm>
          <a:prstGeom prst="rect">
            <a:avLst/>
          </a:prstGeom>
        </p:spPr>
      </p:pic>
      <p:pic>
        <p:nvPicPr>
          <p:cNvPr id="84" name="Picture 6"/>
          <p:cNvPicPr>
            <a:picLocks noChangeAspect="1"/>
          </p:cNvPicPr>
          <p:nvPr/>
        </p:nvPicPr>
        <p:blipFill>
          <a:blip r:embed="rId4"/>
          <a:srcRect/>
          <a:stretch>
            <a:fillRect/>
          </a:stretch>
        </p:blipFill>
        <p:spPr>
          <a:xfrm>
            <a:off x="413588" y="367179"/>
            <a:ext cx="7867967" cy="4672412"/>
          </a:xfrm>
          <a:prstGeom prst="rect">
            <a:avLst/>
          </a:prstGeom>
        </p:spPr>
      </p:pic>
      <p:sp>
        <p:nvSpPr>
          <p:cNvPr id="3" name="TextBox 2"/>
          <p:cNvSpPr txBox="1"/>
          <p:nvPr/>
        </p:nvSpPr>
        <p:spPr>
          <a:xfrm>
            <a:off x="2629837" y="1560464"/>
            <a:ext cx="3382657" cy="769441"/>
          </a:xfrm>
          <a:prstGeom prst="rect">
            <a:avLst/>
          </a:prstGeom>
          <a:noFill/>
        </p:spPr>
        <p:txBody>
          <a:bodyPr wrap="none" rtlCol="0">
            <a:spAutoFit/>
          </a:bodyPr>
          <a:lstStyle/>
          <a:p>
            <a:pPr algn="ctr"/>
            <a:r>
              <a:rPr lang="vi-VN" sz="4400" b="1" dirty="0" smtClean="0">
                <a:solidFill>
                  <a:srgbClr val="002060"/>
                </a:solidFill>
              </a:rPr>
              <a:t>LUYỆN TẬP</a:t>
            </a:r>
            <a:endParaRPr lang="en-US" sz="4400" b="1" dirty="0">
              <a:solidFill>
                <a:srgbClr val="002060"/>
              </a:solidFill>
            </a:endParaRPr>
          </a:p>
        </p:txBody>
      </p:sp>
    </p:spTree>
    <p:extLst>
      <p:ext uri="{BB962C8B-B14F-4D97-AF65-F5344CB8AC3E}">
        <p14:creationId xmlns="" xmlns:p14="http://schemas.microsoft.com/office/powerpoint/2010/main" val="734530809"/>
      </p:ext>
    </p:extLst>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lIns="45720" tIns="22860" rIns="45720" bIns="22860"/>
          <a:lstStyle/>
          <a:p>
            <a:endParaRPr lang="vi-VN"/>
          </a:p>
        </p:txBody>
      </p:sp>
      <p:grpSp>
        <p:nvGrpSpPr>
          <p:cNvPr id="3" name="Group 3"/>
          <p:cNvGrpSpPr/>
          <p:nvPr/>
        </p:nvGrpSpPr>
        <p:grpSpPr>
          <a:xfrm>
            <a:off x="304800" y="247650"/>
            <a:ext cx="8501454" cy="745950"/>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vi-VN"/>
            </a:p>
          </p:txBody>
        </p:sp>
        <p:sp>
          <p:nvSpPr>
            <p:cNvPr id="5" name="TextBox 5"/>
            <p:cNvSpPr txBox="1"/>
            <p:nvPr/>
          </p:nvSpPr>
          <p:spPr>
            <a:xfrm>
              <a:off x="88900" y="-38100"/>
              <a:ext cx="635000" cy="444500"/>
            </a:xfrm>
            <a:prstGeom prst="rect">
              <a:avLst/>
            </a:prstGeom>
          </p:spPr>
          <p:txBody>
            <a:bodyPr lIns="50800" tIns="50800" rIns="50800" bIns="50800" rtlCol="0" anchor="ctr"/>
            <a:lstStyle/>
            <a:p>
              <a:pPr algn="ctr">
                <a:lnSpc>
                  <a:spcPts val="1374"/>
                </a:lnSpc>
              </a:pPr>
              <a:endParaRPr/>
            </a:p>
          </p:txBody>
        </p:sp>
      </p:grpSp>
      <p:sp>
        <p:nvSpPr>
          <p:cNvPr id="24" name="TextBox 23"/>
          <p:cNvSpPr txBox="1"/>
          <p:nvPr/>
        </p:nvSpPr>
        <p:spPr>
          <a:xfrm>
            <a:off x="1793277" y="194281"/>
            <a:ext cx="5524500" cy="807913"/>
          </a:xfrm>
          <a:prstGeom prst="rect">
            <a:avLst/>
          </a:prstGeom>
          <a:noFill/>
        </p:spPr>
        <p:txBody>
          <a:bodyPr wrap="square" lIns="45720" tIns="22860" rIns="45720" bIns="22860" rtlCol="0">
            <a:spAutoFit/>
          </a:bodyPr>
          <a:lstStyle/>
          <a:p>
            <a:pPr algn="ctr">
              <a:lnSpc>
                <a:spcPct val="150000"/>
              </a:lnSpc>
            </a:pPr>
            <a:r>
              <a:rPr lang="vi-VN" sz="3300" b="1" dirty="0">
                <a:solidFill>
                  <a:schemeClr val="bg1"/>
                </a:solidFill>
                <a:latin typeface="Arial" panose="020B0604020202020204" pitchFamily="34" charset="0"/>
                <a:cs typeface="Arial" panose="020B0604020202020204" pitchFamily="34" charset="0"/>
              </a:rPr>
              <a:t>LUYỆN TẬP</a:t>
            </a:r>
            <a:endParaRPr lang="en-US" sz="33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495300" y="1466850"/>
            <a:ext cx="8039100" cy="353943"/>
          </a:xfrm>
          <a:prstGeom prst="rect">
            <a:avLst/>
          </a:prstGeom>
        </p:spPr>
        <p:txBody>
          <a:bodyPr wrap="square" lIns="45720" tIns="22860" rIns="45720" bIns="22860">
            <a:spAutoFit/>
          </a:bodyPr>
          <a:lstStyle/>
          <a:p>
            <a:r>
              <a:rPr lang="vi-VN" sz="2000" b="1" dirty="0">
                <a:solidFill>
                  <a:srgbClr val="C00000"/>
                </a:solidFill>
                <a:latin typeface="Arial" panose="020B0604020202020204" pitchFamily="34" charset="0"/>
                <a:cs typeface="Arial" panose="020B0604020202020204" pitchFamily="34" charset="0"/>
              </a:rPr>
              <a:t>Câu </a:t>
            </a:r>
            <a:r>
              <a:rPr lang="vi-VN" sz="2000" b="1" dirty="0" smtClean="0">
                <a:solidFill>
                  <a:srgbClr val="C00000"/>
                </a:solidFill>
                <a:latin typeface="Arial" panose="020B0604020202020204" pitchFamily="34" charset="0"/>
                <a:cs typeface="Arial" panose="020B0604020202020204" pitchFamily="34" charset="0"/>
              </a:rPr>
              <a:t>1. </a:t>
            </a:r>
            <a:r>
              <a:rPr lang="vi-VN" sz="2000" dirty="0" smtClean="0">
                <a:latin typeface="Arial" panose="020B0604020202020204" pitchFamily="34" charset="0"/>
                <a:cs typeface="Arial" panose="020B0604020202020204" pitchFamily="34" charset="0"/>
              </a:rPr>
              <a:t>Nội dung nào dưới đây là vai trò của </a:t>
            </a:r>
            <a:r>
              <a:rPr lang="vi-VN" sz="2000" dirty="0" smtClean="0">
                <a:latin typeface="Arial" panose="020B0604020202020204" pitchFamily="34" charset="0"/>
                <a:cs typeface="Arial" panose="020B0604020202020204" pitchFamily="34" charset="0"/>
              </a:rPr>
              <a:t>chủ</a:t>
            </a:r>
            <a:r>
              <a:rPr lang="vi-VN"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thể sản xuất?</a:t>
            </a:r>
            <a:endParaRPr lang="en-US" sz="2000" dirty="0">
              <a:latin typeface="Arial" panose="020B0604020202020204" pitchFamily="34" charset="0"/>
              <a:cs typeface="Arial" panose="020B0604020202020204" pitchFamily="34" charset="0"/>
            </a:endParaRPr>
          </a:p>
        </p:txBody>
      </p:sp>
      <p:sp>
        <p:nvSpPr>
          <p:cNvPr id="26" name="Plaque 25"/>
          <p:cNvSpPr/>
          <p:nvPr/>
        </p:nvSpPr>
        <p:spPr>
          <a:xfrm>
            <a:off x="4800600" y="1983450"/>
            <a:ext cx="4082911" cy="100526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smtClean="0">
                <a:solidFill>
                  <a:schemeClr val="tx1"/>
                </a:solidFill>
                <a:latin typeface="Arial" panose="020B0604020202020204" pitchFamily="34" charset="0"/>
                <a:cs typeface="Arial" panose="020B0604020202020204" pitchFamily="34" charset="0"/>
              </a:rPr>
              <a:t>B. Là cầu nối giữa tiêu dùng và phân phối</a:t>
            </a:r>
            <a:endParaRPr lang="en-US" sz="2000" dirty="0">
              <a:solidFill>
                <a:schemeClr val="tx1"/>
              </a:solidFill>
              <a:latin typeface="Arial" panose="020B0604020202020204" pitchFamily="34" charset="0"/>
              <a:cs typeface="Arial" panose="020B0604020202020204" pitchFamily="34" charset="0"/>
            </a:endParaRPr>
          </a:p>
        </p:txBody>
      </p:sp>
      <p:sp>
        <p:nvSpPr>
          <p:cNvPr id="27" name="Plaque 26"/>
          <p:cNvSpPr/>
          <p:nvPr/>
        </p:nvSpPr>
        <p:spPr>
          <a:xfrm>
            <a:off x="388620" y="3463200"/>
            <a:ext cx="4082911" cy="1396800"/>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a:solidFill>
                  <a:schemeClr val="tx1"/>
                </a:solidFill>
                <a:latin typeface="Arial" panose="020B0604020202020204" pitchFamily="34" charset="0"/>
                <a:cs typeface="Arial" panose="020B0604020202020204" pitchFamily="34" charset="0"/>
              </a:rPr>
              <a:t>C. </a:t>
            </a:r>
            <a:r>
              <a:rPr lang="vi-VN" sz="2000" dirty="0" smtClean="0">
                <a:solidFill>
                  <a:schemeClr val="tx1"/>
                </a:solidFill>
                <a:latin typeface="Arial" panose="020B0604020202020204" pitchFamily="34" charset="0"/>
                <a:cs typeface="Arial" panose="020B0604020202020204" pitchFamily="34" charset="0"/>
              </a:rPr>
              <a:t>Tạo môi trường cho sự phát triển kinh tế</a:t>
            </a:r>
            <a:endParaRPr lang="en-US" sz="2000" dirty="0">
              <a:solidFill>
                <a:schemeClr val="tx1"/>
              </a:solidFill>
              <a:latin typeface="Arial" panose="020B0604020202020204" pitchFamily="34" charset="0"/>
              <a:cs typeface="Arial" panose="020B0604020202020204" pitchFamily="34" charset="0"/>
            </a:endParaRPr>
          </a:p>
        </p:txBody>
      </p:sp>
      <p:sp>
        <p:nvSpPr>
          <p:cNvPr id="28" name="Plaque 27"/>
          <p:cNvSpPr/>
          <p:nvPr/>
        </p:nvSpPr>
        <p:spPr>
          <a:xfrm>
            <a:off x="388200" y="1993350"/>
            <a:ext cx="4082911" cy="100526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smtClean="0">
                <a:solidFill>
                  <a:schemeClr val="tx1"/>
                </a:solidFill>
                <a:latin typeface="Arial" panose="020B0604020202020204" pitchFamily="34" charset="0"/>
                <a:cs typeface="Arial" panose="020B0604020202020204" pitchFamily="34" charset="0"/>
              </a:rPr>
              <a:t>A. Là cầu nối giữa sản xuất với tiêu dùng</a:t>
            </a:r>
            <a:endParaRPr lang="en-US" sz="2000" dirty="0">
              <a:solidFill>
                <a:schemeClr val="tx1"/>
              </a:solidFill>
              <a:latin typeface="Arial" panose="020B0604020202020204" pitchFamily="34" charset="0"/>
              <a:cs typeface="Arial" panose="020B0604020202020204" pitchFamily="34" charset="0"/>
            </a:endParaRPr>
          </a:p>
        </p:txBody>
      </p:sp>
      <p:sp>
        <p:nvSpPr>
          <p:cNvPr id="29" name="Plaque 28"/>
          <p:cNvSpPr/>
          <p:nvPr/>
        </p:nvSpPr>
        <p:spPr>
          <a:xfrm>
            <a:off x="4815000" y="3427200"/>
            <a:ext cx="4082911" cy="1432800"/>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smtClean="0">
                <a:solidFill>
                  <a:schemeClr val="tx1"/>
                </a:solidFill>
                <a:latin typeface="Arial" panose="020B0604020202020204" pitchFamily="34" charset="0"/>
                <a:cs typeface="Arial" panose="020B0604020202020204" pitchFamily="34" charset="0"/>
              </a:rPr>
              <a:t>D. Sử dụng các yếu tố sản xuất để sản xuất, kinh doanh và thu lợi nhuận.</a:t>
            </a:r>
            <a:endParaRPr lang="en-US" sz="2000" dirty="0">
              <a:solidFill>
                <a:schemeClr val="tx1"/>
              </a:solidFill>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 xmlns:a16="http://schemas.microsoft.com/office/drawing/2014/main" id="{AC8476BF-CFEA-75C6-A99E-DFEBA0615956}"/>
              </a:ext>
            </a:extLst>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3221181" y="-318633"/>
            <a:ext cx="243682" cy="243682"/>
          </a:xfrm>
          <a:prstGeom prst="rect">
            <a:avLst/>
          </a:prstGeom>
        </p:spPr>
      </p:pic>
      <p:pic>
        <p:nvPicPr>
          <p:cNvPr id="31" name="Picture 5">
            <a:extLst>
              <a:ext uri="{FF2B5EF4-FFF2-40B4-BE49-F238E27FC236}">
                <a16:creationId xmlns="" xmlns:a16="http://schemas.microsoft.com/office/drawing/2014/main" id="{6ED69A8E-3629-71D5-BBA5-B0D841236B4C}"/>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8257200" y="3805050"/>
            <a:ext cx="633766" cy="551632"/>
          </a:xfrm>
          <a:prstGeom prst="rect">
            <a:avLst/>
          </a:prstGeom>
        </p:spPr>
      </p:pic>
      <p:pic>
        <p:nvPicPr>
          <p:cNvPr id="32" name="Picture 10">
            <a:extLst>
              <a:ext uri="{FF2B5EF4-FFF2-40B4-BE49-F238E27FC236}">
                <a16:creationId xmlns="" xmlns:a16="http://schemas.microsoft.com/office/drawing/2014/main" id="{93F2F73B-7500-D6CF-7EC0-81FB44633811}"/>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3776042" y="3927637"/>
            <a:ext cx="631593" cy="562692"/>
          </a:xfrm>
          <a:prstGeom prst="rect">
            <a:avLst/>
          </a:prstGeom>
        </p:spPr>
      </p:pic>
      <p:pic>
        <p:nvPicPr>
          <p:cNvPr id="33" name="Picture 10">
            <a:extLst>
              <a:ext uri="{FF2B5EF4-FFF2-40B4-BE49-F238E27FC236}">
                <a16:creationId xmlns="" xmlns:a16="http://schemas.microsoft.com/office/drawing/2014/main" id="{FBEB367B-911F-64C4-9BB5-C939C681C389}"/>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3810900" y="2353650"/>
            <a:ext cx="631593" cy="562692"/>
          </a:xfrm>
          <a:prstGeom prst="rect">
            <a:avLst/>
          </a:prstGeom>
        </p:spPr>
      </p:pic>
      <p:pic>
        <p:nvPicPr>
          <p:cNvPr id="34" name="Picture 10">
            <a:extLst>
              <a:ext uri="{FF2B5EF4-FFF2-40B4-BE49-F238E27FC236}">
                <a16:creationId xmlns="" xmlns:a16="http://schemas.microsoft.com/office/drawing/2014/main" id="{2968104A-E55D-7895-FFF7-2F96E1FA4E15}"/>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8325300" y="2338650"/>
            <a:ext cx="631593" cy="562692"/>
          </a:xfrm>
          <a:prstGeom prst="rect">
            <a:avLst/>
          </a:prstGeom>
        </p:spPr>
      </p:pic>
      <p:pic>
        <p:nvPicPr>
          <p:cNvPr id="35" name="Correct sound effect and wrong sound effect (mp3cut.net) (1)">
            <a:hlinkClick r:id="" action="ppaction://media"/>
            <a:extLst>
              <a:ext uri="{FF2B5EF4-FFF2-40B4-BE49-F238E27FC236}">
                <a16:creationId xmlns="" xmlns:a16="http://schemas.microsoft.com/office/drawing/2014/main" id="{7B0910DA-DC4C-E019-946C-6E0766739CA0}"/>
              </a:ext>
            </a:extLst>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4274606" y="-318633"/>
            <a:ext cx="243682" cy="243682"/>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0"/>
                </p:tgtEl>
              </p:cMediaNode>
            </p:video>
            <p:video>
              <p:cMediaNode vol="80000">
                <p:cTn id="25" fill="hold" display="0">
                  <p:stCondLst>
                    <p:cond delay="indefinite"/>
                  </p:stCondLst>
                  <p:endCondLst>
                    <p:cond evt="onStopAudio" delay="0">
                      <p:tgtEl>
                        <p:sldTgt/>
                      </p:tgtEl>
                    </p:cond>
                  </p:endCondLst>
                </p:cTn>
                <p:tgtEl>
                  <p:spTgt spid="35"/>
                </p:tgtEl>
              </p:cMediaNode>
            </p:video>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mediacall" presetSubtype="0" fill="hold" nodeType="withEffect">
                                  <p:stCondLst>
                                    <p:cond delay="0"/>
                                  </p:stCondLst>
                                  <p:childTnLst>
                                    <p:cmd type="call" cmd="playFrom(0.0)">
                                      <p:cBhvr>
                                        <p:cTn id="32" dur="862" fill="hold"/>
                                        <p:tgtEl>
                                          <p:spTgt spid="35"/>
                                        </p:tgtEl>
                                      </p:cBhvr>
                                    </p:cmd>
                                  </p:childTnLst>
                                </p:cTn>
                              </p:par>
                              <p:par>
                                <p:cTn id="33" presetID="26" presetClass="emph" presetSubtype="0" repeatCount="4000" fill="hold" grpId="1" nodeType="withEffect">
                                  <p:stCondLst>
                                    <p:cond delay="0"/>
                                  </p:stCondLst>
                                  <p:iterate type="lt">
                                    <p:tmPct val="0"/>
                                  </p:iterate>
                                  <p:childTnLst>
                                    <p:animEffect transition="out" filter="fade">
                                      <p:cBhvr>
                                        <p:cTn id="34" dur="500" tmFilter="0, 0; .2, .5; .8, .5; 1, 0"/>
                                        <p:tgtEl>
                                          <p:spTgt spid="26"/>
                                        </p:tgtEl>
                                      </p:cBhvr>
                                    </p:animEffect>
                                    <p:animScale>
                                      <p:cBhvr>
                                        <p:cTn id="35" dur="250" autoRev="1" fill="hold"/>
                                        <p:tgtEl>
                                          <p:spTgt spid="26"/>
                                        </p:tgtEl>
                                      </p:cBhvr>
                                      <p:by x="105000" y="105000"/>
                                    </p:animScale>
                                  </p:childTnLst>
                                </p:cTn>
                              </p:par>
                              <p:par>
                                <p:cTn id="36" presetID="1" presetClass="emph" presetSubtype="2" fill="hold" grpId="2" nodeType="withEffect">
                                  <p:stCondLst>
                                    <p:cond delay="0"/>
                                  </p:stCondLst>
                                  <p:childTnLst>
                                    <p:animClr clrSpc="rgb" dir="cw">
                                      <p:cBhvr>
                                        <p:cTn id="37" dur="500" fill="hold"/>
                                        <p:tgtEl>
                                          <p:spTgt spid="26"/>
                                        </p:tgtEl>
                                        <p:attrNameLst>
                                          <p:attrName>fillcolor</p:attrName>
                                        </p:attrNameLst>
                                      </p:cBhvr>
                                      <p:to>
                                        <a:srgbClr val="E5B9B7"/>
                                      </p:to>
                                    </p:animClr>
                                    <p:set>
                                      <p:cBhvr>
                                        <p:cTn id="38" dur="500" fill="hold"/>
                                        <p:tgtEl>
                                          <p:spTgt spid="26"/>
                                        </p:tgtEl>
                                        <p:attrNameLst>
                                          <p:attrName>fill.type</p:attrName>
                                        </p:attrNameLst>
                                      </p:cBhvr>
                                      <p:to>
                                        <p:strVal val="solid"/>
                                      </p:to>
                                    </p:set>
                                    <p:set>
                                      <p:cBhvr>
                                        <p:cTn id="39"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mediacall" presetSubtype="0" fill="hold" nodeType="withEffect">
                                  <p:stCondLst>
                                    <p:cond delay="0"/>
                                  </p:stCondLst>
                                  <p:childTnLst>
                                    <p:cmd type="call" cmd="playFrom(0.0)">
                                      <p:cBhvr>
                                        <p:cTn id="46" dur="862" fill="hold"/>
                                        <p:tgtEl>
                                          <p:spTgt spid="35"/>
                                        </p:tgtEl>
                                      </p:cBhvr>
                                    </p:cmd>
                                  </p:childTnLst>
                                </p:cTn>
                              </p:par>
                              <p:par>
                                <p:cTn id="47" presetID="26" presetClass="emph" presetSubtype="0" repeatCount="4000" fill="hold" grpId="1" nodeType="withEffect">
                                  <p:stCondLst>
                                    <p:cond delay="0"/>
                                  </p:stCondLst>
                                  <p:iterate type="lt">
                                    <p:tmPct val="0"/>
                                  </p:iterate>
                                  <p:childTnLst>
                                    <p:animEffect transition="out" filter="fade">
                                      <p:cBhvr>
                                        <p:cTn id="48" dur="500" tmFilter="0, 0; .2, .5; .8, .5; 1, 0"/>
                                        <p:tgtEl>
                                          <p:spTgt spid="28"/>
                                        </p:tgtEl>
                                      </p:cBhvr>
                                    </p:animEffect>
                                    <p:animScale>
                                      <p:cBhvr>
                                        <p:cTn id="49" dur="250" autoRev="1" fill="hold"/>
                                        <p:tgtEl>
                                          <p:spTgt spid="28"/>
                                        </p:tgtEl>
                                      </p:cBhvr>
                                      <p:by x="105000" y="105000"/>
                                    </p:animScale>
                                  </p:childTnLst>
                                </p:cTn>
                              </p:par>
                              <p:par>
                                <p:cTn id="50" presetID="1" presetClass="emph" presetSubtype="2" fill="hold" grpId="2" nodeType="withEffect">
                                  <p:stCondLst>
                                    <p:cond delay="0"/>
                                  </p:stCondLst>
                                  <p:childTnLst>
                                    <p:animClr clrSpc="rgb" dir="cw">
                                      <p:cBhvr>
                                        <p:cTn id="51" dur="500" fill="hold"/>
                                        <p:tgtEl>
                                          <p:spTgt spid="28"/>
                                        </p:tgtEl>
                                        <p:attrNameLst>
                                          <p:attrName>fillcolor</p:attrName>
                                        </p:attrNameLst>
                                      </p:cBhvr>
                                      <p:to>
                                        <a:srgbClr val="E5B9B7"/>
                                      </p:to>
                                    </p:animClr>
                                    <p:set>
                                      <p:cBhvr>
                                        <p:cTn id="52" dur="500" fill="hold"/>
                                        <p:tgtEl>
                                          <p:spTgt spid="28"/>
                                        </p:tgtEl>
                                        <p:attrNameLst>
                                          <p:attrName>fill.type</p:attrName>
                                        </p:attrNameLst>
                                      </p:cBhvr>
                                      <p:to>
                                        <p:strVal val="solid"/>
                                      </p:to>
                                    </p:set>
                                    <p:set>
                                      <p:cBhvr>
                                        <p:cTn id="53"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54" restart="whenNotActive" fill="hold" evtFilter="cancelBubble" nodeType="interactiveSeq">
                <p:stCondLst>
                  <p:cond evt="onClick" delay="0">
                    <p:tgtEl>
                      <p:spTgt spid="29"/>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mediacall" presetSubtype="0" fill="hold" nodeType="withEffect">
                                  <p:stCondLst>
                                    <p:cond delay="0"/>
                                  </p:stCondLst>
                                  <p:childTnLst>
                                    <p:cmd type="call" cmd="playFrom(0.0)">
                                      <p:cBhvr>
                                        <p:cTn id="60" dur="835" fill="hold"/>
                                        <p:tgtEl>
                                          <p:spTgt spid="30"/>
                                        </p:tgtEl>
                                      </p:cBhvr>
                                    </p:cmd>
                                  </p:childTnLst>
                                </p:cTn>
                              </p:par>
                              <p:par>
                                <p:cTn id="61" presetID="26" presetClass="emph" presetSubtype="0" repeatCount="4000" fill="hold" grpId="1" nodeType="withEffect">
                                  <p:stCondLst>
                                    <p:cond delay="0"/>
                                  </p:stCondLst>
                                  <p:iterate type="lt">
                                    <p:tmPct val="0"/>
                                  </p:iterate>
                                  <p:childTnLst>
                                    <p:animEffect transition="out" filter="fade">
                                      <p:cBhvr>
                                        <p:cTn id="62" dur="500" tmFilter="0, 0; .2, .5; .8, .5; 1, 0"/>
                                        <p:tgtEl>
                                          <p:spTgt spid="29"/>
                                        </p:tgtEl>
                                      </p:cBhvr>
                                    </p:animEffect>
                                    <p:animScale>
                                      <p:cBhvr>
                                        <p:cTn id="63" dur="250" autoRev="1" fill="hold"/>
                                        <p:tgtEl>
                                          <p:spTgt spid="29"/>
                                        </p:tgtEl>
                                      </p:cBhvr>
                                      <p:by x="105000" y="105000"/>
                                    </p:animScale>
                                  </p:childTnLst>
                                </p:cTn>
                              </p:par>
                              <p:par>
                                <p:cTn id="64" presetID="1" presetClass="emph" presetSubtype="2" fill="hold" grpId="2" nodeType="withEffect">
                                  <p:stCondLst>
                                    <p:cond delay="0"/>
                                  </p:stCondLst>
                                  <p:childTnLst>
                                    <p:animClr clrSpc="rgb" dir="cw">
                                      <p:cBhvr>
                                        <p:cTn id="65" dur="500" fill="hold"/>
                                        <p:tgtEl>
                                          <p:spTgt spid="29"/>
                                        </p:tgtEl>
                                        <p:attrNameLst>
                                          <p:attrName>fillcolor</p:attrName>
                                        </p:attrNameLst>
                                      </p:cBhvr>
                                      <p:to>
                                        <a:srgbClr val="C3D69B"/>
                                      </p:to>
                                    </p:animClr>
                                    <p:set>
                                      <p:cBhvr>
                                        <p:cTn id="66" dur="500" fill="hold"/>
                                        <p:tgtEl>
                                          <p:spTgt spid="29"/>
                                        </p:tgtEl>
                                        <p:attrNameLst>
                                          <p:attrName>fill.type</p:attrName>
                                        </p:attrNameLst>
                                      </p:cBhvr>
                                      <p:to>
                                        <p:strVal val="solid"/>
                                      </p:to>
                                    </p:set>
                                    <p:set>
                                      <p:cBhvr>
                                        <p:cTn id="67"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862" fill="hold"/>
                                        <p:tgtEl>
                                          <p:spTgt spid="35"/>
                                        </p:tgtEl>
                                      </p:cBhvr>
                                    </p:cmd>
                                  </p:childTnLst>
                                </p:cTn>
                              </p:par>
                              <p:par>
                                <p:cTn id="75" presetID="26" presetClass="emph" presetSubtype="0" repeatCount="4000" fill="hold" grpId="1" nodeType="withEffect">
                                  <p:stCondLst>
                                    <p:cond delay="0"/>
                                  </p:stCondLst>
                                  <p:iterate type="lt">
                                    <p:tmPct val="0"/>
                                  </p:iterate>
                                  <p:childTnLst>
                                    <p:animEffect transition="out" filter="fade">
                                      <p:cBhvr>
                                        <p:cTn id="76" dur="500" tmFilter="0, 0; .2, .5; .8, .5; 1, 0"/>
                                        <p:tgtEl>
                                          <p:spTgt spid="27"/>
                                        </p:tgtEl>
                                      </p:cBhvr>
                                    </p:animEffect>
                                    <p:animScale>
                                      <p:cBhvr>
                                        <p:cTn id="77" dur="250" autoRev="1" fill="hold"/>
                                        <p:tgtEl>
                                          <p:spTgt spid="27"/>
                                        </p:tgtEl>
                                      </p:cBhvr>
                                      <p:by x="105000" y="105000"/>
                                    </p:animScale>
                                  </p:childTnLst>
                                </p:cTn>
                              </p:par>
                              <p:par>
                                <p:cTn id="78" presetID="1" presetClass="emph" presetSubtype="2" fill="hold" grpId="2" nodeType="withEffect">
                                  <p:stCondLst>
                                    <p:cond delay="0"/>
                                  </p:stCondLst>
                                  <p:childTnLst>
                                    <p:animClr clrSpc="rgb" dir="cw">
                                      <p:cBhvr>
                                        <p:cTn id="79" dur="500" fill="hold"/>
                                        <p:tgtEl>
                                          <p:spTgt spid="27"/>
                                        </p:tgtEl>
                                        <p:attrNameLst>
                                          <p:attrName>fillcolor</p:attrName>
                                        </p:attrNameLst>
                                      </p:cBhvr>
                                      <p:to>
                                        <a:srgbClr val="E5B9B7"/>
                                      </p:to>
                                    </p:animClr>
                                    <p:set>
                                      <p:cBhvr>
                                        <p:cTn id="80" dur="500" fill="hold"/>
                                        <p:tgtEl>
                                          <p:spTgt spid="27"/>
                                        </p:tgtEl>
                                        <p:attrNameLst>
                                          <p:attrName>fill.type</p:attrName>
                                        </p:attrNameLst>
                                      </p:cBhvr>
                                      <p:to>
                                        <p:strVal val="solid"/>
                                      </p:to>
                                    </p:set>
                                    <p:set>
                                      <p:cBhvr>
                                        <p:cTn id="8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25" grpId="0"/>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lIns="45720" tIns="22860" rIns="45720" bIns="22860"/>
          <a:lstStyle/>
          <a:p>
            <a:endParaRPr lang="vi-VN"/>
          </a:p>
        </p:txBody>
      </p:sp>
      <p:grpSp>
        <p:nvGrpSpPr>
          <p:cNvPr id="3" name="Group 3"/>
          <p:cNvGrpSpPr/>
          <p:nvPr/>
        </p:nvGrpSpPr>
        <p:grpSpPr>
          <a:xfrm>
            <a:off x="304800" y="247650"/>
            <a:ext cx="8501454" cy="745950"/>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vi-VN"/>
            </a:p>
          </p:txBody>
        </p:sp>
        <p:sp>
          <p:nvSpPr>
            <p:cNvPr id="5" name="TextBox 5"/>
            <p:cNvSpPr txBox="1"/>
            <p:nvPr/>
          </p:nvSpPr>
          <p:spPr>
            <a:xfrm>
              <a:off x="88900" y="-38100"/>
              <a:ext cx="635000" cy="444500"/>
            </a:xfrm>
            <a:prstGeom prst="rect">
              <a:avLst/>
            </a:prstGeom>
          </p:spPr>
          <p:txBody>
            <a:bodyPr lIns="50800" tIns="50800" rIns="50800" bIns="50800" rtlCol="0" anchor="ctr"/>
            <a:lstStyle/>
            <a:p>
              <a:pPr algn="ctr">
                <a:lnSpc>
                  <a:spcPts val="1374"/>
                </a:lnSpc>
              </a:pPr>
              <a:endParaRPr/>
            </a:p>
          </p:txBody>
        </p:sp>
      </p:grpSp>
      <p:sp>
        <p:nvSpPr>
          <p:cNvPr id="24" name="TextBox 23"/>
          <p:cNvSpPr txBox="1"/>
          <p:nvPr/>
        </p:nvSpPr>
        <p:spPr>
          <a:xfrm>
            <a:off x="1793277" y="194281"/>
            <a:ext cx="5524500" cy="807913"/>
          </a:xfrm>
          <a:prstGeom prst="rect">
            <a:avLst/>
          </a:prstGeom>
          <a:noFill/>
        </p:spPr>
        <p:txBody>
          <a:bodyPr wrap="square" lIns="45720" tIns="22860" rIns="45720" bIns="22860" rtlCol="0">
            <a:spAutoFit/>
          </a:bodyPr>
          <a:lstStyle/>
          <a:p>
            <a:pPr algn="ctr">
              <a:lnSpc>
                <a:spcPct val="150000"/>
              </a:lnSpc>
            </a:pPr>
            <a:r>
              <a:rPr lang="vi-VN" sz="3300" b="1" dirty="0">
                <a:solidFill>
                  <a:schemeClr val="bg1"/>
                </a:solidFill>
                <a:latin typeface="Arial" panose="020B0604020202020204" pitchFamily="34" charset="0"/>
                <a:cs typeface="Arial" panose="020B0604020202020204" pitchFamily="34" charset="0"/>
              </a:rPr>
              <a:t>LUYỆN TẬP</a:t>
            </a:r>
            <a:endParaRPr lang="en-US" sz="33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495300" y="1466850"/>
            <a:ext cx="8039100" cy="353943"/>
          </a:xfrm>
          <a:prstGeom prst="rect">
            <a:avLst/>
          </a:prstGeom>
        </p:spPr>
        <p:txBody>
          <a:bodyPr wrap="square" lIns="45720" tIns="22860" rIns="45720" bIns="22860">
            <a:spAutoFit/>
          </a:bodyPr>
          <a:lstStyle/>
          <a:p>
            <a:r>
              <a:rPr lang="vi-VN" sz="2000" b="1" dirty="0">
                <a:solidFill>
                  <a:srgbClr val="C00000"/>
                </a:solidFill>
                <a:latin typeface="Arial" panose="020B0604020202020204" pitchFamily="34" charset="0"/>
                <a:cs typeface="Arial" panose="020B0604020202020204" pitchFamily="34" charset="0"/>
              </a:rPr>
              <a:t>Câu </a:t>
            </a:r>
            <a:r>
              <a:rPr lang="vi-VN" sz="2000" b="1" dirty="0" smtClean="0">
                <a:solidFill>
                  <a:srgbClr val="C00000"/>
                </a:solidFill>
                <a:latin typeface="Arial" panose="020B0604020202020204" pitchFamily="34" charset="0"/>
                <a:cs typeface="Arial" panose="020B0604020202020204" pitchFamily="34" charset="0"/>
              </a:rPr>
              <a:t>2. </a:t>
            </a:r>
            <a:r>
              <a:rPr lang="vi-VN" sz="2000" dirty="0" smtClean="0">
                <a:latin typeface="Arial" panose="020B0604020202020204" pitchFamily="34" charset="0"/>
                <a:cs typeface="Arial" panose="020B0604020202020204" pitchFamily="34" charset="0"/>
              </a:rPr>
              <a:t>Nội dung nào dưới đây là vai trò của chủ thể tiêu dùng?</a:t>
            </a:r>
            <a:endParaRPr lang="en-US" sz="2000" dirty="0">
              <a:latin typeface="Arial" panose="020B0604020202020204" pitchFamily="34" charset="0"/>
              <a:cs typeface="Arial" panose="020B0604020202020204" pitchFamily="34" charset="0"/>
            </a:endParaRPr>
          </a:p>
        </p:txBody>
      </p:sp>
      <p:sp>
        <p:nvSpPr>
          <p:cNvPr id="26" name="Plaque 25"/>
          <p:cNvSpPr/>
          <p:nvPr/>
        </p:nvSpPr>
        <p:spPr>
          <a:xfrm>
            <a:off x="4800600" y="3524250"/>
            <a:ext cx="4082911" cy="100526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a:solidFill>
                  <a:schemeClr val="tx1"/>
                </a:solidFill>
                <a:latin typeface="Arial" panose="020B0604020202020204" pitchFamily="34" charset="0"/>
                <a:cs typeface="Arial" panose="020B0604020202020204" pitchFamily="34" charset="0"/>
              </a:rPr>
              <a:t>D</a:t>
            </a:r>
            <a:r>
              <a:rPr lang="vi-VN" sz="2000" dirty="0" smtClean="0">
                <a:solidFill>
                  <a:schemeClr val="tx1"/>
                </a:solidFill>
                <a:latin typeface="Arial" panose="020B0604020202020204" pitchFamily="34" charset="0"/>
                <a:cs typeface="Arial" panose="020B0604020202020204" pitchFamily="34" charset="0"/>
              </a:rPr>
              <a:t>. Tiết kiêmj năng lượng</a:t>
            </a:r>
            <a:endParaRPr lang="en-US" sz="2000" dirty="0">
              <a:solidFill>
                <a:schemeClr val="tx1"/>
              </a:solidFill>
              <a:latin typeface="Arial" panose="020B0604020202020204" pitchFamily="34" charset="0"/>
              <a:cs typeface="Arial" panose="020B0604020202020204" pitchFamily="34" charset="0"/>
            </a:endParaRPr>
          </a:p>
        </p:txBody>
      </p:sp>
      <p:sp>
        <p:nvSpPr>
          <p:cNvPr id="27" name="Plaque 26"/>
          <p:cNvSpPr/>
          <p:nvPr/>
        </p:nvSpPr>
        <p:spPr>
          <a:xfrm>
            <a:off x="388620" y="3523008"/>
            <a:ext cx="4082911" cy="100526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smtClean="0">
                <a:solidFill>
                  <a:schemeClr val="tx1"/>
                </a:solidFill>
                <a:latin typeface="Arial" panose="020B0604020202020204" pitchFamily="34" charset="0"/>
                <a:cs typeface="Arial" panose="020B0604020202020204" pitchFamily="34" charset="0"/>
              </a:rPr>
              <a:t>C. Tạo ra sản phẩm phù hợp với nhu cầu xã hội</a:t>
            </a:r>
            <a:endParaRPr lang="en-US" sz="2000" dirty="0">
              <a:solidFill>
                <a:schemeClr val="tx1"/>
              </a:solidFill>
              <a:latin typeface="Arial" panose="020B0604020202020204" pitchFamily="34" charset="0"/>
              <a:cs typeface="Arial" panose="020B0604020202020204" pitchFamily="34" charset="0"/>
            </a:endParaRPr>
          </a:p>
        </p:txBody>
      </p:sp>
      <p:sp>
        <p:nvSpPr>
          <p:cNvPr id="28" name="Plaque 27"/>
          <p:cNvSpPr/>
          <p:nvPr/>
        </p:nvSpPr>
        <p:spPr>
          <a:xfrm>
            <a:off x="381000" y="2266950"/>
            <a:ext cx="4082911" cy="100526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smtClean="0">
                <a:solidFill>
                  <a:schemeClr val="tx1"/>
                </a:solidFill>
                <a:latin typeface="Arial" panose="020B0604020202020204" pitchFamily="34" charset="0"/>
                <a:cs typeface="Arial" panose="020B0604020202020204" pitchFamily="34" charset="0"/>
              </a:rPr>
              <a:t>A. Giúp nền kinh tế linh hoạt hơn</a:t>
            </a:r>
            <a:endParaRPr lang="en-US" sz="2000" dirty="0">
              <a:solidFill>
                <a:schemeClr val="tx1"/>
              </a:solidFill>
              <a:latin typeface="Arial" panose="020B0604020202020204" pitchFamily="34" charset="0"/>
              <a:cs typeface="Arial" panose="020B0604020202020204" pitchFamily="34" charset="0"/>
            </a:endParaRPr>
          </a:p>
        </p:txBody>
      </p:sp>
      <p:sp>
        <p:nvSpPr>
          <p:cNvPr id="29" name="Plaque 28"/>
          <p:cNvSpPr/>
          <p:nvPr/>
        </p:nvSpPr>
        <p:spPr>
          <a:xfrm>
            <a:off x="4793400" y="2252550"/>
            <a:ext cx="4082911" cy="100526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smtClean="0">
                <a:solidFill>
                  <a:schemeClr val="tx1"/>
                </a:solidFill>
                <a:latin typeface="Arial" panose="020B0604020202020204" pitchFamily="34" charset="0"/>
                <a:cs typeface="Arial" panose="020B0604020202020204" pitchFamily="34" charset="0"/>
              </a:rPr>
              <a:t>B. Định hướng, tạo động lực sản xuất phát triển</a:t>
            </a:r>
            <a:endParaRPr lang="en-US" sz="2000" dirty="0">
              <a:solidFill>
                <a:schemeClr val="tx1"/>
              </a:solidFill>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 xmlns:a16="http://schemas.microsoft.com/office/drawing/2014/main" id="{AC8476BF-CFEA-75C6-A99E-DFEBA0615956}"/>
              </a:ext>
            </a:extLst>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3221181" y="-318633"/>
            <a:ext cx="243682" cy="243682"/>
          </a:xfrm>
          <a:prstGeom prst="rect">
            <a:avLst/>
          </a:prstGeom>
        </p:spPr>
      </p:pic>
      <p:pic>
        <p:nvPicPr>
          <p:cNvPr id="31" name="Picture 5">
            <a:extLst>
              <a:ext uri="{FF2B5EF4-FFF2-40B4-BE49-F238E27FC236}">
                <a16:creationId xmlns="" xmlns:a16="http://schemas.microsoft.com/office/drawing/2014/main" id="{6ED69A8E-3629-71D5-BBA5-B0D841236B4C}"/>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8077200" y="2609850"/>
            <a:ext cx="633766" cy="551632"/>
          </a:xfrm>
          <a:prstGeom prst="rect">
            <a:avLst/>
          </a:prstGeom>
        </p:spPr>
      </p:pic>
      <p:pic>
        <p:nvPicPr>
          <p:cNvPr id="32" name="Picture 10">
            <a:extLst>
              <a:ext uri="{FF2B5EF4-FFF2-40B4-BE49-F238E27FC236}">
                <a16:creationId xmlns="" xmlns:a16="http://schemas.microsoft.com/office/drawing/2014/main" id="{93F2F73B-7500-D6CF-7EC0-81FB44633811}"/>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3747242" y="3762037"/>
            <a:ext cx="631593" cy="562692"/>
          </a:xfrm>
          <a:prstGeom prst="rect">
            <a:avLst/>
          </a:prstGeom>
        </p:spPr>
      </p:pic>
      <p:pic>
        <p:nvPicPr>
          <p:cNvPr id="33" name="Picture 10">
            <a:extLst>
              <a:ext uri="{FF2B5EF4-FFF2-40B4-BE49-F238E27FC236}">
                <a16:creationId xmlns="" xmlns:a16="http://schemas.microsoft.com/office/drawing/2014/main" id="{FBEB367B-911F-64C4-9BB5-C939C681C389}"/>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3695700" y="2533650"/>
            <a:ext cx="631593" cy="562692"/>
          </a:xfrm>
          <a:prstGeom prst="rect">
            <a:avLst/>
          </a:prstGeom>
        </p:spPr>
      </p:pic>
      <p:pic>
        <p:nvPicPr>
          <p:cNvPr id="34" name="Picture 10">
            <a:extLst>
              <a:ext uri="{FF2B5EF4-FFF2-40B4-BE49-F238E27FC236}">
                <a16:creationId xmlns="" xmlns:a16="http://schemas.microsoft.com/office/drawing/2014/main" id="{2968104A-E55D-7895-FFF7-2F96E1FA4E15}"/>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8267700" y="3829050"/>
            <a:ext cx="631593" cy="562692"/>
          </a:xfrm>
          <a:prstGeom prst="rect">
            <a:avLst/>
          </a:prstGeom>
        </p:spPr>
      </p:pic>
      <p:pic>
        <p:nvPicPr>
          <p:cNvPr id="35" name="Correct sound effect and wrong sound effect (mp3cut.net) (1)">
            <a:hlinkClick r:id="" action="ppaction://media"/>
            <a:extLst>
              <a:ext uri="{FF2B5EF4-FFF2-40B4-BE49-F238E27FC236}">
                <a16:creationId xmlns="" xmlns:a16="http://schemas.microsoft.com/office/drawing/2014/main" id="{7B0910DA-DC4C-E019-946C-6E0766739CA0}"/>
              </a:ext>
            </a:extLst>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4274606" y="-318633"/>
            <a:ext cx="243682" cy="243682"/>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0"/>
                </p:tgtEl>
              </p:cMediaNode>
            </p:video>
            <p:video>
              <p:cMediaNode vol="80000">
                <p:cTn id="25" fill="hold" display="0">
                  <p:stCondLst>
                    <p:cond delay="indefinite"/>
                  </p:stCondLst>
                  <p:endCondLst>
                    <p:cond evt="onStopAudio" delay="0">
                      <p:tgtEl>
                        <p:sldTgt/>
                      </p:tgtEl>
                    </p:cond>
                  </p:endCondLst>
                </p:cTn>
                <p:tgtEl>
                  <p:spTgt spid="35"/>
                </p:tgtEl>
              </p:cMediaNode>
            </p:video>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mediacall" presetSubtype="0" fill="hold" nodeType="withEffect">
                                  <p:stCondLst>
                                    <p:cond delay="0"/>
                                  </p:stCondLst>
                                  <p:childTnLst>
                                    <p:cmd type="call" cmd="playFrom(0.0)">
                                      <p:cBhvr>
                                        <p:cTn id="32" dur="862" fill="hold"/>
                                        <p:tgtEl>
                                          <p:spTgt spid="35"/>
                                        </p:tgtEl>
                                      </p:cBhvr>
                                    </p:cmd>
                                  </p:childTnLst>
                                </p:cTn>
                              </p:par>
                              <p:par>
                                <p:cTn id="33" presetID="26" presetClass="emph" presetSubtype="0" repeatCount="4000" fill="hold" grpId="1" nodeType="withEffect">
                                  <p:stCondLst>
                                    <p:cond delay="0"/>
                                  </p:stCondLst>
                                  <p:iterate type="lt">
                                    <p:tmPct val="0"/>
                                  </p:iterate>
                                  <p:childTnLst>
                                    <p:animEffect transition="out" filter="fade">
                                      <p:cBhvr>
                                        <p:cTn id="34" dur="500" tmFilter="0, 0; .2, .5; .8, .5; 1, 0"/>
                                        <p:tgtEl>
                                          <p:spTgt spid="26"/>
                                        </p:tgtEl>
                                      </p:cBhvr>
                                    </p:animEffect>
                                    <p:animScale>
                                      <p:cBhvr>
                                        <p:cTn id="35" dur="250" autoRev="1" fill="hold"/>
                                        <p:tgtEl>
                                          <p:spTgt spid="26"/>
                                        </p:tgtEl>
                                      </p:cBhvr>
                                      <p:by x="105000" y="105000"/>
                                    </p:animScale>
                                  </p:childTnLst>
                                </p:cTn>
                              </p:par>
                              <p:par>
                                <p:cTn id="36" presetID="1" presetClass="emph" presetSubtype="2" fill="hold" grpId="2" nodeType="withEffect">
                                  <p:stCondLst>
                                    <p:cond delay="0"/>
                                  </p:stCondLst>
                                  <p:childTnLst>
                                    <p:animClr clrSpc="rgb" dir="cw">
                                      <p:cBhvr>
                                        <p:cTn id="37" dur="500" fill="hold"/>
                                        <p:tgtEl>
                                          <p:spTgt spid="26"/>
                                        </p:tgtEl>
                                        <p:attrNameLst>
                                          <p:attrName>fillcolor</p:attrName>
                                        </p:attrNameLst>
                                      </p:cBhvr>
                                      <p:to>
                                        <a:srgbClr val="E5B9B7"/>
                                      </p:to>
                                    </p:animClr>
                                    <p:set>
                                      <p:cBhvr>
                                        <p:cTn id="38" dur="500" fill="hold"/>
                                        <p:tgtEl>
                                          <p:spTgt spid="26"/>
                                        </p:tgtEl>
                                        <p:attrNameLst>
                                          <p:attrName>fill.type</p:attrName>
                                        </p:attrNameLst>
                                      </p:cBhvr>
                                      <p:to>
                                        <p:strVal val="solid"/>
                                      </p:to>
                                    </p:set>
                                    <p:set>
                                      <p:cBhvr>
                                        <p:cTn id="39"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mediacall" presetSubtype="0" fill="hold" nodeType="withEffect">
                                  <p:stCondLst>
                                    <p:cond delay="0"/>
                                  </p:stCondLst>
                                  <p:childTnLst>
                                    <p:cmd type="call" cmd="playFrom(0.0)">
                                      <p:cBhvr>
                                        <p:cTn id="46" dur="862" fill="hold"/>
                                        <p:tgtEl>
                                          <p:spTgt spid="35"/>
                                        </p:tgtEl>
                                      </p:cBhvr>
                                    </p:cmd>
                                  </p:childTnLst>
                                </p:cTn>
                              </p:par>
                              <p:par>
                                <p:cTn id="47" presetID="26" presetClass="emph" presetSubtype="0" repeatCount="4000" fill="hold" grpId="1" nodeType="withEffect">
                                  <p:stCondLst>
                                    <p:cond delay="0"/>
                                  </p:stCondLst>
                                  <p:iterate type="lt">
                                    <p:tmPct val="0"/>
                                  </p:iterate>
                                  <p:childTnLst>
                                    <p:animEffect transition="out" filter="fade">
                                      <p:cBhvr>
                                        <p:cTn id="48" dur="500" tmFilter="0, 0; .2, .5; .8, .5; 1, 0"/>
                                        <p:tgtEl>
                                          <p:spTgt spid="28"/>
                                        </p:tgtEl>
                                      </p:cBhvr>
                                    </p:animEffect>
                                    <p:animScale>
                                      <p:cBhvr>
                                        <p:cTn id="49" dur="250" autoRev="1" fill="hold"/>
                                        <p:tgtEl>
                                          <p:spTgt spid="28"/>
                                        </p:tgtEl>
                                      </p:cBhvr>
                                      <p:by x="105000" y="105000"/>
                                    </p:animScale>
                                  </p:childTnLst>
                                </p:cTn>
                              </p:par>
                              <p:par>
                                <p:cTn id="50" presetID="1" presetClass="emph" presetSubtype="2" fill="hold" grpId="2" nodeType="withEffect">
                                  <p:stCondLst>
                                    <p:cond delay="0"/>
                                  </p:stCondLst>
                                  <p:childTnLst>
                                    <p:animClr clrSpc="rgb" dir="cw">
                                      <p:cBhvr>
                                        <p:cTn id="51" dur="500" fill="hold"/>
                                        <p:tgtEl>
                                          <p:spTgt spid="28"/>
                                        </p:tgtEl>
                                        <p:attrNameLst>
                                          <p:attrName>fillcolor</p:attrName>
                                        </p:attrNameLst>
                                      </p:cBhvr>
                                      <p:to>
                                        <a:srgbClr val="E5B9B7"/>
                                      </p:to>
                                    </p:animClr>
                                    <p:set>
                                      <p:cBhvr>
                                        <p:cTn id="52" dur="500" fill="hold"/>
                                        <p:tgtEl>
                                          <p:spTgt spid="28"/>
                                        </p:tgtEl>
                                        <p:attrNameLst>
                                          <p:attrName>fill.type</p:attrName>
                                        </p:attrNameLst>
                                      </p:cBhvr>
                                      <p:to>
                                        <p:strVal val="solid"/>
                                      </p:to>
                                    </p:set>
                                    <p:set>
                                      <p:cBhvr>
                                        <p:cTn id="53"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54" restart="whenNotActive" fill="hold" evtFilter="cancelBubble" nodeType="interactiveSeq">
                <p:stCondLst>
                  <p:cond evt="onClick" delay="0">
                    <p:tgtEl>
                      <p:spTgt spid="29"/>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mediacall" presetSubtype="0" fill="hold" nodeType="withEffect">
                                  <p:stCondLst>
                                    <p:cond delay="0"/>
                                  </p:stCondLst>
                                  <p:childTnLst>
                                    <p:cmd type="call" cmd="playFrom(0.0)">
                                      <p:cBhvr>
                                        <p:cTn id="60" dur="835" fill="hold"/>
                                        <p:tgtEl>
                                          <p:spTgt spid="30"/>
                                        </p:tgtEl>
                                      </p:cBhvr>
                                    </p:cmd>
                                  </p:childTnLst>
                                </p:cTn>
                              </p:par>
                              <p:par>
                                <p:cTn id="61" presetID="26" presetClass="emph" presetSubtype="0" repeatCount="4000" fill="hold" grpId="1" nodeType="withEffect">
                                  <p:stCondLst>
                                    <p:cond delay="0"/>
                                  </p:stCondLst>
                                  <p:iterate type="lt">
                                    <p:tmPct val="0"/>
                                  </p:iterate>
                                  <p:childTnLst>
                                    <p:animEffect transition="out" filter="fade">
                                      <p:cBhvr>
                                        <p:cTn id="62" dur="500" tmFilter="0, 0; .2, .5; .8, .5; 1, 0"/>
                                        <p:tgtEl>
                                          <p:spTgt spid="29"/>
                                        </p:tgtEl>
                                      </p:cBhvr>
                                    </p:animEffect>
                                    <p:animScale>
                                      <p:cBhvr>
                                        <p:cTn id="63" dur="250" autoRev="1" fill="hold"/>
                                        <p:tgtEl>
                                          <p:spTgt spid="29"/>
                                        </p:tgtEl>
                                      </p:cBhvr>
                                      <p:by x="105000" y="105000"/>
                                    </p:animScale>
                                  </p:childTnLst>
                                </p:cTn>
                              </p:par>
                              <p:par>
                                <p:cTn id="64" presetID="1" presetClass="emph" presetSubtype="2" fill="hold" grpId="2" nodeType="withEffect">
                                  <p:stCondLst>
                                    <p:cond delay="0"/>
                                  </p:stCondLst>
                                  <p:childTnLst>
                                    <p:animClr clrSpc="rgb" dir="cw">
                                      <p:cBhvr>
                                        <p:cTn id="65" dur="500" fill="hold"/>
                                        <p:tgtEl>
                                          <p:spTgt spid="29"/>
                                        </p:tgtEl>
                                        <p:attrNameLst>
                                          <p:attrName>fillcolor</p:attrName>
                                        </p:attrNameLst>
                                      </p:cBhvr>
                                      <p:to>
                                        <a:srgbClr val="C3D69B"/>
                                      </p:to>
                                    </p:animClr>
                                    <p:set>
                                      <p:cBhvr>
                                        <p:cTn id="66" dur="500" fill="hold"/>
                                        <p:tgtEl>
                                          <p:spTgt spid="29"/>
                                        </p:tgtEl>
                                        <p:attrNameLst>
                                          <p:attrName>fill.type</p:attrName>
                                        </p:attrNameLst>
                                      </p:cBhvr>
                                      <p:to>
                                        <p:strVal val="solid"/>
                                      </p:to>
                                    </p:set>
                                    <p:set>
                                      <p:cBhvr>
                                        <p:cTn id="67"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862" fill="hold"/>
                                        <p:tgtEl>
                                          <p:spTgt spid="35"/>
                                        </p:tgtEl>
                                      </p:cBhvr>
                                    </p:cmd>
                                  </p:childTnLst>
                                </p:cTn>
                              </p:par>
                              <p:par>
                                <p:cTn id="75" presetID="26" presetClass="emph" presetSubtype="0" repeatCount="4000" fill="hold" grpId="1" nodeType="withEffect">
                                  <p:stCondLst>
                                    <p:cond delay="0"/>
                                  </p:stCondLst>
                                  <p:iterate type="lt">
                                    <p:tmPct val="0"/>
                                  </p:iterate>
                                  <p:childTnLst>
                                    <p:animEffect transition="out" filter="fade">
                                      <p:cBhvr>
                                        <p:cTn id="76" dur="500" tmFilter="0, 0; .2, .5; .8, .5; 1, 0"/>
                                        <p:tgtEl>
                                          <p:spTgt spid="27"/>
                                        </p:tgtEl>
                                      </p:cBhvr>
                                    </p:animEffect>
                                    <p:animScale>
                                      <p:cBhvr>
                                        <p:cTn id="77" dur="250" autoRev="1" fill="hold"/>
                                        <p:tgtEl>
                                          <p:spTgt spid="27"/>
                                        </p:tgtEl>
                                      </p:cBhvr>
                                      <p:by x="105000" y="105000"/>
                                    </p:animScale>
                                  </p:childTnLst>
                                </p:cTn>
                              </p:par>
                              <p:par>
                                <p:cTn id="78" presetID="1" presetClass="emph" presetSubtype="2" fill="hold" grpId="2" nodeType="withEffect">
                                  <p:stCondLst>
                                    <p:cond delay="0"/>
                                  </p:stCondLst>
                                  <p:childTnLst>
                                    <p:animClr clrSpc="rgb" dir="cw">
                                      <p:cBhvr>
                                        <p:cTn id="79" dur="500" fill="hold"/>
                                        <p:tgtEl>
                                          <p:spTgt spid="27"/>
                                        </p:tgtEl>
                                        <p:attrNameLst>
                                          <p:attrName>fillcolor</p:attrName>
                                        </p:attrNameLst>
                                      </p:cBhvr>
                                      <p:to>
                                        <a:srgbClr val="E5B9B7"/>
                                      </p:to>
                                    </p:animClr>
                                    <p:set>
                                      <p:cBhvr>
                                        <p:cTn id="80" dur="500" fill="hold"/>
                                        <p:tgtEl>
                                          <p:spTgt spid="27"/>
                                        </p:tgtEl>
                                        <p:attrNameLst>
                                          <p:attrName>fill.type</p:attrName>
                                        </p:attrNameLst>
                                      </p:cBhvr>
                                      <p:to>
                                        <p:strVal val="solid"/>
                                      </p:to>
                                    </p:set>
                                    <p:set>
                                      <p:cBhvr>
                                        <p:cTn id="8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25" grpId="0"/>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lIns="45720" tIns="22860" rIns="45720" bIns="22860"/>
          <a:lstStyle/>
          <a:p>
            <a:endParaRPr lang="vi-VN"/>
          </a:p>
        </p:txBody>
      </p:sp>
      <p:grpSp>
        <p:nvGrpSpPr>
          <p:cNvPr id="3" name="Group 3"/>
          <p:cNvGrpSpPr/>
          <p:nvPr/>
        </p:nvGrpSpPr>
        <p:grpSpPr>
          <a:xfrm>
            <a:off x="304800" y="247650"/>
            <a:ext cx="8501454" cy="745950"/>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vi-VN"/>
            </a:p>
          </p:txBody>
        </p:sp>
        <p:sp>
          <p:nvSpPr>
            <p:cNvPr id="5" name="TextBox 5"/>
            <p:cNvSpPr txBox="1"/>
            <p:nvPr/>
          </p:nvSpPr>
          <p:spPr>
            <a:xfrm>
              <a:off x="88900" y="-38100"/>
              <a:ext cx="635000" cy="444500"/>
            </a:xfrm>
            <a:prstGeom prst="rect">
              <a:avLst/>
            </a:prstGeom>
          </p:spPr>
          <p:txBody>
            <a:bodyPr lIns="50800" tIns="50800" rIns="50800" bIns="50800" rtlCol="0" anchor="ctr"/>
            <a:lstStyle/>
            <a:p>
              <a:pPr algn="ctr">
                <a:lnSpc>
                  <a:spcPts val="1374"/>
                </a:lnSpc>
              </a:pPr>
              <a:endParaRPr/>
            </a:p>
          </p:txBody>
        </p:sp>
      </p:grpSp>
      <p:sp>
        <p:nvSpPr>
          <p:cNvPr id="24" name="TextBox 23"/>
          <p:cNvSpPr txBox="1"/>
          <p:nvPr/>
        </p:nvSpPr>
        <p:spPr>
          <a:xfrm>
            <a:off x="1793277" y="194281"/>
            <a:ext cx="5524500" cy="807913"/>
          </a:xfrm>
          <a:prstGeom prst="rect">
            <a:avLst/>
          </a:prstGeom>
          <a:noFill/>
        </p:spPr>
        <p:txBody>
          <a:bodyPr wrap="square" lIns="45720" tIns="22860" rIns="45720" bIns="22860" rtlCol="0">
            <a:spAutoFit/>
          </a:bodyPr>
          <a:lstStyle/>
          <a:p>
            <a:pPr algn="ctr">
              <a:lnSpc>
                <a:spcPct val="150000"/>
              </a:lnSpc>
            </a:pPr>
            <a:r>
              <a:rPr lang="vi-VN" sz="3300" b="1" dirty="0">
                <a:solidFill>
                  <a:schemeClr val="bg1"/>
                </a:solidFill>
                <a:latin typeface="Arial" panose="020B0604020202020204" pitchFamily="34" charset="0"/>
                <a:cs typeface="Arial" panose="020B0604020202020204" pitchFamily="34" charset="0"/>
              </a:rPr>
              <a:t>LUYỆN TẬP</a:t>
            </a:r>
            <a:endParaRPr lang="en-US" sz="33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502500" y="1193250"/>
            <a:ext cx="8039100" cy="353943"/>
          </a:xfrm>
          <a:prstGeom prst="rect">
            <a:avLst/>
          </a:prstGeom>
        </p:spPr>
        <p:txBody>
          <a:bodyPr wrap="square" lIns="45720" tIns="22860" rIns="45720" bIns="22860">
            <a:spAutoFit/>
          </a:bodyPr>
          <a:lstStyle/>
          <a:p>
            <a:r>
              <a:rPr lang="vi-VN" sz="2000" b="1" dirty="0">
                <a:solidFill>
                  <a:srgbClr val="C00000"/>
                </a:solidFill>
                <a:latin typeface="Arial" panose="020B0604020202020204" pitchFamily="34" charset="0"/>
                <a:cs typeface="Arial" panose="020B0604020202020204" pitchFamily="34" charset="0"/>
              </a:rPr>
              <a:t>Câu </a:t>
            </a:r>
            <a:r>
              <a:rPr lang="vi-VN" sz="2000" b="1" dirty="0" smtClean="0">
                <a:solidFill>
                  <a:srgbClr val="C00000"/>
                </a:solidFill>
                <a:latin typeface="Arial" panose="020B0604020202020204" pitchFamily="34" charset="0"/>
                <a:cs typeface="Arial" panose="020B0604020202020204" pitchFamily="34" charset="0"/>
              </a:rPr>
              <a:t>3. </a:t>
            </a:r>
            <a:r>
              <a:rPr lang="vi-VN" sz="2000" dirty="0" smtClean="0">
                <a:latin typeface="Arial" panose="020B0604020202020204" pitchFamily="34" charset="0"/>
                <a:cs typeface="Arial" panose="020B0604020202020204" pitchFamily="34" charset="0"/>
              </a:rPr>
              <a:t>Nội dung nào dưới đây là vai trò của chủ thể trung gian?</a:t>
            </a:r>
            <a:endParaRPr lang="en-US" sz="2000" dirty="0">
              <a:latin typeface="Arial" panose="020B0604020202020204" pitchFamily="34" charset="0"/>
              <a:cs typeface="Arial" panose="020B0604020202020204" pitchFamily="34" charset="0"/>
            </a:endParaRPr>
          </a:p>
        </p:txBody>
      </p:sp>
      <p:sp>
        <p:nvSpPr>
          <p:cNvPr id="26" name="Plaque 25"/>
          <p:cNvSpPr/>
          <p:nvPr/>
        </p:nvSpPr>
        <p:spPr>
          <a:xfrm>
            <a:off x="4800600" y="3524250"/>
            <a:ext cx="4082911" cy="1314150"/>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a:solidFill>
                  <a:schemeClr val="tx1"/>
                </a:solidFill>
                <a:latin typeface="Arial" panose="020B0604020202020204" pitchFamily="34" charset="0"/>
                <a:cs typeface="Arial" panose="020B0604020202020204" pitchFamily="34" charset="0"/>
              </a:rPr>
              <a:t>D</a:t>
            </a:r>
            <a:r>
              <a:rPr lang="vi-VN" sz="2000" dirty="0" smtClean="0">
                <a:solidFill>
                  <a:schemeClr val="tx1"/>
                </a:solidFill>
                <a:latin typeface="Arial" panose="020B0604020202020204" pitchFamily="34" charset="0"/>
                <a:cs typeface="Arial" panose="020B0604020202020204" pitchFamily="34" charset="0"/>
              </a:rPr>
              <a:t>. Dẫn dắt nền kinh tế theo định hướng xã hội chủ nghĩa.</a:t>
            </a:r>
            <a:endParaRPr lang="en-US" sz="2000" dirty="0">
              <a:solidFill>
                <a:schemeClr val="tx1"/>
              </a:solidFill>
              <a:latin typeface="Arial" panose="020B0604020202020204" pitchFamily="34" charset="0"/>
              <a:cs typeface="Arial" panose="020B0604020202020204" pitchFamily="34" charset="0"/>
            </a:endParaRPr>
          </a:p>
        </p:txBody>
      </p:sp>
      <p:sp>
        <p:nvSpPr>
          <p:cNvPr id="27" name="Plaque 26"/>
          <p:cNvSpPr/>
          <p:nvPr/>
        </p:nvSpPr>
        <p:spPr>
          <a:xfrm>
            <a:off x="388620" y="3537408"/>
            <a:ext cx="4082911" cy="1308192"/>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a:solidFill>
                  <a:schemeClr val="tx1"/>
                </a:solidFill>
                <a:latin typeface="Arial" panose="020B0604020202020204" pitchFamily="34" charset="0"/>
                <a:cs typeface="Arial" panose="020B0604020202020204" pitchFamily="34" charset="0"/>
              </a:rPr>
              <a:t>C. </a:t>
            </a:r>
            <a:r>
              <a:rPr lang="vi-VN" sz="2000" dirty="0" smtClean="0">
                <a:solidFill>
                  <a:schemeClr val="tx1"/>
                </a:solidFill>
                <a:latin typeface="Arial" panose="020B0604020202020204" pitchFamily="34" charset="0"/>
                <a:cs typeface="Arial" panose="020B0604020202020204" pitchFamily="34" charset="0"/>
              </a:rPr>
              <a:t>Khắc phục những bất ổn trong nền kinh tế như lạm phát, thất nghiệp.</a:t>
            </a:r>
            <a:endParaRPr lang="en-US" sz="2000" dirty="0">
              <a:solidFill>
                <a:schemeClr val="tx1"/>
              </a:solidFill>
              <a:latin typeface="Arial" panose="020B0604020202020204" pitchFamily="34" charset="0"/>
              <a:cs typeface="Arial" panose="020B0604020202020204" pitchFamily="34" charset="0"/>
            </a:endParaRPr>
          </a:p>
        </p:txBody>
      </p:sp>
      <p:sp>
        <p:nvSpPr>
          <p:cNvPr id="28" name="Plaque 27"/>
          <p:cNvSpPr/>
          <p:nvPr/>
        </p:nvSpPr>
        <p:spPr>
          <a:xfrm>
            <a:off x="4773000" y="1778400"/>
            <a:ext cx="4082911" cy="142181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a:solidFill>
                  <a:schemeClr val="tx1"/>
                </a:solidFill>
                <a:latin typeface="Arial" panose="020B0604020202020204" pitchFamily="34" charset="0"/>
                <a:cs typeface="Arial" panose="020B0604020202020204" pitchFamily="34" charset="0"/>
              </a:rPr>
              <a:t>B. </a:t>
            </a:r>
            <a:r>
              <a:rPr lang="vi-VN" sz="2000" dirty="0" smtClean="0">
                <a:solidFill>
                  <a:schemeClr val="tx1"/>
                </a:solidFill>
                <a:latin typeface="Arial" panose="020B0604020202020204" pitchFamily="34" charset="0"/>
                <a:cs typeface="Arial" panose="020B0604020202020204" pitchFamily="34" charset="0"/>
              </a:rPr>
              <a:t>Thực hiện tăng trưởng kinh tế gắn liền với tiến bộ, công bằng xã hội.</a:t>
            </a:r>
            <a:endParaRPr lang="en-US" sz="2000" dirty="0">
              <a:solidFill>
                <a:schemeClr val="tx1"/>
              </a:solidFill>
              <a:latin typeface="Arial" panose="020B0604020202020204" pitchFamily="34" charset="0"/>
              <a:cs typeface="Arial" panose="020B0604020202020204" pitchFamily="34" charset="0"/>
            </a:endParaRPr>
          </a:p>
        </p:txBody>
      </p:sp>
      <p:sp>
        <p:nvSpPr>
          <p:cNvPr id="29" name="Plaque 28"/>
          <p:cNvSpPr/>
          <p:nvPr/>
        </p:nvSpPr>
        <p:spPr>
          <a:xfrm>
            <a:off x="365400" y="1778400"/>
            <a:ext cx="4082911" cy="141461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a:solidFill>
                  <a:schemeClr val="tx1"/>
                </a:solidFill>
                <a:latin typeface="Arial" panose="020B0604020202020204" pitchFamily="34" charset="0"/>
                <a:cs typeface="Arial" panose="020B0604020202020204" pitchFamily="34" charset="0"/>
              </a:rPr>
              <a:t>A</a:t>
            </a:r>
            <a:r>
              <a:rPr lang="vi-VN" sz="2000" dirty="0" smtClean="0">
                <a:solidFill>
                  <a:schemeClr val="tx1"/>
                </a:solidFill>
                <a:latin typeface="Arial" panose="020B0604020202020204" pitchFamily="34" charset="0"/>
                <a:cs typeface="Arial" panose="020B0604020202020204" pitchFamily="34" charset="0"/>
              </a:rPr>
              <a:t>. Là cầu nối giữa các chủ thể sản xuất, tiêu dùng hàng hóa, dịch vụ trên thị trường.</a:t>
            </a:r>
            <a:endParaRPr lang="en-US" sz="2000" dirty="0">
              <a:solidFill>
                <a:schemeClr val="tx1"/>
              </a:solidFill>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 xmlns:a16="http://schemas.microsoft.com/office/drawing/2014/main" id="{AC8476BF-CFEA-75C6-A99E-DFEBA0615956}"/>
              </a:ext>
            </a:extLst>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3221181" y="-318633"/>
            <a:ext cx="243682" cy="243682"/>
          </a:xfrm>
          <a:prstGeom prst="rect">
            <a:avLst/>
          </a:prstGeom>
        </p:spPr>
      </p:pic>
      <p:pic>
        <p:nvPicPr>
          <p:cNvPr id="31" name="Picture 5">
            <a:extLst>
              <a:ext uri="{FF2B5EF4-FFF2-40B4-BE49-F238E27FC236}">
                <a16:creationId xmlns="" xmlns:a16="http://schemas.microsoft.com/office/drawing/2014/main" id="{6ED69A8E-3629-71D5-BBA5-B0D841236B4C}"/>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3433200" y="2480250"/>
            <a:ext cx="633766" cy="551632"/>
          </a:xfrm>
          <a:prstGeom prst="rect">
            <a:avLst/>
          </a:prstGeom>
        </p:spPr>
      </p:pic>
      <p:pic>
        <p:nvPicPr>
          <p:cNvPr id="32" name="Picture 10">
            <a:extLst>
              <a:ext uri="{FF2B5EF4-FFF2-40B4-BE49-F238E27FC236}">
                <a16:creationId xmlns="" xmlns:a16="http://schemas.microsoft.com/office/drawing/2014/main" id="{93F2F73B-7500-D6CF-7EC0-81FB44633811}"/>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3740042" y="3783637"/>
            <a:ext cx="631593" cy="562692"/>
          </a:xfrm>
          <a:prstGeom prst="rect">
            <a:avLst/>
          </a:prstGeom>
        </p:spPr>
      </p:pic>
      <p:pic>
        <p:nvPicPr>
          <p:cNvPr id="33" name="Picture 10">
            <a:extLst>
              <a:ext uri="{FF2B5EF4-FFF2-40B4-BE49-F238E27FC236}">
                <a16:creationId xmlns="" xmlns:a16="http://schemas.microsoft.com/office/drawing/2014/main" id="{FBEB367B-911F-64C4-9BB5-C939C681C389}"/>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8130900" y="2411250"/>
            <a:ext cx="631593" cy="562692"/>
          </a:xfrm>
          <a:prstGeom prst="rect">
            <a:avLst/>
          </a:prstGeom>
        </p:spPr>
      </p:pic>
      <p:pic>
        <p:nvPicPr>
          <p:cNvPr id="34" name="Picture 10">
            <a:extLst>
              <a:ext uri="{FF2B5EF4-FFF2-40B4-BE49-F238E27FC236}">
                <a16:creationId xmlns="" xmlns:a16="http://schemas.microsoft.com/office/drawing/2014/main" id="{2968104A-E55D-7895-FFF7-2F96E1FA4E15}"/>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8267700" y="3829050"/>
            <a:ext cx="631593" cy="562692"/>
          </a:xfrm>
          <a:prstGeom prst="rect">
            <a:avLst/>
          </a:prstGeom>
        </p:spPr>
      </p:pic>
      <p:pic>
        <p:nvPicPr>
          <p:cNvPr id="35" name="Correct sound effect and wrong sound effect (mp3cut.net) (1)">
            <a:hlinkClick r:id="" action="ppaction://media"/>
            <a:extLst>
              <a:ext uri="{FF2B5EF4-FFF2-40B4-BE49-F238E27FC236}">
                <a16:creationId xmlns="" xmlns:a16="http://schemas.microsoft.com/office/drawing/2014/main" id="{7B0910DA-DC4C-E019-946C-6E0766739CA0}"/>
              </a:ext>
            </a:extLst>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4274606" y="-318633"/>
            <a:ext cx="243682" cy="243682"/>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0"/>
                </p:tgtEl>
              </p:cMediaNode>
            </p:video>
            <p:video>
              <p:cMediaNode vol="80000">
                <p:cTn id="25" fill="hold" display="0">
                  <p:stCondLst>
                    <p:cond delay="indefinite"/>
                  </p:stCondLst>
                  <p:endCondLst>
                    <p:cond evt="onStopAudio" delay="0">
                      <p:tgtEl>
                        <p:sldTgt/>
                      </p:tgtEl>
                    </p:cond>
                  </p:endCondLst>
                </p:cTn>
                <p:tgtEl>
                  <p:spTgt spid="35"/>
                </p:tgtEl>
              </p:cMediaNode>
            </p:video>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mediacall" presetSubtype="0" fill="hold" nodeType="withEffect">
                                  <p:stCondLst>
                                    <p:cond delay="0"/>
                                  </p:stCondLst>
                                  <p:childTnLst>
                                    <p:cmd type="call" cmd="playFrom(0.0)">
                                      <p:cBhvr>
                                        <p:cTn id="32" dur="862" fill="hold"/>
                                        <p:tgtEl>
                                          <p:spTgt spid="35"/>
                                        </p:tgtEl>
                                      </p:cBhvr>
                                    </p:cmd>
                                  </p:childTnLst>
                                </p:cTn>
                              </p:par>
                              <p:par>
                                <p:cTn id="33" presetID="26" presetClass="emph" presetSubtype="0" repeatCount="4000" fill="hold" grpId="1" nodeType="withEffect">
                                  <p:stCondLst>
                                    <p:cond delay="0"/>
                                  </p:stCondLst>
                                  <p:iterate type="lt">
                                    <p:tmPct val="0"/>
                                  </p:iterate>
                                  <p:childTnLst>
                                    <p:animEffect transition="out" filter="fade">
                                      <p:cBhvr>
                                        <p:cTn id="34" dur="500" tmFilter="0, 0; .2, .5; .8, .5; 1, 0"/>
                                        <p:tgtEl>
                                          <p:spTgt spid="26"/>
                                        </p:tgtEl>
                                      </p:cBhvr>
                                    </p:animEffect>
                                    <p:animScale>
                                      <p:cBhvr>
                                        <p:cTn id="35" dur="250" autoRev="1" fill="hold"/>
                                        <p:tgtEl>
                                          <p:spTgt spid="26"/>
                                        </p:tgtEl>
                                      </p:cBhvr>
                                      <p:by x="105000" y="105000"/>
                                    </p:animScale>
                                  </p:childTnLst>
                                </p:cTn>
                              </p:par>
                              <p:par>
                                <p:cTn id="36" presetID="1" presetClass="emph" presetSubtype="2" fill="hold" grpId="2" nodeType="withEffect">
                                  <p:stCondLst>
                                    <p:cond delay="0"/>
                                  </p:stCondLst>
                                  <p:childTnLst>
                                    <p:animClr clrSpc="rgb" dir="cw">
                                      <p:cBhvr>
                                        <p:cTn id="37" dur="500" fill="hold"/>
                                        <p:tgtEl>
                                          <p:spTgt spid="26"/>
                                        </p:tgtEl>
                                        <p:attrNameLst>
                                          <p:attrName>fillcolor</p:attrName>
                                        </p:attrNameLst>
                                      </p:cBhvr>
                                      <p:to>
                                        <a:srgbClr val="E5B9B7"/>
                                      </p:to>
                                    </p:animClr>
                                    <p:set>
                                      <p:cBhvr>
                                        <p:cTn id="38" dur="500" fill="hold"/>
                                        <p:tgtEl>
                                          <p:spTgt spid="26"/>
                                        </p:tgtEl>
                                        <p:attrNameLst>
                                          <p:attrName>fill.type</p:attrName>
                                        </p:attrNameLst>
                                      </p:cBhvr>
                                      <p:to>
                                        <p:strVal val="solid"/>
                                      </p:to>
                                    </p:set>
                                    <p:set>
                                      <p:cBhvr>
                                        <p:cTn id="39"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mediacall" presetSubtype="0" fill="hold" nodeType="withEffect">
                                  <p:stCondLst>
                                    <p:cond delay="0"/>
                                  </p:stCondLst>
                                  <p:childTnLst>
                                    <p:cmd type="call" cmd="playFrom(0.0)">
                                      <p:cBhvr>
                                        <p:cTn id="46" dur="862" fill="hold"/>
                                        <p:tgtEl>
                                          <p:spTgt spid="35"/>
                                        </p:tgtEl>
                                      </p:cBhvr>
                                    </p:cmd>
                                  </p:childTnLst>
                                </p:cTn>
                              </p:par>
                              <p:par>
                                <p:cTn id="47" presetID="26" presetClass="emph" presetSubtype="0" repeatCount="4000" fill="hold" grpId="1" nodeType="withEffect">
                                  <p:stCondLst>
                                    <p:cond delay="0"/>
                                  </p:stCondLst>
                                  <p:iterate type="lt">
                                    <p:tmPct val="0"/>
                                  </p:iterate>
                                  <p:childTnLst>
                                    <p:animEffect transition="out" filter="fade">
                                      <p:cBhvr>
                                        <p:cTn id="48" dur="500" tmFilter="0, 0; .2, .5; .8, .5; 1, 0"/>
                                        <p:tgtEl>
                                          <p:spTgt spid="28"/>
                                        </p:tgtEl>
                                      </p:cBhvr>
                                    </p:animEffect>
                                    <p:animScale>
                                      <p:cBhvr>
                                        <p:cTn id="49" dur="250" autoRev="1" fill="hold"/>
                                        <p:tgtEl>
                                          <p:spTgt spid="28"/>
                                        </p:tgtEl>
                                      </p:cBhvr>
                                      <p:by x="105000" y="105000"/>
                                    </p:animScale>
                                  </p:childTnLst>
                                </p:cTn>
                              </p:par>
                              <p:par>
                                <p:cTn id="50" presetID="1" presetClass="emph" presetSubtype="2" fill="hold" grpId="2" nodeType="withEffect">
                                  <p:stCondLst>
                                    <p:cond delay="0"/>
                                  </p:stCondLst>
                                  <p:childTnLst>
                                    <p:animClr clrSpc="rgb" dir="cw">
                                      <p:cBhvr>
                                        <p:cTn id="51" dur="500" fill="hold"/>
                                        <p:tgtEl>
                                          <p:spTgt spid="28"/>
                                        </p:tgtEl>
                                        <p:attrNameLst>
                                          <p:attrName>fillcolor</p:attrName>
                                        </p:attrNameLst>
                                      </p:cBhvr>
                                      <p:to>
                                        <a:srgbClr val="E5B9B7"/>
                                      </p:to>
                                    </p:animClr>
                                    <p:set>
                                      <p:cBhvr>
                                        <p:cTn id="52" dur="500" fill="hold"/>
                                        <p:tgtEl>
                                          <p:spTgt spid="28"/>
                                        </p:tgtEl>
                                        <p:attrNameLst>
                                          <p:attrName>fill.type</p:attrName>
                                        </p:attrNameLst>
                                      </p:cBhvr>
                                      <p:to>
                                        <p:strVal val="solid"/>
                                      </p:to>
                                    </p:set>
                                    <p:set>
                                      <p:cBhvr>
                                        <p:cTn id="53"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54" restart="whenNotActive" fill="hold" evtFilter="cancelBubble" nodeType="interactiveSeq">
                <p:stCondLst>
                  <p:cond evt="onClick" delay="0">
                    <p:tgtEl>
                      <p:spTgt spid="29"/>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mediacall" presetSubtype="0" fill="hold" nodeType="withEffect">
                                  <p:stCondLst>
                                    <p:cond delay="0"/>
                                  </p:stCondLst>
                                  <p:childTnLst>
                                    <p:cmd type="call" cmd="playFrom(0.0)">
                                      <p:cBhvr>
                                        <p:cTn id="60" dur="835" fill="hold"/>
                                        <p:tgtEl>
                                          <p:spTgt spid="30"/>
                                        </p:tgtEl>
                                      </p:cBhvr>
                                    </p:cmd>
                                  </p:childTnLst>
                                </p:cTn>
                              </p:par>
                              <p:par>
                                <p:cTn id="61" presetID="26" presetClass="emph" presetSubtype="0" repeatCount="4000" fill="hold" grpId="1" nodeType="withEffect">
                                  <p:stCondLst>
                                    <p:cond delay="0"/>
                                  </p:stCondLst>
                                  <p:iterate type="lt">
                                    <p:tmPct val="0"/>
                                  </p:iterate>
                                  <p:childTnLst>
                                    <p:animEffect transition="out" filter="fade">
                                      <p:cBhvr>
                                        <p:cTn id="62" dur="500" tmFilter="0, 0; .2, .5; .8, .5; 1, 0"/>
                                        <p:tgtEl>
                                          <p:spTgt spid="29"/>
                                        </p:tgtEl>
                                      </p:cBhvr>
                                    </p:animEffect>
                                    <p:animScale>
                                      <p:cBhvr>
                                        <p:cTn id="63" dur="250" autoRev="1" fill="hold"/>
                                        <p:tgtEl>
                                          <p:spTgt spid="29"/>
                                        </p:tgtEl>
                                      </p:cBhvr>
                                      <p:by x="105000" y="105000"/>
                                    </p:animScale>
                                  </p:childTnLst>
                                </p:cTn>
                              </p:par>
                              <p:par>
                                <p:cTn id="64" presetID="1" presetClass="emph" presetSubtype="2" fill="hold" grpId="2" nodeType="withEffect">
                                  <p:stCondLst>
                                    <p:cond delay="0"/>
                                  </p:stCondLst>
                                  <p:childTnLst>
                                    <p:animClr clrSpc="rgb" dir="cw">
                                      <p:cBhvr>
                                        <p:cTn id="65" dur="500" fill="hold"/>
                                        <p:tgtEl>
                                          <p:spTgt spid="29"/>
                                        </p:tgtEl>
                                        <p:attrNameLst>
                                          <p:attrName>fillcolor</p:attrName>
                                        </p:attrNameLst>
                                      </p:cBhvr>
                                      <p:to>
                                        <a:srgbClr val="C3D69B"/>
                                      </p:to>
                                    </p:animClr>
                                    <p:set>
                                      <p:cBhvr>
                                        <p:cTn id="66" dur="500" fill="hold"/>
                                        <p:tgtEl>
                                          <p:spTgt spid="29"/>
                                        </p:tgtEl>
                                        <p:attrNameLst>
                                          <p:attrName>fill.type</p:attrName>
                                        </p:attrNameLst>
                                      </p:cBhvr>
                                      <p:to>
                                        <p:strVal val="solid"/>
                                      </p:to>
                                    </p:set>
                                    <p:set>
                                      <p:cBhvr>
                                        <p:cTn id="67"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862" fill="hold"/>
                                        <p:tgtEl>
                                          <p:spTgt spid="35"/>
                                        </p:tgtEl>
                                      </p:cBhvr>
                                    </p:cmd>
                                  </p:childTnLst>
                                </p:cTn>
                              </p:par>
                              <p:par>
                                <p:cTn id="75" presetID="26" presetClass="emph" presetSubtype="0" repeatCount="4000" fill="hold" grpId="1" nodeType="withEffect">
                                  <p:stCondLst>
                                    <p:cond delay="0"/>
                                  </p:stCondLst>
                                  <p:iterate type="lt">
                                    <p:tmPct val="0"/>
                                  </p:iterate>
                                  <p:childTnLst>
                                    <p:animEffect transition="out" filter="fade">
                                      <p:cBhvr>
                                        <p:cTn id="76" dur="500" tmFilter="0, 0; .2, .5; .8, .5; 1, 0"/>
                                        <p:tgtEl>
                                          <p:spTgt spid="27"/>
                                        </p:tgtEl>
                                      </p:cBhvr>
                                    </p:animEffect>
                                    <p:animScale>
                                      <p:cBhvr>
                                        <p:cTn id="77" dur="250" autoRev="1" fill="hold"/>
                                        <p:tgtEl>
                                          <p:spTgt spid="27"/>
                                        </p:tgtEl>
                                      </p:cBhvr>
                                      <p:by x="105000" y="105000"/>
                                    </p:animScale>
                                  </p:childTnLst>
                                </p:cTn>
                              </p:par>
                              <p:par>
                                <p:cTn id="78" presetID="1" presetClass="emph" presetSubtype="2" fill="hold" grpId="2" nodeType="withEffect">
                                  <p:stCondLst>
                                    <p:cond delay="0"/>
                                  </p:stCondLst>
                                  <p:childTnLst>
                                    <p:animClr clrSpc="rgb" dir="cw">
                                      <p:cBhvr>
                                        <p:cTn id="79" dur="500" fill="hold"/>
                                        <p:tgtEl>
                                          <p:spTgt spid="27"/>
                                        </p:tgtEl>
                                        <p:attrNameLst>
                                          <p:attrName>fillcolor</p:attrName>
                                        </p:attrNameLst>
                                      </p:cBhvr>
                                      <p:to>
                                        <a:srgbClr val="E5B9B7"/>
                                      </p:to>
                                    </p:animClr>
                                    <p:set>
                                      <p:cBhvr>
                                        <p:cTn id="80" dur="500" fill="hold"/>
                                        <p:tgtEl>
                                          <p:spTgt spid="27"/>
                                        </p:tgtEl>
                                        <p:attrNameLst>
                                          <p:attrName>fill.type</p:attrName>
                                        </p:attrNameLst>
                                      </p:cBhvr>
                                      <p:to>
                                        <p:strVal val="solid"/>
                                      </p:to>
                                    </p:set>
                                    <p:set>
                                      <p:cBhvr>
                                        <p:cTn id="8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25" grpId="0"/>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lIns="45720" tIns="22860" rIns="45720" bIns="22860"/>
          <a:lstStyle/>
          <a:p>
            <a:endParaRPr lang="vi-VN"/>
          </a:p>
        </p:txBody>
      </p:sp>
      <p:grpSp>
        <p:nvGrpSpPr>
          <p:cNvPr id="3" name="Group 3"/>
          <p:cNvGrpSpPr/>
          <p:nvPr/>
        </p:nvGrpSpPr>
        <p:grpSpPr>
          <a:xfrm>
            <a:off x="304800" y="247650"/>
            <a:ext cx="8501454" cy="745950"/>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vi-VN"/>
            </a:p>
          </p:txBody>
        </p:sp>
        <p:sp>
          <p:nvSpPr>
            <p:cNvPr id="5" name="TextBox 5"/>
            <p:cNvSpPr txBox="1"/>
            <p:nvPr/>
          </p:nvSpPr>
          <p:spPr>
            <a:xfrm>
              <a:off x="88900" y="-38100"/>
              <a:ext cx="635000" cy="444500"/>
            </a:xfrm>
            <a:prstGeom prst="rect">
              <a:avLst/>
            </a:prstGeom>
          </p:spPr>
          <p:txBody>
            <a:bodyPr lIns="50800" tIns="50800" rIns="50800" bIns="50800" rtlCol="0" anchor="ctr"/>
            <a:lstStyle/>
            <a:p>
              <a:pPr algn="ctr">
                <a:lnSpc>
                  <a:spcPts val="1374"/>
                </a:lnSpc>
              </a:pPr>
              <a:endParaRPr/>
            </a:p>
          </p:txBody>
        </p:sp>
      </p:grpSp>
      <p:sp>
        <p:nvSpPr>
          <p:cNvPr id="24" name="TextBox 23"/>
          <p:cNvSpPr txBox="1"/>
          <p:nvPr/>
        </p:nvSpPr>
        <p:spPr>
          <a:xfrm>
            <a:off x="1793277" y="194281"/>
            <a:ext cx="5524500" cy="807913"/>
          </a:xfrm>
          <a:prstGeom prst="rect">
            <a:avLst/>
          </a:prstGeom>
          <a:noFill/>
        </p:spPr>
        <p:txBody>
          <a:bodyPr wrap="square" lIns="45720" tIns="22860" rIns="45720" bIns="22860" rtlCol="0">
            <a:spAutoFit/>
          </a:bodyPr>
          <a:lstStyle/>
          <a:p>
            <a:pPr algn="ctr">
              <a:lnSpc>
                <a:spcPct val="150000"/>
              </a:lnSpc>
            </a:pPr>
            <a:r>
              <a:rPr lang="vi-VN" sz="3300" b="1" dirty="0">
                <a:solidFill>
                  <a:schemeClr val="bg1"/>
                </a:solidFill>
                <a:latin typeface="Arial" panose="020B0604020202020204" pitchFamily="34" charset="0"/>
                <a:cs typeface="Arial" panose="020B0604020202020204" pitchFamily="34" charset="0"/>
              </a:rPr>
              <a:t>LUYỆN TẬP</a:t>
            </a:r>
            <a:endParaRPr lang="en-US" sz="3300" b="1"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495300" y="1466850"/>
            <a:ext cx="8303100" cy="353943"/>
          </a:xfrm>
          <a:prstGeom prst="rect">
            <a:avLst/>
          </a:prstGeom>
        </p:spPr>
        <p:txBody>
          <a:bodyPr wrap="square" lIns="45720" tIns="22860" rIns="45720" bIns="22860">
            <a:spAutoFit/>
          </a:bodyPr>
          <a:lstStyle/>
          <a:p>
            <a:r>
              <a:rPr lang="vi-VN" sz="2000" b="1" dirty="0">
                <a:solidFill>
                  <a:srgbClr val="C00000"/>
                </a:solidFill>
                <a:latin typeface="Arial" panose="020B0604020202020204" pitchFamily="34" charset="0"/>
                <a:cs typeface="Arial" panose="020B0604020202020204" pitchFamily="34" charset="0"/>
              </a:rPr>
              <a:t>Câu </a:t>
            </a:r>
            <a:r>
              <a:rPr lang="vi-VN" sz="2000" b="1" dirty="0" smtClean="0">
                <a:solidFill>
                  <a:srgbClr val="C00000"/>
                </a:solidFill>
                <a:latin typeface="Arial" panose="020B0604020202020204" pitchFamily="34" charset="0"/>
                <a:cs typeface="Arial" panose="020B0604020202020204" pitchFamily="34" charset="0"/>
              </a:rPr>
              <a:t>4. </a:t>
            </a:r>
            <a:r>
              <a:rPr lang="vi-VN" sz="2000" dirty="0" smtClean="0">
                <a:latin typeface="Arial" panose="020B0604020202020204" pitchFamily="34" charset="0"/>
                <a:cs typeface="Arial" panose="020B0604020202020204" pitchFamily="34" charset="0"/>
              </a:rPr>
              <a:t>Nội dung nào dưới đây là vai trò chủ thể kinh tế của Nhà nước?</a:t>
            </a:r>
            <a:endParaRPr lang="en-US" sz="2000" dirty="0">
              <a:latin typeface="Arial" panose="020B0604020202020204" pitchFamily="34" charset="0"/>
              <a:cs typeface="Arial" panose="020B0604020202020204" pitchFamily="34" charset="0"/>
            </a:endParaRPr>
          </a:p>
        </p:txBody>
      </p:sp>
      <p:sp>
        <p:nvSpPr>
          <p:cNvPr id="26" name="Plaque 25"/>
          <p:cNvSpPr/>
          <p:nvPr/>
        </p:nvSpPr>
        <p:spPr>
          <a:xfrm>
            <a:off x="4793400" y="2264250"/>
            <a:ext cx="4082911" cy="100526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smtClean="0">
                <a:solidFill>
                  <a:schemeClr val="tx1"/>
                </a:solidFill>
                <a:latin typeface="Arial" panose="020B0604020202020204" pitchFamily="34" charset="0"/>
                <a:cs typeface="Arial" panose="020B0604020202020204" pitchFamily="34" charset="0"/>
              </a:rPr>
              <a:t>B. Quyết định hiệu quả kinh doanh của doanh nghiệp</a:t>
            </a:r>
            <a:endParaRPr lang="en-US" sz="2000" dirty="0">
              <a:solidFill>
                <a:schemeClr val="tx1"/>
              </a:solidFill>
              <a:latin typeface="Arial" panose="020B0604020202020204" pitchFamily="34" charset="0"/>
              <a:cs typeface="Arial" panose="020B0604020202020204" pitchFamily="34" charset="0"/>
            </a:endParaRPr>
          </a:p>
        </p:txBody>
      </p:sp>
      <p:sp>
        <p:nvSpPr>
          <p:cNvPr id="27" name="Plaque 26"/>
          <p:cNvSpPr/>
          <p:nvPr/>
        </p:nvSpPr>
        <p:spPr>
          <a:xfrm>
            <a:off x="388620" y="3537408"/>
            <a:ext cx="4082911" cy="1444992"/>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a:solidFill>
                  <a:schemeClr val="tx1"/>
                </a:solidFill>
                <a:latin typeface="Arial" panose="020B0604020202020204" pitchFamily="34" charset="0"/>
                <a:cs typeface="Arial" panose="020B0604020202020204" pitchFamily="34" charset="0"/>
              </a:rPr>
              <a:t>C. </a:t>
            </a:r>
            <a:r>
              <a:rPr lang="vi-VN" sz="2000" dirty="0" smtClean="0">
                <a:solidFill>
                  <a:schemeClr val="tx1"/>
                </a:solidFill>
                <a:latin typeface="Arial" panose="020B0604020202020204" pitchFamily="34" charset="0"/>
                <a:cs typeface="Arial" panose="020B0604020202020204" pitchFamily="34" charset="0"/>
              </a:rPr>
              <a:t>Thảo mãn nhu cầu của người sản xuất</a:t>
            </a:r>
            <a:endParaRPr lang="en-US" sz="2000" dirty="0">
              <a:solidFill>
                <a:schemeClr val="tx1"/>
              </a:solidFill>
              <a:latin typeface="Arial" panose="020B0604020202020204" pitchFamily="34" charset="0"/>
              <a:cs typeface="Arial" panose="020B0604020202020204" pitchFamily="34" charset="0"/>
            </a:endParaRPr>
          </a:p>
        </p:txBody>
      </p:sp>
      <p:sp>
        <p:nvSpPr>
          <p:cNvPr id="28" name="Plaque 27"/>
          <p:cNvSpPr/>
          <p:nvPr/>
        </p:nvSpPr>
        <p:spPr>
          <a:xfrm>
            <a:off x="381000" y="2266950"/>
            <a:ext cx="4082911" cy="1005266"/>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smtClean="0">
                <a:solidFill>
                  <a:schemeClr val="tx1"/>
                </a:solidFill>
                <a:latin typeface="Arial" panose="020B0604020202020204" pitchFamily="34" charset="0"/>
                <a:cs typeface="Arial" panose="020B0604020202020204" pitchFamily="34" charset="0"/>
              </a:rPr>
              <a:t>A. Quyết định số lượng sản phẩm cung ứng cho thị trường</a:t>
            </a:r>
            <a:endParaRPr lang="en-US" sz="2000" dirty="0">
              <a:solidFill>
                <a:schemeClr val="tx1"/>
              </a:solidFill>
              <a:latin typeface="Arial" panose="020B0604020202020204" pitchFamily="34" charset="0"/>
              <a:cs typeface="Arial" panose="020B0604020202020204" pitchFamily="34" charset="0"/>
            </a:endParaRPr>
          </a:p>
        </p:txBody>
      </p:sp>
      <p:sp>
        <p:nvSpPr>
          <p:cNvPr id="29" name="Plaque 28"/>
          <p:cNvSpPr/>
          <p:nvPr/>
        </p:nvSpPr>
        <p:spPr>
          <a:xfrm>
            <a:off x="4815000" y="3548550"/>
            <a:ext cx="4082911" cy="1405050"/>
          </a:xfrm>
          <a:prstGeom prst="plaqu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vi-VN" sz="2000" dirty="0" smtClean="0">
                <a:solidFill>
                  <a:schemeClr val="tx1"/>
                </a:solidFill>
                <a:latin typeface="Arial" panose="020B0604020202020204" pitchFamily="34" charset="0"/>
                <a:cs typeface="Arial" panose="020B0604020202020204" pitchFamily="34" charset="0"/>
              </a:rPr>
              <a:t>D. Quản lí nền kinh tế thông qua thực hiện chức năng  quản lí nhà nước về kinh tế</a:t>
            </a:r>
            <a:endParaRPr lang="en-US" sz="2000" dirty="0">
              <a:solidFill>
                <a:schemeClr val="tx1"/>
              </a:solidFill>
              <a:latin typeface="Arial" panose="020B0604020202020204" pitchFamily="34" charset="0"/>
              <a:cs typeface="Arial" panose="020B0604020202020204" pitchFamily="34" charset="0"/>
            </a:endParaRPr>
          </a:p>
        </p:txBody>
      </p:sp>
      <p:pic>
        <p:nvPicPr>
          <p:cNvPr id="30" name="Correct sound effect and wrong sound effect (mp3cut.net)">
            <a:hlinkClick r:id="" action="ppaction://media"/>
            <a:extLst>
              <a:ext uri="{FF2B5EF4-FFF2-40B4-BE49-F238E27FC236}">
                <a16:creationId xmlns="" xmlns:a16="http://schemas.microsoft.com/office/drawing/2014/main" id="{AC8476BF-CFEA-75C6-A99E-DFEBA0615956}"/>
              </a:ext>
            </a:extLst>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3221181" y="-318633"/>
            <a:ext cx="243682" cy="243682"/>
          </a:xfrm>
          <a:prstGeom prst="rect">
            <a:avLst/>
          </a:prstGeom>
        </p:spPr>
      </p:pic>
      <p:pic>
        <p:nvPicPr>
          <p:cNvPr id="31" name="Picture 5">
            <a:extLst>
              <a:ext uri="{FF2B5EF4-FFF2-40B4-BE49-F238E27FC236}">
                <a16:creationId xmlns="" xmlns:a16="http://schemas.microsoft.com/office/drawing/2014/main" id="{6ED69A8E-3629-71D5-BBA5-B0D841236B4C}"/>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8163600" y="3819450"/>
            <a:ext cx="633766" cy="551632"/>
          </a:xfrm>
          <a:prstGeom prst="rect">
            <a:avLst/>
          </a:prstGeom>
        </p:spPr>
      </p:pic>
      <p:pic>
        <p:nvPicPr>
          <p:cNvPr id="32" name="Picture 10">
            <a:extLst>
              <a:ext uri="{FF2B5EF4-FFF2-40B4-BE49-F238E27FC236}">
                <a16:creationId xmlns="" xmlns:a16="http://schemas.microsoft.com/office/drawing/2014/main" id="{93F2F73B-7500-D6CF-7EC0-81FB44633811}"/>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3740042" y="3783637"/>
            <a:ext cx="631593" cy="562692"/>
          </a:xfrm>
          <a:prstGeom prst="rect">
            <a:avLst/>
          </a:prstGeom>
        </p:spPr>
      </p:pic>
      <p:pic>
        <p:nvPicPr>
          <p:cNvPr id="33" name="Picture 10">
            <a:extLst>
              <a:ext uri="{FF2B5EF4-FFF2-40B4-BE49-F238E27FC236}">
                <a16:creationId xmlns="" xmlns:a16="http://schemas.microsoft.com/office/drawing/2014/main" id="{FBEB367B-911F-64C4-9BB5-C939C681C389}"/>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3695700" y="2533650"/>
            <a:ext cx="631593" cy="562692"/>
          </a:xfrm>
          <a:prstGeom prst="rect">
            <a:avLst/>
          </a:prstGeom>
        </p:spPr>
      </p:pic>
      <p:pic>
        <p:nvPicPr>
          <p:cNvPr id="34" name="Picture 10">
            <a:extLst>
              <a:ext uri="{FF2B5EF4-FFF2-40B4-BE49-F238E27FC236}">
                <a16:creationId xmlns="" xmlns:a16="http://schemas.microsoft.com/office/drawing/2014/main" id="{2968104A-E55D-7895-FFF7-2F96E1FA4E15}"/>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
              </a:ext>
            </a:extLst>
          </a:blip>
          <a:srcRect/>
          <a:stretch>
            <a:fillRect/>
          </a:stretch>
        </p:blipFill>
        <p:spPr>
          <a:xfrm>
            <a:off x="8130900" y="2533050"/>
            <a:ext cx="631593" cy="562692"/>
          </a:xfrm>
          <a:prstGeom prst="rect">
            <a:avLst/>
          </a:prstGeom>
        </p:spPr>
      </p:pic>
      <p:pic>
        <p:nvPicPr>
          <p:cNvPr id="35" name="Correct sound effect and wrong sound effect (mp3cut.net) (1)">
            <a:hlinkClick r:id="" action="ppaction://media"/>
            <a:extLst>
              <a:ext uri="{FF2B5EF4-FFF2-40B4-BE49-F238E27FC236}">
                <a16:creationId xmlns="" xmlns:a16="http://schemas.microsoft.com/office/drawing/2014/main" id="{7B0910DA-DC4C-E019-946C-6E0766739CA0}"/>
              </a:ext>
            </a:extLst>
          </p:cNvPr>
          <p:cNvPicPr>
            <a:picLocks noChangeAspect="1"/>
          </p:cNvPicPr>
          <p:nvPr>
            <a:videoFile r:link="rId1"/>
            <p:extLst>
              <p:ext uri="{DAA4B4D4-6D71-4841-9C94-3DE7FCFB9230}">
                <p14:media xmlns="" xmlns:p14="http://schemas.microsoft.com/office/powerpoint/2010/main" r:embed=""/>
              </p:ext>
            </p:extLst>
          </p:nvPr>
        </p:nvPicPr>
        <p:blipFill>
          <a:blip r:embed="rId4" cstate="print"/>
          <a:stretch>
            <a:fillRect/>
          </a:stretch>
        </p:blipFill>
        <p:spPr>
          <a:xfrm>
            <a:off x="4274606" y="-318633"/>
            <a:ext cx="243682" cy="243682"/>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0"/>
                                  </p:iterate>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lt">
                                    <p:tmPct val="0"/>
                                  </p:iterate>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lt">
                                    <p:tmPct val="0"/>
                                  </p:iterate>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endCondLst>
                    <p:cond evt="onStopAudio" delay="0">
                      <p:tgtEl>
                        <p:sldTgt/>
                      </p:tgtEl>
                    </p:cond>
                  </p:endCondLst>
                </p:cTn>
                <p:tgtEl>
                  <p:spTgt spid="30"/>
                </p:tgtEl>
              </p:cMediaNode>
            </p:video>
            <p:video>
              <p:cMediaNode vol="80000">
                <p:cTn id="25" fill="hold" display="0">
                  <p:stCondLst>
                    <p:cond delay="indefinite"/>
                  </p:stCondLst>
                  <p:endCondLst>
                    <p:cond evt="onStopAudio" delay="0">
                      <p:tgtEl>
                        <p:sldTgt/>
                      </p:tgtEl>
                    </p:cond>
                  </p:endCondLst>
                </p:cTn>
                <p:tgtEl>
                  <p:spTgt spid="35"/>
                </p:tgtEl>
              </p:cMediaNode>
            </p:video>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mediacall" presetSubtype="0" fill="hold" nodeType="withEffect">
                                  <p:stCondLst>
                                    <p:cond delay="0"/>
                                  </p:stCondLst>
                                  <p:childTnLst>
                                    <p:cmd type="call" cmd="playFrom(0.0)">
                                      <p:cBhvr>
                                        <p:cTn id="32" dur="862" fill="hold"/>
                                        <p:tgtEl>
                                          <p:spTgt spid="35"/>
                                        </p:tgtEl>
                                      </p:cBhvr>
                                    </p:cmd>
                                  </p:childTnLst>
                                </p:cTn>
                              </p:par>
                              <p:par>
                                <p:cTn id="33" presetID="26" presetClass="emph" presetSubtype="0" repeatCount="4000" fill="hold" grpId="1" nodeType="withEffect">
                                  <p:stCondLst>
                                    <p:cond delay="0"/>
                                  </p:stCondLst>
                                  <p:iterate type="lt">
                                    <p:tmPct val="0"/>
                                  </p:iterate>
                                  <p:childTnLst>
                                    <p:animEffect transition="out" filter="fade">
                                      <p:cBhvr>
                                        <p:cTn id="34" dur="500" tmFilter="0, 0; .2, .5; .8, .5; 1, 0"/>
                                        <p:tgtEl>
                                          <p:spTgt spid="26"/>
                                        </p:tgtEl>
                                      </p:cBhvr>
                                    </p:animEffect>
                                    <p:animScale>
                                      <p:cBhvr>
                                        <p:cTn id="35" dur="250" autoRev="1" fill="hold"/>
                                        <p:tgtEl>
                                          <p:spTgt spid="26"/>
                                        </p:tgtEl>
                                      </p:cBhvr>
                                      <p:by x="105000" y="105000"/>
                                    </p:animScale>
                                  </p:childTnLst>
                                </p:cTn>
                              </p:par>
                              <p:par>
                                <p:cTn id="36" presetID="1" presetClass="emph" presetSubtype="2" fill="hold" grpId="2" nodeType="withEffect">
                                  <p:stCondLst>
                                    <p:cond delay="0"/>
                                  </p:stCondLst>
                                  <p:childTnLst>
                                    <p:animClr clrSpc="rgb" dir="cw">
                                      <p:cBhvr>
                                        <p:cTn id="37" dur="500" fill="hold"/>
                                        <p:tgtEl>
                                          <p:spTgt spid="26"/>
                                        </p:tgtEl>
                                        <p:attrNameLst>
                                          <p:attrName>fillcolor</p:attrName>
                                        </p:attrNameLst>
                                      </p:cBhvr>
                                      <p:to>
                                        <a:srgbClr val="E5B9B7"/>
                                      </p:to>
                                    </p:animClr>
                                    <p:set>
                                      <p:cBhvr>
                                        <p:cTn id="38" dur="500" fill="hold"/>
                                        <p:tgtEl>
                                          <p:spTgt spid="26"/>
                                        </p:tgtEl>
                                        <p:attrNameLst>
                                          <p:attrName>fill.type</p:attrName>
                                        </p:attrNameLst>
                                      </p:cBhvr>
                                      <p:to>
                                        <p:strVal val="solid"/>
                                      </p:to>
                                    </p:set>
                                    <p:set>
                                      <p:cBhvr>
                                        <p:cTn id="39"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mediacall" presetSubtype="0" fill="hold" nodeType="withEffect">
                                  <p:stCondLst>
                                    <p:cond delay="0"/>
                                  </p:stCondLst>
                                  <p:childTnLst>
                                    <p:cmd type="call" cmd="playFrom(0.0)">
                                      <p:cBhvr>
                                        <p:cTn id="46" dur="862" fill="hold"/>
                                        <p:tgtEl>
                                          <p:spTgt spid="35"/>
                                        </p:tgtEl>
                                      </p:cBhvr>
                                    </p:cmd>
                                  </p:childTnLst>
                                </p:cTn>
                              </p:par>
                              <p:par>
                                <p:cTn id="47" presetID="26" presetClass="emph" presetSubtype="0" repeatCount="4000" fill="hold" grpId="1" nodeType="withEffect">
                                  <p:stCondLst>
                                    <p:cond delay="0"/>
                                  </p:stCondLst>
                                  <p:iterate type="lt">
                                    <p:tmPct val="0"/>
                                  </p:iterate>
                                  <p:childTnLst>
                                    <p:animEffect transition="out" filter="fade">
                                      <p:cBhvr>
                                        <p:cTn id="48" dur="500" tmFilter="0, 0; .2, .5; .8, .5; 1, 0"/>
                                        <p:tgtEl>
                                          <p:spTgt spid="28"/>
                                        </p:tgtEl>
                                      </p:cBhvr>
                                    </p:animEffect>
                                    <p:animScale>
                                      <p:cBhvr>
                                        <p:cTn id="49" dur="250" autoRev="1" fill="hold"/>
                                        <p:tgtEl>
                                          <p:spTgt spid="28"/>
                                        </p:tgtEl>
                                      </p:cBhvr>
                                      <p:by x="105000" y="105000"/>
                                    </p:animScale>
                                  </p:childTnLst>
                                </p:cTn>
                              </p:par>
                              <p:par>
                                <p:cTn id="50" presetID="1" presetClass="emph" presetSubtype="2" fill="hold" grpId="2" nodeType="withEffect">
                                  <p:stCondLst>
                                    <p:cond delay="0"/>
                                  </p:stCondLst>
                                  <p:childTnLst>
                                    <p:animClr clrSpc="rgb" dir="cw">
                                      <p:cBhvr>
                                        <p:cTn id="51" dur="500" fill="hold"/>
                                        <p:tgtEl>
                                          <p:spTgt spid="28"/>
                                        </p:tgtEl>
                                        <p:attrNameLst>
                                          <p:attrName>fillcolor</p:attrName>
                                        </p:attrNameLst>
                                      </p:cBhvr>
                                      <p:to>
                                        <a:srgbClr val="E5B9B7"/>
                                      </p:to>
                                    </p:animClr>
                                    <p:set>
                                      <p:cBhvr>
                                        <p:cTn id="52" dur="500" fill="hold"/>
                                        <p:tgtEl>
                                          <p:spTgt spid="28"/>
                                        </p:tgtEl>
                                        <p:attrNameLst>
                                          <p:attrName>fill.type</p:attrName>
                                        </p:attrNameLst>
                                      </p:cBhvr>
                                      <p:to>
                                        <p:strVal val="solid"/>
                                      </p:to>
                                    </p:set>
                                    <p:set>
                                      <p:cBhvr>
                                        <p:cTn id="53"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54" restart="whenNotActive" fill="hold" evtFilter="cancelBubble" nodeType="interactiveSeq">
                <p:stCondLst>
                  <p:cond evt="onClick" delay="0">
                    <p:tgtEl>
                      <p:spTgt spid="29"/>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mediacall" presetSubtype="0" fill="hold" nodeType="withEffect">
                                  <p:stCondLst>
                                    <p:cond delay="0"/>
                                  </p:stCondLst>
                                  <p:childTnLst>
                                    <p:cmd type="call" cmd="playFrom(0.0)">
                                      <p:cBhvr>
                                        <p:cTn id="60" dur="835" fill="hold"/>
                                        <p:tgtEl>
                                          <p:spTgt spid="30"/>
                                        </p:tgtEl>
                                      </p:cBhvr>
                                    </p:cmd>
                                  </p:childTnLst>
                                </p:cTn>
                              </p:par>
                              <p:par>
                                <p:cTn id="61" presetID="26" presetClass="emph" presetSubtype="0" repeatCount="4000" fill="hold" grpId="1" nodeType="withEffect">
                                  <p:stCondLst>
                                    <p:cond delay="0"/>
                                  </p:stCondLst>
                                  <p:iterate type="lt">
                                    <p:tmPct val="0"/>
                                  </p:iterate>
                                  <p:childTnLst>
                                    <p:animEffect transition="out" filter="fade">
                                      <p:cBhvr>
                                        <p:cTn id="62" dur="500" tmFilter="0, 0; .2, .5; .8, .5; 1, 0"/>
                                        <p:tgtEl>
                                          <p:spTgt spid="29"/>
                                        </p:tgtEl>
                                      </p:cBhvr>
                                    </p:animEffect>
                                    <p:animScale>
                                      <p:cBhvr>
                                        <p:cTn id="63" dur="250" autoRev="1" fill="hold"/>
                                        <p:tgtEl>
                                          <p:spTgt spid="29"/>
                                        </p:tgtEl>
                                      </p:cBhvr>
                                      <p:by x="105000" y="105000"/>
                                    </p:animScale>
                                  </p:childTnLst>
                                </p:cTn>
                              </p:par>
                              <p:par>
                                <p:cTn id="64" presetID="1" presetClass="emph" presetSubtype="2" fill="hold" grpId="2" nodeType="withEffect">
                                  <p:stCondLst>
                                    <p:cond delay="0"/>
                                  </p:stCondLst>
                                  <p:childTnLst>
                                    <p:animClr clrSpc="rgb" dir="cw">
                                      <p:cBhvr>
                                        <p:cTn id="65" dur="500" fill="hold"/>
                                        <p:tgtEl>
                                          <p:spTgt spid="29"/>
                                        </p:tgtEl>
                                        <p:attrNameLst>
                                          <p:attrName>fillcolor</p:attrName>
                                        </p:attrNameLst>
                                      </p:cBhvr>
                                      <p:to>
                                        <a:srgbClr val="C3D69B"/>
                                      </p:to>
                                    </p:animClr>
                                    <p:set>
                                      <p:cBhvr>
                                        <p:cTn id="66" dur="500" fill="hold"/>
                                        <p:tgtEl>
                                          <p:spTgt spid="29"/>
                                        </p:tgtEl>
                                        <p:attrNameLst>
                                          <p:attrName>fill.type</p:attrName>
                                        </p:attrNameLst>
                                      </p:cBhvr>
                                      <p:to>
                                        <p:strVal val="solid"/>
                                      </p:to>
                                    </p:set>
                                    <p:set>
                                      <p:cBhvr>
                                        <p:cTn id="67"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862" fill="hold"/>
                                        <p:tgtEl>
                                          <p:spTgt spid="35"/>
                                        </p:tgtEl>
                                      </p:cBhvr>
                                    </p:cmd>
                                  </p:childTnLst>
                                </p:cTn>
                              </p:par>
                              <p:par>
                                <p:cTn id="75" presetID="26" presetClass="emph" presetSubtype="0" repeatCount="4000" fill="hold" grpId="1" nodeType="withEffect">
                                  <p:stCondLst>
                                    <p:cond delay="0"/>
                                  </p:stCondLst>
                                  <p:iterate type="lt">
                                    <p:tmPct val="0"/>
                                  </p:iterate>
                                  <p:childTnLst>
                                    <p:animEffect transition="out" filter="fade">
                                      <p:cBhvr>
                                        <p:cTn id="76" dur="500" tmFilter="0, 0; .2, .5; .8, .5; 1, 0"/>
                                        <p:tgtEl>
                                          <p:spTgt spid="27"/>
                                        </p:tgtEl>
                                      </p:cBhvr>
                                    </p:animEffect>
                                    <p:animScale>
                                      <p:cBhvr>
                                        <p:cTn id="77" dur="250" autoRev="1" fill="hold"/>
                                        <p:tgtEl>
                                          <p:spTgt spid="27"/>
                                        </p:tgtEl>
                                      </p:cBhvr>
                                      <p:by x="105000" y="105000"/>
                                    </p:animScale>
                                  </p:childTnLst>
                                </p:cTn>
                              </p:par>
                              <p:par>
                                <p:cTn id="78" presetID="1" presetClass="emph" presetSubtype="2" fill="hold" grpId="2" nodeType="withEffect">
                                  <p:stCondLst>
                                    <p:cond delay="0"/>
                                  </p:stCondLst>
                                  <p:childTnLst>
                                    <p:animClr clrSpc="rgb" dir="cw">
                                      <p:cBhvr>
                                        <p:cTn id="79" dur="500" fill="hold"/>
                                        <p:tgtEl>
                                          <p:spTgt spid="27"/>
                                        </p:tgtEl>
                                        <p:attrNameLst>
                                          <p:attrName>fillcolor</p:attrName>
                                        </p:attrNameLst>
                                      </p:cBhvr>
                                      <p:to>
                                        <a:srgbClr val="E5B9B7"/>
                                      </p:to>
                                    </p:animClr>
                                    <p:set>
                                      <p:cBhvr>
                                        <p:cTn id="80" dur="500" fill="hold"/>
                                        <p:tgtEl>
                                          <p:spTgt spid="27"/>
                                        </p:tgtEl>
                                        <p:attrNameLst>
                                          <p:attrName>fill.type</p:attrName>
                                        </p:attrNameLst>
                                      </p:cBhvr>
                                      <p:to>
                                        <p:strVal val="solid"/>
                                      </p:to>
                                    </p:set>
                                    <p:set>
                                      <p:cBhvr>
                                        <p:cTn id="8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25" grpId="0"/>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0608" y="551188"/>
            <a:ext cx="3939294" cy="646331"/>
          </a:xfrm>
          <a:prstGeom prst="rect">
            <a:avLst/>
          </a:prstGeom>
          <a:noFill/>
        </p:spPr>
        <p:txBody>
          <a:bodyPr wrap="square" rtlCol="0">
            <a:spAutoFit/>
          </a:bodyPr>
          <a:lstStyle/>
          <a:p>
            <a:pPr algn="ctr"/>
            <a:r>
              <a:rPr lang="vi-VN" sz="3600" b="1" dirty="0" smtClean="0">
                <a:solidFill>
                  <a:schemeClr val="accent4">
                    <a:lumMod val="50000"/>
                  </a:schemeClr>
                </a:solidFill>
              </a:rPr>
              <a:t>LUYỆN TẬP</a:t>
            </a:r>
            <a:endParaRPr lang="en-US" sz="3600" b="1" dirty="0">
              <a:solidFill>
                <a:schemeClr val="accent4">
                  <a:lumMod val="50000"/>
                </a:schemeClr>
              </a:solidFill>
            </a:endParaRPr>
          </a:p>
        </p:txBody>
      </p:sp>
      <p:sp>
        <p:nvSpPr>
          <p:cNvPr id="6" name="Flowchart: Alternate Process 5"/>
          <p:cNvSpPr/>
          <p:nvPr/>
        </p:nvSpPr>
        <p:spPr>
          <a:xfrm>
            <a:off x="3363402" y="1224000"/>
            <a:ext cx="4938198" cy="3283199"/>
          </a:xfrm>
          <a:prstGeom prst="flowChartAlternateProcess">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buFont typeface="Wingdings" pitchFamily="2" charset="2"/>
              <a:buChar char="v"/>
            </a:pPr>
            <a:r>
              <a:rPr lang="vi-VN" sz="2400" b="1" i="1" dirty="0" smtClean="0">
                <a:solidFill>
                  <a:srgbClr val="FF0000"/>
                </a:solidFill>
              </a:rPr>
              <a:t>  Nhóm 1: </a:t>
            </a:r>
            <a:r>
              <a:rPr lang="vi-VN" sz="2400" i="1" dirty="0" smtClean="0">
                <a:solidFill>
                  <a:srgbClr val="000000"/>
                </a:solidFill>
              </a:rPr>
              <a:t>Nhận xét việc thực hiện trách nhiệm cong dân của các chủ thể kinh tế khi tham gia các hoạt động kinh tế trong những trường hợp (Bài tập 2 SGK tr.15, 16)</a:t>
            </a:r>
          </a:p>
          <a:p>
            <a:pPr algn="just">
              <a:buFont typeface="Wingdings" pitchFamily="2" charset="2"/>
              <a:buChar char="v"/>
            </a:pPr>
            <a:r>
              <a:rPr lang="vi-VN" sz="2400" b="1" i="1" dirty="0" smtClean="0">
                <a:solidFill>
                  <a:srgbClr val="FF0000"/>
                </a:solidFill>
              </a:rPr>
              <a:t>  Nhóm 2: </a:t>
            </a:r>
            <a:r>
              <a:rPr lang="vi-VN" sz="2400" i="1" dirty="0" smtClean="0">
                <a:solidFill>
                  <a:srgbClr val="000000"/>
                </a:solidFill>
              </a:rPr>
              <a:t>Xử lí các tình huống (Bài 3 SGK tr.16)</a:t>
            </a:r>
            <a:endParaRPr lang="en-US" sz="2400" i="1" dirty="0">
              <a:solidFill>
                <a:srgbClr val="000000"/>
              </a:solidFill>
            </a:endParaRPr>
          </a:p>
        </p:txBody>
      </p:sp>
      <p:sp>
        <p:nvSpPr>
          <p:cNvPr id="11" name="Freeform 10"/>
          <p:cNvSpPr/>
          <p:nvPr/>
        </p:nvSpPr>
        <p:spPr>
          <a:xfrm flipH="1">
            <a:off x="777596" y="1094400"/>
            <a:ext cx="1735203" cy="3604518"/>
          </a:xfrm>
          <a:custGeom>
            <a:avLst/>
            <a:gdLst/>
            <a:ahLst/>
            <a:cxnLst/>
            <a:rect l="l" t="t" r="r" b="b"/>
            <a:pathLst>
              <a:path w="4625673" h="9053809">
                <a:moveTo>
                  <a:pt x="4625673" y="0"/>
                </a:moveTo>
                <a:lnTo>
                  <a:pt x="0" y="0"/>
                </a:lnTo>
                <a:lnTo>
                  <a:pt x="0" y="9053809"/>
                </a:lnTo>
                <a:lnTo>
                  <a:pt x="4625673" y="9053809"/>
                </a:lnTo>
                <a:lnTo>
                  <a:pt x="4625673" y="0"/>
                </a:lnTo>
                <a:close/>
              </a:path>
            </a:pathLst>
          </a:custGeom>
          <a:blipFill>
            <a:blip r:embed="rId2">
              <a:extLst>
                <a:ext uri="{96DAC541-7B7A-43D3-8B79-37D633B846F1}">
                  <asvg:svgBlip xmlns="" xmlns:asvg="http://schemas.microsoft.com/office/drawing/2016/SVG/main" r:embed="rId13"/>
                </a:ext>
              </a:extLst>
            </a:blip>
            <a:stretch>
              <a:fillRect/>
            </a:stretch>
          </a:blipFill>
        </p:spPr>
      </p:sp>
      <p:pic>
        <p:nvPicPr>
          <p:cNvPr id="12" name="Picture 11"/>
          <p:cNvPicPr>
            <a:picLocks noChangeAspect="1"/>
          </p:cNvPicPr>
          <p:nvPr/>
        </p:nvPicPr>
        <p:blipFill>
          <a:blip r:embed="rId14">
            <a:extLst>
              <a:ext uri="{28A0092B-C50C-407E-A947-70E740481C1C}">
                <a14:useLocalDpi xmlns="" xmlns:a14="http://schemas.microsoft.com/office/drawing/2010/main" val="0"/>
              </a:ext>
            </a:extLst>
          </a:blip>
          <a:stretch>
            <a:fillRect/>
          </a:stretch>
        </p:blipFill>
        <p:spPr>
          <a:xfrm>
            <a:off x="2525813" y="446343"/>
            <a:ext cx="1033272"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anim calcmode="lin" valueType="num">
                                      <p:cBhvr>
                                        <p:cTn id="11" dur="500" fill="hold"/>
                                        <p:tgtEl>
                                          <p:spTgt spid="12"/>
                                        </p:tgtEl>
                                        <p:attrNameLst>
                                          <p:attrName>ppt_x</p:attrName>
                                        </p:attrNameLst>
                                      </p:cBhvr>
                                      <p:tavLst>
                                        <p:tav tm="0">
                                          <p:val>
                                            <p:strVal val="#ppt_x"/>
                                          </p:val>
                                        </p:tav>
                                        <p:tav tm="100000">
                                          <p:val>
                                            <p:strVal val="#ppt_x"/>
                                          </p:val>
                                        </p:tav>
                                      </p:tavLst>
                                    </p:anim>
                                    <p:anim calcmode="lin" valueType="num">
                                      <p:cBhvr>
                                        <p:cTn id="1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808" y="507988"/>
            <a:ext cx="3939294" cy="523220"/>
          </a:xfrm>
          <a:prstGeom prst="rect">
            <a:avLst/>
          </a:prstGeom>
          <a:noFill/>
        </p:spPr>
        <p:txBody>
          <a:bodyPr wrap="square" rtlCol="0">
            <a:spAutoFit/>
          </a:bodyPr>
          <a:lstStyle/>
          <a:p>
            <a:pPr algn="ctr"/>
            <a:r>
              <a:rPr lang="en-US" sz="2800" b="1" dirty="0" smtClean="0">
                <a:solidFill>
                  <a:schemeClr val="accent4">
                    <a:lumMod val="50000"/>
                  </a:schemeClr>
                </a:solidFill>
              </a:rPr>
              <a:t>B</a:t>
            </a:r>
            <a:r>
              <a:rPr lang="vi-VN" sz="2800" b="1" dirty="0" smtClean="0">
                <a:solidFill>
                  <a:schemeClr val="accent4">
                    <a:lumMod val="50000"/>
                  </a:schemeClr>
                </a:solidFill>
              </a:rPr>
              <a:t>ài tập 2</a:t>
            </a:r>
            <a:endParaRPr lang="en-US" sz="2800" b="1" dirty="0">
              <a:solidFill>
                <a:schemeClr val="accent4">
                  <a:lumMod val="50000"/>
                </a:schemeClr>
              </a:solidFill>
            </a:endParaRPr>
          </a:p>
        </p:txBody>
      </p:sp>
      <p:sp>
        <p:nvSpPr>
          <p:cNvPr id="6" name="Flowchart: Alternate Process 5"/>
          <p:cNvSpPr/>
          <p:nvPr/>
        </p:nvSpPr>
        <p:spPr>
          <a:xfrm>
            <a:off x="705600" y="1224000"/>
            <a:ext cx="7596000" cy="3283199"/>
          </a:xfrm>
          <a:prstGeom prst="flowChartAlternateProcess">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buFont typeface="Wingdings" pitchFamily="2" charset="2"/>
              <a:buChar char="v"/>
            </a:pPr>
            <a:r>
              <a:rPr lang="vi-VN" sz="2000" i="1" dirty="0" smtClean="0">
                <a:solidFill>
                  <a:srgbClr val="000000"/>
                </a:solidFill>
              </a:rPr>
              <a:t> </a:t>
            </a:r>
            <a:r>
              <a:rPr lang="vi-VN" sz="2000" b="1" i="1" dirty="0" smtClean="0">
                <a:solidFill>
                  <a:srgbClr val="FF0000"/>
                </a:solidFill>
              </a:rPr>
              <a:t>Trường hợp a: </a:t>
            </a:r>
            <a:r>
              <a:rPr lang="vi-VN" sz="2000" i="1" dirty="0" smtClean="0">
                <a:solidFill>
                  <a:srgbClr val="000000"/>
                </a:solidFill>
              </a:rPr>
              <a:t>Anh V chủ động tìm kiếm việc làm để đảm bảo cuộc sống; tìm tòi, học hỏi, lựa chọn được mô hình kinh doanh phù hợp phát triển kinh tế gia đình, tạo việc làm cho người lao động và còn hỗ trợ, giúp đỡ những người có hoàn cảnh khó khăn.</a:t>
            </a:r>
          </a:p>
          <a:p>
            <a:pPr algn="just">
              <a:buFont typeface="Wingdings" pitchFamily="2" charset="2"/>
              <a:buChar char="v"/>
            </a:pPr>
            <a:r>
              <a:rPr lang="vi-VN" sz="2000" i="1" dirty="0" smtClean="0">
                <a:solidFill>
                  <a:srgbClr val="000000"/>
                </a:solidFill>
              </a:rPr>
              <a:t> </a:t>
            </a:r>
            <a:r>
              <a:rPr lang="vi-VN" sz="2000" b="1" i="1" dirty="0" smtClean="0">
                <a:solidFill>
                  <a:srgbClr val="FF0000"/>
                </a:solidFill>
              </a:rPr>
              <a:t>Trường hợp b: </a:t>
            </a:r>
            <a:r>
              <a:rPr lang="vi-VN" sz="2000" i="1" dirty="0" smtClean="0">
                <a:solidFill>
                  <a:srgbClr val="000000"/>
                </a:solidFill>
              </a:rPr>
              <a:t>Cuộc vận động “Người Việt Nam ưu tiên dùng hàng Việt Nam” phát huy mạnh mẽ lòng yêu nước, ý trí tự lực, tự cường, tự tôn dân tộc, xây dựng văn hóa tiêu dùng của người Việt Nam.</a:t>
            </a:r>
            <a:endParaRPr lang="en-US" sz="20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808" y="507988"/>
            <a:ext cx="3939294" cy="523220"/>
          </a:xfrm>
          <a:prstGeom prst="rect">
            <a:avLst/>
          </a:prstGeom>
          <a:noFill/>
        </p:spPr>
        <p:txBody>
          <a:bodyPr wrap="square" rtlCol="0">
            <a:spAutoFit/>
          </a:bodyPr>
          <a:lstStyle/>
          <a:p>
            <a:pPr algn="ctr"/>
            <a:r>
              <a:rPr lang="en-US" sz="2800" b="1" dirty="0" smtClean="0">
                <a:solidFill>
                  <a:schemeClr val="accent4">
                    <a:lumMod val="50000"/>
                  </a:schemeClr>
                </a:solidFill>
              </a:rPr>
              <a:t>B</a:t>
            </a:r>
            <a:r>
              <a:rPr lang="vi-VN" sz="2800" b="1" dirty="0" smtClean="0">
                <a:solidFill>
                  <a:schemeClr val="accent4">
                    <a:lumMod val="50000"/>
                  </a:schemeClr>
                </a:solidFill>
              </a:rPr>
              <a:t>ài tập 3</a:t>
            </a:r>
            <a:endParaRPr lang="en-US" sz="2800" b="1" dirty="0">
              <a:solidFill>
                <a:schemeClr val="accent4">
                  <a:lumMod val="50000"/>
                </a:schemeClr>
              </a:solidFill>
            </a:endParaRPr>
          </a:p>
        </p:txBody>
      </p:sp>
      <p:sp>
        <p:nvSpPr>
          <p:cNvPr id="6" name="Flowchart: Alternate Process 5"/>
          <p:cNvSpPr/>
          <p:nvPr/>
        </p:nvSpPr>
        <p:spPr>
          <a:xfrm>
            <a:off x="705600" y="1224000"/>
            <a:ext cx="7596000" cy="3283199"/>
          </a:xfrm>
          <a:prstGeom prst="flowChartAlternateProcess">
            <a:avLst/>
          </a:prstGeom>
          <a:ln/>
        </p:spPr>
        <p:style>
          <a:lnRef idx="2">
            <a:schemeClr val="accent5"/>
          </a:lnRef>
          <a:fillRef idx="1">
            <a:schemeClr val="lt1"/>
          </a:fillRef>
          <a:effectRef idx="0">
            <a:schemeClr val="accent5"/>
          </a:effectRef>
          <a:fontRef idx="minor">
            <a:schemeClr val="dk1"/>
          </a:fontRef>
        </p:style>
        <p:txBody>
          <a:bodyPr rtlCol="0" anchor="ctr"/>
          <a:lstStyle/>
          <a:p>
            <a:pPr marL="457200" indent="-457200" algn="just">
              <a:buAutoNum type="alphaLcParenR"/>
            </a:pPr>
            <a:r>
              <a:rPr lang="vi-VN" sz="2200" i="1" dirty="0" smtClean="0">
                <a:solidFill>
                  <a:srgbClr val="000000"/>
                </a:solidFill>
              </a:rPr>
              <a:t>Trong tường hợp này, người tiêu dùng nên hỗ trợ, mua sản phẩm nhiều hơn để cân đối cung cầu, giúp người sản xuất khỏi bị thua lỗ, tiếp tục tái sản xuất để cung cấp sản phẩm cho xã hội.</a:t>
            </a:r>
          </a:p>
          <a:p>
            <a:pPr marL="457200" indent="-457200" algn="just">
              <a:buAutoNum type="alphaLcParenR"/>
            </a:pPr>
            <a:r>
              <a:rPr lang="vi-VN" sz="2200" i="1" dirty="0" smtClean="0">
                <a:solidFill>
                  <a:srgbClr val="000000"/>
                </a:solidFill>
              </a:rPr>
              <a:t>Hiện nay, một số công ty môi giới trên mạng xã hội có hành vi lừa đảo cung cấp thông tin giả để thu tiền phí dịch vụ nên K cần nhắc chị P phải cẩn thận, xác định rõ thông tin của công ty môi giới trước khi sử dụng dịch vụ của họ.</a:t>
            </a:r>
            <a:endParaRPr lang="en-US" sz="22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90" name="Google Shape;1690;p32"/>
          <p:cNvSpPr txBox="1">
            <a:spLocks noGrp="1"/>
          </p:cNvSpPr>
          <p:nvPr>
            <p:ph type="title" idx="8"/>
          </p:nvPr>
        </p:nvSpPr>
        <p:spPr>
          <a:xfrm>
            <a:off x="917048" y="1615308"/>
            <a:ext cx="683152" cy="6613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grpSp>
        <p:nvGrpSpPr>
          <p:cNvPr id="1694" name="Google Shape;1694;p32"/>
          <p:cNvGrpSpPr/>
          <p:nvPr/>
        </p:nvGrpSpPr>
        <p:grpSpPr>
          <a:xfrm>
            <a:off x="7941134" y="164670"/>
            <a:ext cx="873325" cy="908226"/>
            <a:chOff x="4505000" y="238125"/>
            <a:chExt cx="1306200" cy="1358400"/>
          </a:xfrm>
        </p:grpSpPr>
        <p:sp>
          <p:nvSpPr>
            <p:cNvPr id="1695" name="Google Shape;1695;p32"/>
            <p:cNvSpPr/>
            <p:nvPr/>
          </p:nvSpPr>
          <p:spPr>
            <a:xfrm>
              <a:off x="5185450" y="238125"/>
              <a:ext cx="625750" cy="1358400"/>
            </a:xfrm>
            <a:custGeom>
              <a:avLst/>
              <a:gdLst/>
              <a:ahLst/>
              <a:cxnLst/>
              <a:rect l="l" t="t" r="r" b="b"/>
              <a:pathLst>
                <a:path w="25030" h="54336" extrusionOk="0">
                  <a:moveTo>
                    <a:pt x="5806" y="0"/>
                  </a:moveTo>
                  <a:lnTo>
                    <a:pt x="5384" y="20"/>
                  </a:lnTo>
                  <a:lnTo>
                    <a:pt x="4982" y="60"/>
                  </a:lnTo>
                  <a:lnTo>
                    <a:pt x="4561" y="100"/>
                  </a:lnTo>
                  <a:lnTo>
                    <a:pt x="4139" y="181"/>
                  </a:lnTo>
                  <a:lnTo>
                    <a:pt x="3737" y="281"/>
                  </a:lnTo>
                  <a:lnTo>
                    <a:pt x="3315" y="402"/>
                  </a:lnTo>
                  <a:lnTo>
                    <a:pt x="2893" y="542"/>
                  </a:lnTo>
                  <a:lnTo>
                    <a:pt x="2472" y="703"/>
                  </a:lnTo>
                  <a:lnTo>
                    <a:pt x="2070" y="864"/>
                  </a:lnTo>
                  <a:lnTo>
                    <a:pt x="1648" y="1065"/>
                  </a:lnTo>
                  <a:lnTo>
                    <a:pt x="1226" y="1286"/>
                  </a:lnTo>
                  <a:lnTo>
                    <a:pt x="824" y="1527"/>
                  </a:lnTo>
                  <a:lnTo>
                    <a:pt x="423" y="1788"/>
                  </a:lnTo>
                  <a:lnTo>
                    <a:pt x="1" y="2069"/>
                  </a:lnTo>
                  <a:lnTo>
                    <a:pt x="1" y="52287"/>
                  </a:lnTo>
                  <a:lnTo>
                    <a:pt x="382" y="52588"/>
                  </a:lnTo>
                  <a:lnTo>
                    <a:pt x="764" y="52850"/>
                  </a:lnTo>
                  <a:lnTo>
                    <a:pt x="1146" y="53091"/>
                  </a:lnTo>
                  <a:lnTo>
                    <a:pt x="1507" y="53312"/>
                  </a:lnTo>
                  <a:lnTo>
                    <a:pt x="1889" y="53512"/>
                  </a:lnTo>
                  <a:lnTo>
                    <a:pt x="2251" y="53673"/>
                  </a:lnTo>
                  <a:lnTo>
                    <a:pt x="2612" y="53834"/>
                  </a:lnTo>
                  <a:lnTo>
                    <a:pt x="2974" y="53974"/>
                  </a:lnTo>
                  <a:lnTo>
                    <a:pt x="3335" y="54075"/>
                  </a:lnTo>
                  <a:lnTo>
                    <a:pt x="3677" y="54175"/>
                  </a:lnTo>
                  <a:lnTo>
                    <a:pt x="4038" y="54236"/>
                  </a:lnTo>
                  <a:lnTo>
                    <a:pt x="4380" y="54296"/>
                  </a:lnTo>
                  <a:lnTo>
                    <a:pt x="4721" y="54316"/>
                  </a:lnTo>
                  <a:lnTo>
                    <a:pt x="5063" y="54336"/>
                  </a:lnTo>
                  <a:lnTo>
                    <a:pt x="5404" y="54336"/>
                  </a:lnTo>
                  <a:lnTo>
                    <a:pt x="5746" y="54316"/>
                  </a:lnTo>
                  <a:lnTo>
                    <a:pt x="6087" y="54256"/>
                  </a:lnTo>
                  <a:lnTo>
                    <a:pt x="6409" y="54195"/>
                  </a:lnTo>
                  <a:lnTo>
                    <a:pt x="6750" y="54135"/>
                  </a:lnTo>
                  <a:lnTo>
                    <a:pt x="7071" y="54035"/>
                  </a:lnTo>
                  <a:lnTo>
                    <a:pt x="7393" y="53914"/>
                  </a:lnTo>
                  <a:lnTo>
                    <a:pt x="7714" y="53794"/>
                  </a:lnTo>
                  <a:lnTo>
                    <a:pt x="8036" y="53653"/>
                  </a:lnTo>
                  <a:lnTo>
                    <a:pt x="8357" y="53492"/>
                  </a:lnTo>
                  <a:lnTo>
                    <a:pt x="8678" y="53312"/>
                  </a:lnTo>
                  <a:lnTo>
                    <a:pt x="9000" y="53131"/>
                  </a:lnTo>
                  <a:lnTo>
                    <a:pt x="9301" y="52910"/>
                  </a:lnTo>
                  <a:lnTo>
                    <a:pt x="9623" y="52709"/>
                  </a:lnTo>
                  <a:lnTo>
                    <a:pt x="10245" y="52227"/>
                  </a:lnTo>
                  <a:lnTo>
                    <a:pt x="10848" y="51684"/>
                  </a:lnTo>
                  <a:lnTo>
                    <a:pt x="11310" y="51705"/>
                  </a:lnTo>
                  <a:lnTo>
                    <a:pt x="11752" y="51705"/>
                  </a:lnTo>
                  <a:lnTo>
                    <a:pt x="12194" y="51684"/>
                  </a:lnTo>
                  <a:lnTo>
                    <a:pt x="12636" y="51624"/>
                  </a:lnTo>
                  <a:lnTo>
                    <a:pt x="13057" y="51544"/>
                  </a:lnTo>
                  <a:lnTo>
                    <a:pt x="13479" y="51463"/>
                  </a:lnTo>
                  <a:lnTo>
                    <a:pt x="13901" y="51343"/>
                  </a:lnTo>
                  <a:lnTo>
                    <a:pt x="14303" y="51202"/>
                  </a:lnTo>
                  <a:lnTo>
                    <a:pt x="14685" y="51042"/>
                  </a:lnTo>
                  <a:lnTo>
                    <a:pt x="15066" y="50881"/>
                  </a:lnTo>
                  <a:lnTo>
                    <a:pt x="15428" y="50680"/>
                  </a:lnTo>
                  <a:lnTo>
                    <a:pt x="15789" y="50459"/>
                  </a:lnTo>
                  <a:lnTo>
                    <a:pt x="16131" y="50238"/>
                  </a:lnTo>
                  <a:lnTo>
                    <a:pt x="16452" y="49997"/>
                  </a:lnTo>
                  <a:lnTo>
                    <a:pt x="16774" y="49716"/>
                  </a:lnTo>
                  <a:lnTo>
                    <a:pt x="17075" y="49435"/>
                  </a:lnTo>
                  <a:lnTo>
                    <a:pt x="17356" y="49153"/>
                  </a:lnTo>
                  <a:lnTo>
                    <a:pt x="17617" y="48832"/>
                  </a:lnTo>
                  <a:lnTo>
                    <a:pt x="17878" y="48511"/>
                  </a:lnTo>
                  <a:lnTo>
                    <a:pt x="18099" y="48169"/>
                  </a:lnTo>
                  <a:lnTo>
                    <a:pt x="18320" y="47808"/>
                  </a:lnTo>
                  <a:lnTo>
                    <a:pt x="18521" y="47446"/>
                  </a:lnTo>
                  <a:lnTo>
                    <a:pt x="18682" y="47064"/>
                  </a:lnTo>
                  <a:lnTo>
                    <a:pt x="18843" y="46683"/>
                  </a:lnTo>
                  <a:lnTo>
                    <a:pt x="18983" y="46281"/>
                  </a:lnTo>
                  <a:lnTo>
                    <a:pt x="19104" y="45859"/>
                  </a:lnTo>
                  <a:lnTo>
                    <a:pt x="19184" y="45437"/>
                  </a:lnTo>
                  <a:lnTo>
                    <a:pt x="19264" y="44995"/>
                  </a:lnTo>
                  <a:lnTo>
                    <a:pt x="19305" y="44553"/>
                  </a:lnTo>
                  <a:lnTo>
                    <a:pt x="19345" y="44112"/>
                  </a:lnTo>
                  <a:lnTo>
                    <a:pt x="19345" y="43650"/>
                  </a:lnTo>
                  <a:lnTo>
                    <a:pt x="19305" y="43188"/>
                  </a:lnTo>
                  <a:lnTo>
                    <a:pt x="19706" y="42947"/>
                  </a:lnTo>
                  <a:lnTo>
                    <a:pt x="20068" y="42705"/>
                  </a:lnTo>
                  <a:lnTo>
                    <a:pt x="20429" y="42444"/>
                  </a:lnTo>
                  <a:lnTo>
                    <a:pt x="20771" y="42183"/>
                  </a:lnTo>
                  <a:lnTo>
                    <a:pt x="21092" y="41882"/>
                  </a:lnTo>
                  <a:lnTo>
                    <a:pt x="21394" y="41601"/>
                  </a:lnTo>
                  <a:lnTo>
                    <a:pt x="21675" y="41279"/>
                  </a:lnTo>
                  <a:lnTo>
                    <a:pt x="21956" y="40958"/>
                  </a:lnTo>
                  <a:lnTo>
                    <a:pt x="22217" y="40616"/>
                  </a:lnTo>
                  <a:lnTo>
                    <a:pt x="22438" y="40275"/>
                  </a:lnTo>
                  <a:lnTo>
                    <a:pt x="22679" y="39913"/>
                  </a:lnTo>
                  <a:lnTo>
                    <a:pt x="22880" y="39552"/>
                  </a:lnTo>
                  <a:lnTo>
                    <a:pt x="23061" y="39170"/>
                  </a:lnTo>
                  <a:lnTo>
                    <a:pt x="23242" y="38788"/>
                  </a:lnTo>
                  <a:lnTo>
                    <a:pt x="23382" y="38387"/>
                  </a:lnTo>
                  <a:lnTo>
                    <a:pt x="23523" y="37985"/>
                  </a:lnTo>
                  <a:lnTo>
                    <a:pt x="23643" y="37563"/>
                  </a:lnTo>
                  <a:lnTo>
                    <a:pt x="23744" y="37141"/>
                  </a:lnTo>
                  <a:lnTo>
                    <a:pt x="23824" y="36699"/>
                  </a:lnTo>
                  <a:lnTo>
                    <a:pt x="23884" y="36278"/>
                  </a:lnTo>
                  <a:lnTo>
                    <a:pt x="23925" y="35836"/>
                  </a:lnTo>
                  <a:lnTo>
                    <a:pt x="23965" y="35374"/>
                  </a:lnTo>
                  <a:lnTo>
                    <a:pt x="23965" y="34912"/>
                  </a:lnTo>
                  <a:lnTo>
                    <a:pt x="23965" y="34450"/>
                  </a:lnTo>
                  <a:lnTo>
                    <a:pt x="23945" y="33988"/>
                  </a:lnTo>
                  <a:lnTo>
                    <a:pt x="23884" y="33526"/>
                  </a:lnTo>
                  <a:lnTo>
                    <a:pt x="23824" y="33043"/>
                  </a:lnTo>
                  <a:lnTo>
                    <a:pt x="23744" y="32561"/>
                  </a:lnTo>
                  <a:lnTo>
                    <a:pt x="23643" y="32079"/>
                  </a:lnTo>
                  <a:lnTo>
                    <a:pt x="23523" y="31577"/>
                  </a:lnTo>
                  <a:lnTo>
                    <a:pt x="23382" y="31095"/>
                  </a:lnTo>
                  <a:lnTo>
                    <a:pt x="23222" y="30593"/>
                  </a:lnTo>
                  <a:lnTo>
                    <a:pt x="23443" y="30211"/>
                  </a:lnTo>
                  <a:lnTo>
                    <a:pt x="23663" y="29830"/>
                  </a:lnTo>
                  <a:lnTo>
                    <a:pt x="23864" y="29428"/>
                  </a:lnTo>
                  <a:lnTo>
                    <a:pt x="24045" y="29026"/>
                  </a:lnTo>
                  <a:lnTo>
                    <a:pt x="24226" y="28624"/>
                  </a:lnTo>
                  <a:lnTo>
                    <a:pt x="24387" y="28223"/>
                  </a:lnTo>
                  <a:lnTo>
                    <a:pt x="24507" y="27821"/>
                  </a:lnTo>
                  <a:lnTo>
                    <a:pt x="24648" y="27399"/>
                  </a:lnTo>
                  <a:lnTo>
                    <a:pt x="24748" y="26977"/>
                  </a:lnTo>
                  <a:lnTo>
                    <a:pt x="24829" y="26575"/>
                  </a:lnTo>
                  <a:lnTo>
                    <a:pt x="24909" y="26154"/>
                  </a:lnTo>
                  <a:lnTo>
                    <a:pt x="24969" y="25732"/>
                  </a:lnTo>
                  <a:lnTo>
                    <a:pt x="25009" y="25310"/>
                  </a:lnTo>
                  <a:lnTo>
                    <a:pt x="25029" y="24888"/>
                  </a:lnTo>
                  <a:lnTo>
                    <a:pt x="25029" y="24466"/>
                  </a:lnTo>
                  <a:lnTo>
                    <a:pt x="25009" y="24044"/>
                  </a:lnTo>
                  <a:lnTo>
                    <a:pt x="24969" y="23623"/>
                  </a:lnTo>
                  <a:lnTo>
                    <a:pt x="24909" y="23201"/>
                  </a:lnTo>
                  <a:lnTo>
                    <a:pt x="24849" y="22779"/>
                  </a:lnTo>
                  <a:lnTo>
                    <a:pt x="24748" y="22357"/>
                  </a:lnTo>
                  <a:lnTo>
                    <a:pt x="24648" y="21935"/>
                  </a:lnTo>
                  <a:lnTo>
                    <a:pt x="24507" y="21534"/>
                  </a:lnTo>
                  <a:lnTo>
                    <a:pt x="24346" y="21112"/>
                  </a:lnTo>
                  <a:lnTo>
                    <a:pt x="24186" y="20710"/>
                  </a:lnTo>
                  <a:lnTo>
                    <a:pt x="23985" y="20308"/>
                  </a:lnTo>
                  <a:lnTo>
                    <a:pt x="23764" y="19906"/>
                  </a:lnTo>
                  <a:lnTo>
                    <a:pt x="23523" y="19525"/>
                  </a:lnTo>
                  <a:lnTo>
                    <a:pt x="23282" y="19143"/>
                  </a:lnTo>
                  <a:lnTo>
                    <a:pt x="23001" y="18741"/>
                  </a:lnTo>
                  <a:lnTo>
                    <a:pt x="22679" y="18380"/>
                  </a:lnTo>
                  <a:lnTo>
                    <a:pt x="22358" y="17998"/>
                  </a:lnTo>
                  <a:lnTo>
                    <a:pt x="22016" y="17637"/>
                  </a:lnTo>
                  <a:lnTo>
                    <a:pt x="22077" y="17074"/>
                  </a:lnTo>
                  <a:lnTo>
                    <a:pt x="22117" y="16512"/>
                  </a:lnTo>
                  <a:lnTo>
                    <a:pt x="22157" y="15949"/>
                  </a:lnTo>
                  <a:lnTo>
                    <a:pt x="22157" y="15387"/>
                  </a:lnTo>
                  <a:lnTo>
                    <a:pt x="22157" y="14804"/>
                  </a:lnTo>
                  <a:lnTo>
                    <a:pt x="22117" y="14242"/>
                  </a:lnTo>
                  <a:lnTo>
                    <a:pt x="22077" y="13679"/>
                  </a:lnTo>
                  <a:lnTo>
                    <a:pt x="21996" y="13117"/>
                  </a:lnTo>
                  <a:lnTo>
                    <a:pt x="21916" y="12555"/>
                  </a:lnTo>
                  <a:lnTo>
                    <a:pt x="21795" y="11992"/>
                  </a:lnTo>
                  <a:lnTo>
                    <a:pt x="21655" y="11450"/>
                  </a:lnTo>
                  <a:lnTo>
                    <a:pt x="21514" y="10887"/>
                  </a:lnTo>
                  <a:lnTo>
                    <a:pt x="21313" y="10365"/>
                  </a:lnTo>
                  <a:lnTo>
                    <a:pt x="21112" y="9843"/>
                  </a:lnTo>
                  <a:lnTo>
                    <a:pt x="20891" y="9320"/>
                  </a:lnTo>
                  <a:lnTo>
                    <a:pt x="20630" y="8818"/>
                  </a:lnTo>
                  <a:lnTo>
                    <a:pt x="20349" y="8336"/>
                  </a:lnTo>
                  <a:lnTo>
                    <a:pt x="20028" y="7874"/>
                  </a:lnTo>
                  <a:lnTo>
                    <a:pt x="19706" y="7412"/>
                  </a:lnTo>
                  <a:lnTo>
                    <a:pt x="19325" y="6970"/>
                  </a:lnTo>
                  <a:lnTo>
                    <a:pt x="18943" y="6548"/>
                  </a:lnTo>
                  <a:lnTo>
                    <a:pt x="18521" y="6147"/>
                  </a:lnTo>
                  <a:lnTo>
                    <a:pt x="18059" y="5765"/>
                  </a:lnTo>
                  <a:lnTo>
                    <a:pt x="17577" y="5403"/>
                  </a:lnTo>
                  <a:lnTo>
                    <a:pt x="17075" y="5062"/>
                  </a:lnTo>
                  <a:lnTo>
                    <a:pt x="16533" y="4761"/>
                  </a:lnTo>
                  <a:lnTo>
                    <a:pt x="15950" y="4479"/>
                  </a:lnTo>
                  <a:lnTo>
                    <a:pt x="15347" y="4218"/>
                  </a:lnTo>
                  <a:lnTo>
                    <a:pt x="14705" y="3977"/>
                  </a:lnTo>
                  <a:lnTo>
                    <a:pt x="14022" y="3776"/>
                  </a:lnTo>
                  <a:lnTo>
                    <a:pt x="13319" y="3616"/>
                  </a:lnTo>
                  <a:lnTo>
                    <a:pt x="12575" y="3475"/>
                  </a:lnTo>
                  <a:lnTo>
                    <a:pt x="12254" y="3093"/>
                  </a:lnTo>
                  <a:lnTo>
                    <a:pt x="11912" y="2732"/>
                  </a:lnTo>
                  <a:lnTo>
                    <a:pt x="11571" y="2390"/>
                  </a:lnTo>
                  <a:lnTo>
                    <a:pt x="11230" y="2089"/>
                  </a:lnTo>
                  <a:lnTo>
                    <a:pt x="10868" y="1788"/>
                  </a:lnTo>
                  <a:lnTo>
                    <a:pt x="10506" y="1527"/>
                  </a:lnTo>
                  <a:lnTo>
                    <a:pt x="10145" y="1286"/>
                  </a:lnTo>
                  <a:lnTo>
                    <a:pt x="9763" y="1045"/>
                  </a:lnTo>
                  <a:lnTo>
                    <a:pt x="9402" y="844"/>
                  </a:lnTo>
                  <a:lnTo>
                    <a:pt x="9000" y="663"/>
                  </a:lnTo>
                  <a:lnTo>
                    <a:pt x="8618" y="502"/>
                  </a:lnTo>
                  <a:lnTo>
                    <a:pt x="8237" y="382"/>
                  </a:lnTo>
                  <a:lnTo>
                    <a:pt x="7835" y="261"/>
                  </a:lnTo>
                  <a:lnTo>
                    <a:pt x="7433" y="161"/>
                  </a:lnTo>
                  <a:lnTo>
                    <a:pt x="7031" y="100"/>
                  </a:lnTo>
                  <a:lnTo>
                    <a:pt x="6630" y="40"/>
                  </a:lnTo>
                  <a:lnTo>
                    <a:pt x="6208" y="20"/>
                  </a:lnTo>
                  <a:lnTo>
                    <a:pt x="58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4505000" y="238125"/>
              <a:ext cx="625750" cy="1358400"/>
            </a:xfrm>
            <a:custGeom>
              <a:avLst/>
              <a:gdLst/>
              <a:ahLst/>
              <a:cxnLst/>
              <a:rect l="l" t="t" r="r" b="b"/>
              <a:pathLst>
                <a:path w="25030" h="54336" extrusionOk="0">
                  <a:moveTo>
                    <a:pt x="19224" y="0"/>
                  </a:moveTo>
                  <a:lnTo>
                    <a:pt x="18822" y="20"/>
                  </a:lnTo>
                  <a:lnTo>
                    <a:pt x="18401" y="40"/>
                  </a:lnTo>
                  <a:lnTo>
                    <a:pt x="17999" y="100"/>
                  </a:lnTo>
                  <a:lnTo>
                    <a:pt x="17597" y="161"/>
                  </a:lnTo>
                  <a:lnTo>
                    <a:pt x="17195" y="261"/>
                  </a:lnTo>
                  <a:lnTo>
                    <a:pt x="16794" y="382"/>
                  </a:lnTo>
                  <a:lnTo>
                    <a:pt x="16412" y="502"/>
                  </a:lnTo>
                  <a:lnTo>
                    <a:pt x="16030" y="663"/>
                  </a:lnTo>
                  <a:lnTo>
                    <a:pt x="15649" y="844"/>
                  </a:lnTo>
                  <a:lnTo>
                    <a:pt x="15267" y="1045"/>
                  </a:lnTo>
                  <a:lnTo>
                    <a:pt x="14885" y="1286"/>
                  </a:lnTo>
                  <a:lnTo>
                    <a:pt x="14524" y="1527"/>
                  </a:lnTo>
                  <a:lnTo>
                    <a:pt x="14162" y="1788"/>
                  </a:lnTo>
                  <a:lnTo>
                    <a:pt x="13801" y="2089"/>
                  </a:lnTo>
                  <a:lnTo>
                    <a:pt x="13459" y="2390"/>
                  </a:lnTo>
                  <a:lnTo>
                    <a:pt x="13118" y="2732"/>
                  </a:lnTo>
                  <a:lnTo>
                    <a:pt x="12776" y="3093"/>
                  </a:lnTo>
                  <a:lnTo>
                    <a:pt x="12455" y="3475"/>
                  </a:lnTo>
                  <a:lnTo>
                    <a:pt x="11711" y="3616"/>
                  </a:lnTo>
                  <a:lnTo>
                    <a:pt x="11008" y="3776"/>
                  </a:lnTo>
                  <a:lnTo>
                    <a:pt x="10325" y="3977"/>
                  </a:lnTo>
                  <a:lnTo>
                    <a:pt x="9683" y="4218"/>
                  </a:lnTo>
                  <a:lnTo>
                    <a:pt x="9080" y="4479"/>
                  </a:lnTo>
                  <a:lnTo>
                    <a:pt x="8498" y="4761"/>
                  </a:lnTo>
                  <a:lnTo>
                    <a:pt x="7955" y="5062"/>
                  </a:lnTo>
                  <a:lnTo>
                    <a:pt x="7453" y="5403"/>
                  </a:lnTo>
                  <a:lnTo>
                    <a:pt x="6971" y="5765"/>
                  </a:lnTo>
                  <a:lnTo>
                    <a:pt x="6509" y="6147"/>
                  </a:lnTo>
                  <a:lnTo>
                    <a:pt x="6087" y="6548"/>
                  </a:lnTo>
                  <a:lnTo>
                    <a:pt x="5705" y="6970"/>
                  </a:lnTo>
                  <a:lnTo>
                    <a:pt x="5324" y="7412"/>
                  </a:lnTo>
                  <a:lnTo>
                    <a:pt x="5002" y="7874"/>
                  </a:lnTo>
                  <a:lnTo>
                    <a:pt x="4681" y="8336"/>
                  </a:lnTo>
                  <a:lnTo>
                    <a:pt x="4400" y="8818"/>
                  </a:lnTo>
                  <a:lnTo>
                    <a:pt x="4139" y="9320"/>
                  </a:lnTo>
                  <a:lnTo>
                    <a:pt x="3918" y="9843"/>
                  </a:lnTo>
                  <a:lnTo>
                    <a:pt x="3717" y="10365"/>
                  </a:lnTo>
                  <a:lnTo>
                    <a:pt x="3516" y="10887"/>
                  </a:lnTo>
                  <a:lnTo>
                    <a:pt x="3375" y="11450"/>
                  </a:lnTo>
                  <a:lnTo>
                    <a:pt x="3235" y="11992"/>
                  </a:lnTo>
                  <a:lnTo>
                    <a:pt x="3114" y="12555"/>
                  </a:lnTo>
                  <a:lnTo>
                    <a:pt x="3034" y="13117"/>
                  </a:lnTo>
                  <a:lnTo>
                    <a:pt x="2953" y="13679"/>
                  </a:lnTo>
                  <a:lnTo>
                    <a:pt x="2913" y="14242"/>
                  </a:lnTo>
                  <a:lnTo>
                    <a:pt x="2873" y="14804"/>
                  </a:lnTo>
                  <a:lnTo>
                    <a:pt x="2873" y="15387"/>
                  </a:lnTo>
                  <a:lnTo>
                    <a:pt x="2873" y="15949"/>
                  </a:lnTo>
                  <a:lnTo>
                    <a:pt x="2913" y="16512"/>
                  </a:lnTo>
                  <a:lnTo>
                    <a:pt x="2953" y="17074"/>
                  </a:lnTo>
                  <a:lnTo>
                    <a:pt x="3014" y="17637"/>
                  </a:lnTo>
                  <a:lnTo>
                    <a:pt x="2672" y="17998"/>
                  </a:lnTo>
                  <a:lnTo>
                    <a:pt x="2351" y="18380"/>
                  </a:lnTo>
                  <a:lnTo>
                    <a:pt x="2050" y="18741"/>
                  </a:lnTo>
                  <a:lnTo>
                    <a:pt x="1768" y="19143"/>
                  </a:lnTo>
                  <a:lnTo>
                    <a:pt x="1507" y="19525"/>
                  </a:lnTo>
                  <a:lnTo>
                    <a:pt x="1266" y="19906"/>
                  </a:lnTo>
                  <a:lnTo>
                    <a:pt x="1045" y="20308"/>
                  </a:lnTo>
                  <a:lnTo>
                    <a:pt x="844" y="20710"/>
                  </a:lnTo>
                  <a:lnTo>
                    <a:pt x="684" y="21112"/>
                  </a:lnTo>
                  <a:lnTo>
                    <a:pt x="523" y="21534"/>
                  </a:lnTo>
                  <a:lnTo>
                    <a:pt x="402" y="21935"/>
                  </a:lnTo>
                  <a:lnTo>
                    <a:pt x="282" y="22357"/>
                  </a:lnTo>
                  <a:lnTo>
                    <a:pt x="181" y="22779"/>
                  </a:lnTo>
                  <a:lnTo>
                    <a:pt x="121" y="23201"/>
                  </a:lnTo>
                  <a:lnTo>
                    <a:pt x="61" y="23623"/>
                  </a:lnTo>
                  <a:lnTo>
                    <a:pt x="21" y="24044"/>
                  </a:lnTo>
                  <a:lnTo>
                    <a:pt x="1" y="24466"/>
                  </a:lnTo>
                  <a:lnTo>
                    <a:pt x="1" y="24888"/>
                  </a:lnTo>
                  <a:lnTo>
                    <a:pt x="21" y="25310"/>
                  </a:lnTo>
                  <a:lnTo>
                    <a:pt x="61" y="25732"/>
                  </a:lnTo>
                  <a:lnTo>
                    <a:pt x="121" y="26154"/>
                  </a:lnTo>
                  <a:lnTo>
                    <a:pt x="202" y="26575"/>
                  </a:lnTo>
                  <a:lnTo>
                    <a:pt x="282" y="26977"/>
                  </a:lnTo>
                  <a:lnTo>
                    <a:pt x="382" y="27399"/>
                  </a:lnTo>
                  <a:lnTo>
                    <a:pt x="523" y="27821"/>
                  </a:lnTo>
                  <a:lnTo>
                    <a:pt x="664" y="28223"/>
                  </a:lnTo>
                  <a:lnTo>
                    <a:pt x="804" y="28624"/>
                  </a:lnTo>
                  <a:lnTo>
                    <a:pt x="985" y="29026"/>
                  </a:lnTo>
                  <a:lnTo>
                    <a:pt x="1166" y="29428"/>
                  </a:lnTo>
                  <a:lnTo>
                    <a:pt x="1367" y="29830"/>
                  </a:lnTo>
                  <a:lnTo>
                    <a:pt x="1588" y="30211"/>
                  </a:lnTo>
                  <a:lnTo>
                    <a:pt x="1809" y="30593"/>
                  </a:lnTo>
                  <a:lnTo>
                    <a:pt x="1648" y="31095"/>
                  </a:lnTo>
                  <a:lnTo>
                    <a:pt x="1507" y="31577"/>
                  </a:lnTo>
                  <a:lnTo>
                    <a:pt x="1387" y="32079"/>
                  </a:lnTo>
                  <a:lnTo>
                    <a:pt x="1286" y="32561"/>
                  </a:lnTo>
                  <a:lnTo>
                    <a:pt x="1206" y="33043"/>
                  </a:lnTo>
                  <a:lnTo>
                    <a:pt x="1146" y="33526"/>
                  </a:lnTo>
                  <a:lnTo>
                    <a:pt x="1085" y="33988"/>
                  </a:lnTo>
                  <a:lnTo>
                    <a:pt x="1065" y="34450"/>
                  </a:lnTo>
                  <a:lnTo>
                    <a:pt x="1065" y="34912"/>
                  </a:lnTo>
                  <a:lnTo>
                    <a:pt x="1065" y="35374"/>
                  </a:lnTo>
                  <a:lnTo>
                    <a:pt x="1105" y="35836"/>
                  </a:lnTo>
                  <a:lnTo>
                    <a:pt x="1146" y="36278"/>
                  </a:lnTo>
                  <a:lnTo>
                    <a:pt x="1206" y="36699"/>
                  </a:lnTo>
                  <a:lnTo>
                    <a:pt x="1286" y="37141"/>
                  </a:lnTo>
                  <a:lnTo>
                    <a:pt x="1387" y="37563"/>
                  </a:lnTo>
                  <a:lnTo>
                    <a:pt x="1507" y="37985"/>
                  </a:lnTo>
                  <a:lnTo>
                    <a:pt x="1648" y="38387"/>
                  </a:lnTo>
                  <a:lnTo>
                    <a:pt x="1788" y="38788"/>
                  </a:lnTo>
                  <a:lnTo>
                    <a:pt x="1969" y="39170"/>
                  </a:lnTo>
                  <a:lnTo>
                    <a:pt x="2150" y="39552"/>
                  </a:lnTo>
                  <a:lnTo>
                    <a:pt x="2351" y="39913"/>
                  </a:lnTo>
                  <a:lnTo>
                    <a:pt x="2592" y="40275"/>
                  </a:lnTo>
                  <a:lnTo>
                    <a:pt x="2813" y="40616"/>
                  </a:lnTo>
                  <a:lnTo>
                    <a:pt x="3074" y="40958"/>
                  </a:lnTo>
                  <a:lnTo>
                    <a:pt x="3355" y="41279"/>
                  </a:lnTo>
                  <a:lnTo>
                    <a:pt x="3636" y="41601"/>
                  </a:lnTo>
                  <a:lnTo>
                    <a:pt x="3938" y="41882"/>
                  </a:lnTo>
                  <a:lnTo>
                    <a:pt x="4259" y="42183"/>
                  </a:lnTo>
                  <a:lnTo>
                    <a:pt x="4601" y="42444"/>
                  </a:lnTo>
                  <a:lnTo>
                    <a:pt x="4962" y="42705"/>
                  </a:lnTo>
                  <a:lnTo>
                    <a:pt x="5324" y="42947"/>
                  </a:lnTo>
                  <a:lnTo>
                    <a:pt x="5726" y="43188"/>
                  </a:lnTo>
                  <a:lnTo>
                    <a:pt x="5685" y="43650"/>
                  </a:lnTo>
                  <a:lnTo>
                    <a:pt x="5685" y="44112"/>
                  </a:lnTo>
                  <a:lnTo>
                    <a:pt x="5726" y="44553"/>
                  </a:lnTo>
                  <a:lnTo>
                    <a:pt x="5766" y="44995"/>
                  </a:lnTo>
                  <a:lnTo>
                    <a:pt x="5846" y="45437"/>
                  </a:lnTo>
                  <a:lnTo>
                    <a:pt x="5926" y="45859"/>
                  </a:lnTo>
                  <a:lnTo>
                    <a:pt x="6047" y="46281"/>
                  </a:lnTo>
                  <a:lnTo>
                    <a:pt x="6188" y="46683"/>
                  </a:lnTo>
                  <a:lnTo>
                    <a:pt x="6348" y="47064"/>
                  </a:lnTo>
                  <a:lnTo>
                    <a:pt x="6509" y="47446"/>
                  </a:lnTo>
                  <a:lnTo>
                    <a:pt x="6710" y="47808"/>
                  </a:lnTo>
                  <a:lnTo>
                    <a:pt x="6931" y="48169"/>
                  </a:lnTo>
                  <a:lnTo>
                    <a:pt x="7152" y="48511"/>
                  </a:lnTo>
                  <a:lnTo>
                    <a:pt x="7413" y="48832"/>
                  </a:lnTo>
                  <a:lnTo>
                    <a:pt x="7674" y="49153"/>
                  </a:lnTo>
                  <a:lnTo>
                    <a:pt x="7955" y="49435"/>
                  </a:lnTo>
                  <a:lnTo>
                    <a:pt x="8256" y="49716"/>
                  </a:lnTo>
                  <a:lnTo>
                    <a:pt x="8578" y="49997"/>
                  </a:lnTo>
                  <a:lnTo>
                    <a:pt x="8899" y="50238"/>
                  </a:lnTo>
                  <a:lnTo>
                    <a:pt x="9241" y="50459"/>
                  </a:lnTo>
                  <a:lnTo>
                    <a:pt x="9602" y="50680"/>
                  </a:lnTo>
                  <a:lnTo>
                    <a:pt x="9964" y="50881"/>
                  </a:lnTo>
                  <a:lnTo>
                    <a:pt x="10346" y="51042"/>
                  </a:lnTo>
                  <a:lnTo>
                    <a:pt x="10727" y="51202"/>
                  </a:lnTo>
                  <a:lnTo>
                    <a:pt x="11129" y="51343"/>
                  </a:lnTo>
                  <a:lnTo>
                    <a:pt x="11551" y="51463"/>
                  </a:lnTo>
                  <a:lnTo>
                    <a:pt x="11973" y="51544"/>
                  </a:lnTo>
                  <a:lnTo>
                    <a:pt x="12394" y="51624"/>
                  </a:lnTo>
                  <a:lnTo>
                    <a:pt x="12836" y="51684"/>
                  </a:lnTo>
                  <a:lnTo>
                    <a:pt x="13278" y="51705"/>
                  </a:lnTo>
                  <a:lnTo>
                    <a:pt x="13720" y="51705"/>
                  </a:lnTo>
                  <a:lnTo>
                    <a:pt x="14182" y="51684"/>
                  </a:lnTo>
                  <a:lnTo>
                    <a:pt x="14785" y="52227"/>
                  </a:lnTo>
                  <a:lnTo>
                    <a:pt x="15408" y="52709"/>
                  </a:lnTo>
                  <a:lnTo>
                    <a:pt x="15729" y="52910"/>
                  </a:lnTo>
                  <a:lnTo>
                    <a:pt x="16030" y="53131"/>
                  </a:lnTo>
                  <a:lnTo>
                    <a:pt x="16352" y="53312"/>
                  </a:lnTo>
                  <a:lnTo>
                    <a:pt x="16673" y="53492"/>
                  </a:lnTo>
                  <a:lnTo>
                    <a:pt x="16994" y="53653"/>
                  </a:lnTo>
                  <a:lnTo>
                    <a:pt x="17316" y="53794"/>
                  </a:lnTo>
                  <a:lnTo>
                    <a:pt x="17637" y="53914"/>
                  </a:lnTo>
                  <a:lnTo>
                    <a:pt x="17959" y="54035"/>
                  </a:lnTo>
                  <a:lnTo>
                    <a:pt x="18280" y="54135"/>
                  </a:lnTo>
                  <a:lnTo>
                    <a:pt x="18621" y="54195"/>
                  </a:lnTo>
                  <a:lnTo>
                    <a:pt x="18943" y="54256"/>
                  </a:lnTo>
                  <a:lnTo>
                    <a:pt x="19284" y="54316"/>
                  </a:lnTo>
                  <a:lnTo>
                    <a:pt x="19626" y="54336"/>
                  </a:lnTo>
                  <a:lnTo>
                    <a:pt x="19967" y="54336"/>
                  </a:lnTo>
                  <a:lnTo>
                    <a:pt x="20309" y="54316"/>
                  </a:lnTo>
                  <a:lnTo>
                    <a:pt x="20650" y="54296"/>
                  </a:lnTo>
                  <a:lnTo>
                    <a:pt x="20992" y="54236"/>
                  </a:lnTo>
                  <a:lnTo>
                    <a:pt x="21353" y="54175"/>
                  </a:lnTo>
                  <a:lnTo>
                    <a:pt x="21695" y="54075"/>
                  </a:lnTo>
                  <a:lnTo>
                    <a:pt x="22056" y="53974"/>
                  </a:lnTo>
                  <a:lnTo>
                    <a:pt x="22418" y="53834"/>
                  </a:lnTo>
                  <a:lnTo>
                    <a:pt x="22780" y="53673"/>
                  </a:lnTo>
                  <a:lnTo>
                    <a:pt x="23141" y="53512"/>
                  </a:lnTo>
                  <a:lnTo>
                    <a:pt x="23523" y="53312"/>
                  </a:lnTo>
                  <a:lnTo>
                    <a:pt x="23884" y="53091"/>
                  </a:lnTo>
                  <a:lnTo>
                    <a:pt x="24266" y="52850"/>
                  </a:lnTo>
                  <a:lnTo>
                    <a:pt x="24648" y="52588"/>
                  </a:lnTo>
                  <a:lnTo>
                    <a:pt x="25029" y="52287"/>
                  </a:lnTo>
                  <a:lnTo>
                    <a:pt x="25029" y="2069"/>
                  </a:lnTo>
                  <a:lnTo>
                    <a:pt x="24607" y="1788"/>
                  </a:lnTo>
                  <a:lnTo>
                    <a:pt x="24206" y="1527"/>
                  </a:lnTo>
                  <a:lnTo>
                    <a:pt x="23804" y="1286"/>
                  </a:lnTo>
                  <a:lnTo>
                    <a:pt x="23382" y="1065"/>
                  </a:lnTo>
                  <a:lnTo>
                    <a:pt x="22960" y="864"/>
                  </a:lnTo>
                  <a:lnTo>
                    <a:pt x="22559" y="703"/>
                  </a:lnTo>
                  <a:lnTo>
                    <a:pt x="22137" y="542"/>
                  </a:lnTo>
                  <a:lnTo>
                    <a:pt x="21715" y="402"/>
                  </a:lnTo>
                  <a:lnTo>
                    <a:pt x="21293" y="281"/>
                  </a:lnTo>
                  <a:lnTo>
                    <a:pt x="20891" y="181"/>
                  </a:lnTo>
                  <a:lnTo>
                    <a:pt x="20469" y="100"/>
                  </a:lnTo>
                  <a:lnTo>
                    <a:pt x="20048" y="60"/>
                  </a:lnTo>
                  <a:lnTo>
                    <a:pt x="19646" y="20"/>
                  </a:lnTo>
                  <a:lnTo>
                    <a:pt x="192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5416950" y="325500"/>
              <a:ext cx="232050" cy="263150"/>
            </a:xfrm>
            <a:custGeom>
              <a:avLst/>
              <a:gdLst/>
              <a:ahLst/>
              <a:cxnLst/>
              <a:rect l="l" t="t" r="r" b="b"/>
              <a:pathLst>
                <a:path w="9282" h="10526" extrusionOk="0">
                  <a:moveTo>
                    <a:pt x="3637" y="0"/>
                  </a:moveTo>
                  <a:lnTo>
                    <a:pt x="3576" y="20"/>
                  </a:lnTo>
                  <a:lnTo>
                    <a:pt x="3356" y="121"/>
                  </a:lnTo>
                  <a:lnTo>
                    <a:pt x="3114" y="221"/>
                  </a:lnTo>
                  <a:lnTo>
                    <a:pt x="2693" y="442"/>
                  </a:lnTo>
                  <a:lnTo>
                    <a:pt x="2291" y="703"/>
                  </a:lnTo>
                  <a:lnTo>
                    <a:pt x="1909" y="1005"/>
                  </a:lnTo>
                  <a:lnTo>
                    <a:pt x="1568" y="1346"/>
                  </a:lnTo>
                  <a:lnTo>
                    <a:pt x="1246" y="1708"/>
                  </a:lnTo>
                  <a:lnTo>
                    <a:pt x="965" y="2109"/>
                  </a:lnTo>
                  <a:lnTo>
                    <a:pt x="704" y="2531"/>
                  </a:lnTo>
                  <a:lnTo>
                    <a:pt x="483" y="2953"/>
                  </a:lnTo>
                  <a:lnTo>
                    <a:pt x="302" y="3415"/>
                  </a:lnTo>
                  <a:lnTo>
                    <a:pt x="162" y="3877"/>
                  </a:lnTo>
                  <a:lnTo>
                    <a:pt x="61" y="4339"/>
                  </a:lnTo>
                  <a:lnTo>
                    <a:pt x="1" y="4821"/>
                  </a:lnTo>
                  <a:lnTo>
                    <a:pt x="1" y="5323"/>
                  </a:lnTo>
                  <a:lnTo>
                    <a:pt x="21" y="5805"/>
                  </a:lnTo>
                  <a:lnTo>
                    <a:pt x="61" y="6046"/>
                  </a:lnTo>
                  <a:lnTo>
                    <a:pt x="101" y="6287"/>
                  </a:lnTo>
                  <a:lnTo>
                    <a:pt x="222" y="6729"/>
                  </a:lnTo>
                  <a:lnTo>
                    <a:pt x="383" y="7171"/>
                  </a:lnTo>
                  <a:lnTo>
                    <a:pt x="584" y="7573"/>
                  </a:lnTo>
                  <a:lnTo>
                    <a:pt x="825" y="7975"/>
                  </a:lnTo>
                  <a:lnTo>
                    <a:pt x="1086" y="8336"/>
                  </a:lnTo>
                  <a:lnTo>
                    <a:pt x="1387" y="8698"/>
                  </a:lnTo>
                  <a:lnTo>
                    <a:pt x="1708" y="9019"/>
                  </a:lnTo>
                  <a:lnTo>
                    <a:pt x="2050" y="9321"/>
                  </a:lnTo>
                  <a:lnTo>
                    <a:pt x="2432" y="9582"/>
                  </a:lnTo>
                  <a:lnTo>
                    <a:pt x="2813" y="9823"/>
                  </a:lnTo>
                  <a:lnTo>
                    <a:pt x="3215" y="10044"/>
                  </a:lnTo>
                  <a:lnTo>
                    <a:pt x="3637" y="10204"/>
                  </a:lnTo>
                  <a:lnTo>
                    <a:pt x="4079" y="10345"/>
                  </a:lnTo>
                  <a:lnTo>
                    <a:pt x="4521" y="10446"/>
                  </a:lnTo>
                  <a:lnTo>
                    <a:pt x="4983" y="10506"/>
                  </a:lnTo>
                  <a:lnTo>
                    <a:pt x="5445" y="10526"/>
                  </a:lnTo>
                  <a:lnTo>
                    <a:pt x="5887" y="10506"/>
                  </a:lnTo>
                  <a:lnTo>
                    <a:pt x="6248" y="10466"/>
                  </a:lnTo>
                  <a:lnTo>
                    <a:pt x="6610" y="10385"/>
                  </a:lnTo>
                  <a:lnTo>
                    <a:pt x="6951" y="10285"/>
                  </a:lnTo>
                  <a:lnTo>
                    <a:pt x="7273" y="10164"/>
                  </a:lnTo>
                  <a:lnTo>
                    <a:pt x="7594" y="10024"/>
                  </a:lnTo>
                  <a:lnTo>
                    <a:pt x="7875" y="9843"/>
                  </a:lnTo>
                  <a:lnTo>
                    <a:pt x="8156" y="9662"/>
                  </a:lnTo>
                  <a:lnTo>
                    <a:pt x="8397" y="9441"/>
                  </a:lnTo>
                  <a:lnTo>
                    <a:pt x="8638" y="9160"/>
                  </a:lnTo>
                  <a:lnTo>
                    <a:pt x="8859" y="8859"/>
                  </a:lnTo>
                  <a:lnTo>
                    <a:pt x="9040" y="8537"/>
                  </a:lnTo>
                  <a:lnTo>
                    <a:pt x="9161" y="8196"/>
                  </a:lnTo>
                  <a:lnTo>
                    <a:pt x="9241" y="7854"/>
                  </a:lnTo>
                  <a:lnTo>
                    <a:pt x="9281" y="7493"/>
                  </a:lnTo>
                  <a:lnTo>
                    <a:pt x="9281" y="7312"/>
                  </a:lnTo>
                  <a:lnTo>
                    <a:pt x="9281" y="7151"/>
                  </a:lnTo>
                  <a:lnTo>
                    <a:pt x="9261" y="6970"/>
                  </a:lnTo>
                  <a:lnTo>
                    <a:pt x="9221" y="6810"/>
                  </a:lnTo>
                  <a:lnTo>
                    <a:pt x="9161" y="6609"/>
                  </a:lnTo>
                  <a:lnTo>
                    <a:pt x="9100" y="6448"/>
                  </a:lnTo>
                  <a:lnTo>
                    <a:pt x="9020" y="6267"/>
                  </a:lnTo>
                  <a:lnTo>
                    <a:pt x="8920" y="6107"/>
                  </a:lnTo>
                  <a:lnTo>
                    <a:pt x="8799" y="5946"/>
                  </a:lnTo>
                  <a:lnTo>
                    <a:pt x="8679" y="5805"/>
                  </a:lnTo>
                  <a:lnTo>
                    <a:pt x="8538" y="5665"/>
                  </a:lnTo>
                  <a:lnTo>
                    <a:pt x="8397" y="5544"/>
                  </a:lnTo>
                  <a:lnTo>
                    <a:pt x="8257" y="5444"/>
                  </a:lnTo>
                  <a:lnTo>
                    <a:pt x="8096" y="5343"/>
                  </a:lnTo>
                  <a:lnTo>
                    <a:pt x="7915" y="5263"/>
                  </a:lnTo>
                  <a:lnTo>
                    <a:pt x="7755" y="5203"/>
                  </a:lnTo>
                  <a:lnTo>
                    <a:pt x="7574" y="5143"/>
                  </a:lnTo>
                  <a:lnTo>
                    <a:pt x="7393" y="5122"/>
                  </a:lnTo>
                  <a:lnTo>
                    <a:pt x="7212" y="5102"/>
                  </a:lnTo>
                  <a:lnTo>
                    <a:pt x="7031" y="5102"/>
                  </a:lnTo>
                  <a:lnTo>
                    <a:pt x="6831" y="5143"/>
                  </a:lnTo>
                  <a:lnTo>
                    <a:pt x="6650" y="5183"/>
                  </a:lnTo>
                  <a:lnTo>
                    <a:pt x="6449" y="5263"/>
                  </a:lnTo>
                  <a:lnTo>
                    <a:pt x="6268" y="5343"/>
                  </a:lnTo>
                  <a:lnTo>
                    <a:pt x="6107" y="5464"/>
                  </a:lnTo>
                  <a:lnTo>
                    <a:pt x="5947" y="5584"/>
                  </a:lnTo>
                  <a:lnTo>
                    <a:pt x="5806" y="5725"/>
                  </a:lnTo>
                  <a:lnTo>
                    <a:pt x="5666" y="5886"/>
                  </a:lnTo>
                  <a:lnTo>
                    <a:pt x="5565" y="6067"/>
                  </a:lnTo>
                  <a:lnTo>
                    <a:pt x="5465" y="6227"/>
                  </a:lnTo>
                  <a:lnTo>
                    <a:pt x="5404" y="6408"/>
                  </a:lnTo>
                  <a:lnTo>
                    <a:pt x="5364" y="6569"/>
                  </a:lnTo>
                  <a:lnTo>
                    <a:pt x="5324" y="6749"/>
                  </a:lnTo>
                  <a:lnTo>
                    <a:pt x="5324" y="6930"/>
                  </a:lnTo>
                  <a:lnTo>
                    <a:pt x="5324" y="7111"/>
                  </a:lnTo>
                  <a:lnTo>
                    <a:pt x="5364" y="7292"/>
                  </a:lnTo>
                  <a:lnTo>
                    <a:pt x="5384" y="7352"/>
                  </a:lnTo>
                  <a:lnTo>
                    <a:pt x="5425" y="7412"/>
                  </a:lnTo>
                  <a:lnTo>
                    <a:pt x="5465" y="7453"/>
                  </a:lnTo>
                  <a:lnTo>
                    <a:pt x="5525" y="7493"/>
                  </a:lnTo>
                  <a:lnTo>
                    <a:pt x="5565" y="7513"/>
                  </a:lnTo>
                  <a:lnTo>
                    <a:pt x="5625" y="7533"/>
                  </a:lnTo>
                  <a:lnTo>
                    <a:pt x="5706" y="7533"/>
                  </a:lnTo>
                  <a:lnTo>
                    <a:pt x="5766" y="7513"/>
                  </a:lnTo>
                  <a:lnTo>
                    <a:pt x="5826" y="7493"/>
                  </a:lnTo>
                  <a:lnTo>
                    <a:pt x="5887" y="7473"/>
                  </a:lnTo>
                  <a:lnTo>
                    <a:pt x="5927" y="7432"/>
                  </a:lnTo>
                  <a:lnTo>
                    <a:pt x="5967" y="7372"/>
                  </a:lnTo>
                  <a:lnTo>
                    <a:pt x="5987" y="7312"/>
                  </a:lnTo>
                  <a:lnTo>
                    <a:pt x="6007" y="7252"/>
                  </a:lnTo>
                  <a:lnTo>
                    <a:pt x="6007" y="7191"/>
                  </a:lnTo>
                  <a:lnTo>
                    <a:pt x="6007" y="7131"/>
                  </a:lnTo>
                  <a:lnTo>
                    <a:pt x="5987" y="7031"/>
                  </a:lnTo>
                  <a:lnTo>
                    <a:pt x="5967" y="6910"/>
                  </a:lnTo>
                  <a:lnTo>
                    <a:pt x="5987" y="6810"/>
                  </a:lnTo>
                  <a:lnTo>
                    <a:pt x="6007" y="6709"/>
                  </a:lnTo>
                  <a:lnTo>
                    <a:pt x="6067" y="6488"/>
                  </a:lnTo>
                  <a:lnTo>
                    <a:pt x="6188" y="6287"/>
                  </a:lnTo>
                  <a:lnTo>
                    <a:pt x="6288" y="6167"/>
                  </a:lnTo>
                  <a:lnTo>
                    <a:pt x="6369" y="6067"/>
                  </a:lnTo>
                  <a:lnTo>
                    <a:pt x="6489" y="5986"/>
                  </a:lnTo>
                  <a:lnTo>
                    <a:pt x="6590" y="5906"/>
                  </a:lnTo>
                  <a:lnTo>
                    <a:pt x="6710" y="5846"/>
                  </a:lnTo>
                  <a:lnTo>
                    <a:pt x="6831" y="5805"/>
                  </a:lnTo>
                  <a:lnTo>
                    <a:pt x="6951" y="5785"/>
                  </a:lnTo>
                  <a:lnTo>
                    <a:pt x="7072" y="5765"/>
                  </a:lnTo>
                  <a:lnTo>
                    <a:pt x="7333" y="5765"/>
                  </a:lnTo>
                  <a:lnTo>
                    <a:pt x="7574" y="5825"/>
                  </a:lnTo>
                  <a:lnTo>
                    <a:pt x="7795" y="5926"/>
                  </a:lnTo>
                  <a:lnTo>
                    <a:pt x="8016" y="6087"/>
                  </a:lnTo>
                  <a:lnTo>
                    <a:pt x="8217" y="6267"/>
                  </a:lnTo>
                  <a:lnTo>
                    <a:pt x="8377" y="6468"/>
                  </a:lnTo>
                  <a:lnTo>
                    <a:pt x="8498" y="6709"/>
                  </a:lnTo>
                  <a:lnTo>
                    <a:pt x="8558" y="6830"/>
                  </a:lnTo>
                  <a:lnTo>
                    <a:pt x="8598" y="6970"/>
                  </a:lnTo>
                  <a:lnTo>
                    <a:pt x="8638" y="7211"/>
                  </a:lnTo>
                  <a:lnTo>
                    <a:pt x="8638" y="7493"/>
                  </a:lnTo>
                  <a:lnTo>
                    <a:pt x="8598" y="7754"/>
                  </a:lnTo>
                  <a:lnTo>
                    <a:pt x="8538" y="8015"/>
                  </a:lnTo>
                  <a:lnTo>
                    <a:pt x="8438" y="8276"/>
                  </a:lnTo>
                  <a:lnTo>
                    <a:pt x="8297" y="8517"/>
                  </a:lnTo>
                  <a:lnTo>
                    <a:pt x="8136" y="8758"/>
                  </a:lnTo>
                  <a:lnTo>
                    <a:pt x="7935" y="8979"/>
                  </a:lnTo>
                  <a:lnTo>
                    <a:pt x="7735" y="9160"/>
                  </a:lnTo>
                  <a:lnTo>
                    <a:pt x="7514" y="9321"/>
                  </a:lnTo>
                  <a:lnTo>
                    <a:pt x="7273" y="9461"/>
                  </a:lnTo>
                  <a:lnTo>
                    <a:pt x="7011" y="9582"/>
                  </a:lnTo>
                  <a:lnTo>
                    <a:pt x="6730" y="9682"/>
                  </a:lnTo>
                  <a:lnTo>
                    <a:pt x="6449" y="9763"/>
                  </a:lnTo>
                  <a:lnTo>
                    <a:pt x="6148" y="9823"/>
                  </a:lnTo>
                  <a:lnTo>
                    <a:pt x="5826" y="9863"/>
                  </a:lnTo>
                  <a:lnTo>
                    <a:pt x="5404" y="9883"/>
                  </a:lnTo>
                  <a:lnTo>
                    <a:pt x="4983" y="9863"/>
                  </a:lnTo>
                  <a:lnTo>
                    <a:pt x="4561" y="9783"/>
                  </a:lnTo>
                  <a:lnTo>
                    <a:pt x="4159" y="9682"/>
                  </a:lnTo>
                  <a:lnTo>
                    <a:pt x="3757" y="9542"/>
                  </a:lnTo>
                  <a:lnTo>
                    <a:pt x="3356" y="9361"/>
                  </a:lnTo>
                  <a:lnTo>
                    <a:pt x="2994" y="9160"/>
                  </a:lnTo>
                  <a:lnTo>
                    <a:pt x="2632" y="8919"/>
                  </a:lnTo>
                  <a:lnTo>
                    <a:pt x="2291" y="8638"/>
                  </a:lnTo>
                  <a:lnTo>
                    <a:pt x="1970" y="8356"/>
                  </a:lnTo>
                  <a:lnTo>
                    <a:pt x="1688" y="8035"/>
                  </a:lnTo>
                  <a:lnTo>
                    <a:pt x="1427" y="7694"/>
                  </a:lnTo>
                  <a:lnTo>
                    <a:pt x="1206" y="7332"/>
                  </a:lnTo>
                  <a:lnTo>
                    <a:pt x="1005" y="6950"/>
                  </a:lnTo>
                  <a:lnTo>
                    <a:pt x="865" y="6549"/>
                  </a:lnTo>
                  <a:lnTo>
                    <a:pt x="744" y="6147"/>
                  </a:lnTo>
                  <a:lnTo>
                    <a:pt x="684" y="5725"/>
                  </a:lnTo>
                  <a:lnTo>
                    <a:pt x="644" y="5303"/>
                  </a:lnTo>
                  <a:lnTo>
                    <a:pt x="664" y="4881"/>
                  </a:lnTo>
                  <a:lnTo>
                    <a:pt x="724" y="4460"/>
                  </a:lnTo>
                  <a:lnTo>
                    <a:pt x="804" y="4038"/>
                  </a:lnTo>
                  <a:lnTo>
                    <a:pt x="925" y="3636"/>
                  </a:lnTo>
                  <a:lnTo>
                    <a:pt x="1086" y="3234"/>
                  </a:lnTo>
                  <a:lnTo>
                    <a:pt x="1287" y="2853"/>
                  </a:lnTo>
                  <a:lnTo>
                    <a:pt x="1508" y="2471"/>
                  </a:lnTo>
                  <a:lnTo>
                    <a:pt x="1769" y="2129"/>
                  </a:lnTo>
                  <a:lnTo>
                    <a:pt x="2050" y="1808"/>
                  </a:lnTo>
                  <a:lnTo>
                    <a:pt x="2351" y="1507"/>
                  </a:lnTo>
                  <a:lnTo>
                    <a:pt x="2673" y="1246"/>
                  </a:lnTo>
                  <a:lnTo>
                    <a:pt x="3034" y="1005"/>
                  </a:lnTo>
                  <a:lnTo>
                    <a:pt x="3396" y="804"/>
                  </a:lnTo>
                  <a:lnTo>
                    <a:pt x="3797" y="643"/>
                  </a:lnTo>
                  <a:lnTo>
                    <a:pt x="3858" y="603"/>
                  </a:lnTo>
                  <a:lnTo>
                    <a:pt x="3898" y="563"/>
                  </a:lnTo>
                  <a:lnTo>
                    <a:pt x="3958" y="522"/>
                  </a:lnTo>
                  <a:lnTo>
                    <a:pt x="3978" y="462"/>
                  </a:lnTo>
                  <a:lnTo>
                    <a:pt x="3998" y="402"/>
                  </a:lnTo>
                  <a:lnTo>
                    <a:pt x="4018" y="342"/>
                  </a:lnTo>
                  <a:lnTo>
                    <a:pt x="4018" y="281"/>
                  </a:lnTo>
                  <a:lnTo>
                    <a:pt x="3998" y="221"/>
                  </a:lnTo>
                  <a:lnTo>
                    <a:pt x="3958" y="161"/>
                  </a:lnTo>
                  <a:lnTo>
                    <a:pt x="3938" y="101"/>
                  </a:lnTo>
                  <a:lnTo>
                    <a:pt x="3878" y="60"/>
                  </a:lnTo>
                  <a:lnTo>
                    <a:pt x="3838" y="40"/>
                  </a:lnTo>
                  <a:lnTo>
                    <a:pt x="3777" y="20"/>
                  </a:lnTo>
                  <a:lnTo>
                    <a:pt x="369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5259275" y="342575"/>
              <a:ext cx="310875" cy="598125"/>
            </a:xfrm>
            <a:custGeom>
              <a:avLst/>
              <a:gdLst/>
              <a:ahLst/>
              <a:cxnLst/>
              <a:rect l="l" t="t" r="r" b="b"/>
              <a:pathLst>
                <a:path w="12435" h="23925" extrusionOk="0">
                  <a:moveTo>
                    <a:pt x="1748" y="0"/>
                  </a:moveTo>
                  <a:lnTo>
                    <a:pt x="1688" y="20"/>
                  </a:lnTo>
                  <a:lnTo>
                    <a:pt x="1648" y="60"/>
                  </a:lnTo>
                  <a:lnTo>
                    <a:pt x="1587" y="101"/>
                  </a:lnTo>
                  <a:lnTo>
                    <a:pt x="1286" y="522"/>
                  </a:lnTo>
                  <a:lnTo>
                    <a:pt x="1025" y="944"/>
                  </a:lnTo>
                  <a:lnTo>
                    <a:pt x="784" y="1386"/>
                  </a:lnTo>
                  <a:lnTo>
                    <a:pt x="563" y="1828"/>
                  </a:lnTo>
                  <a:lnTo>
                    <a:pt x="402" y="2310"/>
                  </a:lnTo>
                  <a:lnTo>
                    <a:pt x="242" y="2792"/>
                  </a:lnTo>
                  <a:lnTo>
                    <a:pt x="141" y="3274"/>
                  </a:lnTo>
                  <a:lnTo>
                    <a:pt x="61" y="3777"/>
                  </a:lnTo>
                  <a:lnTo>
                    <a:pt x="21" y="4259"/>
                  </a:lnTo>
                  <a:lnTo>
                    <a:pt x="1" y="4761"/>
                  </a:lnTo>
                  <a:lnTo>
                    <a:pt x="21" y="5263"/>
                  </a:lnTo>
                  <a:lnTo>
                    <a:pt x="81" y="5765"/>
                  </a:lnTo>
                  <a:lnTo>
                    <a:pt x="181" y="6267"/>
                  </a:lnTo>
                  <a:lnTo>
                    <a:pt x="302" y="6749"/>
                  </a:lnTo>
                  <a:lnTo>
                    <a:pt x="463" y="7232"/>
                  </a:lnTo>
                  <a:lnTo>
                    <a:pt x="663" y="7694"/>
                  </a:lnTo>
                  <a:lnTo>
                    <a:pt x="864" y="8095"/>
                  </a:lnTo>
                  <a:lnTo>
                    <a:pt x="1085" y="8477"/>
                  </a:lnTo>
                  <a:lnTo>
                    <a:pt x="1346" y="8859"/>
                  </a:lnTo>
                  <a:lnTo>
                    <a:pt x="1608" y="9220"/>
                  </a:lnTo>
                  <a:lnTo>
                    <a:pt x="1889" y="9562"/>
                  </a:lnTo>
                  <a:lnTo>
                    <a:pt x="2190" y="9903"/>
                  </a:lnTo>
                  <a:lnTo>
                    <a:pt x="2512" y="10225"/>
                  </a:lnTo>
                  <a:lnTo>
                    <a:pt x="2833" y="10546"/>
                  </a:lnTo>
                  <a:lnTo>
                    <a:pt x="3174" y="10847"/>
                  </a:lnTo>
                  <a:lnTo>
                    <a:pt x="3516" y="11128"/>
                  </a:lnTo>
                  <a:lnTo>
                    <a:pt x="4239" y="11691"/>
                  </a:lnTo>
                  <a:lnTo>
                    <a:pt x="4982" y="12213"/>
                  </a:lnTo>
                  <a:lnTo>
                    <a:pt x="5746" y="12735"/>
                  </a:lnTo>
                  <a:lnTo>
                    <a:pt x="6007" y="12916"/>
                  </a:lnTo>
                  <a:lnTo>
                    <a:pt x="6710" y="13378"/>
                  </a:lnTo>
                  <a:lnTo>
                    <a:pt x="7393" y="13840"/>
                  </a:lnTo>
                  <a:lnTo>
                    <a:pt x="8076" y="14342"/>
                  </a:lnTo>
                  <a:lnTo>
                    <a:pt x="8718" y="14845"/>
                  </a:lnTo>
                  <a:lnTo>
                    <a:pt x="9040" y="15126"/>
                  </a:lnTo>
                  <a:lnTo>
                    <a:pt x="9341" y="15407"/>
                  </a:lnTo>
                  <a:lnTo>
                    <a:pt x="9642" y="15688"/>
                  </a:lnTo>
                  <a:lnTo>
                    <a:pt x="9924" y="15969"/>
                  </a:lnTo>
                  <a:lnTo>
                    <a:pt x="10185" y="16291"/>
                  </a:lnTo>
                  <a:lnTo>
                    <a:pt x="10446" y="16592"/>
                  </a:lnTo>
                  <a:lnTo>
                    <a:pt x="10687" y="16934"/>
                  </a:lnTo>
                  <a:lnTo>
                    <a:pt x="10908" y="17275"/>
                  </a:lnTo>
                  <a:lnTo>
                    <a:pt x="11109" y="17617"/>
                  </a:lnTo>
                  <a:lnTo>
                    <a:pt x="11290" y="17998"/>
                  </a:lnTo>
                  <a:lnTo>
                    <a:pt x="11450" y="18380"/>
                  </a:lnTo>
                  <a:lnTo>
                    <a:pt x="11571" y="18782"/>
                  </a:lnTo>
                  <a:lnTo>
                    <a:pt x="11671" y="19204"/>
                  </a:lnTo>
                  <a:lnTo>
                    <a:pt x="11732" y="19605"/>
                  </a:lnTo>
                  <a:lnTo>
                    <a:pt x="11772" y="20027"/>
                  </a:lnTo>
                  <a:lnTo>
                    <a:pt x="11792" y="20449"/>
                  </a:lnTo>
                  <a:lnTo>
                    <a:pt x="11752" y="20851"/>
                  </a:lnTo>
                  <a:lnTo>
                    <a:pt x="11691" y="21252"/>
                  </a:lnTo>
                  <a:lnTo>
                    <a:pt x="11611" y="21654"/>
                  </a:lnTo>
                  <a:lnTo>
                    <a:pt x="11470" y="22036"/>
                  </a:lnTo>
                  <a:lnTo>
                    <a:pt x="11310" y="22397"/>
                  </a:lnTo>
                  <a:lnTo>
                    <a:pt x="11089" y="22739"/>
                  </a:lnTo>
                  <a:lnTo>
                    <a:pt x="10968" y="22900"/>
                  </a:lnTo>
                  <a:lnTo>
                    <a:pt x="10848" y="23060"/>
                  </a:lnTo>
                  <a:lnTo>
                    <a:pt x="10707" y="23201"/>
                  </a:lnTo>
                  <a:lnTo>
                    <a:pt x="10546" y="23342"/>
                  </a:lnTo>
                  <a:lnTo>
                    <a:pt x="10506" y="23402"/>
                  </a:lnTo>
                  <a:lnTo>
                    <a:pt x="10486" y="23442"/>
                  </a:lnTo>
                  <a:lnTo>
                    <a:pt x="10446" y="23502"/>
                  </a:lnTo>
                  <a:lnTo>
                    <a:pt x="10446" y="23562"/>
                  </a:lnTo>
                  <a:lnTo>
                    <a:pt x="10446" y="23623"/>
                  </a:lnTo>
                  <a:lnTo>
                    <a:pt x="10466" y="23683"/>
                  </a:lnTo>
                  <a:lnTo>
                    <a:pt x="10486" y="23743"/>
                  </a:lnTo>
                  <a:lnTo>
                    <a:pt x="10526" y="23804"/>
                  </a:lnTo>
                  <a:lnTo>
                    <a:pt x="10587" y="23844"/>
                  </a:lnTo>
                  <a:lnTo>
                    <a:pt x="10647" y="23884"/>
                  </a:lnTo>
                  <a:lnTo>
                    <a:pt x="10707" y="23904"/>
                  </a:lnTo>
                  <a:lnTo>
                    <a:pt x="10767" y="23924"/>
                  </a:lnTo>
                  <a:lnTo>
                    <a:pt x="10888" y="23904"/>
                  </a:lnTo>
                  <a:lnTo>
                    <a:pt x="10988" y="23824"/>
                  </a:lnTo>
                  <a:lnTo>
                    <a:pt x="11169" y="23663"/>
                  </a:lnTo>
                  <a:lnTo>
                    <a:pt x="11330" y="23502"/>
                  </a:lnTo>
                  <a:lnTo>
                    <a:pt x="11470" y="23321"/>
                  </a:lnTo>
                  <a:lnTo>
                    <a:pt x="11611" y="23141"/>
                  </a:lnTo>
                  <a:lnTo>
                    <a:pt x="11732" y="22940"/>
                  </a:lnTo>
                  <a:lnTo>
                    <a:pt x="11852" y="22739"/>
                  </a:lnTo>
                  <a:lnTo>
                    <a:pt x="11952" y="22538"/>
                  </a:lnTo>
                  <a:lnTo>
                    <a:pt x="12053" y="22337"/>
                  </a:lnTo>
                  <a:lnTo>
                    <a:pt x="12214" y="21895"/>
                  </a:lnTo>
                  <a:lnTo>
                    <a:pt x="12314" y="21453"/>
                  </a:lnTo>
                  <a:lnTo>
                    <a:pt x="12394" y="20991"/>
                  </a:lnTo>
                  <a:lnTo>
                    <a:pt x="12435" y="20529"/>
                  </a:lnTo>
                  <a:lnTo>
                    <a:pt x="12414" y="20047"/>
                  </a:lnTo>
                  <a:lnTo>
                    <a:pt x="12374" y="19565"/>
                  </a:lnTo>
                  <a:lnTo>
                    <a:pt x="12314" y="19103"/>
                  </a:lnTo>
                  <a:lnTo>
                    <a:pt x="12194" y="18641"/>
                  </a:lnTo>
                  <a:lnTo>
                    <a:pt x="12053" y="18179"/>
                  </a:lnTo>
                  <a:lnTo>
                    <a:pt x="11892" y="17737"/>
                  </a:lnTo>
                  <a:lnTo>
                    <a:pt x="11691" y="17315"/>
                  </a:lnTo>
                  <a:lnTo>
                    <a:pt x="11470" y="16934"/>
                  </a:lnTo>
                  <a:lnTo>
                    <a:pt x="11229" y="16572"/>
                  </a:lnTo>
                  <a:lnTo>
                    <a:pt x="10968" y="16211"/>
                  </a:lnTo>
                  <a:lnTo>
                    <a:pt x="10707" y="15889"/>
                  </a:lnTo>
                  <a:lnTo>
                    <a:pt x="10426" y="15568"/>
                  </a:lnTo>
                  <a:lnTo>
                    <a:pt x="10125" y="15246"/>
                  </a:lnTo>
                  <a:lnTo>
                    <a:pt x="9823" y="14945"/>
                  </a:lnTo>
                  <a:lnTo>
                    <a:pt x="9502" y="14664"/>
                  </a:lnTo>
                  <a:lnTo>
                    <a:pt x="9180" y="14383"/>
                  </a:lnTo>
                  <a:lnTo>
                    <a:pt x="8497" y="13840"/>
                  </a:lnTo>
                  <a:lnTo>
                    <a:pt x="7794" y="13338"/>
                  </a:lnTo>
                  <a:lnTo>
                    <a:pt x="7091" y="12856"/>
                  </a:lnTo>
                  <a:lnTo>
                    <a:pt x="6368" y="12374"/>
                  </a:lnTo>
                  <a:lnTo>
                    <a:pt x="6107" y="12193"/>
                  </a:lnTo>
                  <a:lnTo>
                    <a:pt x="5384" y="11691"/>
                  </a:lnTo>
                  <a:lnTo>
                    <a:pt x="4661" y="11189"/>
                  </a:lnTo>
                  <a:lnTo>
                    <a:pt x="3978" y="10646"/>
                  </a:lnTo>
                  <a:lnTo>
                    <a:pt x="3636" y="10385"/>
                  </a:lnTo>
                  <a:lnTo>
                    <a:pt x="3315" y="10084"/>
                  </a:lnTo>
                  <a:lnTo>
                    <a:pt x="2994" y="9803"/>
                  </a:lnTo>
                  <a:lnTo>
                    <a:pt x="2692" y="9481"/>
                  </a:lnTo>
                  <a:lnTo>
                    <a:pt x="2411" y="9180"/>
                  </a:lnTo>
                  <a:lnTo>
                    <a:pt x="2150" y="8839"/>
                  </a:lnTo>
                  <a:lnTo>
                    <a:pt x="1889" y="8517"/>
                  </a:lnTo>
                  <a:lnTo>
                    <a:pt x="1648" y="8156"/>
                  </a:lnTo>
                  <a:lnTo>
                    <a:pt x="1447" y="7794"/>
                  </a:lnTo>
                  <a:lnTo>
                    <a:pt x="1246" y="7412"/>
                  </a:lnTo>
                  <a:lnTo>
                    <a:pt x="1065" y="6991"/>
                  </a:lnTo>
                  <a:lnTo>
                    <a:pt x="925" y="6549"/>
                  </a:lnTo>
                  <a:lnTo>
                    <a:pt x="804" y="6107"/>
                  </a:lnTo>
                  <a:lnTo>
                    <a:pt x="724" y="5665"/>
                  </a:lnTo>
                  <a:lnTo>
                    <a:pt x="684" y="5223"/>
                  </a:lnTo>
                  <a:lnTo>
                    <a:pt x="663" y="4761"/>
                  </a:lnTo>
                  <a:lnTo>
                    <a:pt x="663" y="4299"/>
                  </a:lnTo>
                  <a:lnTo>
                    <a:pt x="704" y="3857"/>
                  </a:lnTo>
                  <a:lnTo>
                    <a:pt x="784" y="3395"/>
                  </a:lnTo>
                  <a:lnTo>
                    <a:pt x="884" y="2953"/>
                  </a:lnTo>
                  <a:lnTo>
                    <a:pt x="1005" y="2511"/>
                  </a:lnTo>
                  <a:lnTo>
                    <a:pt x="1166" y="2089"/>
                  </a:lnTo>
                  <a:lnTo>
                    <a:pt x="1367" y="1667"/>
                  </a:lnTo>
                  <a:lnTo>
                    <a:pt x="1587" y="1266"/>
                  </a:lnTo>
                  <a:lnTo>
                    <a:pt x="1829" y="884"/>
                  </a:lnTo>
                  <a:lnTo>
                    <a:pt x="2110" y="522"/>
                  </a:lnTo>
                  <a:lnTo>
                    <a:pt x="2130" y="462"/>
                  </a:lnTo>
                  <a:lnTo>
                    <a:pt x="2170" y="402"/>
                  </a:lnTo>
                  <a:lnTo>
                    <a:pt x="2170" y="342"/>
                  </a:lnTo>
                  <a:lnTo>
                    <a:pt x="2170" y="281"/>
                  </a:lnTo>
                  <a:lnTo>
                    <a:pt x="2150" y="221"/>
                  </a:lnTo>
                  <a:lnTo>
                    <a:pt x="2130" y="161"/>
                  </a:lnTo>
                  <a:lnTo>
                    <a:pt x="2110" y="101"/>
                  </a:lnTo>
                  <a:lnTo>
                    <a:pt x="2049" y="60"/>
                  </a:lnTo>
                  <a:lnTo>
                    <a:pt x="1989" y="20"/>
                  </a:lnTo>
                  <a:lnTo>
                    <a:pt x="192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5625875" y="748825"/>
              <a:ext cx="131600" cy="260650"/>
            </a:xfrm>
            <a:custGeom>
              <a:avLst/>
              <a:gdLst/>
              <a:ahLst/>
              <a:cxnLst/>
              <a:rect l="l" t="t" r="r" b="b"/>
              <a:pathLst>
                <a:path w="5264" h="10426" extrusionOk="0">
                  <a:moveTo>
                    <a:pt x="2310" y="1"/>
                  </a:moveTo>
                  <a:lnTo>
                    <a:pt x="2250" y="21"/>
                  </a:lnTo>
                  <a:lnTo>
                    <a:pt x="2190" y="61"/>
                  </a:lnTo>
                  <a:lnTo>
                    <a:pt x="1868" y="342"/>
                  </a:lnTo>
                  <a:lnTo>
                    <a:pt x="1587" y="644"/>
                  </a:lnTo>
                  <a:lnTo>
                    <a:pt x="1306" y="945"/>
                  </a:lnTo>
                  <a:lnTo>
                    <a:pt x="1065" y="1286"/>
                  </a:lnTo>
                  <a:lnTo>
                    <a:pt x="824" y="1648"/>
                  </a:lnTo>
                  <a:lnTo>
                    <a:pt x="643" y="2009"/>
                  </a:lnTo>
                  <a:lnTo>
                    <a:pt x="462" y="2411"/>
                  </a:lnTo>
                  <a:lnTo>
                    <a:pt x="322" y="2793"/>
                  </a:lnTo>
                  <a:lnTo>
                    <a:pt x="201" y="3195"/>
                  </a:lnTo>
                  <a:lnTo>
                    <a:pt x="101" y="3616"/>
                  </a:lnTo>
                  <a:lnTo>
                    <a:pt x="40" y="4038"/>
                  </a:lnTo>
                  <a:lnTo>
                    <a:pt x="0" y="4460"/>
                  </a:lnTo>
                  <a:lnTo>
                    <a:pt x="0" y="4882"/>
                  </a:lnTo>
                  <a:lnTo>
                    <a:pt x="20" y="5284"/>
                  </a:lnTo>
                  <a:lnTo>
                    <a:pt x="81" y="5705"/>
                  </a:lnTo>
                  <a:lnTo>
                    <a:pt x="161" y="6127"/>
                  </a:lnTo>
                  <a:lnTo>
                    <a:pt x="281" y="6529"/>
                  </a:lnTo>
                  <a:lnTo>
                    <a:pt x="442" y="6911"/>
                  </a:lnTo>
                  <a:lnTo>
                    <a:pt x="623" y="7292"/>
                  </a:lnTo>
                  <a:lnTo>
                    <a:pt x="824" y="7654"/>
                  </a:lnTo>
                  <a:lnTo>
                    <a:pt x="1065" y="8016"/>
                  </a:lnTo>
                  <a:lnTo>
                    <a:pt x="1326" y="8337"/>
                  </a:lnTo>
                  <a:lnTo>
                    <a:pt x="1607" y="8658"/>
                  </a:lnTo>
                  <a:lnTo>
                    <a:pt x="1909" y="8960"/>
                  </a:lnTo>
                  <a:lnTo>
                    <a:pt x="2230" y="9221"/>
                  </a:lnTo>
                  <a:lnTo>
                    <a:pt x="2571" y="9482"/>
                  </a:lnTo>
                  <a:lnTo>
                    <a:pt x="2913" y="9703"/>
                  </a:lnTo>
                  <a:lnTo>
                    <a:pt x="3295" y="9904"/>
                  </a:lnTo>
                  <a:lnTo>
                    <a:pt x="3676" y="10085"/>
                  </a:lnTo>
                  <a:lnTo>
                    <a:pt x="4058" y="10225"/>
                  </a:lnTo>
                  <a:lnTo>
                    <a:pt x="4460" y="10346"/>
                  </a:lnTo>
                  <a:lnTo>
                    <a:pt x="4881" y="10426"/>
                  </a:lnTo>
                  <a:lnTo>
                    <a:pt x="4942" y="10426"/>
                  </a:lnTo>
                  <a:lnTo>
                    <a:pt x="5042" y="10406"/>
                  </a:lnTo>
                  <a:lnTo>
                    <a:pt x="5143" y="10366"/>
                  </a:lnTo>
                  <a:lnTo>
                    <a:pt x="5223" y="10265"/>
                  </a:lnTo>
                  <a:lnTo>
                    <a:pt x="5263" y="10165"/>
                  </a:lnTo>
                  <a:lnTo>
                    <a:pt x="5263" y="10105"/>
                  </a:lnTo>
                  <a:lnTo>
                    <a:pt x="5243" y="10024"/>
                  </a:lnTo>
                  <a:lnTo>
                    <a:pt x="5223" y="9984"/>
                  </a:lnTo>
                  <a:lnTo>
                    <a:pt x="5203" y="9924"/>
                  </a:lnTo>
                  <a:lnTo>
                    <a:pt x="5163" y="9864"/>
                  </a:lnTo>
                  <a:lnTo>
                    <a:pt x="5102" y="9843"/>
                  </a:lnTo>
                  <a:lnTo>
                    <a:pt x="5042" y="9803"/>
                  </a:lnTo>
                  <a:lnTo>
                    <a:pt x="4982" y="9783"/>
                  </a:lnTo>
                  <a:lnTo>
                    <a:pt x="4620" y="9723"/>
                  </a:lnTo>
                  <a:lnTo>
                    <a:pt x="4259" y="9602"/>
                  </a:lnTo>
                  <a:lnTo>
                    <a:pt x="3917" y="9482"/>
                  </a:lnTo>
                  <a:lnTo>
                    <a:pt x="3576" y="9321"/>
                  </a:lnTo>
                  <a:lnTo>
                    <a:pt x="3234" y="9140"/>
                  </a:lnTo>
                  <a:lnTo>
                    <a:pt x="2933" y="8940"/>
                  </a:lnTo>
                  <a:lnTo>
                    <a:pt x="2632" y="8719"/>
                  </a:lnTo>
                  <a:lnTo>
                    <a:pt x="2350" y="8478"/>
                  </a:lnTo>
                  <a:lnTo>
                    <a:pt x="2069" y="8216"/>
                  </a:lnTo>
                  <a:lnTo>
                    <a:pt x="1828" y="7935"/>
                  </a:lnTo>
                  <a:lnTo>
                    <a:pt x="1587" y="7634"/>
                  </a:lnTo>
                  <a:lnTo>
                    <a:pt x="1386" y="7333"/>
                  </a:lnTo>
                  <a:lnTo>
                    <a:pt x="1205" y="6991"/>
                  </a:lnTo>
                  <a:lnTo>
                    <a:pt x="1045" y="6670"/>
                  </a:lnTo>
                  <a:lnTo>
                    <a:pt x="904" y="6308"/>
                  </a:lnTo>
                  <a:lnTo>
                    <a:pt x="804" y="5947"/>
                  </a:lnTo>
                  <a:lnTo>
                    <a:pt x="723" y="5585"/>
                  </a:lnTo>
                  <a:lnTo>
                    <a:pt x="663" y="5223"/>
                  </a:lnTo>
                  <a:lnTo>
                    <a:pt x="643" y="4842"/>
                  </a:lnTo>
                  <a:lnTo>
                    <a:pt x="643" y="4480"/>
                  </a:lnTo>
                  <a:lnTo>
                    <a:pt x="683" y="4099"/>
                  </a:lnTo>
                  <a:lnTo>
                    <a:pt x="743" y="3737"/>
                  </a:lnTo>
                  <a:lnTo>
                    <a:pt x="824" y="3355"/>
                  </a:lnTo>
                  <a:lnTo>
                    <a:pt x="924" y="3014"/>
                  </a:lnTo>
                  <a:lnTo>
                    <a:pt x="1065" y="2652"/>
                  </a:lnTo>
                  <a:lnTo>
                    <a:pt x="1205" y="2311"/>
                  </a:lnTo>
                  <a:lnTo>
                    <a:pt x="1386" y="1989"/>
                  </a:lnTo>
                  <a:lnTo>
                    <a:pt x="1587" y="1668"/>
                  </a:lnTo>
                  <a:lnTo>
                    <a:pt x="1808" y="1367"/>
                  </a:lnTo>
                  <a:lnTo>
                    <a:pt x="2049" y="1085"/>
                  </a:lnTo>
                  <a:lnTo>
                    <a:pt x="2310" y="824"/>
                  </a:lnTo>
                  <a:lnTo>
                    <a:pt x="2591" y="563"/>
                  </a:lnTo>
                  <a:lnTo>
                    <a:pt x="2652" y="523"/>
                  </a:lnTo>
                  <a:lnTo>
                    <a:pt x="2692" y="483"/>
                  </a:lnTo>
                  <a:lnTo>
                    <a:pt x="2712" y="423"/>
                  </a:lnTo>
                  <a:lnTo>
                    <a:pt x="2732" y="362"/>
                  </a:lnTo>
                  <a:lnTo>
                    <a:pt x="2732" y="302"/>
                  </a:lnTo>
                  <a:lnTo>
                    <a:pt x="2712" y="222"/>
                  </a:lnTo>
                  <a:lnTo>
                    <a:pt x="2692" y="161"/>
                  </a:lnTo>
                  <a:lnTo>
                    <a:pt x="2652" y="121"/>
                  </a:lnTo>
                  <a:lnTo>
                    <a:pt x="2612" y="61"/>
                  </a:lnTo>
                  <a:lnTo>
                    <a:pt x="2551" y="41"/>
                  </a:lnTo>
                  <a:lnTo>
                    <a:pt x="2491"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5497300" y="1017000"/>
              <a:ext cx="171775" cy="293800"/>
            </a:xfrm>
            <a:custGeom>
              <a:avLst/>
              <a:gdLst/>
              <a:ahLst/>
              <a:cxnLst/>
              <a:rect l="l" t="t" r="r" b="b"/>
              <a:pathLst>
                <a:path w="6871" h="11752" extrusionOk="0">
                  <a:moveTo>
                    <a:pt x="3838" y="0"/>
                  </a:moveTo>
                  <a:lnTo>
                    <a:pt x="3617" y="20"/>
                  </a:lnTo>
                  <a:lnTo>
                    <a:pt x="3376" y="40"/>
                  </a:lnTo>
                  <a:lnTo>
                    <a:pt x="3155" y="81"/>
                  </a:lnTo>
                  <a:lnTo>
                    <a:pt x="2934" y="141"/>
                  </a:lnTo>
                  <a:lnTo>
                    <a:pt x="2713" y="201"/>
                  </a:lnTo>
                  <a:lnTo>
                    <a:pt x="2512" y="282"/>
                  </a:lnTo>
                  <a:lnTo>
                    <a:pt x="2331" y="382"/>
                  </a:lnTo>
                  <a:lnTo>
                    <a:pt x="2130" y="482"/>
                  </a:lnTo>
                  <a:lnTo>
                    <a:pt x="1949" y="583"/>
                  </a:lnTo>
                  <a:lnTo>
                    <a:pt x="1608" y="844"/>
                  </a:lnTo>
                  <a:lnTo>
                    <a:pt x="1287" y="1145"/>
                  </a:lnTo>
                  <a:lnTo>
                    <a:pt x="985" y="1487"/>
                  </a:lnTo>
                  <a:lnTo>
                    <a:pt x="744" y="1848"/>
                  </a:lnTo>
                  <a:lnTo>
                    <a:pt x="503" y="2250"/>
                  </a:lnTo>
                  <a:lnTo>
                    <a:pt x="322" y="2652"/>
                  </a:lnTo>
                  <a:lnTo>
                    <a:pt x="202" y="3054"/>
                  </a:lnTo>
                  <a:lnTo>
                    <a:pt x="101" y="3435"/>
                  </a:lnTo>
                  <a:lnTo>
                    <a:pt x="41" y="3857"/>
                  </a:lnTo>
                  <a:lnTo>
                    <a:pt x="1" y="4279"/>
                  </a:lnTo>
                  <a:lnTo>
                    <a:pt x="1" y="4701"/>
                  </a:lnTo>
                  <a:lnTo>
                    <a:pt x="21" y="5143"/>
                  </a:lnTo>
                  <a:lnTo>
                    <a:pt x="81" y="5605"/>
                  </a:lnTo>
                  <a:lnTo>
                    <a:pt x="182" y="6047"/>
                  </a:lnTo>
                  <a:lnTo>
                    <a:pt x="322" y="6589"/>
                  </a:lnTo>
                  <a:lnTo>
                    <a:pt x="523" y="7131"/>
                  </a:lnTo>
                  <a:lnTo>
                    <a:pt x="744" y="7633"/>
                  </a:lnTo>
                  <a:lnTo>
                    <a:pt x="1025" y="8136"/>
                  </a:lnTo>
                  <a:lnTo>
                    <a:pt x="1327" y="8598"/>
                  </a:lnTo>
                  <a:lnTo>
                    <a:pt x="1668" y="9040"/>
                  </a:lnTo>
                  <a:lnTo>
                    <a:pt x="2030" y="9461"/>
                  </a:lnTo>
                  <a:lnTo>
                    <a:pt x="2431" y="9863"/>
                  </a:lnTo>
                  <a:lnTo>
                    <a:pt x="2873" y="10225"/>
                  </a:lnTo>
                  <a:lnTo>
                    <a:pt x="3315" y="10546"/>
                  </a:lnTo>
                  <a:lnTo>
                    <a:pt x="3797" y="10847"/>
                  </a:lnTo>
                  <a:lnTo>
                    <a:pt x="4300" y="11109"/>
                  </a:lnTo>
                  <a:lnTo>
                    <a:pt x="4802" y="11329"/>
                  </a:lnTo>
                  <a:lnTo>
                    <a:pt x="5344" y="11510"/>
                  </a:lnTo>
                  <a:lnTo>
                    <a:pt x="5886" y="11651"/>
                  </a:lnTo>
                  <a:lnTo>
                    <a:pt x="6449" y="11751"/>
                  </a:lnTo>
                  <a:lnTo>
                    <a:pt x="6489" y="11751"/>
                  </a:lnTo>
                  <a:lnTo>
                    <a:pt x="6610" y="11731"/>
                  </a:lnTo>
                  <a:lnTo>
                    <a:pt x="6710" y="11671"/>
                  </a:lnTo>
                  <a:lnTo>
                    <a:pt x="6770" y="11591"/>
                  </a:lnTo>
                  <a:lnTo>
                    <a:pt x="6810" y="11470"/>
                  </a:lnTo>
                  <a:lnTo>
                    <a:pt x="6810" y="11410"/>
                  </a:lnTo>
                  <a:lnTo>
                    <a:pt x="6810" y="11329"/>
                  </a:lnTo>
                  <a:lnTo>
                    <a:pt x="6790" y="11289"/>
                  </a:lnTo>
                  <a:lnTo>
                    <a:pt x="6750" y="11229"/>
                  </a:lnTo>
                  <a:lnTo>
                    <a:pt x="6710" y="11189"/>
                  </a:lnTo>
                  <a:lnTo>
                    <a:pt x="6650" y="11149"/>
                  </a:lnTo>
                  <a:lnTo>
                    <a:pt x="6590" y="11109"/>
                  </a:lnTo>
                  <a:lnTo>
                    <a:pt x="6529" y="11109"/>
                  </a:lnTo>
                  <a:lnTo>
                    <a:pt x="6027" y="11008"/>
                  </a:lnTo>
                  <a:lnTo>
                    <a:pt x="5545" y="10888"/>
                  </a:lnTo>
                  <a:lnTo>
                    <a:pt x="5063" y="10707"/>
                  </a:lnTo>
                  <a:lnTo>
                    <a:pt x="4581" y="10506"/>
                  </a:lnTo>
                  <a:lnTo>
                    <a:pt x="4139" y="10265"/>
                  </a:lnTo>
                  <a:lnTo>
                    <a:pt x="3697" y="10004"/>
                  </a:lnTo>
                  <a:lnTo>
                    <a:pt x="3275" y="9702"/>
                  </a:lnTo>
                  <a:lnTo>
                    <a:pt x="2893" y="9361"/>
                  </a:lnTo>
                  <a:lnTo>
                    <a:pt x="2512" y="8999"/>
                  </a:lnTo>
                  <a:lnTo>
                    <a:pt x="2170" y="8618"/>
                  </a:lnTo>
                  <a:lnTo>
                    <a:pt x="1869" y="8216"/>
                  </a:lnTo>
                  <a:lnTo>
                    <a:pt x="1588" y="7774"/>
                  </a:lnTo>
                  <a:lnTo>
                    <a:pt x="1327" y="7332"/>
                  </a:lnTo>
                  <a:lnTo>
                    <a:pt x="1126" y="6870"/>
                  </a:lnTo>
                  <a:lnTo>
                    <a:pt x="945" y="6388"/>
                  </a:lnTo>
                  <a:lnTo>
                    <a:pt x="804" y="5906"/>
                  </a:lnTo>
                  <a:lnTo>
                    <a:pt x="724" y="5504"/>
                  </a:lnTo>
                  <a:lnTo>
                    <a:pt x="684" y="5102"/>
                  </a:lnTo>
                  <a:lnTo>
                    <a:pt x="644" y="4701"/>
                  </a:lnTo>
                  <a:lnTo>
                    <a:pt x="644" y="4319"/>
                  </a:lnTo>
                  <a:lnTo>
                    <a:pt x="684" y="3937"/>
                  </a:lnTo>
                  <a:lnTo>
                    <a:pt x="744" y="3576"/>
                  </a:lnTo>
                  <a:lnTo>
                    <a:pt x="825" y="3234"/>
                  </a:lnTo>
                  <a:lnTo>
                    <a:pt x="945" y="2893"/>
                  </a:lnTo>
                  <a:lnTo>
                    <a:pt x="1086" y="2531"/>
                  </a:lnTo>
                  <a:lnTo>
                    <a:pt x="1287" y="2210"/>
                  </a:lnTo>
                  <a:lnTo>
                    <a:pt x="1507" y="1888"/>
                  </a:lnTo>
                  <a:lnTo>
                    <a:pt x="1749" y="1607"/>
                  </a:lnTo>
                  <a:lnTo>
                    <a:pt x="2010" y="1366"/>
                  </a:lnTo>
                  <a:lnTo>
                    <a:pt x="2291" y="1145"/>
                  </a:lnTo>
                  <a:lnTo>
                    <a:pt x="2612" y="964"/>
                  </a:lnTo>
                  <a:lnTo>
                    <a:pt x="2934" y="824"/>
                  </a:lnTo>
                  <a:lnTo>
                    <a:pt x="3114" y="764"/>
                  </a:lnTo>
                  <a:lnTo>
                    <a:pt x="3295" y="723"/>
                  </a:lnTo>
                  <a:lnTo>
                    <a:pt x="3476" y="683"/>
                  </a:lnTo>
                  <a:lnTo>
                    <a:pt x="3657" y="663"/>
                  </a:lnTo>
                  <a:lnTo>
                    <a:pt x="4018" y="663"/>
                  </a:lnTo>
                  <a:lnTo>
                    <a:pt x="4380" y="703"/>
                  </a:lnTo>
                  <a:lnTo>
                    <a:pt x="4721" y="804"/>
                  </a:lnTo>
                  <a:lnTo>
                    <a:pt x="4882" y="864"/>
                  </a:lnTo>
                  <a:lnTo>
                    <a:pt x="5043" y="944"/>
                  </a:lnTo>
                  <a:lnTo>
                    <a:pt x="5204" y="1025"/>
                  </a:lnTo>
                  <a:lnTo>
                    <a:pt x="5344" y="1125"/>
                  </a:lnTo>
                  <a:lnTo>
                    <a:pt x="5485" y="1226"/>
                  </a:lnTo>
                  <a:lnTo>
                    <a:pt x="5605" y="1346"/>
                  </a:lnTo>
                  <a:lnTo>
                    <a:pt x="5726" y="1467"/>
                  </a:lnTo>
                  <a:lnTo>
                    <a:pt x="5846" y="1607"/>
                  </a:lnTo>
                  <a:lnTo>
                    <a:pt x="5927" y="1768"/>
                  </a:lnTo>
                  <a:lnTo>
                    <a:pt x="6007" y="1909"/>
                  </a:lnTo>
                  <a:lnTo>
                    <a:pt x="6087" y="2069"/>
                  </a:lnTo>
                  <a:lnTo>
                    <a:pt x="6128" y="2250"/>
                  </a:lnTo>
                  <a:lnTo>
                    <a:pt x="6188" y="2411"/>
                  </a:lnTo>
                  <a:lnTo>
                    <a:pt x="6208" y="2592"/>
                  </a:lnTo>
                  <a:lnTo>
                    <a:pt x="6228" y="2772"/>
                  </a:lnTo>
                  <a:lnTo>
                    <a:pt x="6228" y="2933"/>
                  </a:lnTo>
                  <a:lnTo>
                    <a:pt x="6208" y="3114"/>
                  </a:lnTo>
                  <a:lnTo>
                    <a:pt x="6168" y="3275"/>
                  </a:lnTo>
                  <a:lnTo>
                    <a:pt x="6128" y="3435"/>
                  </a:lnTo>
                  <a:lnTo>
                    <a:pt x="6067" y="3596"/>
                  </a:lnTo>
                  <a:lnTo>
                    <a:pt x="6007" y="3737"/>
                  </a:lnTo>
                  <a:lnTo>
                    <a:pt x="5907" y="3877"/>
                  </a:lnTo>
                  <a:lnTo>
                    <a:pt x="5806" y="4018"/>
                  </a:lnTo>
                  <a:lnTo>
                    <a:pt x="5686" y="4138"/>
                  </a:lnTo>
                  <a:lnTo>
                    <a:pt x="5545" y="4239"/>
                  </a:lnTo>
                  <a:lnTo>
                    <a:pt x="5404" y="4339"/>
                  </a:lnTo>
                  <a:lnTo>
                    <a:pt x="5244" y="4419"/>
                  </a:lnTo>
                  <a:lnTo>
                    <a:pt x="5083" y="4500"/>
                  </a:lnTo>
                  <a:lnTo>
                    <a:pt x="4902" y="4540"/>
                  </a:lnTo>
                  <a:lnTo>
                    <a:pt x="4721" y="4580"/>
                  </a:lnTo>
                  <a:lnTo>
                    <a:pt x="4380" y="4580"/>
                  </a:lnTo>
                  <a:lnTo>
                    <a:pt x="4219" y="4560"/>
                  </a:lnTo>
                  <a:lnTo>
                    <a:pt x="4079" y="4540"/>
                  </a:lnTo>
                  <a:lnTo>
                    <a:pt x="3918" y="4480"/>
                  </a:lnTo>
                  <a:lnTo>
                    <a:pt x="3777" y="4419"/>
                  </a:lnTo>
                  <a:lnTo>
                    <a:pt x="3657" y="4339"/>
                  </a:lnTo>
                  <a:lnTo>
                    <a:pt x="3536" y="4259"/>
                  </a:lnTo>
                  <a:lnTo>
                    <a:pt x="3476" y="4219"/>
                  </a:lnTo>
                  <a:lnTo>
                    <a:pt x="3436" y="4199"/>
                  </a:lnTo>
                  <a:lnTo>
                    <a:pt x="3355" y="4178"/>
                  </a:lnTo>
                  <a:lnTo>
                    <a:pt x="3295" y="4178"/>
                  </a:lnTo>
                  <a:lnTo>
                    <a:pt x="3235" y="4199"/>
                  </a:lnTo>
                  <a:lnTo>
                    <a:pt x="3175" y="4219"/>
                  </a:lnTo>
                  <a:lnTo>
                    <a:pt x="3135" y="4239"/>
                  </a:lnTo>
                  <a:lnTo>
                    <a:pt x="3074" y="4299"/>
                  </a:lnTo>
                  <a:lnTo>
                    <a:pt x="3034" y="4339"/>
                  </a:lnTo>
                  <a:lnTo>
                    <a:pt x="3014" y="4399"/>
                  </a:lnTo>
                  <a:lnTo>
                    <a:pt x="2994" y="4460"/>
                  </a:lnTo>
                  <a:lnTo>
                    <a:pt x="2994" y="4520"/>
                  </a:lnTo>
                  <a:lnTo>
                    <a:pt x="3014" y="4600"/>
                  </a:lnTo>
                  <a:lnTo>
                    <a:pt x="3034" y="4640"/>
                  </a:lnTo>
                  <a:lnTo>
                    <a:pt x="3074" y="4701"/>
                  </a:lnTo>
                  <a:lnTo>
                    <a:pt x="3114" y="4761"/>
                  </a:lnTo>
                  <a:lnTo>
                    <a:pt x="3295" y="4881"/>
                  </a:lnTo>
                  <a:lnTo>
                    <a:pt x="3476" y="5002"/>
                  </a:lnTo>
                  <a:lnTo>
                    <a:pt x="3677" y="5082"/>
                  </a:lnTo>
                  <a:lnTo>
                    <a:pt x="3878" y="5163"/>
                  </a:lnTo>
                  <a:lnTo>
                    <a:pt x="4099" y="5203"/>
                  </a:lnTo>
                  <a:lnTo>
                    <a:pt x="4340" y="5223"/>
                  </a:lnTo>
                  <a:lnTo>
                    <a:pt x="4561" y="5243"/>
                  </a:lnTo>
                  <a:lnTo>
                    <a:pt x="4802" y="5223"/>
                  </a:lnTo>
                  <a:lnTo>
                    <a:pt x="5043" y="5183"/>
                  </a:lnTo>
                  <a:lnTo>
                    <a:pt x="5284" y="5102"/>
                  </a:lnTo>
                  <a:lnTo>
                    <a:pt x="5525" y="5022"/>
                  </a:lnTo>
                  <a:lnTo>
                    <a:pt x="5746" y="4902"/>
                  </a:lnTo>
                  <a:lnTo>
                    <a:pt x="5947" y="4761"/>
                  </a:lnTo>
                  <a:lnTo>
                    <a:pt x="6128" y="4620"/>
                  </a:lnTo>
                  <a:lnTo>
                    <a:pt x="6288" y="4440"/>
                  </a:lnTo>
                  <a:lnTo>
                    <a:pt x="6449" y="4259"/>
                  </a:lnTo>
                  <a:lnTo>
                    <a:pt x="6569" y="4058"/>
                  </a:lnTo>
                  <a:lnTo>
                    <a:pt x="6670" y="3857"/>
                  </a:lnTo>
                  <a:lnTo>
                    <a:pt x="6750" y="3656"/>
                  </a:lnTo>
                  <a:lnTo>
                    <a:pt x="6810" y="3435"/>
                  </a:lnTo>
                  <a:lnTo>
                    <a:pt x="6851" y="3214"/>
                  </a:lnTo>
                  <a:lnTo>
                    <a:pt x="6871" y="2993"/>
                  </a:lnTo>
                  <a:lnTo>
                    <a:pt x="6871" y="2752"/>
                  </a:lnTo>
                  <a:lnTo>
                    <a:pt x="6851" y="2531"/>
                  </a:lnTo>
                  <a:lnTo>
                    <a:pt x="6831" y="2310"/>
                  </a:lnTo>
                  <a:lnTo>
                    <a:pt x="6770" y="2069"/>
                  </a:lnTo>
                  <a:lnTo>
                    <a:pt x="6690" y="1848"/>
                  </a:lnTo>
                  <a:lnTo>
                    <a:pt x="6610" y="1647"/>
                  </a:lnTo>
                  <a:lnTo>
                    <a:pt x="6509" y="1426"/>
                  </a:lnTo>
                  <a:lnTo>
                    <a:pt x="6369" y="1246"/>
                  </a:lnTo>
                  <a:lnTo>
                    <a:pt x="6228" y="1045"/>
                  </a:lnTo>
                  <a:lnTo>
                    <a:pt x="6067" y="864"/>
                  </a:lnTo>
                  <a:lnTo>
                    <a:pt x="5907" y="723"/>
                  </a:lnTo>
                  <a:lnTo>
                    <a:pt x="5726" y="583"/>
                  </a:lnTo>
                  <a:lnTo>
                    <a:pt x="5545" y="462"/>
                  </a:lnTo>
                  <a:lnTo>
                    <a:pt x="5364" y="362"/>
                  </a:lnTo>
                  <a:lnTo>
                    <a:pt x="5163" y="261"/>
                  </a:lnTo>
                  <a:lnTo>
                    <a:pt x="4942" y="181"/>
                  </a:lnTo>
                  <a:lnTo>
                    <a:pt x="4742" y="121"/>
                  </a:lnTo>
                  <a:lnTo>
                    <a:pt x="4521" y="81"/>
                  </a:lnTo>
                  <a:lnTo>
                    <a:pt x="4300" y="40"/>
                  </a:lnTo>
                  <a:lnTo>
                    <a:pt x="4059" y="20"/>
                  </a:lnTo>
                  <a:lnTo>
                    <a:pt x="3838"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5280375" y="1258550"/>
              <a:ext cx="238550" cy="266675"/>
            </a:xfrm>
            <a:custGeom>
              <a:avLst/>
              <a:gdLst/>
              <a:ahLst/>
              <a:cxnLst/>
              <a:rect l="l" t="t" r="r" b="b"/>
              <a:pathLst>
                <a:path w="9542" h="10667" extrusionOk="0">
                  <a:moveTo>
                    <a:pt x="4018" y="0"/>
                  </a:moveTo>
                  <a:lnTo>
                    <a:pt x="3676" y="40"/>
                  </a:lnTo>
                  <a:lnTo>
                    <a:pt x="3355" y="101"/>
                  </a:lnTo>
                  <a:lnTo>
                    <a:pt x="3013" y="181"/>
                  </a:lnTo>
                  <a:lnTo>
                    <a:pt x="2692" y="281"/>
                  </a:lnTo>
                  <a:lnTo>
                    <a:pt x="2350" y="422"/>
                  </a:lnTo>
                  <a:lnTo>
                    <a:pt x="2049" y="603"/>
                  </a:lnTo>
                  <a:lnTo>
                    <a:pt x="1748" y="804"/>
                  </a:lnTo>
                  <a:lnTo>
                    <a:pt x="1467" y="1025"/>
                  </a:lnTo>
                  <a:lnTo>
                    <a:pt x="1205" y="1266"/>
                  </a:lnTo>
                  <a:lnTo>
                    <a:pt x="964" y="1547"/>
                  </a:lnTo>
                  <a:lnTo>
                    <a:pt x="743" y="1828"/>
                  </a:lnTo>
                  <a:lnTo>
                    <a:pt x="563" y="2130"/>
                  </a:lnTo>
                  <a:lnTo>
                    <a:pt x="402" y="2431"/>
                  </a:lnTo>
                  <a:lnTo>
                    <a:pt x="261" y="2752"/>
                  </a:lnTo>
                  <a:lnTo>
                    <a:pt x="141" y="3094"/>
                  </a:lnTo>
                  <a:lnTo>
                    <a:pt x="61" y="3435"/>
                  </a:lnTo>
                  <a:lnTo>
                    <a:pt x="20" y="3777"/>
                  </a:lnTo>
                  <a:lnTo>
                    <a:pt x="0" y="4118"/>
                  </a:lnTo>
                  <a:lnTo>
                    <a:pt x="20" y="4480"/>
                  </a:lnTo>
                  <a:lnTo>
                    <a:pt x="61" y="4821"/>
                  </a:lnTo>
                  <a:lnTo>
                    <a:pt x="161" y="5163"/>
                  </a:lnTo>
                  <a:lnTo>
                    <a:pt x="281" y="5504"/>
                  </a:lnTo>
                  <a:lnTo>
                    <a:pt x="442" y="5826"/>
                  </a:lnTo>
                  <a:lnTo>
                    <a:pt x="623" y="6127"/>
                  </a:lnTo>
                  <a:lnTo>
                    <a:pt x="844" y="6388"/>
                  </a:lnTo>
                  <a:lnTo>
                    <a:pt x="1065" y="6629"/>
                  </a:lnTo>
                  <a:lnTo>
                    <a:pt x="1326" y="6830"/>
                  </a:lnTo>
                  <a:lnTo>
                    <a:pt x="1607" y="7011"/>
                  </a:lnTo>
                  <a:lnTo>
                    <a:pt x="1788" y="7091"/>
                  </a:lnTo>
                  <a:lnTo>
                    <a:pt x="1949" y="7151"/>
                  </a:lnTo>
                  <a:lnTo>
                    <a:pt x="2130" y="7191"/>
                  </a:lnTo>
                  <a:lnTo>
                    <a:pt x="2310" y="7232"/>
                  </a:lnTo>
                  <a:lnTo>
                    <a:pt x="2491" y="7272"/>
                  </a:lnTo>
                  <a:lnTo>
                    <a:pt x="3033" y="7272"/>
                  </a:lnTo>
                  <a:lnTo>
                    <a:pt x="3214" y="7232"/>
                  </a:lnTo>
                  <a:lnTo>
                    <a:pt x="3395" y="7191"/>
                  </a:lnTo>
                  <a:lnTo>
                    <a:pt x="3556" y="7151"/>
                  </a:lnTo>
                  <a:lnTo>
                    <a:pt x="3716" y="7071"/>
                  </a:lnTo>
                  <a:lnTo>
                    <a:pt x="3877" y="7011"/>
                  </a:lnTo>
                  <a:lnTo>
                    <a:pt x="4018" y="6910"/>
                  </a:lnTo>
                  <a:lnTo>
                    <a:pt x="4158" y="6810"/>
                  </a:lnTo>
                  <a:lnTo>
                    <a:pt x="4299" y="6689"/>
                  </a:lnTo>
                  <a:lnTo>
                    <a:pt x="4440" y="6569"/>
                  </a:lnTo>
                  <a:lnTo>
                    <a:pt x="4540" y="6408"/>
                  </a:lnTo>
                  <a:lnTo>
                    <a:pt x="4640" y="6247"/>
                  </a:lnTo>
                  <a:lnTo>
                    <a:pt x="4741" y="6067"/>
                  </a:lnTo>
                  <a:lnTo>
                    <a:pt x="4801" y="5886"/>
                  </a:lnTo>
                  <a:lnTo>
                    <a:pt x="4861" y="5705"/>
                  </a:lnTo>
                  <a:lnTo>
                    <a:pt x="4881" y="5504"/>
                  </a:lnTo>
                  <a:lnTo>
                    <a:pt x="4902" y="5303"/>
                  </a:lnTo>
                  <a:lnTo>
                    <a:pt x="4902" y="5123"/>
                  </a:lnTo>
                  <a:lnTo>
                    <a:pt x="4881" y="4942"/>
                  </a:lnTo>
                  <a:lnTo>
                    <a:pt x="4841" y="4761"/>
                  </a:lnTo>
                  <a:lnTo>
                    <a:pt x="4781" y="4600"/>
                  </a:lnTo>
                  <a:lnTo>
                    <a:pt x="4721" y="4440"/>
                  </a:lnTo>
                  <a:lnTo>
                    <a:pt x="4640" y="4279"/>
                  </a:lnTo>
                  <a:lnTo>
                    <a:pt x="4540" y="4138"/>
                  </a:lnTo>
                  <a:lnTo>
                    <a:pt x="4419" y="4018"/>
                  </a:lnTo>
                  <a:lnTo>
                    <a:pt x="4379" y="3978"/>
                  </a:lnTo>
                  <a:lnTo>
                    <a:pt x="4319" y="3937"/>
                  </a:lnTo>
                  <a:lnTo>
                    <a:pt x="4259" y="3917"/>
                  </a:lnTo>
                  <a:lnTo>
                    <a:pt x="4138" y="3917"/>
                  </a:lnTo>
                  <a:lnTo>
                    <a:pt x="4078" y="3937"/>
                  </a:lnTo>
                  <a:lnTo>
                    <a:pt x="4018" y="3957"/>
                  </a:lnTo>
                  <a:lnTo>
                    <a:pt x="3957" y="3998"/>
                  </a:lnTo>
                  <a:lnTo>
                    <a:pt x="3917" y="4058"/>
                  </a:lnTo>
                  <a:lnTo>
                    <a:pt x="3877" y="4118"/>
                  </a:lnTo>
                  <a:lnTo>
                    <a:pt x="3877" y="4178"/>
                  </a:lnTo>
                  <a:lnTo>
                    <a:pt x="3857" y="4239"/>
                  </a:lnTo>
                  <a:lnTo>
                    <a:pt x="3857" y="4299"/>
                  </a:lnTo>
                  <a:lnTo>
                    <a:pt x="3877" y="4359"/>
                  </a:lnTo>
                  <a:lnTo>
                    <a:pt x="3917" y="4419"/>
                  </a:lnTo>
                  <a:lnTo>
                    <a:pt x="3957" y="4460"/>
                  </a:lnTo>
                  <a:lnTo>
                    <a:pt x="4078" y="4640"/>
                  </a:lnTo>
                  <a:lnTo>
                    <a:pt x="4178" y="4821"/>
                  </a:lnTo>
                  <a:lnTo>
                    <a:pt x="4239" y="5042"/>
                  </a:lnTo>
                  <a:lnTo>
                    <a:pt x="4239" y="5283"/>
                  </a:lnTo>
                  <a:lnTo>
                    <a:pt x="4239" y="5424"/>
                  </a:lnTo>
                  <a:lnTo>
                    <a:pt x="4219" y="5544"/>
                  </a:lnTo>
                  <a:lnTo>
                    <a:pt x="4178" y="5685"/>
                  </a:lnTo>
                  <a:lnTo>
                    <a:pt x="4138" y="5805"/>
                  </a:lnTo>
                  <a:lnTo>
                    <a:pt x="4078" y="5926"/>
                  </a:lnTo>
                  <a:lnTo>
                    <a:pt x="4018" y="6026"/>
                  </a:lnTo>
                  <a:lnTo>
                    <a:pt x="3937" y="6127"/>
                  </a:lnTo>
                  <a:lnTo>
                    <a:pt x="3857" y="6227"/>
                  </a:lnTo>
                  <a:lnTo>
                    <a:pt x="3656" y="6368"/>
                  </a:lnTo>
                  <a:lnTo>
                    <a:pt x="3435" y="6488"/>
                  </a:lnTo>
                  <a:lnTo>
                    <a:pt x="3194" y="6569"/>
                  </a:lnTo>
                  <a:lnTo>
                    <a:pt x="2953" y="6629"/>
                  </a:lnTo>
                  <a:lnTo>
                    <a:pt x="2692" y="6629"/>
                  </a:lnTo>
                  <a:lnTo>
                    <a:pt x="2431" y="6589"/>
                  </a:lnTo>
                  <a:lnTo>
                    <a:pt x="2170" y="6529"/>
                  </a:lnTo>
                  <a:lnTo>
                    <a:pt x="1909" y="6428"/>
                  </a:lnTo>
                  <a:lnTo>
                    <a:pt x="1708" y="6288"/>
                  </a:lnTo>
                  <a:lnTo>
                    <a:pt x="1487" y="6127"/>
                  </a:lnTo>
                  <a:lnTo>
                    <a:pt x="1306" y="5946"/>
                  </a:lnTo>
                  <a:lnTo>
                    <a:pt x="1145" y="5725"/>
                  </a:lnTo>
                  <a:lnTo>
                    <a:pt x="1005" y="5504"/>
                  </a:lnTo>
                  <a:lnTo>
                    <a:pt x="884" y="5243"/>
                  </a:lnTo>
                  <a:lnTo>
                    <a:pt x="784" y="4982"/>
                  </a:lnTo>
                  <a:lnTo>
                    <a:pt x="703" y="4701"/>
                  </a:lnTo>
                  <a:lnTo>
                    <a:pt x="663" y="4399"/>
                  </a:lnTo>
                  <a:lnTo>
                    <a:pt x="663" y="4118"/>
                  </a:lnTo>
                  <a:lnTo>
                    <a:pt x="663" y="3837"/>
                  </a:lnTo>
                  <a:lnTo>
                    <a:pt x="723" y="3536"/>
                  </a:lnTo>
                  <a:lnTo>
                    <a:pt x="784" y="3254"/>
                  </a:lnTo>
                  <a:lnTo>
                    <a:pt x="884" y="2973"/>
                  </a:lnTo>
                  <a:lnTo>
                    <a:pt x="1005" y="2712"/>
                  </a:lnTo>
                  <a:lnTo>
                    <a:pt x="1125" y="2451"/>
                  </a:lnTo>
                  <a:lnTo>
                    <a:pt x="1286" y="2190"/>
                  </a:lnTo>
                  <a:lnTo>
                    <a:pt x="1487" y="1949"/>
                  </a:lnTo>
                  <a:lnTo>
                    <a:pt x="1688" y="1728"/>
                  </a:lnTo>
                  <a:lnTo>
                    <a:pt x="1888" y="1527"/>
                  </a:lnTo>
                  <a:lnTo>
                    <a:pt x="2130" y="1326"/>
                  </a:lnTo>
                  <a:lnTo>
                    <a:pt x="2391" y="1165"/>
                  </a:lnTo>
                  <a:lnTo>
                    <a:pt x="2652" y="1005"/>
                  </a:lnTo>
                  <a:lnTo>
                    <a:pt x="2933" y="884"/>
                  </a:lnTo>
                  <a:lnTo>
                    <a:pt x="3214" y="804"/>
                  </a:lnTo>
                  <a:lnTo>
                    <a:pt x="3495" y="723"/>
                  </a:lnTo>
                  <a:lnTo>
                    <a:pt x="3777" y="683"/>
                  </a:lnTo>
                  <a:lnTo>
                    <a:pt x="4078" y="663"/>
                  </a:lnTo>
                  <a:lnTo>
                    <a:pt x="4379" y="663"/>
                  </a:lnTo>
                  <a:lnTo>
                    <a:pt x="4681" y="683"/>
                  </a:lnTo>
                  <a:lnTo>
                    <a:pt x="4962" y="703"/>
                  </a:lnTo>
                  <a:lnTo>
                    <a:pt x="5263" y="764"/>
                  </a:lnTo>
                  <a:lnTo>
                    <a:pt x="5564" y="864"/>
                  </a:lnTo>
                  <a:lnTo>
                    <a:pt x="5846" y="964"/>
                  </a:lnTo>
                  <a:lnTo>
                    <a:pt x="6127" y="1085"/>
                  </a:lnTo>
                  <a:lnTo>
                    <a:pt x="6408" y="1205"/>
                  </a:lnTo>
                  <a:lnTo>
                    <a:pt x="6669" y="1366"/>
                  </a:lnTo>
                  <a:lnTo>
                    <a:pt x="6930" y="1547"/>
                  </a:lnTo>
                  <a:lnTo>
                    <a:pt x="7171" y="1748"/>
                  </a:lnTo>
                  <a:lnTo>
                    <a:pt x="7392" y="1969"/>
                  </a:lnTo>
                  <a:lnTo>
                    <a:pt x="7613" y="2170"/>
                  </a:lnTo>
                  <a:lnTo>
                    <a:pt x="7794" y="2411"/>
                  </a:lnTo>
                  <a:lnTo>
                    <a:pt x="7975" y="2652"/>
                  </a:lnTo>
                  <a:lnTo>
                    <a:pt x="8136" y="2893"/>
                  </a:lnTo>
                  <a:lnTo>
                    <a:pt x="8276" y="3174"/>
                  </a:lnTo>
                  <a:lnTo>
                    <a:pt x="8417" y="3435"/>
                  </a:lnTo>
                  <a:lnTo>
                    <a:pt x="8517" y="3716"/>
                  </a:lnTo>
                  <a:lnTo>
                    <a:pt x="8618" y="4018"/>
                  </a:lnTo>
                  <a:lnTo>
                    <a:pt x="8718" y="4299"/>
                  </a:lnTo>
                  <a:lnTo>
                    <a:pt x="8778" y="4600"/>
                  </a:lnTo>
                  <a:lnTo>
                    <a:pt x="8839" y="4922"/>
                  </a:lnTo>
                  <a:lnTo>
                    <a:pt x="8879" y="5223"/>
                  </a:lnTo>
                  <a:lnTo>
                    <a:pt x="8899" y="5544"/>
                  </a:lnTo>
                  <a:lnTo>
                    <a:pt x="8899" y="5866"/>
                  </a:lnTo>
                  <a:lnTo>
                    <a:pt x="8879" y="6187"/>
                  </a:lnTo>
                  <a:lnTo>
                    <a:pt x="8859" y="6509"/>
                  </a:lnTo>
                  <a:lnTo>
                    <a:pt x="8819" y="6790"/>
                  </a:lnTo>
                  <a:lnTo>
                    <a:pt x="8758" y="7051"/>
                  </a:lnTo>
                  <a:lnTo>
                    <a:pt x="8698" y="7332"/>
                  </a:lnTo>
                  <a:lnTo>
                    <a:pt x="8618" y="7593"/>
                  </a:lnTo>
                  <a:lnTo>
                    <a:pt x="8537" y="7834"/>
                  </a:lnTo>
                  <a:lnTo>
                    <a:pt x="8437" y="8095"/>
                  </a:lnTo>
                  <a:lnTo>
                    <a:pt x="8316" y="8336"/>
                  </a:lnTo>
                  <a:lnTo>
                    <a:pt x="8196" y="8557"/>
                  </a:lnTo>
                  <a:lnTo>
                    <a:pt x="8075" y="8778"/>
                  </a:lnTo>
                  <a:lnTo>
                    <a:pt x="7935" y="8999"/>
                  </a:lnTo>
                  <a:lnTo>
                    <a:pt x="7794" y="9200"/>
                  </a:lnTo>
                  <a:lnTo>
                    <a:pt x="7633" y="9401"/>
                  </a:lnTo>
                  <a:lnTo>
                    <a:pt x="7453" y="9582"/>
                  </a:lnTo>
                  <a:lnTo>
                    <a:pt x="7272" y="9763"/>
                  </a:lnTo>
                  <a:lnTo>
                    <a:pt x="7091" y="9923"/>
                  </a:lnTo>
                  <a:lnTo>
                    <a:pt x="6890" y="10084"/>
                  </a:lnTo>
                  <a:lnTo>
                    <a:pt x="6850" y="10124"/>
                  </a:lnTo>
                  <a:lnTo>
                    <a:pt x="6810" y="10164"/>
                  </a:lnTo>
                  <a:lnTo>
                    <a:pt x="6790" y="10225"/>
                  </a:lnTo>
                  <a:lnTo>
                    <a:pt x="6770" y="10285"/>
                  </a:lnTo>
                  <a:lnTo>
                    <a:pt x="6770" y="10345"/>
                  </a:lnTo>
                  <a:lnTo>
                    <a:pt x="6770" y="10405"/>
                  </a:lnTo>
                  <a:lnTo>
                    <a:pt x="6790" y="10466"/>
                  </a:lnTo>
                  <a:lnTo>
                    <a:pt x="6830" y="10526"/>
                  </a:lnTo>
                  <a:lnTo>
                    <a:pt x="6870" y="10586"/>
                  </a:lnTo>
                  <a:lnTo>
                    <a:pt x="6950" y="10626"/>
                  </a:lnTo>
                  <a:lnTo>
                    <a:pt x="7011" y="10646"/>
                  </a:lnTo>
                  <a:lnTo>
                    <a:pt x="7091" y="10667"/>
                  </a:lnTo>
                  <a:lnTo>
                    <a:pt x="7191" y="10646"/>
                  </a:lnTo>
                  <a:lnTo>
                    <a:pt x="7272" y="10606"/>
                  </a:lnTo>
                  <a:lnTo>
                    <a:pt x="7513" y="10426"/>
                  </a:lnTo>
                  <a:lnTo>
                    <a:pt x="7714" y="10245"/>
                  </a:lnTo>
                  <a:lnTo>
                    <a:pt x="7915" y="10044"/>
                  </a:lnTo>
                  <a:lnTo>
                    <a:pt x="8115" y="9843"/>
                  </a:lnTo>
                  <a:lnTo>
                    <a:pt x="8296" y="9622"/>
                  </a:lnTo>
                  <a:lnTo>
                    <a:pt x="8457" y="9381"/>
                  </a:lnTo>
                  <a:lnTo>
                    <a:pt x="8618" y="9140"/>
                  </a:lnTo>
                  <a:lnTo>
                    <a:pt x="8758" y="8879"/>
                  </a:lnTo>
                  <a:lnTo>
                    <a:pt x="8899" y="8618"/>
                  </a:lnTo>
                  <a:lnTo>
                    <a:pt x="9019" y="8357"/>
                  </a:lnTo>
                  <a:lnTo>
                    <a:pt x="9140" y="8075"/>
                  </a:lnTo>
                  <a:lnTo>
                    <a:pt x="9240" y="7794"/>
                  </a:lnTo>
                  <a:lnTo>
                    <a:pt x="9321" y="7493"/>
                  </a:lnTo>
                  <a:lnTo>
                    <a:pt x="9401" y="7212"/>
                  </a:lnTo>
                  <a:lnTo>
                    <a:pt x="9461" y="6890"/>
                  </a:lnTo>
                  <a:lnTo>
                    <a:pt x="9502" y="6589"/>
                  </a:lnTo>
                  <a:lnTo>
                    <a:pt x="9542" y="6227"/>
                  </a:lnTo>
                  <a:lnTo>
                    <a:pt x="9542" y="5866"/>
                  </a:lnTo>
                  <a:lnTo>
                    <a:pt x="9542" y="5524"/>
                  </a:lnTo>
                  <a:lnTo>
                    <a:pt x="9522" y="5163"/>
                  </a:lnTo>
                  <a:lnTo>
                    <a:pt x="9481" y="4821"/>
                  </a:lnTo>
                  <a:lnTo>
                    <a:pt x="9421" y="4460"/>
                  </a:lnTo>
                  <a:lnTo>
                    <a:pt x="9341" y="4138"/>
                  </a:lnTo>
                  <a:lnTo>
                    <a:pt x="9240" y="3797"/>
                  </a:lnTo>
                  <a:lnTo>
                    <a:pt x="9120" y="3475"/>
                  </a:lnTo>
                  <a:lnTo>
                    <a:pt x="8999" y="3154"/>
                  </a:lnTo>
                  <a:lnTo>
                    <a:pt x="8839" y="2853"/>
                  </a:lnTo>
                  <a:lnTo>
                    <a:pt x="8678" y="2551"/>
                  </a:lnTo>
                  <a:lnTo>
                    <a:pt x="8497" y="2270"/>
                  </a:lnTo>
                  <a:lnTo>
                    <a:pt x="8296" y="2009"/>
                  </a:lnTo>
                  <a:lnTo>
                    <a:pt x="8095" y="1748"/>
                  </a:lnTo>
                  <a:lnTo>
                    <a:pt x="7854" y="1507"/>
                  </a:lnTo>
                  <a:lnTo>
                    <a:pt x="7593" y="1246"/>
                  </a:lnTo>
                  <a:lnTo>
                    <a:pt x="7312" y="1025"/>
                  </a:lnTo>
                  <a:lnTo>
                    <a:pt x="7031" y="824"/>
                  </a:lnTo>
                  <a:lnTo>
                    <a:pt x="6729" y="643"/>
                  </a:lnTo>
                  <a:lnTo>
                    <a:pt x="6408" y="482"/>
                  </a:lnTo>
                  <a:lnTo>
                    <a:pt x="6087" y="342"/>
                  </a:lnTo>
                  <a:lnTo>
                    <a:pt x="5745" y="241"/>
                  </a:lnTo>
                  <a:lnTo>
                    <a:pt x="5404" y="141"/>
                  </a:lnTo>
                  <a:lnTo>
                    <a:pt x="5062" y="81"/>
                  </a:lnTo>
                  <a:lnTo>
                    <a:pt x="4721" y="20"/>
                  </a:lnTo>
                  <a:lnTo>
                    <a:pt x="4359"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5373775" y="779975"/>
              <a:ext cx="95450" cy="281750"/>
            </a:xfrm>
            <a:custGeom>
              <a:avLst/>
              <a:gdLst/>
              <a:ahLst/>
              <a:cxnLst/>
              <a:rect l="l" t="t" r="r" b="b"/>
              <a:pathLst>
                <a:path w="3818" h="11270" extrusionOk="0">
                  <a:moveTo>
                    <a:pt x="3074" y="0"/>
                  </a:moveTo>
                  <a:lnTo>
                    <a:pt x="3014" y="20"/>
                  </a:lnTo>
                  <a:lnTo>
                    <a:pt x="2953" y="40"/>
                  </a:lnTo>
                  <a:lnTo>
                    <a:pt x="2612" y="281"/>
                  </a:lnTo>
                  <a:lnTo>
                    <a:pt x="2290" y="542"/>
                  </a:lnTo>
                  <a:lnTo>
                    <a:pt x="1969" y="844"/>
                  </a:lnTo>
                  <a:lnTo>
                    <a:pt x="1688" y="1145"/>
                  </a:lnTo>
                  <a:lnTo>
                    <a:pt x="1427" y="1466"/>
                  </a:lnTo>
                  <a:lnTo>
                    <a:pt x="1166" y="1808"/>
                  </a:lnTo>
                  <a:lnTo>
                    <a:pt x="945" y="2149"/>
                  </a:lnTo>
                  <a:lnTo>
                    <a:pt x="744" y="2511"/>
                  </a:lnTo>
                  <a:lnTo>
                    <a:pt x="563" y="2893"/>
                  </a:lnTo>
                  <a:lnTo>
                    <a:pt x="402" y="3294"/>
                  </a:lnTo>
                  <a:lnTo>
                    <a:pt x="262" y="3676"/>
                  </a:lnTo>
                  <a:lnTo>
                    <a:pt x="161" y="4078"/>
                  </a:lnTo>
                  <a:lnTo>
                    <a:pt x="81" y="4500"/>
                  </a:lnTo>
                  <a:lnTo>
                    <a:pt x="21" y="4921"/>
                  </a:lnTo>
                  <a:lnTo>
                    <a:pt x="0" y="5323"/>
                  </a:lnTo>
                  <a:lnTo>
                    <a:pt x="0" y="5745"/>
                  </a:lnTo>
                  <a:lnTo>
                    <a:pt x="21" y="6167"/>
                  </a:lnTo>
                  <a:lnTo>
                    <a:pt x="81" y="6589"/>
                  </a:lnTo>
                  <a:lnTo>
                    <a:pt x="161" y="6990"/>
                  </a:lnTo>
                  <a:lnTo>
                    <a:pt x="282" y="7392"/>
                  </a:lnTo>
                  <a:lnTo>
                    <a:pt x="402" y="7794"/>
                  </a:lnTo>
                  <a:lnTo>
                    <a:pt x="563" y="8176"/>
                  </a:lnTo>
                  <a:lnTo>
                    <a:pt x="764" y="8557"/>
                  </a:lnTo>
                  <a:lnTo>
                    <a:pt x="965" y="8919"/>
                  </a:lnTo>
                  <a:lnTo>
                    <a:pt x="1186" y="9280"/>
                  </a:lnTo>
                  <a:lnTo>
                    <a:pt x="1447" y="9602"/>
                  </a:lnTo>
                  <a:lnTo>
                    <a:pt x="1708" y="9923"/>
                  </a:lnTo>
                  <a:lnTo>
                    <a:pt x="2009" y="10225"/>
                  </a:lnTo>
                  <a:lnTo>
                    <a:pt x="2311" y="10506"/>
                  </a:lnTo>
                  <a:lnTo>
                    <a:pt x="2632" y="10767"/>
                  </a:lnTo>
                  <a:lnTo>
                    <a:pt x="2973" y="11008"/>
                  </a:lnTo>
                  <a:lnTo>
                    <a:pt x="3335" y="11229"/>
                  </a:lnTo>
                  <a:lnTo>
                    <a:pt x="3415" y="11269"/>
                  </a:lnTo>
                  <a:lnTo>
                    <a:pt x="3576" y="11269"/>
                  </a:lnTo>
                  <a:lnTo>
                    <a:pt x="3656" y="11229"/>
                  </a:lnTo>
                  <a:lnTo>
                    <a:pt x="3737" y="11189"/>
                  </a:lnTo>
                  <a:lnTo>
                    <a:pt x="3777" y="11108"/>
                  </a:lnTo>
                  <a:lnTo>
                    <a:pt x="3817" y="11048"/>
                  </a:lnTo>
                  <a:lnTo>
                    <a:pt x="3817" y="10988"/>
                  </a:lnTo>
                  <a:lnTo>
                    <a:pt x="3817" y="10928"/>
                  </a:lnTo>
                  <a:lnTo>
                    <a:pt x="3817" y="10867"/>
                  </a:lnTo>
                  <a:lnTo>
                    <a:pt x="3797" y="10807"/>
                  </a:lnTo>
                  <a:lnTo>
                    <a:pt x="3757" y="10747"/>
                  </a:lnTo>
                  <a:lnTo>
                    <a:pt x="3717" y="10707"/>
                  </a:lnTo>
                  <a:lnTo>
                    <a:pt x="3656" y="10666"/>
                  </a:lnTo>
                  <a:lnTo>
                    <a:pt x="3335" y="10466"/>
                  </a:lnTo>
                  <a:lnTo>
                    <a:pt x="3034" y="10245"/>
                  </a:lnTo>
                  <a:lnTo>
                    <a:pt x="2732" y="10024"/>
                  </a:lnTo>
                  <a:lnTo>
                    <a:pt x="2451" y="9763"/>
                  </a:lnTo>
                  <a:lnTo>
                    <a:pt x="2190" y="9481"/>
                  </a:lnTo>
                  <a:lnTo>
                    <a:pt x="1949" y="9200"/>
                  </a:lnTo>
                  <a:lnTo>
                    <a:pt x="1728" y="8899"/>
                  </a:lnTo>
                  <a:lnTo>
                    <a:pt x="1527" y="8577"/>
                  </a:lnTo>
                  <a:lnTo>
                    <a:pt x="1326" y="8256"/>
                  </a:lnTo>
                  <a:lnTo>
                    <a:pt x="1166" y="7914"/>
                  </a:lnTo>
                  <a:lnTo>
                    <a:pt x="1025" y="7573"/>
                  </a:lnTo>
                  <a:lnTo>
                    <a:pt x="904" y="7211"/>
                  </a:lnTo>
                  <a:lnTo>
                    <a:pt x="804" y="6850"/>
                  </a:lnTo>
                  <a:lnTo>
                    <a:pt x="724" y="6468"/>
                  </a:lnTo>
                  <a:lnTo>
                    <a:pt x="663" y="6107"/>
                  </a:lnTo>
                  <a:lnTo>
                    <a:pt x="643" y="5725"/>
                  </a:lnTo>
                  <a:lnTo>
                    <a:pt x="643" y="5343"/>
                  </a:lnTo>
                  <a:lnTo>
                    <a:pt x="663" y="4982"/>
                  </a:lnTo>
                  <a:lnTo>
                    <a:pt x="724" y="4600"/>
                  </a:lnTo>
                  <a:lnTo>
                    <a:pt x="804" y="4239"/>
                  </a:lnTo>
                  <a:lnTo>
                    <a:pt x="884" y="3857"/>
                  </a:lnTo>
                  <a:lnTo>
                    <a:pt x="1005" y="3515"/>
                  </a:lnTo>
                  <a:lnTo>
                    <a:pt x="1145" y="3154"/>
                  </a:lnTo>
                  <a:lnTo>
                    <a:pt x="1326" y="2812"/>
                  </a:lnTo>
                  <a:lnTo>
                    <a:pt x="1507" y="2491"/>
                  </a:lnTo>
                  <a:lnTo>
                    <a:pt x="1708" y="2170"/>
                  </a:lnTo>
                  <a:lnTo>
                    <a:pt x="1929" y="1868"/>
                  </a:lnTo>
                  <a:lnTo>
                    <a:pt x="2170" y="1587"/>
                  </a:lnTo>
                  <a:lnTo>
                    <a:pt x="2431" y="1306"/>
                  </a:lnTo>
                  <a:lnTo>
                    <a:pt x="2712" y="1045"/>
                  </a:lnTo>
                  <a:lnTo>
                    <a:pt x="2993" y="804"/>
                  </a:lnTo>
                  <a:lnTo>
                    <a:pt x="3315" y="583"/>
                  </a:lnTo>
                  <a:lnTo>
                    <a:pt x="3355" y="542"/>
                  </a:lnTo>
                  <a:lnTo>
                    <a:pt x="3395" y="502"/>
                  </a:lnTo>
                  <a:lnTo>
                    <a:pt x="3435" y="442"/>
                  </a:lnTo>
                  <a:lnTo>
                    <a:pt x="3455" y="382"/>
                  </a:lnTo>
                  <a:lnTo>
                    <a:pt x="3455" y="322"/>
                  </a:lnTo>
                  <a:lnTo>
                    <a:pt x="3455" y="261"/>
                  </a:lnTo>
                  <a:lnTo>
                    <a:pt x="3435" y="201"/>
                  </a:lnTo>
                  <a:lnTo>
                    <a:pt x="3395" y="141"/>
                  </a:lnTo>
                  <a:lnTo>
                    <a:pt x="3355" y="80"/>
                  </a:lnTo>
                  <a:lnTo>
                    <a:pt x="3315" y="40"/>
                  </a:lnTo>
                  <a:lnTo>
                    <a:pt x="3255" y="20"/>
                  </a:lnTo>
                  <a:lnTo>
                    <a:pt x="319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5236175" y="636350"/>
              <a:ext cx="136625" cy="194350"/>
            </a:xfrm>
            <a:custGeom>
              <a:avLst/>
              <a:gdLst/>
              <a:ahLst/>
              <a:cxnLst/>
              <a:rect l="l" t="t" r="r" b="b"/>
              <a:pathLst>
                <a:path w="5465" h="7774" extrusionOk="0">
                  <a:moveTo>
                    <a:pt x="965" y="0"/>
                  </a:moveTo>
                  <a:lnTo>
                    <a:pt x="905" y="40"/>
                  </a:lnTo>
                  <a:lnTo>
                    <a:pt x="844" y="60"/>
                  </a:lnTo>
                  <a:lnTo>
                    <a:pt x="804" y="121"/>
                  </a:lnTo>
                  <a:lnTo>
                    <a:pt x="764" y="161"/>
                  </a:lnTo>
                  <a:lnTo>
                    <a:pt x="744" y="221"/>
                  </a:lnTo>
                  <a:lnTo>
                    <a:pt x="744" y="301"/>
                  </a:lnTo>
                  <a:lnTo>
                    <a:pt x="744" y="362"/>
                  </a:lnTo>
                  <a:lnTo>
                    <a:pt x="744" y="422"/>
                  </a:lnTo>
                  <a:lnTo>
                    <a:pt x="784" y="482"/>
                  </a:lnTo>
                  <a:lnTo>
                    <a:pt x="804" y="522"/>
                  </a:lnTo>
                  <a:lnTo>
                    <a:pt x="864" y="583"/>
                  </a:lnTo>
                  <a:lnTo>
                    <a:pt x="905" y="603"/>
                  </a:lnTo>
                  <a:lnTo>
                    <a:pt x="965" y="623"/>
                  </a:lnTo>
                  <a:lnTo>
                    <a:pt x="1407" y="784"/>
                  </a:lnTo>
                  <a:lnTo>
                    <a:pt x="1829" y="944"/>
                  </a:lnTo>
                  <a:lnTo>
                    <a:pt x="2230" y="1105"/>
                  </a:lnTo>
                  <a:lnTo>
                    <a:pt x="2592" y="1306"/>
                  </a:lnTo>
                  <a:lnTo>
                    <a:pt x="2953" y="1527"/>
                  </a:lnTo>
                  <a:lnTo>
                    <a:pt x="3255" y="1748"/>
                  </a:lnTo>
                  <a:lnTo>
                    <a:pt x="3556" y="2009"/>
                  </a:lnTo>
                  <a:lnTo>
                    <a:pt x="3817" y="2270"/>
                  </a:lnTo>
                  <a:lnTo>
                    <a:pt x="4098" y="2591"/>
                  </a:lnTo>
                  <a:lnTo>
                    <a:pt x="4319" y="2933"/>
                  </a:lnTo>
                  <a:lnTo>
                    <a:pt x="4500" y="3294"/>
                  </a:lnTo>
                  <a:lnTo>
                    <a:pt x="4661" y="3676"/>
                  </a:lnTo>
                  <a:lnTo>
                    <a:pt x="4761" y="4058"/>
                  </a:lnTo>
                  <a:lnTo>
                    <a:pt x="4801" y="4439"/>
                  </a:lnTo>
                  <a:lnTo>
                    <a:pt x="4822" y="4640"/>
                  </a:lnTo>
                  <a:lnTo>
                    <a:pt x="4801" y="4821"/>
                  </a:lnTo>
                  <a:lnTo>
                    <a:pt x="4801" y="5002"/>
                  </a:lnTo>
                  <a:lnTo>
                    <a:pt x="4761" y="5183"/>
                  </a:lnTo>
                  <a:lnTo>
                    <a:pt x="4721" y="5384"/>
                  </a:lnTo>
                  <a:lnTo>
                    <a:pt x="4661" y="5564"/>
                  </a:lnTo>
                  <a:lnTo>
                    <a:pt x="4580" y="5765"/>
                  </a:lnTo>
                  <a:lnTo>
                    <a:pt x="4480" y="5926"/>
                  </a:lnTo>
                  <a:lnTo>
                    <a:pt x="4380" y="6087"/>
                  </a:lnTo>
                  <a:lnTo>
                    <a:pt x="4259" y="6247"/>
                  </a:lnTo>
                  <a:lnTo>
                    <a:pt x="4139" y="6408"/>
                  </a:lnTo>
                  <a:lnTo>
                    <a:pt x="3998" y="6529"/>
                  </a:lnTo>
                  <a:lnTo>
                    <a:pt x="3857" y="6669"/>
                  </a:lnTo>
                  <a:lnTo>
                    <a:pt x="3717" y="6770"/>
                  </a:lnTo>
                  <a:lnTo>
                    <a:pt x="3556" y="6870"/>
                  </a:lnTo>
                  <a:lnTo>
                    <a:pt x="3375" y="6950"/>
                  </a:lnTo>
                  <a:lnTo>
                    <a:pt x="3215" y="7031"/>
                  </a:lnTo>
                  <a:lnTo>
                    <a:pt x="3034" y="7071"/>
                  </a:lnTo>
                  <a:lnTo>
                    <a:pt x="2853" y="7111"/>
                  </a:lnTo>
                  <a:lnTo>
                    <a:pt x="2672" y="7131"/>
                  </a:lnTo>
                  <a:lnTo>
                    <a:pt x="2471" y="7111"/>
                  </a:lnTo>
                  <a:lnTo>
                    <a:pt x="2291" y="7091"/>
                  </a:lnTo>
                  <a:lnTo>
                    <a:pt x="2090" y="7051"/>
                  </a:lnTo>
                  <a:lnTo>
                    <a:pt x="1909" y="6970"/>
                  </a:lnTo>
                  <a:lnTo>
                    <a:pt x="1728" y="6890"/>
                  </a:lnTo>
                  <a:lnTo>
                    <a:pt x="1567" y="6790"/>
                  </a:lnTo>
                  <a:lnTo>
                    <a:pt x="1387" y="6649"/>
                  </a:lnTo>
                  <a:lnTo>
                    <a:pt x="1246" y="6508"/>
                  </a:lnTo>
                  <a:lnTo>
                    <a:pt x="1105" y="6348"/>
                  </a:lnTo>
                  <a:lnTo>
                    <a:pt x="965" y="6187"/>
                  </a:lnTo>
                  <a:lnTo>
                    <a:pt x="864" y="6006"/>
                  </a:lnTo>
                  <a:lnTo>
                    <a:pt x="784" y="5825"/>
                  </a:lnTo>
                  <a:lnTo>
                    <a:pt x="724" y="5645"/>
                  </a:lnTo>
                  <a:lnTo>
                    <a:pt x="663" y="5444"/>
                  </a:lnTo>
                  <a:lnTo>
                    <a:pt x="643" y="5263"/>
                  </a:lnTo>
                  <a:lnTo>
                    <a:pt x="643" y="5062"/>
                  </a:lnTo>
                  <a:lnTo>
                    <a:pt x="663" y="4861"/>
                  </a:lnTo>
                  <a:lnTo>
                    <a:pt x="724" y="4660"/>
                  </a:lnTo>
                  <a:lnTo>
                    <a:pt x="784" y="4480"/>
                  </a:lnTo>
                  <a:lnTo>
                    <a:pt x="864" y="4299"/>
                  </a:lnTo>
                  <a:lnTo>
                    <a:pt x="985" y="4158"/>
                  </a:lnTo>
                  <a:lnTo>
                    <a:pt x="1105" y="4018"/>
                  </a:lnTo>
                  <a:lnTo>
                    <a:pt x="1246" y="3897"/>
                  </a:lnTo>
                  <a:lnTo>
                    <a:pt x="1387" y="3797"/>
                  </a:lnTo>
                  <a:lnTo>
                    <a:pt x="1547" y="3736"/>
                  </a:lnTo>
                  <a:lnTo>
                    <a:pt x="1728" y="3716"/>
                  </a:lnTo>
                  <a:lnTo>
                    <a:pt x="1909" y="3716"/>
                  </a:lnTo>
                  <a:lnTo>
                    <a:pt x="2070" y="3736"/>
                  </a:lnTo>
                  <a:lnTo>
                    <a:pt x="2230" y="3797"/>
                  </a:lnTo>
                  <a:lnTo>
                    <a:pt x="2391" y="3877"/>
                  </a:lnTo>
                  <a:lnTo>
                    <a:pt x="2511" y="3977"/>
                  </a:lnTo>
                  <a:lnTo>
                    <a:pt x="2612" y="4098"/>
                  </a:lnTo>
                  <a:lnTo>
                    <a:pt x="2652" y="4158"/>
                  </a:lnTo>
                  <a:lnTo>
                    <a:pt x="2692" y="4198"/>
                  </a:lnTo>
                  <a:lnTo>
                    <a:pt x="2753" y="4239"/>
                  </a:lnTo>
                  <a:lnTo>
                    <a:pt x="2793" y="4259"/>
                  </a:lnTo>
                  <a:lnTo>
                    <a:pt x="2933" y="4259"/>
                  </a:lnTo>
                  <a:lnTo>
                    <a:pt x="2994" y="4239"/>
                  </a:lnTo>
                  <a:lnTo>
                    <a:pt x="3054" y="4218"/>
                  </a:lnTo>
                  <a:lnTo>
                    <a:pt x="3094" y="4178"/>
                  </a:lnTo>
                  <a:lnTo>
                    <a:pt x="3154" y="4138"/>
                  </a:lnTo>
                  <a:lnTo>
                    <a:pt x="3174" y="4078"/>
                  </a:lnTo>
                  <a:lnTo>
                    <a:pt x="3194" y="4018"/>
                  </a:lnTo>
                  <a:lnTo>
                    <a:pt x="3215" y="3957"/>
                  </a:lnTo>
                  <a:lnTo>
                    <a:pt x="3215" y="3897"/>
                  </a:lnTo>
                  <a:lnTo>
                    <a:pt x="3194" y="3837"/>
                  </a:lnTo>
                  <a:lnTo>
                    <a:pt x="3174" y="3777"/>
                  </a:lnTo>
                  <a:lnTo>
                    <a:pt x="3094" y="3656"/>
                  </a:lnTo>
                  <a:lnTo>
                    <a:pt x="2994" y="3536"/>
                  </a:lnTo>
                  <a:lnTo>
                    <a:pt x="2893" y="3435"/>
                  </a:lnTo>
                  <a:lnTo>
                    <a:pt x="2793" y="3355"/>
                  </a:lnTo>
                  <a:lnTo>
                    <a:pt x="2672" y="3274"/>
                  </a:lnTo>
                  <a:lnTo>
                    <a:pt x="2532" y="3214"/>
                  </a:lnTo>
                  <a:lnTo>
                    <a:pt x="2411" y="3154"/>
                  </a:lnTo>
                  <a:lnTo>
                    <a:pt x="2270" y="3114"/>
                  </a:lnTo>
                  <a:lnTo>
                    <a:pt x="2130" y="3074"/>
                  </a:lnTo>
                  <a:lnTo>
                    <a:pt x="1969" y="3053"/>
                  </a:lnTo>
                  <a:lnTo>
                    <a:pt x="1688" y="3053"/>
                  </a:lnTo>
                  <a:lnTo>
                    <a:pt x="1527" y="3074"/>
                  </a:lnTo>
                  <a:lnTo>
                    <a:pt x="1387" y="3114"/>
                  </a:lnTo>
                  <a:lnTo>
                    <a:pt x="1246" y="3154"/>
                  </a:lnTo>
                  <a:lnTo>
                    <a:pt x="1105" y="3214"/>
                  </a:lnTo>
                  <a:lnTo>
                    <a:pt x="864" y="3355"/>
                  </a:lnTo>
                  <a:lnTo>
                    <a:pt x="663" y="3536"/>
                  </a:lnTo>
                  <a:lnTo>
                    <a:pt x="483" y="3716"/>
                  </a:lnTo>
                  <a:lnTo>
                    <a:pt x="322" y="3957"/>
                  </a:lnTo>
                  <a:lnTo>
                    <a:pt x="201" y="4198"/>
                  </a:lnTo>
                  <a:lnTo>
                    <a:pt x="101" y="4460"/>
                  </a:lnTo>
                  <a:lnTo>
                    <a:pt x="41" y="4741"/>
                  </a:lnTo>
                  <a:lnTo>
                    <a:pt x="1" y="5022"/>
                  </a:lnTo>
                  <a:lnTo>
                    <a:pt x="1" y="5283"/>
                  </a:lnTo>
                  <a:lnTo>
                    <a:pt x="21" y="5544"/>
                  </a:lnTo>
                  <a:lnTo>
                    <a:pt x="81" y="5805"/>
                  </a:lnTo>
                  <a:lnTo>
                    <a:pt x="181" y="6046"/>
                  </a:lnTo>
                  <a:lnTo>
                    <a:pt x="282" y="6308"/>
                  </a:lnTo>
                  <a:lnTo>
                    <a:pt x="422" y="6529"/>
                  </a:lnTo>
                  <a:lnTo>
                    <a:pt x="583" y="6749"/>
                  </a:lnTo>
                  <a:lnTo>
                    <a:pt x="784" y="6970"/>
                  </a:lnTo>
                  <a:lnTo>
                    <a:pt x="965" y="7151"/>
                  </a:lnTo>
                  <a:lnTo>
                    <a:pt x="1186" y="7312"/>
                  </a:lnTo>
                  <a:lnTo>
                    <a:pt x="1407" y="7453"/>
                  </a:lnTo>
                  <a:lnTo>
                    <a:pt x="1628" y="7573"/>
                  </a:lnTo>
                  <a:lnTo>
                    <a:pt x="1869" y="7653"/>
                  </a:lnTo>
                  <a:lnTo>
                    <a:pt x="2110" y="7734"/>
                  </a:lnTo>
                  <a:lnTo>
                    <a:pt x="2371" y="7774"/>
                  </a:lnTo>
                  <a:lnTo>
                    <a:pt x="2712" y="7774"/>
                  </a:lnTo>
                  <a:lnTo>
                    <a:pt x="2933" y="7754"/>
                  </a:lnTo>
                  <a:lnTo>
                    <a:pt x="3174" y="7714"/>
                  </a:lnTo>
                  <a:lnTo>
                    <a:pt x="3395" y="7653"/>
                  </a:lnTo>
                  <a:lnTo>
                    <a:pt x="3636" y="7553"/>
                  </a:lnTo>
                  <a:lnTo>
                    <a:pt x="3837" y="7453"/>
                  </a:lnTo>
                  <a:lnTo>
                    <a:pt x="4058" y="7332"/>
                  </a:lnTo>
                  <a:lnTo>
                    <a:pt x="4239" y="7191"/>
                  </a:lnTo>
                  <a:lnTo>
                    <a:pt x="4440" y="7031"/>
                  </a:lnTo>
                  <a:lnTo>
                    <a:pt x="4601" y="6870"/>
                  </a:lnTo>
                  <a:lnTo>
                    <a:pt x="4761" y="6669"/>
                  </a:lnTo>
                  <a:lnTo>
                    <a:pt x="4922" y="6468"/>
                  </a:lnTo>
                  <a:lnTo>
                    <a:pt x="5042" y="6267"/>
                  </a:lnTo>
                  <a:lnTo>
                    <a:pt x="5163" y="6046"/>
                  </a:lnTo>
                  <a:lnTo>
                    <a:pt x="5263" y="5805"/>
                  </a:lnTo>
                  <a:lnTo>
                    <a:pt x="5344" y="5564"/>
                  </a:lnTo>
                  <a:lnTo>
                    <a:pt x="5404" y="5323"/>
                  </a:lnTo>
                  <a:lnTo>
                    <a:pt x="5444" y="5102"/>
                  </a:lnTo>
                  <a:lnTo>
                    <a:pt x="5464" y="4861"/>
                  </a:lnTo>
                  <a:lnTo>
                    <a:pt x="5464" y="4640"/>
                  </a:lnTo>
                  <a:lnTo>
                    <a:pt x="5464" y="4419"/>
                  </a:lnTo>
                  <a:lnTo>
                    <a:pt x="5444" y="4178"/>
                  </a:lnTo>
                  <a:lnTo>
                    <a:pt x="5404" y="3957"/>
                  </a:lnTo>
                  <a:lnTo>
                    <a:pt x="5344" y="3736"/>
                  </a:lnTo>
                  <a:lnTo>
                    <a:pt x="5284" y="3495"/>
                  </a:lnTo>
                  <a:lnTo>
                    <a:pt x="5203" y="3274"/>
                  </a:lnTo>
                  <a:lnTo>
                    <a:pt x="5123" y="3053"/>
                  </a:lnTo>
                  <a:lnTo>
                    <a:pt x="5002" y="2832"/>
                  </a:lnTo>
                  <a:lnTo>
                    <a:pt x="4902" y="2632"/>
                  </a:lnTo>
                  <a:lnTo>
                    <a:pt x="4761" y="2411"/>
                  </a:lnTo>
                  <a:lnTo>
                    <a:pt x="4621" y="2210"/>
                  </a:lnTo>
                  <a:lnTo>
                    <a:pt x="4460" y="2009"/>
                  </a:lnTo>
                  <a:lnTo>
                    <a:pt x="4299" y="1828"/>
                  </a:lnTo>
                  <a:lnTo>
                    <a:pt x="3998" y="1527"/>
                  </a:lnTo>
                  <a:lnTo>
                    <a:pt x="3677" y="1246"/>
                  </a:lnTo>
                  <a:lnTo>
                    <a:pt x="3315" y="984"/>
                  </a:lnTo>
                  <a:lnTo>
                    <a:pt x="2953" y="763"/>
                  </a:lnTo>
                  <a:lnTo>
                    <a:pt x="2532" y="543"/>
                  </a:lnTo>
                  <a:lnTo>
                    <a:pt x="2110" y="342"/>
                  </a:lnTo>
                  <a:lnTo>
                    <a:pt x="1648" y="161"/>
                  </a:lnTo>
                  <a:lnTo>
                    <a:pt x="1146"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5256775" y="983350"/>
              <a:ext cx="224000" cy="275225"/>
            </a:xfrm>
            <a:custGeom>
              <a:avLst/>
              <a:gdLst/>
              <a:ahLst/>
              <a:cxnLst/>
              <a:rect l="l" t="t" r="r" b="b"/>
              <a:pathLst>
                <a:path w="8960" h="11009" extrusionOk="0">
                  <a:moveTo>
                    <a:pt x="1005" y="0"/>
                  </a:moveTo>
                  <a:lnTo>
                    <a:pt x="944" y="21"/>
                  </a:lnTo>
                  <a:lnTo>
                    <a:pt x="884" y="21"/>
                  </a:lnTo>
                  <a:lnTo>
                    <a:pt x="824" y="61"/>
                  </a:lnTo>
                  <a:lnTo>
                    <a:pt x="784" y="101"/>
                  </a:lnTo>
                  <a:lnTo>
                    <a:pt x="743" y="141"/>
                  </a:lnTo>
                  <a:lnTo>
                    <a:pt x="522" y="503"/>
                  </a:lnTo>
                  <a:lnTo>
                    <a:pt x="342" y="884"/>
                  </a:lnTo>
                  <a:lnTo>
                    <a:pt x="181" y="1286"/>
                  </a:lnTo>
                  <a:lnTo>
                    <a:pt x="81" y="1688"/>
                  </a:lnTo>
                  <a:lnTo>
                    <a:pt x="20" y="2090"/>
                  </a:lnTo>
                  <a:lnTo>
                    <a:pt x="0" y="2511"/>
                  </a:lnTo>
                  <a:lnTo>
                    <a:pt x="20" y="2933"/>
                  </a:lnTo>
                  <a:lnTo>
                    <a:pt x="60" y="3355"/>
                  </a:lnTo>
                  <a:lnTo>
                    <a:pt x="161" y="3757"/>
                  </a:lnTo>
                  <a:lnTo>
                    <a:pt x="281" y="4159"/>
                  </a:lnTo>
                  <a:lnTo>
                    <a:pt x="442" y="4540"/>
                  </a:lnTo>
                  <a:lnTo>
                    <a:pt x="623" y="4922"/>
                  </a:lnTo>
                  <a:lnTo>
                    <a:pt x="864" y="5263"/>
                  </a:lnTo>
                  <a:lnTo>
                    <a:pt x="1125" y="5585"/>
                  </a:lnTo>
                  <a:lnTo>
                    <a:pt x="1426" y="5886"/>
                  </a:lnTo>
                  <a:lnTo>
                    <a:pt x="1748" y="6147"/>
                  </a:lnTo>
                  <a:lnTo>
                    <a:pt x="2089" y="6368"/>
                  </a:lnTo>
                  <a:lnTo>
                    <a:pt x="2431" y="6549"/>
                  </a:lnTo>
                  <a:lnTo>
                    <a:pt x="2772" y="6710"/>
                  </a:lnTo>
                  <a:lnTo>
                    <a:pt x="3134" y="6850"/>
                  </a:lnTo>
                  <a:lnTo>
                    <a:pt x="3495" y="6991"/>
                  </a:lnTo>
                  <a:lnTo>
                    <a:pt x="3877" y="7091"/>
                  </a:lnTo>
                  <a:lnTo>
                    <a:pt x="4620" y="7292"/>
                  </a:lnTo>
                  <a:lnTo>
                    <a:pt x="5283" y="7493"/>
                  </a:lnTo>
                  <a:lnTo>
                    <a:pt x="5625" y="7593"/>
                  </a:lnTo>
                  <a:lnTo>
                    <a:pt x="5966" y="7714"/>
                  </a:lnTo>
                  <a:lnTo>
                    <a:pt x="6308" y="7834"/>
                  </a:lnTo>
                  <a:lnTo>
                    <a:pt x="6629" y="7995"/>
                  </a:lnTo>
                  <a:lnTo>
                    <a:pt x="6950" y="8176"/>
                  </a:lnTo>
                  <a:lnTo>
                    <a:pt x="7252" y="8377"/>
                  </a:lnTo>
                  <a:lnTo>
                    <a:pt x="7493" y="8578"/>
                  </a:lnTo>
                  <a:lnTo>
                    <a:pt x="7714" y="8799"/>
                  </a:lnTo>
                  <a:lnTo>
                    <a:pt x="7915" y="9060"/>
                  </a:lnTo>
                  <a:lnTo>
                    <a:pt x="8075" y="9341"/>
                  </a:lnTo>
                  <a:lnTo>
                    <a:pt x="8216" y="9642"/>
                  </a:lnTo>
                  <a:lnTo>
                    <a:pt x="8256" y="9803"/>
                  </a:lnTo>
                  <a:lnTo>
                    <a:pt x="8296" y="9964"/>
                  </a:lnTo>
                  <a:lnTo>
                    <a:pt x="8316" y="10124"/>
                  </a:lnTo>
                  <a:lnTo>
                    <a:pt x="8316" y="10285"/>
                  </a:lnTo>
                  <a:lnTo>
                    <a:pt x="8296" y="10446"/>
                  </a:lnTo>
                  <a:lnTo>
                    <a:pt x="8276" y="10627"/>
                  </a:lnTo>
                  <a:lnTo>
                    <a:pt x="8276" y="10687"/>
                  </a:lnTo>
                  <a:lnTo>
                    <a:pt x="8276" y="10747"/>
                  </a:lnTo>
                  <a:lnTo>
                    <a:pt x="8296" y="10807"/>
                  </a:lnTo>
                  <a:lnTo>
                    <a:pt x="8316" y="10868"/>
                  </a:lnTo>
                  <a:lnTo>
                    <a:pt x="8356" y="10908"/>
                  </a:lnTo>
                  <a:lnTo>
                    <a:pt x="8417" y="10948"/>
                  </a:lnTo>
                  <a:lnTo>
                    <a:pt x="8457" y="10988"/>
                  </a:lnTo>
                  <a:lnTo>
                    <a:pt x="8537" y="11008"/>
                  </a:lnTo>
                  <a:lnTo>
                    <a:pt x="8597" y="11008"/>
                  </a:lnTo>
                  <a:lnTo>
                    <a:pt x="8698" y="10988"/>
                  </a:lnTo>
                  <a:lnTo>
                    <a:pt x="8798" y="10948"/>
                  </a:lnTo>
                  <a:lnTo>
                    <a:pt x="8879" y="10868"/>
                  </a:lnTo>
                  <a:lnTo>
                    <a:pt x="8919" y="10747"/>
                  </a:lnTo>
                  <a:lnTo>
                    <a:pt x="8939" y="10566"/>
                  </a:lnTo>
                  <a:lnTo>
                    <a:pt x="8959" y="10365"/>
                  </a:lnTo>
                  <a:lnTo>
                    <a:pt x="8959" y="10165"/>
                  </a:lnTo>
                  <a:lnTo>
                    <a:pt x="8939" y="9984"/>
                  </a:lnTo>
                  <a:lnTo>
                    <a:pt x="8919" y="9783"/>
                  </a:lnTo>
                  <a:lnTo>
                    <a:pt x="8879" y="9582"/>
                  </a:lnTo>
                  <a:lnTo>
                    <a:pt x="8798" y="9381"/>
                  </a:lnTo>
                  <a:lnTo>
                    <a:pt x="8738" y="9200"/>
                  </a:lnTo>
                  <a:lnTo>
                    <a:pt x="8638" y="9020"/>
                  </a:lnTo>
                  <a:lnTo>
                    <a:pt x="8537" y="8819"/>
                  </a:lnTo>
                  <a:lnTo>
                    <a:pt x="8417" y="8658"/>
                  </a:lnTo>
                  <a:lnTo>
                    <a:pt x="8296" y="8477"/>
                  </a:lnTo>
                  <a:lnTo>
                    <a:pt x="8135" y="8296"/>
                  </a:lnTo>
                  <a:lnTo>
                    <a:pt x="7995" y="8136"/>
                  </a:lnTo>
                  <a:lnTo>
                    <a:pt x="7814" y="7995"/>
                  </a:lnTo>
                  <a:lnTo>
                    <a:pt x="7633" y="7855"/>
                  </a:lnTo>
                  <a:lnTo>
                    <a:pt x="7312" y="7614"/>
                  </a:lnTo>
                  <a:lnTo>
                    <a:pt x="6950" y="7433"/>
                  </a:lnTo>
                  <a:lnTo>
                    <a:pt x="6609" y="7252"/>
                  </a:lnTo>
                  <a:lnTo>
                    <a:pt x="6227" y="7111"/>
                  </a:lnTo>
                  <a:lnTo>
                    <a:pt x="5866" y="6971"/>
                  </a:lnTo>
                  <a:lnTo>
                    <a:pt x="5504" y="6870"/>
                  </a:lnTo>
                  <a:lnTo>
                    <a:pt x="4781" y="6669"/>
                  </a:lnTo>
                  <a:lnTo>
                    <a:pt x="4078" y="6489"/>
                  </a:lnTo>
                  <a:lnTo>
                    <a:pt x="3736" y="6368"/>
                  </a:lnTo>
                  <a:lnTo>
                    <a:pt x="3395" y="6268"/>
                  </a:lnTo>
                  <a:lnTo>
                    <a:pt x="3053" y="6127"/>
                  </a:lnTo>
                  <a:lnTo>
                    <a:pt x="2732" y="5986"/>
                  </a:lnTo>
                  <a:lnTo>
                    <a:pt x="2431" y="5826"/>
                  </a:lnTo>
                  <a:lnTo>
                    <a:pt x="2129" y="5625"/>
                  </a:lnTo>
                  <a:lnTo>
                    <a:pt x="1868" y="5404"/>
                  </a:lnTo>
                  <a:lnTo>
                    <a:pt x="1607" y="5143"/>
                  </a:lnTo>
                  <a:lnTo>
                    <a:pt x="1386" y="4882"/>
                  </a:lnTo>
                  <a:lnTo>
                    <a:pt x="1205" y="4580"/>
                  </a:lnTo>
                  <a:lnTo>
                    <a:pt x="1025" y="4259"/>
                  </a:lnTo>
                  <a:lnTo>
                    <a:pt x="904" y="3938"/>
                  </a:lnTo>
                  <a:lnTo>
                    <a:pt x="784" y="3596"/>
                  </a:lnTo>
                  <a:lnTo>
                    <a:pt x="723" y="3234"/>
                  </a:lnTo>
                  <a:lnTo>
                    <a:pt x="663" y="2893"/>
                  </a:lnTo>
                  <a:lnTo>
                    <a:pt x="663" y="2531"/>
                  </a:lnTo>
                  <a:lnTo>
                    <a:pt x="683" y="2170"/>
                  </a:lnTo>
                  <a:lnTo>
                    <a:pt x="723" y="1828"/>
                  </a:lnTo>
                  <a:lnTo>
                    <a:pt x="824" y="1467"/>
                  </a:lnTo>
                  <a:lnTo>
                    <a:pt x="944" y="1145"/>
                  </a:lnTo>
                  <a:lnTo>
                    <a:pt x="1085" y="824"/>
                  </a:lnTo>
                  <a:lnTo>
                    <a:pt x="1266" y="523"/>
                  </a:lnTo>
                  <a:lnTo>
                    <a:pt x="1306" y="462"/>
                  </a:lnTo>
                  <a:lnTo>
                    <a:pt x="1326" y="402"/>
                  </a:lnTo>
                  <a:lnTo>
                    <a:pt x="1326" y="342"/>
                  </a:lnTo>
                  <a:lnTo>
                    <a:pt x="1326" y="282"/>
                  </a:lnTo>
                  <a:lnTo>
                    <a:pt x="1306" y="221"/>
                  </a:lnTo>
                  <a:lnTo>
                    <a:pt x="1286" y="161"/>
                  </a:lnTo>
                  <a:lnTo>
                    <a:pt x="1246" y="121"/>
                  </a:lnTo>
                  <a:lnTo>
                    <a:pt x="1185" y="61"/>
                  </a:lnTo>
                  <a:lnTo>
                    <a:pt x="1125" y="41"/>
                  </a:lnTo>
                  <a:lnTo>
                    <a:pt x="1065" y="21"/>
                  </a:lnTo>
                  <a:lnTo>
                    <a:pt x="100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4667200" y="325500"/>
              <a:ext cx="232050" cy="263150"/>
            </a:xfrm>
            <a:custGeom>
              <a:avLst/>
              <a:gdLst/>
              <a:ahLst/>
              <a:cxnLst/>
              <a:rect l="l" t="t" r="r" b="b"/>
              <a:pathLst>
                <a:path w="9282" h="10526" extrusionOk="0">
                  <a:moveTo>
                    <a:pt x="5585" y="0"/>
                  </a:moveTo>
                  <a:lnTo>
                    <a:pt x="5525" y="20"/>
                  </a:lnTo>
                  <a:lnTo>
                    <a:pt x="5465" y="40"/>
                  </a:lnTo>
                  <a:lnTo>
                    <a:pt x="5404" y="60"/>
                  </a:lnTo>
                  <a:lnTo>
                    <a:pt x="5364" y="101"/>
                  </a:lnTo>
                  <a:lnTo>
                    <a:pt x="5324" y="161"/>
                  </a:lnTo>
                  <a:lnTo>
                    <a:pt x="5284" y="221"/>
                  </a:lnTo>
                  <a:lnTo>
                    <a:pt x="5264" y="281"/>
                  </a:lnTo>
                  <a:lnTo>
                    <a:pt x="5264" y="342"/>
                  </a:lnTo>
                  <a:lnTo>
                    <a:pt x="5284" y="402"/>
                  </a:lnTo>
                  <a:lnTo>
                    <a:pt x="5304" y="462"/>
                  </a:lnTo>
                  <a:lnTo>
                    <a:pt x="5324" y="522"/>
                  </a:lnTo>
                  <a:lnTo>
                    <a:pt x="5384" y="563"/>
                  </a:lnTo>
                  <a:lnTo>
                    <a:pt x="5424" y="603"/>
                  </a:lnTo>
                  <a:lnTo>
                    <a:pt x="5485" y="643"/>
                  </a:lnTo>
                  <a:lnTo>
                    <a:pt x="5886" y="804"/>
                  </a:lnTo>
                  <a:lnTo>
                    <a:pt x="6248" y="1005"/>
                  </a:lnTo>
                  <a:lnTo>
                    <a:pt x="6610" y="1246"/>
                  </a:lnTo>
                  <a:lnTo>
                    <a:pt x="6931" y="1507"/>
                  </a:lnTo>
                  <a:lnTo>
                    <a:pt x="7232" y="1808"/>
                  </a:lnTo>
                  <a:lnTo>
                    <a:pt x="7513" y="2129"/>
                  </a:lnTo>
                  <a:lnTo>
                    <a:pt x="7775" y="2471"/>
                  </a:lnTo>
                  <a:lnTo>
                    <a:pt x="7996" y="2853"/>
                  </a:lnTo>
                  <a:lnTo>
                    <a:pt x="8196" y="3234"/>
                  </a:lnTo>
                  <a:lnTo>
                    <a:pt x="8357" y="3636"/>
                  </a:lnTo>
                  <a:lnTo>
                    <a:pt x="8478" y="4038"/>
                  </a:lnTo>
                  <a:lnTo>
                    <a:pt x="8558" y="4460"/>
                  </a:lnTo>
                  <a:lnTo>
                    <a:pt x="8618" y="4881"/>
                  </a:lnTo>
                  <a:lnTo>
                    <a:pt x="8638" y="5303"/>
                  </a:lnTo>
                  <a:lnTo>
                    <a:pt x="8598" y="5725"/>
                  </a:lnTo>
                  <a:lnTo>
                    <a:pt x="8538" y="6147"/>
                  </a:lnTo>
                  <a:lnTo>
                    <a:pt x="8417" y="6549"/>
                  </a:lnTo>
                  <a:lnTo>
                    <a:pt x="8277" y="6950"/>
                  </a:lnTo>
                  <a:lnTo>
                    <a:pt x="8076" y="7332"/>
                  </a:lnTo>
                  <a:lnTo>
                    <a:pt x="7855" y="7694"/>
                  </a:lnTo>
                  <a:lnTo>
                    <a:pt x="7594" y="8035"/>
                  </a:lnTo>
                  <a:lnTo>
                    <a:pt x="7313" y="8356"/>
                  </a:lnTo>
                  <a:lnTo>
                    <a:pt x="6991" y="8638"/>
                  </a:lnTo>
                  <a:lnTo>
                    <a:pt x="6670" y="8919"/>
                  </a:lnTo>
                  <a:lnTo>
                    <a:pt x="6308" y="9160"/>
                  </a:lnTo>
                  <a:lnTo>
                    <a:pt x="5927" y="9361"/>
                  </a:lnTo>
                  <a:lnTo>
                    <a:pt x="5545" y="9542"/>
                  </a:lnTo>
                  <a:lnTo>
                    <a:pt x="5143" y="9682"/>
                  </a:lnTo>
                  <a:lnTo>
                    <a:pt x="4721" y="9783"/>
                  </a:lnTo>
                  <a:lnTo>
                    <a:pt x="4299" y="9863"/>
                  </a:lnTo>
                  <a:lnTo>
                    <a:pt x="3878" y="9883"/>
                  </a:lnTo>
                  <a:lnTo>
                    <a:pt x="3456" y="9863"/>
                  </a:lnTo>
                  <a:lnTo>
                    <a:pt x="3134" y="9823"/>
                  </a:lnTo>
                  <a:lnTo>
                    <a:pt x="2833" y="9763"/>
                  </a:lnTo>
                  <a:lnTo>
                    <a:pt x="2552" y="9682"/>
                  </a:lnTo>
                  <a:lnTo>
                    <a:pt x="2271" y="9582"/>
                  </a:lnTo>
                  <a:lnTo>
                    <a:pt x="2010" y="9461"/>
                  </a:lnTo>
                  <a:lnTo>
                    <a:pt x="1768" y="9321"/>
                  </a:lnTo>
                  <a:lnTo>
                    <a:pt x="1548" y="9160"/>
                  </a:lnTo>
                  <a:lnTo>
                    <a:pt x="1347" y="8979"/>
                  </a:lnTo>
                  <a:lnTo>
                    <a:pt x="1146" y="8758"/>
                  </a:lnTo>
                  <a:lnTo>
                    <a:pt x="985" y="8517"/>
                  </a:lnTo>
                  <a:lnTo>
                    <a:pt x="844" y="8276"/>
                  </a:lnTo>
                  <a:lnTo>
                    <a:pt x="744" y="8015"/>
                  </a:lnTo>
                  <a:lnTo>
                    <a:pt x="684" y="7754"/>
                  </a:lnTo>
                  <a:lnTo>
                    <a:pt x="644" y="7493"/>
                  </a:lnTo>
                  <a:lnTo>
                    <a:pt x="644" y="7211"/>
                  </a:lnTo>
                  <a:lnTo>
                    <a:pt x="684" y="6970"/>
                  </a:lnTo>
                  <a:lnTo>
                    <a:pt x="724" y="6830"/>
                  </a:lnTo>
                  <a:lnTo>
                    <a:pt x="784" y="6709"/>
                  </a:lnTo>
                  <a:lnTo>
                    <a:pt x="905" y="6468"/>
                  </a:lnTo>
                  <a:lnTo>
                    <a:pt x="1065" y="6267"/>
                  </a:lnTo>
                  <a:lnTo>
                    <a:pt x="1266" y="6087"/>
                  </a:lnTo>
                  <a:lnTo>
                    <a:pt x="1487" y="5946"/>
                  </a:lnTo>
                  <a:lnTo>
                    <a:pt x="1708" y="5825"/>
                  </a:lnTo>
                  <a:lnTo>
                    <a:pt x="1969" y="5765"/>
                  </a:lnTo>
                  <a:lnTo>
                    <a:pt x="2210" y="5765"/>
                  </a:lnTo>
                  <a:lnTo>
                    <a:pt x="2331" y="5785"/>
                  </a:lnTo>
                  <a:lnTo>
                    <a:pt x="2451" y="5805"/>
                  </a:lnTo>
                  <a:lnTo>
                    <a:pt x="2572" y="5846"/>
                  </a:lnTo>
                  <a:lnTo>
                    <a:pt x="2693" y="5906"/>
                  </a:lnTo>
                  <a:lnTo>
                    <a:pt x="2793" y="5986"/>
                  </a:lnTo>
                  <a:lnTo>
                    <a:pt x="2913" y="6067"/>
                  </a:lnTo>
                  <a:lnTo>
                    <a:pt x="2994" y="6167"/>
                  </a:lnTo>
                  <a:lnTo>
                    <a:pt x="3094" y="6287"/>
                  </a:lnTo>
                  <a:lnTo>
                    <a:pt x="3215" y="6488"/>
                  </a:lnTo>
                  <a:lnTo>
                    <a:pt x="3295" y="6709"/>
                  </a:lnTo>
                  <a:lnTo>
                    <a:pt x="3295" y="6810"/>
                  </a:lnTo>
                  <a:lnTo>
                    <a:pt x="3315" y="6910"/>
                  </a:lnTo>
                  <a:lnTo>
                    <a:pt x="3295" y="7031"/>
                  </a:lnTo>
                  <a:lnTo>
                    <a:pt x="3275" y="7131"/>
                  </a:lnTo>
                  <a:lnTo>
                    <a:pt x="3275" y="7191"/>
                  </a:lnTo>
                  <a:lnTo>
                    <a:pt x="3275" y="7252"/>
                  </a:lnTo>
                  <a:lnTo>
                    <a:pt x="3295" y="7312"/>
                  </a:lnTo>
                  <a:lnTo>
                    <a:pt x="3315" y="7372"/>
                  </a:lnTo>
                  <a:lnTo>
                    <a:pt x="3355" y="7432"/>
                  </a:lnTo>
                  <a:lnTo>
                    <a:pt x="3396" y="7473"/>
                  </a:lnTo>
                  <a:lnTo>
                    <a:pt x="3456" y="7493"/>
                  </a:lnTo>
                  <a:lnTo>
                    <a:pt x="3516" y="7513"/>
                  </a:lnTo>
                  <a:lnTo>
                    <a:pt x="3576" y="7533"/>
                  </a:lnTo>
                  <a:lnTo>
                    <a:pt x="3657" y="7533"/>
                  </a:lnTo>
                  <a:lnTo>
                    <a:pt x="3717" y="7513"/>
                  </a:lnTo>
                  <a:lnTo>
                    <a:pt x="3757" y="7493"/>
                  </a:lnTo>
                  <a:lnTo>
                    <a:pt x="3817" y="7453"/>
                  </a:lnTo>
                  <a:lnTo>
                    <a:pt x="3858" y="7412"/>
                  </a:lnTo>
                  <a:lnTo>
                    <a:pt x="3898" y="7352"/>
                  </a:lnTo>
                  <a:lnTo>
                    <a:pt x="3918" y="7292"/>
                  </a:lnTo>
                  <a:lnTo>
                    <a:pt x="3958" y="7111"/>
                  </a:lnTo>
                  <a:lnTo>
                    <a:pt x="3958" y="6930"/>
                  </a:lnTo>
                  <a:lnTo>
                    <a:pt x="3958" y="6749"/>
                  </a:lnTo>
                  <a:lnTo>
                    <a:pt x="3918" y="6569"/>
                  </a:lnTo>
                  <a:lnTo>
                    <a:pt x="3878" y="6408"/>
                  </a:lnTo>
                  <a:lnTo>
                    <a:pt x="3817" y="6227"/>
                  </a:lnTo>
                  <a:lnTo>
                    <a:pt x="3717" y="6067"/>
                  </a:lnTo>
                  <a:lnTo>
                    <a:pt x="3617" y="5886"/>
                  </a:lnTo>
                  <a:lnTo>
                    <a:pt x="3476" y="5725"/>
                  </a:lnTo>
                  <a:lnTo>
                    <a:pt x="3335" y="5584"/>
                  </a:lnTo>
                  <a:lnTo>
                    <a:pt x="3175" y="5464"/>
                  </a:lnTo>
                  <a:lnTo>
                    <a:pt x="3014" y="5343"/>
                  </a:lnTo>
                  <a:lnTo>
                    <a:pt x="2833" y="5263"/>
                  </a:lnTo>
                  <a:lnTo>
                    <a:pt x="2632" y="5183"/>
                  </a:lnTo>
                  <a:lnTo>
                    <a:pt x="2451" y="5143"/>
                  </a:lnTo>
                  <a:lnTo>
                    <a:pt x="2251" y="5102"/>
                  </a:lnTo>
                  <a:lnTo>
                    <a:pt x="2070" y="5102"/>
                  </a:lnTo>
                  <a:lnTo>
                    <a:pt x="1889" y="5122"/>
                  </a:lnTo>
                  <a:lnTo>
                    <a:pt x="1708" y="5163"/>
                  </a:lnTo>
                  <a:lnTo>
                    <a:pt x="1527" y="5203"/>
                  </a:lnTo>
                  <a:lnTo>
                    <a:pt x="1367" y="5263"/>
                  </a:lnTo>
                  <a:lnTo>
                    <a:pt x="1186" y="5343"/>
                  </a:lnTo>
                  <a:lnTo>
                    <a:pt x="1025" y="5444"/>
                  </a:lnTo>
                  <a:lnTo>
                    <a:pt x="885" y="5544"/>
                  </a:lnTo>
                  <a:lnTo>
                    <a:pt x="744" y="5665"/>
                  </a:lnTo>
                  <a:lnTo>
                    <a:pt x="603" y="5805"/>
                  </a:lnTo>
                  <a:lnTo>
                    <a:pt x="483" y="5946"/>
                  </a:lnTo>
                  <a:lnTo>
                    <a:pt x="362" y="6107"/>
                  </a:lnTo>
                  <a:lnTo>
                    <a:pt x="262" y="6267"/>
                  </a:lnTo>
                  <a:lnTo>
                    <a:pt x="182" y="6448"/>
                  </a:lnTo>
                  <a:lnTo>
                    <a:pt x="121" y="6629"/>
                  </a:lnTo>
                  <a:lnTo>
                    <a:pt x="61" y="6810"/>
                  </a:lnTo>
                  <a:lnTo>
                    <a:pt x="21" y="6970"/>
                  </a:lnTo>
                  <a:lnTo>
                    <a:pt x="1" y="7151"/>
                  </a:lnTo>
                  <a:lnTo>
                    <a:pt x="1" y="7312"/>
                  </a:lnTo>
                  <a:lnTo>
                    <a:pt x="1" y="7493"/>
                  </a:lnTo>
                  <a:lnTo>
                    <a:pt x="41" y="7854"/>
                  </a:lnTo>
                  <a:lnTo>
                    <a:pt x="121" y="8196"/>
                  </a:lnTo>
                  <a:lnTo>
                    <a:pt x="262" y="8537"/>
                  </a:lnTo>
                  <a:lnTo>
                    <a:pt x="423" y="8859"/>
                  </a:lnTo>
                  <a:lnTo>
                    <a:pt x="644" y="9160"/>
                  </a:lnTo>
                  <a:lnTo>
                    <a:pt x="885" y="9441"/>
                  </a:lnTo>
                  <a:lnTo>
                    <a:pt x="1126" y="9662"/>
                  </a:lnTo>
                  <a:lnTo>
                    <a:pt x="1407" y="9843"/>
                  </a:lnTo>
                  <a:lnTo>
                    <a:pt x="1688" y="10024"/>
                  </a:lnTo>
                  <a:lnTo>
                    <a:pt x="2010" y="10164"/>
                  </a:lnTo>
                  <a:lnTo>
                    <a:pt x="2331" y="10285"/>
                  </a:lnTo>
                  <a:lnTo>
                    <a:pt x="2672" y="10385"/>
                  </a:lnTo>
                  <a:lnTo>
                    <a:pt x="3034" y="10466"/>
                  </a:lnTo>
                  <a:lnTo>
                    <a:pt x="3396" y="10506"/>
                  </a:lnTo>
                  <a:lnTo>
                    <a:pt x="3837" y="10526"/>
                  </a:lnTo>
                  <a:lnTo>
                    <a:pt x="4299" y="10506"/>
                  </a:lnTo>
                  <a:lnTo>
                    <a:pt x="4761" y="10446"/>
                  </a:lnTo>
                  <a:lnTo>
                    <a:pt x="5203" y="10345"/>
                  </a:lnTo>
                  <a:lnTo>
                    <a:pt x="5645" y="10204"/>
                  </a:lnTo>
                  <a:lnTo>
                    <a:pt x="6067" y="10044"/>
                  </a:lnTo>
                  <a:lnTo>
                    <a:pt x="6469" y="9823"/>
                  </a:lnTo>
                  <a:lnTo>
                    <a:pt x="6871" y="9582"/>
                  </a:lnTo>
                  <a:lnTo>
                    <a:pt x="7232" y="9321"/>
                  </a:lnTo>
                  <a:lnTo>
                    <a:pt x="7574" y="9019"/>
                  </a:lnTo>
                  <a:lnTo>
                    <a:pt x="7895" y="8698"/>
                  </a:lnTo>
                  <a:lnTo>
                    <a:pt x="8196" y="8336"/>
                  </a:lnTo>
                  <a:lnTo>
                    <a:pt x="8458" y="7975"/>
                  </a:lnTo>
                  <a:lnTo>
                    <a:pt x="8699" y="7573"/>
                  </a:lnTo>
                  <a:lnTo>
                    <a:pt x="8899" y="7171"/>
                  </a:lnTo>
                  <a:lnTo>
                    <a:pt x="9060" y="6729"/>
                  </a:lnTo>
                  <a:lnTo>
                    <a:pt x="9181" y="6287"/>
                  </a:lnTo>
                  <a:lnTo>
                    <a:pt x="9221" y="6046"/>
                  </a:lnTo>
                  <a:lnTo>
                    <a:pt x="9261" y="5805"/>
                  </a:lnTo>
                  <a:lnTo>
                    <a:pt x="9281" y="5323"/>
                  </a:lnTo>
                  <a:lnTo>
                    <a:pt x="9281" y="4821"/>
                  </a:lnTo>
                  <a:lnTo>
                    <a:pt x="9221" y="4339"/>
                  </a:lnTo>
                  <a:lnTo>
                    <a:pt x="9120" y="3877"/>
                  </a:lnTo>
                  <a:lnTo>
                    <a:pt x="8980" y="3415"/>
                  </a:lnTo>
                  <a:lnTo>
                    <a:pt x="8799" y="2953"/>
                  </a:lnTo>
                  <a:lnTo>
                    <a:pt x="8578" y="2531"/>
                  </a:lnTo>
                  <a:lnTo>
                    <a:pt x="8337" y="2109"/>
                  </a:lnTo>
                  <a:lnTo>
                    <a:pt x="8036" y="1708"/>
                  </a:lnTo>
                  <a:lnTo>
                    <a:pt x="7714" y="1346"/>
                  </a:lnTo>
                  <a:lnTo>
                    <a:pt x="7373" y="1005"/>
                  </a:lnTo>
                  <a:lnTo>
                    <a:pt x="6991" y="703"/>
                  </a:lnTo>
                  <a:lnTo>
                    <a:pt x="6589" y="442"/>
                  </a:lnTo>
                  <a:lnTo>
                    <a:pt x="6168" y="221"/>
                  </a:lnTo>
                  <a:lnTo>
                    <a:pt x="5927" y="121"/>
                  </a:lnTo>
                  <a:lnTo>
                    <a:pt x="5706" y="20"/>
                  </a:lnTo>
                  <a:lnTo>
                    <a:pt x="564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4746550" y="342575"/>
              <a:ext cx="310375" cy="598125"/>
            </a:xfrm>
            <a:custGeom>
              <a:avLst/>
              <a:gdLst/>
              <a:ahLst/>
              <a:cxnLst/>
              <a:rect l="l" t="t" r="r" b="b"/>
              <a:pathLst>
                <a:path w="12415" h="23925" extrusionOk="0">
                  <a:moveTo>
                    <a:pt x="10486" y="0"/>
                  </a:moveTo>
                  <a:lnTo>
                    <a:pt x="10426" y="20"/>
                  </a:lnTo>
                  <a:lnTo>
                    <a:pt x="10366" y="60"/>
                  </a:lnTo>
                  <a:lnTo>
                    <a:pt x="10305" y="101"/>
                  </a:lnTo>
                  <a:lnTo>
                    <a:pt x="10285" y="161"/>
                  </a:lnTo>
                  <a:lnTo>
                    <a:pt x="10265" y="221"/>
                  </a:lnTo>
                  <a:lnTo>
                    <a:pt x="10245" y="281"/>
                  </a:lnTo>
                  <a:lnTo>
                    <a:pt x="10245" y="342"/>
                  </a:lnTo>
                  <a:lnTo>
                    <a:pt x="10245" y="402"/>
                  </a:lnTo>
                  <a:lnTo>
                    <a:pt x="10285" y="462"/>
                  </a:lnTo>
                  <a:lnTo>
                    <a:pt x="10305" y="522"/>
                  </a:lnTo>
                  <a:lnTo>
                    <a:pt x="10587" y="884"/>
                  </a:lnTo>
                  <a:lnTo>
                    <a:pt x="10848" y="1266"/>
                  </a:lnTo>
                  <a:lnTo>
                    <a:pt x="11049" y="1667"/>
                  </a:lnTo>
                  <a:lnTo>
                    <a:pt x="11249" y="2089"/>
                  </a:lnTo>
                  <a:lnTo>
                    <a:pt x="11410" y="2511"/>
                  </a:lnTo>
                  <a:lnTo>
                    <a:pt x="11531" y="2953"/>
                  </a:lnTo>
                  <a:lnTo>
                    <a:pt x="11631" y="3395"/>
                  </a:lnTo>
                  <a:lnTo>
                    <a:pt x="11711" y="3857"/>
                  </a:lnTo>
                  <a:lnTo>
                    <a:pt x="11752" y="4299"/>
                  </a:lnTo>
                  <a:lnTo>
                    <a:pt x="11752" y="4761"/>
                  </a:lnTo>
                  <a:lnTo>
                    <a:pt x="11732" y="5223"/>
                  </a:lnTo>
                  <a:lnTo>
                    <a:pt x="11691" y="5665"/>
                  </a:lnTo>
                  <a:lnTo>
                    <a:pt x="11611" y="6107"/>
                  </a:lnTo>
                  <a:lnTo>
                    <a:pt x="11490" y="6549"/>
                  </a:lnTo>
                  <a:lnTo>
                    <a:pt x="11350" y="6991"/>
                  </a:lnTo>
                  <a:lnTo>
                    <a:pt x="11169" y="7412"/>
                  </a:lnTo>
                  <a:lnTo>
                    <a:pt x="10968" y="7794"/>
                  </a:lnTo>
                  <a:lnTo>
                    <a:pt x="10767" y="8156"/>
                  </a:lnTo>
                  <a:lnTo>
                    <a:pt x="10526" y="8517"/>
                  </a:lnTo>
                  <a:lnTo>
                    <a:pt x="10265" y="8839"/>
                  </a:lnTo>
                  <a:lnTo>
                    <a:pt x="10004" y="9180"/>
                  </a:lnTo>
                  <a:lnTo>
                    <a:pt x="9723" y="9481"/>
                  </a:lnTo>
                  <a:lnTo>
                    <a:pt x="9421" y="9803"/>
                  </a:lnTo>
                  <a:lnTo>
                    <a:pt x="9100" y="10084"/>
                  </a:lnTo>
                  <a:lnTo>
                    <a:pt x="8779" y="10385"/>
                  </a:lnTo>
                  <a:lnTo>
                    <a:pt x="8437" y="10646"/>
                  </a:lnTo>
                  <a:lnTo>
                    <a:pt x="7754" y="11189"/>
                  </a:lnTo>
                  <a:lnTo>
                    <a:pt x="7031" y="11691"/>
                  </a:lnTo>
                  <a:lnTo>
                    <a:pt x="6308" y="12193"/>
                  </a:lnTo>
                  <a:lnTo>
                    <a:pt x="6047" y="12374"/>
                  </a:lnTo>
                  <a:lnTo>
                    <a:pt x="5324" y="12856"/>
                  </a:lnTo>
                  <a:lnTo>
                    <a:pt x="4621" y="13338"/>
                  </a:lnTo>
                  <a:lnTo>
                    <a:pt x="3918" y="13860"/>
                  </a:lnTo>
                  <a:lnTo>
                    <a:pt x="3235" y="14383"/>
                  </a:lnTo>
                  <a:lnTo>
                    <a:pt x="2913" y="14664"/>
                  </a:lnTo>
                  <a:lnTo>
                    <a:pt x="2592" y="14945"/>
                  </a:lnTo>
                  <a:lnTo>
                    <a:pt x="2291" y="15246"/>
                  </a:lnTo>
                  <a:lnTo>
                    <a:pt x="1989" y="15568"/>
                  </a:lnTo>
                  <a:lnTo>
                    <a:pt x="1708" y="15889"/>
                  </a:lnTo>
                  <a:lnTo>
                    <a:pt x="1447" y="16211"/>
                  </a:lnTo>
                  <a:lnTo>
                    <a:pt x="1186" y="16572"/>
                  </a:lnTo>
                  <a:lnTo>
                    <a:pt x="945" y="16934"/>
                  </a:lnTo>
                  <a:lnTo>
                    <a:pt x="724" y="17315"/>
                  </a:lnTo>
                  <a:lnTo>
                    <a:pt x="523" y="17737"/>
                  </a:lnTo>
                  <a:lnTo>
                    <a:pt x="362" y="18179"/>
                  </a:lnTo>
                  <a:lnTo>
                    <a:pt x="222" y="18641"/>
                  </a:lnTo>
                  <a:lnTo>
                    <a:pt x="101" y="19103"/>
                  </a:lnTo>
                  <a:lnTo>
                    <a:pt x="41" y="19565"/>
                  </a:lnTo>
                  <a:lnTo>
                    <a:pt x="1" y="20047"/>
                  </a:lnTo>
                  <a:lnTo>
                    <a:pt x="1" y="20529"/>
                  </a:lnTo>
                  <a:lnTo>
                    <a:pt x="21" y="20991"/>
                  </a:lnTo>
                  <a:lnTo>
                    <a:pt x="101" y="21453"/>
                  </a:lnTo>
                  <a:lnTo>
                    <a:pt x="201" y="21895"/>
                  </a:lnTo>
                  <a:lnTo>
                    <a:pt x="362" y="22337"/>
                  </a:lnTo>
                  <a:lnTo>
                    <a:pt x="463" y="22538"/>
                  </a:lnTo>
                  <a:lnTo>
                    <a:pt x="563" y="22739"/>
                  </a:lnTo>
                  <a:lnTo>
                    <a:pt x="684" y="22940"/>
                  </a:lnTo>
                  <a:lnTo>
                    <a:pt x="804" y="23141"/>
                  </a:lnTo>
                  <a:lnTo>
                    <a:pt x="945" y="23321"/>
                  </a:lnTo>
                  <a:lnTo>
                    <a:pt x="1085" y="23502"/>
                  </a:lnTo>
                  <a:lnTo>
                    <a:pt x="1246" y="23663"/>
                  </a:lnTo>
                  <a:lnTo>
                    <a:pt x="1427" y="23824"/>
                  </a:lnTo>
                  <a:lnTo>
                    <a:pt x="1527" y="23904"/>
                  </a:lnTo>
                  <a:lnTo>
                    <a:pt x="1648" y="23924"/>
                  </a:lnTo>
                  <a:lnTo>
                    <a:pt x="1708" y="23904"/>
                  </a:lnTo>
                  <a:lnTo>
                    <a:pt x="1768" y="23884"/>
                  </a:lnTo>
                  <a:lnTo>
                    <a:pt x="1829" y="23844"/>
                  </a:lnTo>
                  <a:lnTo>
                    <a:pt x="1889" y="23804"/>
                  </a:lnTo>
                  <a:lnTo>
                    <a:pt x="1929" y="23743"/>
                  </a:lnTo>
                  <a:lnTo>
                    <a:pt x="1949" y="23683"/>
                  </a:lnTo>
                  <a:lnTo>
                    <a:pt x="1969" y="23623"/>
                  </a:lnTo>
                  <a:lnTo>
                    <a:pt x="1969" y="23562"/>
                  </a:lnTo>
                  <a:lnTo>
                    <a:pt x="1969" y="23502"/>
                  </a:lnTo>
                  <a:lnTo>
                    <a:pt x="1929" y="23442"/>
                  </a:lnTo>
                  <a:lnTo>
                    <a:pt x="1909" y="23402"/>
                  </a:lnTo>
                  <a:lnTo>
                    <a:pt x="1869" y="23342"/>
                  </a:lnTo>
                  <a:lnTo>
                    <a:pt x="1708" y="23201"/>
                  </a:lnTo>
                  <a:lnTo>
                    <a:pt x="1567" y="23060"/>
                  </a:lnTo>
                  <a:lnTo>
                    <a:pt x="1447" y="22900"/>
                  </a:lnTo>
                  <a:lnTo>
                    <a:pt x="1326" y="22739"/>
                  </a:lnTo>
                  <a:lnTo>
                    <a:pt x="1105" y="22397"/>
                  </a:lnTo>
                  <a:lnTo>
                    <a:pt x="945" y="22036"/>
                  </a:lnTo>
                  <a:lnTo>
                    <a:pt x="804" y="21654"/>
                  </a:lnTo>
                  <a:lnTo>
                    <a:pt x="724" y="21252"/>
                  </a:lnTo>
                  <a:lnTo>
                    <a:pt x="663" y="20851"/>
                  </a:lnTo>
                  <a:lnTo>
                    <a:pt x="643" y="20449"/>
                  </a:lnTo>
                  <a:lnTo>
                    <a:pt x="643" y="20027"/>
                  </a:lnTo>
                  <a:lnTo>
                    <a:pt x="684" y="19605"/>
                  </a:lnTo>
                  <a:lnTo>
                    <a:pt x="744" y="19204"/>
                  </a:lnTo>
                  <a:lnTo>
                    <a:pt x="844" y="18782"/>
                  </a:lnTo>
                  <a:lnTo>
                    <a:pt x="965" y="18380"/>
                  </a:lnTo>
                  <a:lnTo>
                    <a:pt x="1125" y="17998"/>
                  </a:lnTo>
                  <a:lnTo>
                    <a:pt x="1306" y="17617"/>
                  </a:lnTo>
                  <a:lnTo>
                    <a:pt x="1507" y="17275"/>
                  </a:lnTo>
                  <a:lnTo>
                    <a:pt x="1728" y="16934"/>
                  </a:lnTo>
                  <a:lnTo>
                    <a:pt x="1969" y="16592"/>
                  </a:lnTo>
                  <a:lnTo>
                    <a:pt x="2230" y="16291"/>
                  </a:lnTo>
                  <a:lnTo>
                    <a:pt x="2491" y="15969"/>
                  </a:lnTo>
                  <a:lnTo>
                    <a:pt x="2773" y="15688"/>
                  </a:lnTo>
                  <a:lnTo>
                    <a:pt x="3074" y="15407"/>
                  </a:lnTo>
                  <a:lnTo>
                    <a:pt x="3375" y="15126"/>
                  </a:lnTo>
                  <a:lnTo>
                    <a:pt x="3697" y="14865"/>
                  </a:lnTo>
                  <a:lnTo>
                    <a:pt x="4339" y="14342"/>
                  </a:lnTo>
                  <a:lnTo>
                    <a:pt x="5022" y="13860"/>
                  </a:lnTo>
                  <a:lnTo>
                    <a:pt x="5705" y="13378"/>
                  </a:lnTo>
                  <a:lnTo>
                    <a:pt x="6408" y="12916"/>
                  </a:lnTo>
                  <a:lnTo>
                    <a:pt x="6670" y="12735"/>
                  </a:lnTo>
                  <a:lnTo>
                    <a:pt x="7433" y="12213"/>
                  </a:lnTo>
                  <a:lnTo>
                    <a:pt x="8176" y="11691"/>
                  </a:lnTo>
                  <a:lnTo>
                    <a:pt x="8899" y="11128"/>
                  </a:lnTo>
                  <a:lnTo>
                    <a:pt x="9241" y="10847"/>
                  </a:lnTo>
                  <a:lnTo>
                    <a:pt x="9582" y="10546"/>
                  </a:lnTo>
                  <a:lnTo>
                    <a:pt x="9904" y="10225"/>
                  </a:lnTo>
                  <a:lnTo>
                    <a:pt x="10225" y="9903"/>
                  </a:lnTo>
                  <a:lnTo>
                    <a:pt x="10526" y="9562"/>
                  </a:lnTo>
                  <a:lnTo>
                    <a:pt x="10807" y="9220"/>
                  </a:lnTo>
                  <a:lnTo>
                    <a:pt x="11069" y="8859"/>
                  </a:lnTo>
                  <a:lnTo>
                    <a:pt x="11330" y="8477"/>
                  </a:lnTo>
                  <a:lnTo>
                    <a:pt x="11551" y="8095"/>
                  </a:lnTo>
                  <a:lnTo>
                    <a:pt x="11752" y="7694"/>
                  </a:lnTo>
                  <a:lnTo>
                    <a:pt x="11952" y="7232"/>
                  </a:lnTo>
                  <a:lnTo>
                    <a:pt x="12113" y="6749"/>
                  </a:lnTo>
                  <a:lnTo>
                    <a:pt x="12234" y="6267"/>
                  </a:lnTo>
                  <a:lnTo>
                    <a:pt x="12334" y="5765"/>
                  </a:lnTo>
                  <a:lnTo>
                    <a:pt x="12394" y="5263"/>
                  </a:lnTo>
                  <a:lnTo>
                    <a:pt x="12414" y="4761"/>
                  </a:lnTo>
                  <a:lnTo>
                    <a:pt x="12394" y="4259"/>
                  </a:lnTo>
                  <a:lnTo>
                    <a:pt x="12354" y="3777"/>
                  </a:lnTo>
                  <a:lnTo>
                    <a:pt x="12274" y="3274"/>
                  </a:lnTo>
                  <a:lnTo>
                    <a:pt x="12173" y="2792"/>
                  </a:lnTo>
                  <a:lnTo>
                    <a:pt x="12013" y="2310"/>
                  </a:lnTo>
                  <a:lnTo>
                    <a:pt x="11852" y="1828"/>
                  </a:lnTo>
                  <a:lnTo>
                    <a:pt x="11631" y="1386"/>
                  </a:lnTo>
                  <a:lnTo>
                    <a:pt x="11390" y="944"/>
                  </a:lnTo>
                  <a:lnTo>
                    <a:pt x="11129" y="522"/>
                  </a:lnTo>
                  <a:lnTo>
                    <a:pt x="10828" y="101"/>
                  </a:lnTo>
                  <a:lnTo>
                    <a:pt x="10767" y="60"/>
                  </a:lnTo>
                  <a:lnTo>
                    <a:pt x="10727" y="20"/>
                  </a:lnTo>
                  <a:lnTo>
                    <a:pt x="10667"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4558725" y="748825"/>
              <a:ext cx="131600" cy="260650"/>
            </a:xfrm>
            <a:custGeom>
              <a:avLst/>
              <a:gdLst/>
              <a:ahLst/>
              <a:cxnLst/>
              <a:rect l="l" t="t" r="r" b="b"/>
              <a:pathLst>
                <a:path w="5264" h="10426" extrusionOk="0">
                  <a:moveTo>
                    <a:pt x="2773" y="1"/>
                  </a:moveTo>
                  <a:lnTo>
                    <a:pt x="2713" y="41"/>
                  </a:lnTo>
                  <a:lnTo>
                    <a:pt x="2652" y="61"/>
                  </a:lnTo>
                  <a:lnTo>
                    <a:pt x="2612" y="121"/>
                  </a:lnTo>
                  <a:lnTo>
                    <a:pt x="2572" y="161"/>
                  </a:lnTo>
                  <a:lnTo>
                    <a:pt x="2552" y="222"/>
                  </a:lnTo>
                  <a:lnTo>
                    <a:pt x="2532" y="302"/>
                  </a:lnTo>
                  <a:lnTo>
                    <a:pt x="2552" y="362"/>
                  </a:lnTo>
                  <a:lnTo>
                    <a:pt x="2552" y="423"/>
                  </a:lnTo>
                  <a:lnTo>
                    <a:pt x="2572" y="483"/>
                  </a:lnTo>
                  <a:lnTo>
                    <a:pt x="2612" y="523"/>
                  </a:lnTo>
                  <a:lnTo>
                    <a:pt x="2673" y="563"/>
                  </a:lnTo>
                  <a:lnTo>
                    <a:pt x="2954" y="824"/>
                  </a:lnTo>
                  <a:lnTo>
                    <a:pt x="3215" y="1085"/>
                  </a:lnTo>
                  <a:lnTo>
                    <a:pt x="3456" y="1367"/>
                  </a:lnTo>
                  <a:lnTo>
                    <a:pt x="3677" y="1668"/>
                  </a:lnTo>
                  <a:lnTo>
                    <a:pt x="3878" y="1989"/>
                  </a:lnTo>
                  <a:lnTo>
                    <a:pt x="4059" y="2311"/>
                  </a:lnTo>
                  <a:lnTo>
                    <a:pt x="4199" y="2652"/>
                  </a:lnTo>
                  <a:lnTo>
                    <a:pt x="4340" y="3014"/>
                  </a:lnTo>
                  <a:lnTo>
                    <a:pt x="4440" y="3355"/>
                  </a:lnTo>
                  <a:lnTo>
                    <a:pt x="4521" y="3737"/>
                  </a:lnTo>
                  <a:lnTo>
                    <a:pt x="4581" y="4099"/>
                  </a:lnTo>
                  <a:lnTo>
                    <a:pt x="4621" y="4480"/>
                  </a:lnTo>
                  <a:lnTo>
                    <a:pt x="4621" y="4842"/>
                  </a:lnTo>
                  <a:lnTo>
                    <a:pt x="4601" y="5223"/>
                  </a:lnTo>
                  <a:lnTo>
                    <a:pt x="4541" y="5585"/>
                  </a:lnTo>
                  <a:lnTo>
                    <a:pt x="4460" y="5947"/>
                  </a:lnTo>
                  <a:lnTo>
                    <a:pt x="4360" y="6308"/>
                  </a:lnTo>
                  <a:lnTo>
                    <a:pt x="4219" y="6670"/>
                  </a:lnTo>
                  <a:lnTo>
                    <a:pt x="4059" y="6991"/>
                  </a:lnTo>
                  <a:lnTo>
                    <a:pt x="3878" y="7333"/>
                  </a:lnTo>
                  <a:lnTo>
                    <a:pt x="3677" y="7634"/>
                  </a:lnTo>
                  <a:lnTo>
                    <a:pt x="3436" y="7935"/>
                  </a:lnTo>
                  <a:lnTo>
                    <a:pt x="3195" y="8216"/>
                  </a:lnTo>
                  <a:lnTo>
                    <a:pt x="2934" y="8478"/>
                  </a:lnTo>
                  <a:lnTo>
                    <a:pt x="2632" y="8719"/>
                  </a:lnTo>
                  <a:lnTo>
                    <a:pt x="2331" y="8940"/>
                  </a:lnTo>
                  <a:lnTo>
                    <a:pt x="2030" y="9140"/>
                  </a:lnTo>
                  <a:lnTo>
                    <a:pt x="1688" y="9321"/>
                  </a:lnTo>
                  <a:lnTo>
                    <a:pt x="1347" y="9482"/>
                  </a:lnTo>
                  <a:lnTo>
                    <a:pt x="1005" y="9602"/>
                  </a:lnTo>
                  <a:lnTo>
                    <a:pt x="644" y="9723"/>
                  </a:lnTo>
                  <a:lnTo>
                    <a:pt x="282" y="9783"/>
                  </a:lnTo>
                  <a:lnTo>
                    <a:pt x="222" y="9803"/>
                  </a:lnTo>
                  <a:lnTo>
                    <a:pt x="162" y="9843"/>
                  </a:lnTo>
                  <a:lnTo>
                    <a:pt x="101" y="9864"/>
                  </a:lnTo>
                  <a:lnTo>
                    <a:pt x="61" y="9924"/>
                  </a:lnTo>
                  <a:lnTo>
                    <a:pt x="41" y="9984"/>
                  </a:lnTo>
                  <a:lnTo>
                    <a:pt x="21" y="10024"/>
                  </a:lnTo>
                  <a:lnTo>
                    <a:pt x="1" y="10105"/>
                  </a:lnTo>
                  <a:lnTo>
                    <a:pt x="21" y="10165"/>
                  </a:lnTo>
                  <a:lnTo>
                    <a:pt x="41" y="10265"/>
                  </a:lnTo>
                  <a:lnTo>
                    <a:pt x="122" y="10366"/>
                  </a:lnTo>
                  <a:lnTo>
                    <a:pt x="222" y="10406"/>
                  </a:lnTo>
                  <a:lnTo>
                    <a:pt x="342" y="10426"/>
                  </a:lnTo>
                  <a:lnTo>
                    <a:pt x="383" y="10426"/>
                  </a:lnTo>
                  <a:lnTo>
                    <a:pt x="804" y="10346"/>
                  </a:lnTo>
                  <a:lnTo>
                    <a:pt x="1206" y="10225"/>
                  </a:lnTo>
                  <a:lnTo>
                    <a:pt x="1588" y="10085"/>
                  </a:lnTo>
                  <a:lnTo>
                    <a:pt x="1970" y="9904"/>
                  </a:lnTo>
                  <a:lnTo>
                    <a:pt x="2351" y="9703"/>
                  </a:lnTo>
                  <a:lnTo>
                    <a:pt x="2693" y="9482"/>
                  </a:lnTo>
                  <a:lnTo>
                    <a:pt x="3034" y="9221"/>
                  </a:lnTo>
                  <a:lnTo>
                    <a:pt x="3356" y="8960"/>
                  </a:lnTo>
                  <a:lnTo>
                    <a:pt x="3657" y="8658"/>
                  </a:lnTo>
                  <a:lnTo>
                    <a:pt x="3938" y="8337"/>
                  </a:lnTo>
                  <a:lnTo>
                    <a:pt x="4199" y="8016"/>
                  </a:lnTo>
                  <a:lnTo>
                    <a:pt x="4440" y="7654"/>
                  </a:lnTo>
                  <a:lnTo>
                    <a:pt x="4641" y="7292"/>
                  </a:lnTo>
                  <a:lnTo>
                    <a:pt x="4822" y="6911"/>
                  </a:lnTo>
                  <a:lnTo>
                    <a:pt x="4983" y="6529"/>
                  </a:lnTo>
                  <a:lnTo>
                    <a:pt x="5103" y="6127"/>
                  </a:lnTo>
                  <a:lnTo>
                    <a:pt x="5183" y="5705"/>
                  </a:lnTo>
                  <a:lnTo>
                    <a:pt x="5244" y="5284"/>
                  </a:lnTo>
                  <a:lnTo>
                    <a:pt x="5264" y="4882"/>
                  </a:lnTo>
                  <a:lnTo>
                    <a:pt x="5264" y="4460"/>
                  </a:lnTo>
                  <a:lnTo>
                    <a:pt x="5224" y="4038"/>
                  </a:lnTo>
                  <a:lnTo>
                    <a:pt x="5163" y="3616"/>
                  </a:lnTo>
                  <a:lnTo>
                    <a:pt x="5083" y="3195"/>
                  </a:lnTo>
                  <a:lnTo>
                    <a:pt x="4963" y="2793"/>
                  </a:lnTo>
                  <a:lnTo>
                    <a:pt x="4802" y="2411"/>
                  </a:lnTo>
                  <a:lnTo>
                    <a:pt x="4621" y="2009"/>
                  </a:lnTo>
                  <a:lnTo>
                    <a:pt x="4440" y="1648"/>
                  </a:lnTo>
                  <a:lnTo>
                    <a:pt x="4199" y="1286"/>
                  </a:lnTo>
                  <a:lnTo>
                    <a:pt x="3958" y="945"/>
                  </a:lnTo>
                  <a:lnTo>
                    <a:pt x="3677" y="644"/>
                  </a:lnTo>
                  <a:lnTo>
                    <a:pt x="3396" y="342"/>
                  </a:lnTo>
                  <a:lnTo>
                    <a:pt x="3074" y="61"/>
                  </a:lnTo>
                  <a:lnTo>
                    <a:pt x="3014" y="21"/>
                  </a:lnTo>
                  <a:lnTo>
                    <a:pt x="2954" y="1"/>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4647125" y="1017000"/>
              <a:ext cx="171775" cy="293800"/>
            </a:xfrm>
            <a:custGeom>
              <a:avLst/>
              <a:gdLst/>
              <a:ahLst/>
              <a:cxnLst/>
              <a:rect l="l" t="t" r="r" b="b"/>
              <a:pathLst>
                <a:path w="6871" h="11752" extrusionOk="0">
                  <a:moveTo>
                    <a:pt x="3033" y="0"/>
                  </a:moveTo>
                  <a:lnTo>
                    <a:pt x="2813" y="20"/>
                  </a:lnTo>
                  <a:lnTo>
                    <a:pt x="2571" y="40"/>
                  </a:lnTo>
                  <a:lnTo>
                    <a:pt x="2351" y="81"/>
                  </a:lnTo>
                  <a:lnTo>
                    <a:pt x="2130" y="121"/>
                  </a:lnTo>
                  <a:lnTo>
                    <a:pt x="1929" y="181"/>
                  </a:lnTo>
                  <a:lnTo>
                    <a:pt x="1708" y="261"/>
                  </a:lnTo>
                  <a:lnTo>
                    <a:pt x="1507" y="362"/>
                  </a:lnTo>
                  <a:lnTo>
                    <a:pt x="1326" y="462"/>
                  </a:lnTo>
                  <a:lnTo>
                    <a:pt x="1145" y="583"/>
                  </a:lnTo>
                  <a:lnTo>
                    <a:pt x="965" y="723"/>
                  </a:lnTo>
                  <a:lnTo>
                    <a:pt x="804" y="884"/>
                  </a:lnTo>
                  <a:lnTo>
                    <a:pt x="643" y="1045"/>
                  </a:lnTo>
                  <a:lnTo>
                    <a:pt x="503" y="1246"/>
                  </a:lnTo>
                  <a:lnTo>
                    <a:pt x="362" y="1426"/>
                  </a:lnTo>
                  <a:lnTo>
                    <a:pt x="261" y="1647"/>
                  </a:lnTo>
                  <a:lnTo>
                    <a:pt x="181" y="1848"/>
                  </a:lnTo>
                  <a:lnTo>
                    <a:pt x="101" y="2069"/>
                  </a:lnTo>
                  <a:lnTo>
                    <a:pt x="41" y="2310"/>
                  </a:lnTo>
                  <a:lnTo>
                    <a:pt x="20" y="2531"/>
                  </a:lnTo>
                  <a:lnTo>
                    <a:pt x="0" y="2752"/>
                  </a:lnTo>
                  <a:lnTo>
                    <a:pt x="0" y="2993"/>
                  </a:lnTo>
                  <a:lnTo>
                    <a:pt x="20" y="3214"/>
                  </a:lnTo>
                  <a:lnTo>
                    <a:pt x="61" y="3435"/>
                  </a:lnTo>
                  <a:lnTo>
                    <a:pt x="121" y="3656"/>
                  </a:lnTo>
                  <a:lnTo>
                    <a:pt x="201" y="3857"/>
                  </a:lnTo>
                  <a:lnTo>
                    <a:pt x="302" y="4058"/>
                  </a:lnTo>
                  <a:lnTo>
                    <a:pt x="422" y="4259"/>
                  </a:lnTo>
                  <a:lnTo>
                    <a:pt x="583" y="4440"/>
                  </a:lnTo>
                  <a:lnTo>
                    <a:pt x="744" y="4620"/>
                  </a:lnTo>
                  <a:lnTo>
                    <a:pt x="924" y="4761"/>
                  </a:lnTo>
                  <a:lnTo>
                    <a:pt x="1125" y="4902"/>
                  </a:lnTo>
                  <a:lnTo>
                    <a:pt x="1346" y="5022"/>
                  </a:lnTo>
                  <a:lnTo>
                    <a:pt x="1587" y="5102"/>
                  </a:lnTo>
                  <a:lnTo>
                    <a:pt x="1828" y="5183"/>
                  </a:lnTo>
                  <a:lnTo>
                    <a:pt x="2069" y="5223"/>
                  </a:lnTo>
                  <a:lnTo>
                    <a:pt x="2310" y="5243"/>
                  </a:lnTo>
                  <a:lnTo>
                    <a:pt x="2531" y="5223"/>
                  </a:lnTo>
                  <a:lnTo>
                    <a:pt x="2772" y="5203"/>
                  </a:lnTo>
                  <a:lnTo>
                    <a:pt x="2993" y="5163"/>
                  </a:lnTo>
                  <a:lnTo>
                    <a:pt x="3194" y="5082"/>
                  </a:lnTo>
                  <a:lnTo>
                    <a:pt x="3395" y="5002"/>
                  </a:lnTo>
                  <a:lnTo>
                    <a:pt x="3576" y="4881"/>
                  </a:lnTo>
                  <a:lnTo>
                    <a:pt x="3757" y="4761"/>
                  </a:lnTo>
                  <a:lnTo>
                    <a:pt x="3797" y="4701"/>
                  </a:lnTo>
                  <a:lnTo>
                    <a:pt x="3837" y="4640"/>
                  </a:lnTo>
                  <a:lnTo>
                    <a:pt x="3857" y="4600"/>
                  </a:lnTo>
                  <a:lnTo>
                    <a:pt x="3877" y="4520"/>
                  </a:lnTo>
                  <a:lnTo>
                    <a:pt x="3877" y="4460"/>
                  </a:lnTo>
                  <a:lnTo>
                    <a:pt x="3857" y="4399"/>
                  </a:lnTo>
                  <a:lnTo>
                    <a:pt x="3837" y="4339"/>
                  </a:lnTo>
                  <a:lnTo>
                    <a:pt x="3797" y="4299"/>
                  </a:lnTo>
                  <a:lnTo>
                    <a:pt x="3737" y="4239"/>
                  </a:lnTo>
                  <a:lnTo>
                    <a:pt x="3696" y="4219"/>
                  </a:lnTo>
                  <a:lnTo>
                    <a:pt x="3636" y="4199"/>
                  </a:lnTo>
                  <a:lnTo>
                    <a:pt x="3576" y="4178"/>
                  </a:lnTo>
                  <a:lnTo>
                    <a:pt x="3516" y="4178"/>
                  </a:lnTo>
                  <a:lnTo>
                    <a:pt x="3435" y="4199"/>
                  </a:lnTo>
                  <a:lnTo>
                    <a:pt x="3395" y="4219"/>
                  </a:lnTo>
                  <a:lnTo>
                    <a:pt x="3335" y="4259"/>
                  </a:lnTo>
                  <a:lnTo>
                    <a:pt x="3214" y="4339"/>
                  </a:lnTo>
                  <a:lnTo>
                    <a:pt x="3094" y="4419"/>
                  </a:lnTo>
                  <a:lnTo>
                    <a:pt x="2953" y="4480"/>
                  </a:lnTo>
                  <a:lnTo>
                    <a:pt x="2792" y="4540"/>
                  </a:lnTo>
                  <a:lnTo>
                    <a:pt x="2652" y="4560"/>
                  </a:lnTo>
                  <a:lnTo>
                    <a:pt x="2491" y="4580"/>
                  </a:lnTo>
                  <a:lnTo>
                    <a:pt x="2150" y="4580"/>
                  </a:lnTo>
                  <a:lnTo>
                    <a:pt x="1969" y="4540"/>
                  </a:lnTo>
                  <a:lnTo>
                    <a:pt x="1788" y="4500"/>
                  </a:lnTo>
                  <a:lnTo>
                    <a:pt x="1627" y="4419"/>
                  </a:lnTo>
                  <a:lnTo>
                    <a:pt x="1467" y="4339"/>
                  </a:lnTo>
                  <a:lnTo>
                    <a:pt x="1326" y="4239"/>
                  </a:lnTo>
                  <a:lnTo>
                    <a:pt x="1185" y="4138"/>
                  </a:lnTo>
                  <a:lnTo>
                    <a:pt x="1065" y="4018"/>
                  </a:lnTo>
                  <a:lnTo>
                    <a:pt x="965" y="3877"/>
                  </a:lnTo>
                  <a:lnTo>
                    <a:pt x="884" y="3737"/>
                  </a:lnTo>
                  <a:lnTo>
                    <a:pt x="804" y="3596"/>
                  </a:lnTo>
                  <a:lnTo>
                    <a:pt x="744" y="3435"/>
                  </a:lnTo>
                  <a:lnTo>
                    <a:pt x="703" y="3275"/>
                  </a:lnTo>
                  <a:lnTo>
                    <a:pt x="663" y="3114"/>
                  </a:lnTo>
                  <a:lnTo>
                    <a:pt x="663" y="2933"/>
                  </a:lnTo>
                  <a:lnTo>
                    <a:pt x="643" y="2772"/>
                  </a:lnTo>
                  <a:lnTo>
                    <a:pt x="663" y="2592"/>
                  </a:lnTo>
                  <a:lnTo>
                    <a:pt x="683" y="2411"/>
                  </a:lnTo>
                  <a:lnTo>
                    <a:pt x="744" y="2250"/>
                  </a:lnTo>
                  <a:lnTo>
                    <a:pt x="784" y="2069"/>
                  </a:lnTo>
                  <a:lnTo>
                    <a:pt x="864" y="1909"/>
                  </a:lnTo>
                  <a:lnTo>
                    <a:pt x="944" y="1768"/>
                  </a:lnTo>
                  <a:lnTo>
                    <a:pt x="1025" y="1607"/>
                  </a:lnTo>
                  <a:lnTo>
                    <a:pt x="1145" y="1467"/>
                  </a:lnTo>
                  <a:lnTo>
                    <a:pt x="1266" y="1346"/>
                  </a:lnTo>
                  <a:lnTo>
                    <a:pt x="1386" y="1226"/>
                  </a:lnTo>
                  <a:lnTo>
                    <a:pt x="1527" y="1125"/>
                  </a:lnTo>
                  <a:lnTo>
                    <a:pt x="1668" y="1025"/>
                  </a:lnTo>
                  <a:lnTo>
                    <a:pt x="1828" y="944"/>
                  </a:lnTo>
                  <a:lnTo>
                    <a:pt x="1989" y="864"/>
                  </a:lnTo>
                  <a:lnTo>
                    <a:pt x="2150" y="804"/>
                  </a:lnTo>
                  <a:lnTo>
                    <a:pt x="2491" y="703"/>
                  </a:lnTo>
                  <a:lnTo>
                    <a:pt x="2853" y="663"/>
                  </a:lnTo>
                  <a:lnTo>
                    <a:pt x="3214" y="663"/>
                  </a:lnTo>
                  <a:lnTo>
                    <a:pt x="3395" y="683"/>
                  </a:lnTo>
                  <a:lnTo>
                    <a:pt x="3576" y="723"/>
                  </a:lnTo>
                  <a:lnTo>
                    <a:pt x="3757" y="764"/>
                  </a:lnTo>
                  <a:lnTo>
                    <a:pt x="3937" y="824"/>
                  </a:lnTo>
                  <a:lnTo>
                    <a:pt x="4259" y="964"/>
                  </a:lnTo>
                  <a:lnTo>
                    <a:pt x="4580" y="1145"/>
                  </a:lnTo>
                  <a:lnTo>
                    <a:pt x="4861" y="1366"/>
                  </a:lnTo>
                  <a:lnTo>
                    <a:pt x="5123" y="1607"/>
                  </a:lnTo>
                  <a:lnTo>
                    <a:pt x="5384" y="1888"/>
                  </a:lnTo>
                  <a:lnTo>
                    <a:pt x="5585" y="2210"/>
                  </a:lnTo>
                  <a:lnTo>
                    <a:pt x="5785" y="2531"/>
                  </a:lnTo>
                  <a:lnTo>
                    <a:pt x="5926" y="2893"/>
                  </a:lnTo>
                  <a:lnTo>
                    <a:pt x="6047" y="3234"/>
                  </a:lnTo>
                  <a:lnTo>
                    <a:pt x="6127" y="3576"/>
                  </a:lnTo>
                  <a:lnTo>
                    <a:pt x="6187" y="3937"/>
                  </a:lnTo>
                  <a:lnTo>
                    <a:pt x="6227" y="4319"/>
                  </a:lnTo>
                  <a:lnTo>
                    <a:pt x="6227" y="4701"/>
                  </a:lnTo>
                  <a:lnTo>
                    <a:pt x="6207" y="5102"/>
                  </a:lnTo>
                  <a:lnTo>
                    <a:pt x="6147" y="5504"/>
                  </a:lnTo>
                  <a:lnTo>
                    <a:pt x="6067" y="5906"/>
                  </a:lnTo>
                  <a:lnTo>
                    <a:pt x="5926" y="6388"/>
                  </a:lnTo>
                  <a:lnTo>
                    <a:pt x="5745" y="6870"/>
                  </a:lnTo>
                  <a:lnTo>
                    <a:pt x="5544" y="7332"/>
                  </a:lnTo>
                  <a:lnTo>
                    <a:pt x="5283" y="7774"/>
                  </a:lnTo>
                  <a:lnTo>
                    <a:pt x="5002" y="8216"/>
                  </a:lnTo>
                  <a:lnTo>
                    <a:pt x="4701" y="8618"/>
                  </a:lnTo>
                  <a:lnTo>
                    <a:pt x="4359" y="8999"/>
                  </a:lnTo>
                  <a:lnTo>
                    <a:pt x="3978" y="9361"/>
                  </a:lnTo>
                  <a:lnTo>
                    <a:pt x="3596" y="9702"/>
                  </a:lnTo>
                  <a:lnTo>
                    <a:pt x="3174" y="10004"/>
                  </a:lnTo>
                  <a:lnTo>
                    <a:pt x="2732" y="10265"/>
                  </a:lnTo>
                  <a:lnTo>
                    <a:pt x="2290" y="10506"/>
                  </a:lnTo>
                  <a:lnTo>
                    <a:pt x="1808" y="10707"/>
                  </a:lnTo>
                  <a:lnTo>
                    <a:pt x="1326" y="10888"/>
                  </a:lnTo>
                  <a:lnTo>
                    <a:pt x="844" y="11008"/>
                  </a:lnTo>
                  <a:lnTo>
                    <a:pt x="342" y="11109"/>
                  </a:lnTo>
                  <a:lnTo>
                    <a:pt x="282" y="11109"/>
                  </a:lnTo>
                  <a:lnTo>
                    <a:pt x="221" y="11149"/>
                  </a:lnTo>
                  <a:lnTo>
                    <a:pt x="161" y="11189"/>
                  </a:lnTo>
                  <a:lnTo>
                    <a:pt x="121" y="11229"/>
                  </a:lnTo>
                  <a:lnTo>
                    <a:pt x="81" y="11289"/>
                  </a:lnTo>
                  <a:lnTo>
                    <a:pt x="61" y="11329"/>
                  </a:lnTo>
                  <a:lnTo>
                    <a:pt x="61" y="11410"/>
                  </a:lnTo>
                  <a:lnTo>
                    <a:pt x="61" y="11470"/>
                  </a:lnTo>
                  <a:lnTo>
                    <a:pt x="101" y="11591"/>
                  </a:lnTo>
                  <a:lnTo>
                    <a:pt x="161" y="11671"/>
                  </a:lnTo>
                  <a:lnTo>
                    <a:pt x="261" y="11731"/>
                  </a:lnTo>
                  <a:lnTo>
                    <a:pt x="382" y="11751"/>
                  </a:lnTo>
                  <a:lnTo>
                    <a:pt x="422" y="11751"/>
                  </a:lnTo>
                  <a:lnTo>
                    <a:pt x="985" y="11651"/>
                  </a:lnTo>
                  <a:lnTo>
                    <a:pt x="1527" y="11510"/>
                  </a:lnTo>
                  <a:lnTo>
                    <a:pt x="2069" y="11329"/>
                  </a:lnTo>
                  <a:lnTo>
                    <a:pt x="2571" y="11109"/>
                  </a:lnTo>
                  <a:lnTo>
                    <a:pt x="3074" y="10847"/>
                  </a:lnTo>
                  <a:lnTo>
                    <a:pt x="3556" y="10546"/>
                  </a:lnTo>
                  <a:lnTo>
                    <a:pt x="3998" y="10225"/>
                  </a:lnTo>
                  <a:lnTo>
                    <a:pt x="4440" y="9863"/>
                  </a:lnTo>
                  <a:lnTo>
                    <a:pt x="4841" y="9461"/>
                  </a:lnTo>
                  <a:lnTo>
                    <a:pt x="5203" y="9040"/>
                  </a:lnTo>
                  <a:lnTo>
                    <a:pt x="5544" y="8598"/>
                  </a:lnTo>
                  <a:lnTo>
                    <a:pt x="5846" y="8136"/>
                  </a:lnTo>
                  <a:lnTo>
                    <a:pt x="6127" y="7633"/>
                  </a:lnTo>
                  <a:lnTo>
                    <a:pt x="6348" y="7131"/>
                  </a:lnTo>
                  <a:lnTo>
                    <a:pt x="6549" y="6589"/>
                  </a:lnTo>
                  <a:lnTo>
                    <a:pt x="6689" y="6047"/>
                  </a:lnTo>
                  <a:lnTo>
                    <a:pt x="6790" y="5585"/>
                  </a:lnTo>
                  <a:lnTo>
                    <a:pt x="6850" y="5143"/>
                  </a:lnTo>
                  <a:lnTo>
                    <a:pt x="6870" y="4701"/>
                  </a:lnTo>
                  <a:lnTo>
                    <a:pt x="6870" y="4279"/>
                  </a:lnTo>
                  <a:lnTo>
                    <a:pt x="6830" y="3857"/>
                  </a:lnTo>
                  <a:lnTo>
                    <a:pt x="6770" y="3435"/>
                  </a:lnTo>
                  <a:lnTo>
                    <a:pt x="6669" y="3054"/>
                  </a:lnTo>
                  <a:lnTo>
                    <a:pt x="6549" y="2652"/>
                  </a:lnTo>
                  <a:lnTo>
                    <a:pt x="6368" y="2250"/>
                  </a:lnTo>
                  <a:lnTo>
                    <a:pt x="6147" y="1848"/>
                  </a:lnTo>
                  <a:lnTo>
                    <a:pt x="5886" y="1487"/>
                  </a:lnTo>
                  <a:lnTo>
                    <a:pt x="5585" y="1145"/>
                  </a:lnTo>
                  <a:lnTo>
                    <a:pt x="5263" y="844"/>
                  </a:lnTo>
                  <a:lnTo>
                    <a:pt x="4922" y="583"/>
                  </a:lnTo>
                  <a:lnTo>
                    <a:pt x="4741" y="482"/>
                  </a:lnTo>
                  <a:lnTo>
                    <a:pt x="4560" y="382"/>
                  </a:lnTo>
                  <a:lnTo>
                    <a:pt x="4359" y="282"/>
                  </a:lnTo>
                  <a:lnTo>
                    <a:pt x="4158" y="201"/>
                  </a:lnTo>
                  <a:lnTo>
                    <a:pt x="3937" y="141"/>
                  </a:lnTo>
                  <a:lnTo>
                    <a:pt x="3716" y="81"/>
                  </a:lnTo>
                  <a:lnTo>
                    <a:pt x="3496" y="40"/>
                  </a:lnTo>
                  <a:lnTo>
                    <a:pt x="3254" y="20"/>
                  </a:lnTo>
                  <a:lnTo>
                    <a:pt x="303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4797275" y="1258550"/>
              <a:ext cx="238550" cy="266675"/>
            </a:xfrm>
            <a:custGeom>
              <a:avLst/>
              <a:gdLst/>
              <a:ahLst/>
              <a:cxnLst/>
              <a:rect l="l" t="t" r="r" b="b"/>
              <a:pathLst>
                <a:path w="9542" h="10667" extrusionOk="0">
                  <a:moveTo>
                    <a:pt x="5183" y="0"/>
                  </a:moveTo>
                  <a:lnTo>
                    <a:pt x="4821" y="20"/>
                  </a:lnTo>
                  <a:lnTo>
                    <a:pt x="4480" y="81"/>
                  </a:lnTo>
                  <a:lnTo>
                    <a:pt x="4138" y="141"/>
                  </a:lnTo>
                  <a:lnTo>
                    <a:pt x="3797" y="241"/>
                  </a:lnTo>
                  <a:lnTo>
                    <a:pt x="3475" y="342"/>
                  </a:lnTo>
                  <a:lnTo>
                    <a:pt x="3134" y="482"/>
                  </a:lnTo>
                  <a:lnTo>
                    <a:pt x="2813" y="643"/>
                  </a:lnTo>
                  <a:lnTo>
                    <a:pt x="2511" y="824"/>
                  </a:lnTo>
                  <a:lnTo>
                    <a:pt x="2230" y="1025"/>
                  </a:lnTo>
                  <a:lnTo>
                    <a:pt x="1949" y="1246"/>
                  </a:lnTo>
                  <a:lnTo>
                    <a:pt x="1688" y="1507"/>
                  </a:lnTo>
                  <a:lnTo>
                    <a:pt x="1447" y="1748"/>
                  </a:lnTo>
                  <a:lnTo>
                    <a:pt x="1246" y="2009"/>
                  </a:lnTo>
                  <a:lnTo>
                    <a:pt x="1045" y="2270"/>
                  </a:lnTo>
                  <a:lnTo>
                    <a:pt x="864" y="2551"/>
                  </a:lnTo>
                  <a:lnTo>
                    <a:pt x="703" y="2853"/>
                  </a:lnTo>
                  <a:lnTo>
                    <a:pt x="543" y="3154"/>
                  </a:lnTo>
                  <a:lnTo>
                    <a:pt x="422" y="3475"/>
                  </a:lnTo>
                  <a:lnTo>
                    <a:pt x="302" y="3797"/>
                  </a:lnTo>
                  <a:lnTo>
                    <a:pt x="201" y="4138"/>
                  </a:lnTo>
                  <a:lnTo>
                    <a:pt x="121" y="4460"/>
                  </a:lnTo>
                  <a:lnTo>
                    <a:pt x="61" y="4821"/>
                  </a:lnTo>
                  <a:lnTo>
                    <a:pt x="20" y="5163"/>
                  </a:lnTo>
                  <a:lnTo>
                    <a:pt x="0" y="5524"/>
                  </a:lnTo>
                  <a:lnTo>
                    <a:pt x="0" y="5866"/>
                  </a:lnTo>
                  <a:lnTo>
                    <a:pt x="0" y="6227"/>
                  </a:lnTo>
                  <a:lnTo>
                    <a:pt x="41" y="6589"/>
                  </a:lnTo>
                  <a:lnTo>
                    <a:pt x="81" y="6910"/>
                  </a:lnTo>
                  <a:lnTo>
                    <a:pt x="141" y="7212"/>
                  </a:lnTo>
                  <a:lnTo>
                    <a:pt x="221" y="7513"/>
                  </a:lnTo>
                  <a:lnTo>
                    <a:pt x="302" y="7794"/>
                  </a:lnTo>
                  <a:lnTo>
                    <a:pt x="402" y="8075"/>
                  </a:lnTo>
                  <a:lnTo>
                    <a:pt x="523" y="8357"/>
                  </a:lnTo>
                  <a:lnTo>
                    <a:pt x="643" y="8638"/>
                  </a:lnTo>
                  <a:lnTo>
                    <a:pt x="784" y="8879"/>
                  </a:lnTo>
                  <a:lnTo>
                    <a:pt x="924" y="9140"/>
                  </a:lnTo>
                  <a:lnTo>
                    <a:pt x="1085" y="9381"/>
                  </a:lnTo>
                  <a:lnTo>
                    <a:pt x="1246" y="9622"/>
                  </a:lnTo>
                  <a:lnTo>
                    <a:pt x="1427" y="9843"/>
                  </a:lnTo>
                  <a:lnTo>
                    <a:pt x="1627" y="10044"/>
                  </a:lnTo>
                  <a:lnTo>
                    <a:pt x="1828" y="10245"/>
                  </a:lnTo>
                  <a:lnTo>
                    <a:pt x="2049" y="10426"/>
                  </a:lnTo>
                  <a:lnTo>
                    <a:pt x="2270" y="10606"/>
                  </a:lnTo>
                  <a:lnTo>
                    <a:pt x="2351" y="10646"/>
                  </a:lnTo>
                  <a:lnTo>
                    <a:pt x="2451" y="10667"/>
                  </a:lnTo>
                  <a:lnTo>
                    <a:pt x="2531" y="10646"/>
                  </a:lnTo>
                  <a:lnTo>
                    <a:pt x="2592" y="10626"/>
                  </a:lnTo>
                  <a:lnTo>
                    <a:pt x="2672" y="10586"/>
                  </a:lnTo>
                  <a:lnTo>
                    <a:pt x="2712" y="10526"/>
                  </a:lnTo>
                  <a:lnTo>
                    <a:pt x="2752" y="10466"/>
                  </a:lnTo>
                  <a:lnTo>
                    <a:pt x="2772" y="10405"/>
                  </a:lnTo>
                  <a:lnTo>
                    <a:pt x="2772" y="10345"/>
                  </a:lnTo>
                  <a:lnTo>
                    <a:pt x="2772" y="10285"/>
                  </a:lnTo>
                  <a:lnTo>
                    <a:pt x="2752" y="10225"/>
                  </a:lnTo>
                  <a:lnTo>
                    <a:pt x="2732" y="10164"/>
                  </a:lnTo>
                  <a:lnTo>
                    <a:pt x="2692" y="10124"/>
                  </a:lnTo>
                  <a:lnTo>
                    <a:pt x="2652" y="10084"/>
                  </a:lnTo>
                  <a:lnTo>
                    <a:pt x="2451" y="9923"/>
                  </a:lnTo>
                  <a:lnTo>
                    <a:pt x="2270" y="9763"/>
                  </a:lnTo>
                  <a:lnTo>
                    <a:pt x="2089" y="9582"/>
                  </a:lnTo>
                  <a:lnTo>
                    <a:pt x="1929" y="9401"/>
                  </a:lnTo>
                  <a:lnTo>
                    <a:pt x="1768" y="9200"/>
                  </a:lnTo>
                  <a:lnTo>
                    <a:pt x="1607" y="8999"/>
                  </a:lnTo>
                  <a:lnTo>
                    <a:pt x="1467" y="8778"/>
                  </a:lnTo>
                  <a:lnTo>
                    <a:pt x="1346" y="8557"/>
                  </a:lnTo>
                  <a:lnTo>
                    <a:pt x="1226" y="8336"/>
                  </a:lnTo>
                  <a:lnTo>
                    <a:pt x="1105" y="8095"/>
                  </a:lnTo>
                  <a:lnTo>
                    <a:pt x="1005" y="7834"/>
                  </a:lnTo>
                  <a:lnTo>
                    <a:pt x="924" y="7593"/>
                  </a:lnTo>
                  <a:lnTo>
                    <a:pt x="844" y="7332"/>
                  </a:lnTo>
                  <a:lnTo>
                    <a:pt x="784" y="7051"/>
                  </a:lnTo>
                  <a:lnTo>
                    <a:pt x="724" y="6790"/>
                  </a:lnTo>
                  <a:lnTo>
                    <a:pt x="683" y="6509"/>
                  </a:lnTo>
                  <a:lnTo>
                    <a:pt x="663" y="6187"/>
                  </a:lnTo>
                  <a:lnTo>
                    <a:pt x="643" y="5866"/>
                  </a:lnTo>
                  <a:lnTo>
                    <a:pt x="643" y="5544"/>
                  </a:lnTo>
                  <a:lnTo>
                    <a:pt x="663" y="5223"/>
                  </a:lnTo>
                  <a:lnTo>
                    <a:pt x="703" y="4922"/>
                  </a:lnTo>
                  <a:lnTo>
                    <a:pt x="764" y="4600"/>
                  </a:lnTo>
                  <a:lnTo>
                    <a:pt x="824" y="4299"/>
                  </a:lnTo>
                  <a:lnTo>
                    <a:pt x="924" y="4018"/>
                  </a:lnTo>
                  <a:lnTo>
                    <a:pt x="1025" y="3716"/>
                  </a:lnTo>
                  <a:lnTo>
                    <a:pt x="1125" y="3435"/>
                  </a:lnTo>
                  <a:lnTo>
                    <a:pt x="1266" y="3174"/>
                  </a:lnTo>
                  <a:lnTo>
                    <a:pt x="1407" y="2893"/>
                  </a:lnTo>
                  <a:lnTo>
                    <a:pt x="1567" y="2652"/>
                  </a:lnTo>
                  <a:lnTo>
                    <a:pt x="1748" y="2411"/>
                  </a:lnTo>
                  <a:lnTo>
                    <a:pt x="1929" y="2170"/>
                  </a:lnTo>
                  <a:lnTo>
                    <a:pt x="2150" y="1969"/>
                  </a:lnTo>
                  <a:lnTo>
                    <a:pt x="2371" y="1748"/>
                  </a:lnTo>
                  <a:lnTo>
                    <a:pt x="2612" y="1547"/>
                  </a:lnTo>
                  <a:lnTo>
                    <a:pt x="2873" y="1366"/>
                  </a:lnTo>
                  <a:lnTo>
                    <a:pt x="3134" y="1205"/>
                  </a:lnTo>
                  <a:lnTo>
                    <a:pt x="3415" y="1065"/>
                  </a:lnTo>
                  <a:lnTo>
                    <a:pt x="3696" y="944"/>
                  </a:lnTo>
                  <a:lnTo>
                    <a:pt x="3978" y="844"/>
                  </a:lnTo>
                  <a:lnTo>
                    <a:pt x="4279" y="764"/>
                  </a:lnTo>
                  <a:lnTo>
                    <a:pt x="4580" y="703"/>
                  </a:lnTo>
                  <a:lnTo>
                    <a:pt x="4861" y="683"/>
                  </a:lnTo>
                  <a:lnTo>
                    <a:pt x="5163" y="663"/>
                  </a:lnTo>
                  <a:lnTo>
                    <a:pt x="5464" y="663"/>
                  </a:lnTo>
                  <a:lnTo>
                    <a:pt x="5765" y="683"/>
                  </a:lnTo>
                  <a:lnTo>
                    <a:pt x="6047" y="723"/>
                  </a:lnTo>
                  <a:lnTo>
                    <a:pt x="6348" y="804"/>
                  </a:lnTo>
                  <a:lnTo>
                    <a:pt x="6609" y="884"/>
                  </a:lnTo>
                  <a:lnTo>
                    <a:pt x="6890" y="1005"/>
                  </a:lnTo>
                  <a:lnTo>
                    <a:pt x="7151" y="1165"/>
                  </a:lnTo>
                  <a:lnTo>
                    <a:pt x="7413" y="1326"/>
                  </a:lnTo>
                  <a:lnTo>
                    <a:pt x="7654" y="1527"/>
                  </a:lnTo>
                  <a:lnTo>
                    <a:pt x="7875" y="1728"/>
                  </a:lnTo>
                  <a:lnTo>
                    <a:pt x="8075" y="1949"/>
                  </a:lnTo>
                  <a:lnTo>
                    <a:pt x="8256" y="2190"/>
                  </a:lnTo>
                  <a:lnTo>
                    <a:pt x="8417" y="2451"/>
                  </a:lnTo>
                  <a:lnTo>
                    <a:pt x="8558" y="2712"/>
                  </a:lnTo>
                  <a:lnTo>
                    <a:pt x="8658" y="2973"/>
                  </a:lnTo>
                  <a:lnTo>
                    <a:pt x="8758" y="3254"/>
                  </a:lnTo>
                  <a:lnTo>
                    <a:pt x="8819" y="3536"/>
                  </a:lnTo>
                  <a:lnTo>
                    <a:pt x="8879" y="3837"/>
                  </a:lnTo>
                  <a:lnTo>
                    <a:pt x="8879" y="4118"/>
                  </a:lnTo>
                  <a:lnTo>
                    <a:pt x="8879" y="4399"/>
                  </a:lnTo>
                  <a:lnTo>
                    <a:pt x="8839" y="4701"/>
                  </a:lnTo>
                  <a:lnTo>
                    <a:pt x="8758" y="4982"/>
                  </a:lnTo>
                  <a:lnTo>
                    <a:pt x="8658" y="5243"/>
                  </a:lnTo>
                  <a:lnTo>
                    <a:pt x="8537" y="5504"/>
                  </a:lnTo>
                  <a:lnTo>
                    <a:pt x="8397" y="5725"/>
                  </a:lnTo>
                  <a:lnTo>
                    <a:pt x="8236" y="5946"/>
                  </a:lnTo>
                  <a:lnTo>
                    <a:pt x="8055" y="6127"/>
                  </a:lnTo>
                  <a:lnTo>
                    <a:pt x="7834" y="6288"/>
                  </a:lnTo>
                  <a:lnTo>
                    <a:pt x="7634" y="6428"/>
                  </a:lnTo>
                  <a:lnTo>
                    <a:pt x="7372" y="6529"/>
                  </a:lnTo>
                  <a:lnTo>
                    <a:pt x="7111" y="6589"/>
                  </a:lnTo>
                  <a:lnTo>
                    <a:pt x="6850" y="6629"/>
                  </a:lnTo>
                  <a:lnTo>
                    <a:pt x="6589" y="6629"/>
                  </a:lnTo>
                  <a:lnTo>
                    <a:pt x="6348" y="6569"/>
                  </a:lnTo>
                  <a:lnTo>
                    <a:pt x="6107" y="6488"/>
                  </a:lnTo>
                  <a:lnTo>
                    <a:pt x="5886" y="6368"/>
                  </a:lnTo>
                  <a:lnTo>
                    <a:pt x="5685" y="6227"/>
                  </a:lnTo>
                  <a:lnTo>
                    <a:pt x="5605" y="6127"/>
                  </a:lnTo>
                  <a:lnTo>
                    <a:pt x="5524" y="6026"/>
                  </a:lnTo>
                  <a:lnTo>
                    <a:pt x="5464" y="5926"/>
                  </a:lnTo>
                  <a:lnTo>
                    <a:pt x="5404" y="5805"/>
                  </a:lnTo>
                  <a:lnTo>
                    <a:pt x="5364" y="5685"/>
                  </a:lnTo>
                  <a:lnTo>
                    <a:pt x="5324" y="5544"/>
                  </a:lnTo>
                  <a:lnTo>
                    <a:pt x="5303" y="5424"/>
                  </a:lnTo>
                  <a:lnTo>
                    <a:pt x="5303" y="5283"/>
                  </a:lnTo>
                  <a:lnTo>
                    <a:pt x="5303" y="5042"/>
                  </a:lnTo>
                  <a:lnTo>
                    <a:pt x="5364" y="4821"/>
                  </a:lnTo>
                  <a:lnTo>
                    <a:pt x="5464" y="4640"/>
                  </a:lnTo>
                  <a:lnTo>
                    <a:pt x="5585" y="4460"/>
                  </a:lnTo>
                  <a:lnTo>
                    <a:pt x="5625" y="4419"/>
                  </a:lnTo>
                  <a:lnTo>
                    <a:pt x="5665" y="4359"/>
                  </a:lnTo>
                  <a:lnTo>
                    <a:pt x="5685" y="4299"/>
                  </a:lnTo>
                  <a:lnTo>
                    <a:pt x="5685" y="4239"/>
                  </a:lnTo>
                  <a:lnTo>
                    <a:pt x="5665" y="4178"/>
                  </a:lnTo>
                  <a:lnTo>
                    <a:pt x="5665" y="4118"/>
                  </a:lnTo>
                  <a:lnTo>
                    <a:pt x="5625" y="4058"/>
                  </a:lnTo>
                  <a:lnTo>
                    <a:pt x="5585" y="3998"/>
                  </a:lnTo>
                  <a:lnTo>
                    <a:pt x="5524" y="3957"/>
                  </a:lnTo>
                  <a:lnTo>
                    <a:pt x="5464" y="3937"/>
                  </a:lnTo>
                  <a:lnTo>
                    <a:pt x="5404" y="3917"/>
                  </a:lnTo>
                  <a:lnTo>
                    <a:pt x="5283" y="3917"/>
                  </a:lnTo>
                  <a:lnTo>
                    <a:pt x="5223" y="3937"/>
                  </a:lnTo>
                  <a:lnTo>
                    <a:pt x="5163" y="3978"/>
                  </a:lnTo>
                  <a:lnTo>
                    <a:pt x="5123" y="4018"/>
                  </a:lnTo>
                  <a:lnTo>
                    <a:pt x="5002" y="4138"/>
                  </a:lnTo>
                  <a:lnTo>
                    <a:pt x="4902" y="4279"/>
                  </a:lnTo>
                  <a:lnTo>
                    <a:pt x="4821" y="4440"/>
                  </a:lnTo>
                  <a:lnTo>
                    <a:pt x="4761" y="4600"/>
                  </a:lnTo>
                  <a:lnTo>
                    <a:pt x="4701" y="4761"/>
                  </a:lnTo>
                  <a:lnTo>
                    <a:pt x="4661" y="4942"/>
                  </a:lnTo>
                  <a:lnTo>
                    <a:pt x="4641" y="5123"/>
                  </a:lnTo>
                  <a:lnTo>
                    <a:pt x="4641" y="5303"/>
                  </a:lnTo>
                  <a:lnTo>
                    <a:pt x="4661" y="5504"/>
                  </a:lnTo>
                  <a:lnTo>
                    <a:pt x="4681" y="5705"/>
                  </a:lnTo>
                  <a:lnTo>
                    <a:pt x="4741" y="5886"/>
                  </a:lnTo>
                  <a:lnTo>
                    <a:pt x="4801" y="6067"/>
                  </a:lnTo>
                  <a:lnTo>
                    <a:pt x="4902" y="6247"/>
                  </a:lnTo>
                  <a:lnTo>
                    <a:pt x="5002" y="6408"/>
                  </a:lnTo>
                  <a:lnTo>
                    <a:pt x="5123" y="6569"/>
                  </a:lnTo>
                  <a:lnTo>
                    <a:pt x="5243" y="6689"/>
                  </a:lnTo>
                  <a:lnTo>
                    <a:pt x="5384" y="6810"/>
                  </a:lnTo>
                  <a:lnTo>
                    <a:pt x="5524" y="6910"/>
                  </a:lnTo>
                  <a:lnTo>
                    <a:pt x="5665" y="7011"/>
                  </a:lnTo>
                  <a:lnTo>
                    <a:pt x="5826" y="7071"/>
                  </a:lnTo>
                  <a:lnTo>
                    <a:pt x="5986" y="7151"/>
                  </a:lnTo>
                  <a:lnTo>
                    <a:pt x="6147" y="7191"/>
                  </a:lnTo>
                  <a:lnTo>
                    <a:pt x="6328" y="7232"/>
                  </a:lnTo>
                  <a:lnTo>
                    <a:pt x="6509" y="7272"/>
                  </a:lnTo>
                  <a:lnTo>
                    <a:pt x="7051" y="7272"/>
                  </a:lnTo>
                  <a:lnTo>
                    <a:pt x="7232" y="7232"/>
                  </a:lnTo>
                  <a:lnTo>
                    <a:pt x="7413" y="7191"/>
                  </a:lnTo>
                  <a:lnTo>
                    <a:pt x="7593" y="7151"/>
                  </a:lnTo>
                  <a:lnTo>
                    <a:pt x="7754" y="7091"/>
                  </a:lnTo>
                  <a:lnTo>
                    <a:pt x="7935" y="7011"/>
                  </a:lnTo>
                  <a:lnTo>
                    <a:pt x="8216" y="6830"/>
                  </a:lnTo>
                  <a:lnTo>
                    <a:pt x="8477" y="6629"/>
                  </a:lnTo>
                  <a:lnTo>
                    <a:pt x="8698" y="6388"/>
                  </a:lnTo>
                  <a:lnTo>
                    <a:pt x="8919" y="6127"/>
                  </a:lnTo>
                  <a:lnTo>
                    <a:pt x="9100" y="5826"/>
                  </a:lnTo>
                  <a:lnTo>
                    <a:pt x="9261" y="5504"/>
                  </a:lnTo>
                  <a:lnTo>
                    <a:pt x="9381" y="5163"/>
                  </a:lnTo>
                  <a:lnTo>
                    <a:pt x="9482" y="4821"/>
                  </a:lnTo>
                  <a:lnTo>
                    <a:pt x="9522" y="4480"/>
                  </a:lnTo>
                  <a:lnTo>
                    <a:pt x="9542" y="4118"/>
                  </a:lnTo>
                  <a:lnTo>
                    <a:pt x="9522" y="3777"/>
                  </a:lnTo>
                  <a:lnTo>
                    <a:pt x="9482" y="3435"/>
                  </a:lnTo>
                  <a:lnTo>
                    <a:pt x="9401" y="3094"/>
                  </a:lnTo>
                  <a:lnTo>
                    <a:pt x="9281" y="2752"/>
                  </a:lnTo>
                  <a:lnTo>
                    <a:pt x="9160" y="2431"/>
                  </a:lnTo>
                  <a:lnTo>
                    <a:pt x="8979" y="2130"/>
                  </a:lnTo>
                  <a:lnTo>
                    <a:pt x="8799" y="1828"/>
                  </a:lnTo>
                  <a:lnTo>
                    <a:pt x="8578" y="1547"/>
                  </a:lnTo>
                  <a:lnTo>
                    <a:pt x="8337" y="1286"/>
                  </a:lnTo>
                  <a:lnTo>
                    <a:pt x="8075" y="1025"/>
                  </a:lnTo>
                  <a:lnTo>
                    <a:pt x="7794" y="804"/>
                  </a:lnTo>
                  <a:lnTo>
                    <a:pt x="7493" y="603"/>
                  </a:lnTo>
                  <a:lnTo>
                    <a:pt x="7192" y="422"/>
                  </a:lnTo>
                  <a:lnTo>
                    <a:pt x="6850" y="281"/>
                  </a:lnTo>
                  <a:lnTo>
                    <a:pt x="6529" y="181"/>
                  </a:lnTo>
                  <a:lnTo>
                    <a:pt x="6187" y="101"/>
                  </a:lnTo>
                  <a:lnTo>
                    <a:pt x="5866" y="40"/>
                  </a:lnTo>
                  <a:lnTo>
                    <a:pt x="5524"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4847000" y="779975"/>
              <a:ext cx="95425" cy="281750"/>
            </a:xfrm>
            <a:custGeom>
              <a:avLst/>
              <a:gdLst/>
              <a:ahLst/>
              <a:cxnLst/>
              <a:rect l="l" t="t" r="r" b="b"/>
              <a:pathLst>
                <a:path w="3817" h="11270" extrusionOk="0">
                  <a:moveTo>
                    <a:pt x="623" y="0"/>
                  </a:moveTo>
                  <a:lnTo>
                    <a:pt x="562" y="20"/>
                  </a:lnTo>
                  <a:lnTo>
                    <a:pt x="502" y="40"/>
                  </a:lnTo>
                  <a:lnTo>
                    <a:pt x="462" y="80"/>
                  </a:lnTo>
                  <a:lnTo>
                    <a:pt x="422" y="141"/>
                  </a:lnTo>
                  <a:lnTo>
                    <a:pt x="382" y="201"/>
                  </a:lnTo>
                  <a:lnTo>
                    <a:pt x="362" y="261"/>
                  </a:lnTo>
                  <a:lnTo>
                    <a:pt x="362" y="322"/>
                  </a:lnTo>
                  <a:lnTo>
                    <a:pt x="362" y="382"/>
                  </a:lnTo>
                  <a:lnTo>
                    <a:pt x="382" y="442"/>
                  </a:lnTo>
                  <a:lnTo>
                    <a:pt x="422" y="502"/>
                  </a:lnTo>
                  <a:lnTo>
                    <a:pt x="462" y="542"/>
                  </a:lnTo>
                  <a:lnTo>
                    <a:pt x="502" y="583"/>
                  </a:lnTo>
                  <a:lnTo>
                    <a:pt x="824" y="804"/>
                  </a:lnTo>
                  <a:lnTo>
                    <a:pt x="1105" y="1045"/>
                  </a:lnTo>
                  <a:lnTo>
                    <a:pt x="1386" y="1306"/>
                  </a:lnTo>
                  <a:lnTo>
                    <a:pt x="1647" y="1587"/>
                  </a:lnTo>
                  <a:lnTo>
                    <a:pt x="1888" y="1868"/>
                  </a:lnTo>
                  <a:lnTo>
                    <a:pt x="2109" y="2170"/>
                  </a:lnTo>
                  <a:lnTo>
                    <a:pt x="2310" y="2491"/>
                  </a:lnTo>
                  <a:lnTo>
                    <a:pt x="2491" y="2812"/>
                  </a:lnTo>
                  <a:lnTo>
                    <a:pt x="2672" y="3154"/>
                  </a:lnTo>
                  <a:lnTo>
                    <a:pt x="2812" y="3515"/>
                  </a:lnTo>
                  <a:lnTo>
                    <a:pt x="2933" y="3857"/>
                  </a:lnTo>
                  <a:lnTo>
                    <a:pt x="3033" y="4239"/>
                  </a:lnTo>
                  <a:lnTo>
                    <a:pt x="3093" y="4600"/>
                  </a:lnTo>
                  <a:lnTo>
                    <a:pt x="3154" y="4982"/>
                  </a:lnTo>
                  <a:lnTo>
                    <a:pt x="3174" y="5343"/>
                  </a:lnTo>
                  <a:lnTo>
                    <a:pt x="3174" y="5725"/>
                  </a:lnTo>
                  <a:lnTo>
                    <a:pt x="3154" y="6107"/>
                  </a:lnTo>
                  <a:lnTo>
                    <a:pt x="3093" y="6468"/>
                  </a:lnTo>
                  <a:lnTo>
                    <a:pt x="3013" y="6850"/>
                  </a:lnTo>
                  <a:lnTo>
                    <a:pt x="2913" y="7211"/>
                  </a:lnTo>
                  <a:lnTo>
                    <a:pt x="2792" y="7573"/>
                  </a:lnTo>
                  <a:lnTo>
                    <a:pt x="2652" y="7914"/>
                  </a:lnTo>
                  <a:lnTo>
                    <a:pt x="2491" y="8256"/>
                  </a:lnTo>
                  <a:lnTo>
                    <a:pt x="2290" y="8577"/>
                  </a:lnTo>
                  <a:lnTo>
                    <a:pt x="2089" y="8899"/>
                  </a:lnTo>
                  <a:lnTo>
                    <a:pt x="1868" y="9200"/>
                  </a:lnTo>
                  <a:lnTo>
                    <a:pt x="1627" y="9481"/>
                  </a:lnTo>
                  <a:lnTo>
                    <a:pt x="1366" y="9763"/>
                  </a:lnTo>
                  <a:lnTo>
                    <a:pt x="1085" y="10024"/>
                  </a:lnTo>
                  <a:lnTo>
                    <a:pt x="783" y="10245"/>
                  </a:lnTo>
                  <a:lnTo>
                    <a:pt x="482" y="10466"/>
                  </a:lnTo>
                  <a:lnTo>
                    <a:pt x="161" y="10666"/>
                  </a:lnTo>
                  <a:lnTo>
                    <a:pt x="100" y="10707"/>
                  </a:lnTo>
                  <a:lnTo>
                    <a:pt x="60" y="10747"/>
                  </a:lnTo>
                  <a:lnTo>
                    <a:pt x="20" y="10807"/>
                  </a:lnTo>
                  <a:lnTo>
                    <a:pt x="0" y="10867"/>
                  </a:lnTo>
                  <a:lnTo>
                    <a:pt x="0" y="10928"/>
                  </a:lnTo>
                  <a:lnTo>
                    <a:pt x="0" y="10988"/>
                  </a:lnTo>
                  <a:lnTo>
                    <a:pt x="0" y="11048"/>
                  </a:lnTo>
                  <a:lnTo>
                    <a:pt x="40" y="11108"/>
                  </a:lnTo>
                  <a:lnTo>
                    <a:pt x="80" y="11189"/>
                  </a:lnTo>
                  <a:lnTo>
                    <a:pt x="161" y="11229"/>
                  </a:lnTo>
                  <a:lnTo>
                    <a:pt x="241" y="11269"/>
                  </a:lnTo>
                  <a:lnTo>
                    <a:pt x="402" y="11269"/>
                  </a:lnTo>
                  <a:lnTo>
                    <a:pt x="482" y="11229"/>
                  </a:lnTo>
                  <a:lnTo>
                    <a:pt x="844" y="11008"/>
                  </a:lnTo>
                  <a:lnTo>
                    <a:pt x="1185" y="10767"/>
                  </a:lnTo>
                  <a:lnTo>
                    <a:pt x="1507" y="10506"/>
                  </a:lnTo>
                  <a:lnTo>
                    <a:pt x="1808" y="10225"/>
                  </a:lnTo>
                  <a:lnTo>
                    <a:pt x="2109" y="9923"/>
                  </a:lnTo>
                  <a:lnTo>
                    <a:pt x="2370" y="9602"/>
                  </a:lnTo>
                  <a:lnTo>
                    <a:pt x="2631" y="9280"/>
                  </a:lnTo>
                  <a:lnTo>
                    <a:pt x="2852" y="8919"/>
                  </a:lnTo>
                  <a:lnTo>
                    <a:pt x="3053" y="8557"/>
                  </a:lnTo>
                  <a:lnTo>
                    <a:pt x="3254" y="8176"/>
                  </a:lnTo>
                  <a:lnTo>
                    <a:pt x="3415" y="7794"/>
                  </a:lnTo>
                  <a:lnTo>
                    <a:pt x="3535" y="7392"/>
                  </a:lnTo>
                  <a:lnTo>
                    <a:pt x="3656" y="6990"/>
                  </a:lnTo>
                  <a:lnTo>
                    <a:pt x="3736" y="6589"/>
                  </a:lnTo>
                  <a:lnTo>
                    <a:pt x="3797" y="6167"/>
                  </a:lnTo>
                  <a:lnTo>
                    <a:pt x="3817" y="5745"/>
                  </a:lnTo>
                  <a:lnTo>
                    <a:pt x="3817" y="5323"/>
                  </a:lnTo>
                  <a:lnTo>
                    <a:pt x="3797" y="4921"/>
                  </a:lnTo>
                  <a:lnTo>
                    <a:pt x="3736" y="4500"/>
                  </a:lnTo>
                  <a:lnTo>
                    <a:pt x="3656" y="4078"/>
                  </a:lnTo>
                  <a:lnTo>
                    <a:pt x="3555" y="3676"/>
                  </a:lnTo>
                  <a:lnTo>
                    <a:pt x="3415" y="3294"/>
                  </a:lnTo>
                  <a:lnTo>
                    <a:pt x="3254" y="2893"/>
                  </a:lnTo>
                  <a:lnTo>
                    <a:pt x="3073" y="2511"/>
                  </a:lnTo>
                  <a:lnTo>
                    <a:pt x="2872" y="2149"/>
                  </a:lnTo>
                  <a:lnTo>
                    <a:pt x="2652" y="1808"/>
                  </a:lnTo>
                  <a:lnTo>
                    <a:pt x="2390" y="1466"/>
                  </a:lnTo>
                  <a:lnTo>
                    <a:pt x="2129" y="1145"/>
                  </a:lnTo>
                  <a:lnTo>
                    <a:pt x="1848" y="844"/>
                  </a:lnTo>
                  <a:lnTo>
                    <a:pt x="1527" y="542"/>
                  </a:lnTo>
                  <a:lnTo>
                    <a:pt x="1205" y="281"/>
                  </a:lnTo>
                  <a:lnTo>
                    <a:pt x="864" y="40"/>
                  </a:lnTo>
                  <a:lnTo>
                    <a:pt x="804" y="20"/>
                  </a:lnTo>
                  <a:lnTo>
                    <a:pt x="743"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4943400" y="636350"/>
              <a:ext cx="136625" cy="194350"/>
            </a:xfrm>
            <a:custGeom>
              <a:avLst/>
              <a:gdLst/>
              <a:ahLst/>
              <a:cxnLst/>
              <a:rect l="l" t="t" r="r" b="b"/>
              <a:pathLst>
                <a:path w="5465" h="7774" extrusionOk="0">
                  <a:moveTo>
                    <a:pt x="4320" y="0"/>
                  </a:moveTo>
                  <a:lnTo>
                    <a:pt x="3817" y="161"/>
                  </a:lnTo>
                  <a:lnTo>
                    <a:pt x="3355" y="342"/>
                  </a:lnTo>
                  <a:lnTo>
                    <a:pt x="2933" y="543"/>
                  </a:lnTo>
                  <a:lnTo>
                    <a:pt x="2532" y="763"/>
                  </a:lnTo>
                  <a:lnTo>
                    <a:pt x="2150" y="984"/>
                  </a:lnTo>
                  <a:lnTo>
                    <a:pt x="1789" y="1246"/>
                  </a:lnTo>
                  <a:lnTo>
                    <a:pt x="1467" y="1527"/>
                  </a:lnTo>
                  <a:lnTo>
                    <a:pt x="1166" y="1828"/>
                  </a:lnTo>
                  <a:lnTo>
                    <a:pt x="1005" y="2009"/>
                  </a:lnTo>
                  <a:lnTo>
                    <a:pt x="844" y="2210"/>
                  </a:lnTo>
                  <a:lnTo>
                    <a:pt x="704" y="2411"/>
                  </a:lnTo>
                  <a:lnTo>
                    <a:pt x="563" y="2632"/>
                  </a:lnTo>
                  <a:lnTo>
                    <a:pt x="463" y="2832"/>
                  </a:lnTo>
                  <a:lnTo>
                    <a:pt x="342" y="3053"/>
                  </a:lnTo>
                  <a:lnTo>
                    <a:pt x="262" y="3274"/>
                  </a:lnTo>
                  <a:lnTo>
                    <a:pt x="182" y="3495"/>
                  </a:lnTo>
                  <a:lnTo>
                    <a:pt x="121" y="3736"/>
                  </a:lnTo>
                  <a:lnTo>
                    <a:pt x="61" y="3957"/>
                  </a:lnTo>
                  <a:lnTo>
                    <a:pt x="21" y="4178"/>
                  </a:lnTo>
                  <a:lnTo>
                    <a:pt x="1" y="4419"/>
                  </a:lnTo>
                  <a:lnTo>
                    <a:pt x="1" y="4640"/>
                  </a:lnTo>
                  <a:lnTo>
                    <a:pt x="1" y="4861"/>
                  </a:lnTo>
                  <a:lnTo>
                    <a:pt x="21" y="5102"/>
                  </a:lnTo>
                  <a:lnTo>
                    <a:pt x="61" y="5323"/>
                  </a:lnTo>
                  <a:lnTo>
                    <a:pt x="121" y="5564"/>
                  </a:lnTo>
                  <a:lnTo>
                    <a:pt x="202" y="5805"/>
                  </a:lnTo>
                  <a:lnTo>
                    <a:pt x="302" y="6046"/>
                  </a:lnTo>
                  <a:lnTo>
                    <a:pt x="423" y="6267"/>
                  </a:lnTo>
                  <a:lnTo>
                    <a:pt x="543" y="6468"/>
                  </a:lnTo>
                  <a:lnTo>
                    <a:pt x="704" y="6669"/>
                  </a:lnTo>
                  <a:lnTo>
                    <a:pt x="865" y="6870"/>
                  </a:lnTo>
                  <a:lnTo>
                    <a:pt x="1025" y="7031"/>
                  </a:lnTo>
                  <a:lnTo>
                    <a:pt x="1226" y="7191"/>
                  </a:lnTo>
                  <a:lnTo>
                    <a:pt x="1427" y="7332"/>
                  </a:lnTo>
                  <a:lnTo>
                    <a:pt x="1628" y="7453"/>
                  </a:lnTo>
                  <a:lnTo>
                    <a:pt x="1849" y="7553"/>
                  </a:lnTo>
                  <a:lnTo>
                    <a:pt x="2070" y="7653"/>
                  </a:lnTo>
                  <a:lnTo>
                    <a:pt x="2291" y="7714"/>
                  </a:lnTo>
                  <a:lnTo>
                    <a:pt x="2532" y="7754"/>
                  </a:lnTo>
                  <a:lnTo>
                    <a:pt x="2753" y="7774"/>
                  </a:lnTo>
                  <a:lnTo>
                    <a:pt x="3094" y="7774"/>
                  </a:lnTo>
                  <a:lnTo>
                    <a:pt x="3355" y="7734"/>
                  </a:lnTo>
                  <a:lnTo>
                    <a:pt x="3596" y="7653"/>
                  </a:lnTo>
                  <a:lnTo>
                    <a:pt x="3837" y="7573"/>
                  </a:lnTo>
                  <a:lnTo>
                    <a:pt x="4058" y="7453"/>
                  </a:lnTo>
                  <a:lnTo>
                    <a:pt x="4279" y="7312"/>
                  </a:lnTo>
                  <a:lnTo>
                    <a:pt x="4500" y="7151"/>
                  </a:lnTo>
                  <a:lnTo>
                    <a:pt x="4701" y="6970"/>
                  </a:lnTo>
                  <a:lnTo>
                    <a:pt x="4882" y="6749"/>
                  </a:lnTo>
                  <a:lnTo>
                    <a:pt x="5043" y="6529"/>
                  </a:lnTo>
                  <a:lnTo>
                    <a:pt x="5183" y="6308"/>
                  </a:lnTo>
                  <a:lnTo>
                    <a:pt x="5304" y="6046"/>
                  </a:lnTo>
                  <a:lnTo>
                    <a:pt x="5384" y="5805"/>
                  </a:lnTo>
                  <a:lnTo>
                    <a:pt x="5444" y="5544"/>
                  </a:lnTo>
                  <a:lnTo>
                    <a:pt x="5464" y="5283"/>
                  </a:lnTo>
                  <a:lnTo>
                    <a:pt x="5464" y="5022"/>
                  </a:lnTo>
                  <a:lnTo>
                    <a:pt x="5424" y="4741"/>
                  </a:lnTo>
                  <a:lnTo>
                    <a:pt x="5364" y="4460"/>
                  </a:lnTo>
                  <a:lnTo>
                    <a:pt x="5264" y="4198"/>
                  </a:lnTo>
                  <a:lnTo>
                    <a:pt x="5143" y="3957"/>
                  </a:lnTo>
                  <a:lnTo>
                    <a:pt x="4982" y="3716"/>
                  </a:lnTo>
                  <a:lnTo>
                    <a:pt x="4802" y="3536"/>
                  </a:lnTo>
                  <a:lnTo>
                    <a:pt x="4601" y="3355"/>
                  </a:lnTo>
                  <a:lnTo>
                    <a:pt x="4360" y="3214"/>
                  </a:lnTo>
                  <a:lnTo>
                    <a:pt x="4219" y="3154"/>
                  </a:lnTo>
                  <a:lnTo>
                    <a:pt x="4078" y="3114"/>
                  </a:lnTo>
                  <a:lnTo>
                    <a:pt x="3938" y="3074"/>
                  </a:lnTo>
                  <a:lnTo>
                    <a:pt x="3797" y="3053"/>
                  </a:lnTo>
                  <a:lnTo>
                    <a:pt x="3496" y="3053"/>
                  </a:lnTo>
                  <a:lnTo>
                    <a:pt x="3335" y="3074"/>
                  </a:lnTo>
                  <a:lnTo>
                    <a:pt x="3195" y="3114"/>
                  </a:lnTo>
                  <a:lnTo>
                    <a:pt x="3054" y="3154"/>
                  </a:lnTo>
                  <a:lnTo>
                    <a:pt x="2933" y="3214"/>
                  </a:lnTo>
                  <a:lnTo>
                    <a:pt x="2793" y="3274"/>
                  </a:lnTo>
                  <a:lnTo>
                    <a:pt x="2672" y="3355"/>
                  </a:lnTo>
                  <a:lnTo>
                    <a:pt x="2572" y="3435"/>
                  </a:lnTo>
                  <a:lnTo>
                    <a:pt x="2471" y="3536"/>
                  </a:lnTo>
                  <a:lnTo>
                    <a:pt x="2371" y="3656"/>
                  </a:lnTo>
                  <a:lnTo>
                    <a:pt x="2291" y="3777"/>
                  </a:lnTo>
                  <a:lnTo>
                    <a:pt x="2271" y="3837"/>
                  </a:lnTo>
                  <a:lnTo>
                    <a:pt x="2251" y="3897"/>
                  </a:lnTo>
                  <a:lnTo>
                    <a:pt x="2251" y="3957"/>
                  </a:lnTo>
                  <a:lnTo>
                    <a:pt x="2271" y="4018"/>
                  </a:lnTo>
                  <a:lnTo>
                    <a:pt x="2291" y="4078"/>
                  </a:lnTo>
                  <a:lnTo>
                    <a:pt x="2311" y="4138"/>
                  </a:lnTo>
                  <a:lnTo>
                    <a:pt x="2371" y="4178"/>
                  </a:lnTo>
                  <a:lnTo>
                    <a:pt x="2411" y="4218"/>
                  </a:lnTo>
                  <a:lnTo>
                    <a:pt x="2471" y="4239"/>
                  </a:lnTo>
                  <a:lnTo>
                    <a:pt x="2532" y="4259"/>
                  </a:lnTo>
                  <a:lnTo>
                    <a:pt x="2672" y="4259"/>
                  </a:lnTo>
                  <a:lnTo>
                    <a:pt x="2713" y="4218"/>
                  </a:lnTo>
                  <a:lnTo>
                    <a:pt x="2773" y="4198"/>
                  </a:lnTo>
                  <a:lnTo>
                    <a:pt x="2833" y="4158"/>
                  </a:lnTo>
                  <a:lnTo>
                    <a:pt x="2853" y="4098"/>
                  </a:lnTo>
                  <a:lnTo>
                    <a:pt x="2954" y="3977"/>
                  </a:lnTo>
                  <a:lnTo>
                    <a:pt x="3074" y="3877"/>
                  </a:lnTo>
                  <a:lnTo>
                    <a:pt x="3235" y="3797"/>
                  </a:lnTo>
                  <a:lnTo>
                    <a:pt x="3396" y="3736"/>
                  </a:lnTo>
                  <a:lnTo>
                    <a:pt x="3556" y="3716"/>
                  </a:lnTo>
                  <a:lnTo>
                    <a:pt x="3737" y="3716"/>
                  </a:lnTo>
                  <a:lnTo>
                    <a:pt x="3918" y="3736"/>
                  </a:lnTo>
                  <a:lnTo>
                    <a:pt x="4078" y="3797"/>
                  </a:lnTo>
                  <a:lnTo>
                    <a:pt x="4219" y="3897"/>
                  </a:lnTo>
                  <a:lnTo>
                    <a:pt x="4360" y="4018"/>
                  </a:lnTo>
                  <a:lnTo>
                    <a:pt x="4480" y="4158"/>
                  </a:lnTo>
                  <a:lnTo>
                    <a:pt x="4601" y="4299"/>
                  </a:lnTo>
                  <a:lnTo>
                    <a:pt x="4681" y="4480"/>
                  </a:lnTo>
                  <a:lnTo>
                    <a:pt x="4741" y="4660"/>
                  </a:lnTo>
                  <a:lnTo>
                    <a:pt x="4802" y="4861"/>
                  </a:lnTo>
                  <a:lnTo>
                    <a:pt x="4822" y="5062"/>
                  </a:lnTo>
                  <a:lnTo>
                    <a:pt x="4822" y="5263"/>
                  </a:lnTo>
                  <a:lnTo>
                    <a:pt x="4802" y="5444"/>
                  </a:lnTo>
                  <a:lnTo>
                    <a:pt x="4741" y="5645"/>
                  </a:lnTo>
                  <a:lnTo>
                    <a:pt x="4681" y="5825"/>
                  </a:lnTo>
                  <a:lnTo>
                    <a:pt x="4601" y="6006"/>
                  </a:lnTo>
                  <a:lnTo>
                    <a:pt x="4500" y="6187"/>
                  </a:lnTo>
                  <a:lnTo>
                    <a:pt x="4380" y="6348"/>
                  </a:lnTo>
                  <a:lnTo>
                    <a:pt x="4219" y="6508"/>
                  </a:lnTo>
                  <a:lnTo>
                    <a:pt x="4078" y="6649"/>
                  </a:lnTo>
                  <a:lnTo>
                    <a:pt x="3898" y="6790"/>
                  </a:lnTo>
                  <a:lnTo>
                    <a:pt x="3737" y="6890"/>
                  </a:lnTo>
                  <a:lnTo>
                    <a:pt x="3536" y="6970"/>
                  </a:lnTo>
                  <a:lnTo>
                    <a:pt x="3355" y="7051"/>
                  </a:lnTo>
                  <a:lnTo>
                    <a:pt x="3175" y="7091"/>
                  </a:lnTo>
                  <a:lnTo>
                    <a:pt x="2974" y="7111"/>
                  </a:lnTo>
                  <a:lnTo>
                    <a:pt x="2793" y="7131"/>
                  </a:lnTo>
                  <a:lnTo>
                    <a:pt x="2612" y="7111"/>
                  </a:lnTo>
                  <a:lnTo>
                    <a:pt x="2431" y="7071"/>
                  </a:lnTo>
                  <a:lnTo>
                    <a:pt x="2251" y="7031"/>
                  </a:lnTo>
                  <a:lnTo>
                    <a:pt x="2090" y="6950"/>
                  </a:lnTo>
                  <a:lnTo>
                    <a:pt x="1909" y="6870"/>
                  </a:lnTo>
                  <a:lnTo>
                    <a:pt x="1748" y="6770"/>
                  </a:lnTo>
                  <a:lnTo>
                    <a:pt x="1608" y="6669"/>
                  </a:lnTo>
                  <a:lnTo>
                    <a:pt x="1467" y="6529"/>
                  </a:lnTo>
                  <a:lnTo>
                    <a:pt x="1327" y="6408"/>
                  </a:lnTo>
                  <a:lnTo>
                    <a:pt x="1206" y="6247"/>
                  </a:lnTo>
                  <a:lnTo>
                    <a:pt x="1085" y="6087"/>
                  </a:lnTo>
                  <a:lnTo>
                    <a:pt x="985" y="5926"/>
                  </a:lnTo>
                  <a:lnTo>
                    <a:pt x="885" y="5765"/>
                  </a:lnTo>
                  <a:lnTo>
                    <a:pt x="804" y="5564"/>
                  </a:lnTo>
                  <a:lnTo>
                    <a:pt x="744" y="5384"/>
                  </a:lnTo>
                  <a:lnTo>
                    <a:pt x="704" y="5183"/>
                  </a:lnTo>
                  <a:lnTo>
                    <a:pt x="664" y="5002"/>
                  </a:lnTo>
                  <a:lnTo>
                    <a:pt x="664" y="4821"/>
                  </a:lnTo>
                  <a:lnTo>
                    <a:pt x="644" y="4640"/>
                  </a:lnTo>
                  <a:lnTo>
                    <a:pt x="664" y="4439"/>
                  </a:lnTo>
                  <a:lnTo>
                    <a:pt x="704" y="4058"/>
                  </a:lnTo>
                  <a:lnTo>
                    <a:pt x="804" y="3676"/>
                  </a:lnTo>
                  <a:lnTo>
                    <a:pt x="965" y="3294"/>
                  </a:lnTo>
                  <a:lnTo>
                    <a:pt x="1146" y="2933"/>
                  </a:lnTo>
                  <a:lnTo>
                    <a:pt x="1387" y="2591"/>
                  </a:lnTo>
                  <a:lnTo>
                    <a:pt x="1648" y="2270"/>
                  </a:lnTo>
                  <a:lnTo>
                    <a:pt x="1909" y="2009"/>
                  </a:lnTo>
                  <a:lnTo>
                    <a:pt x="2210" y="1748"/>
                  </a:lnTo>
                  <a:lnTo>
                    <a:pt x="2512" y="1527"/>
                  </a:lnTo>
                  <a:lnTo>
                    <a:pt x="2873" y="1306"/>
                  </a:lnTo>
                  <a:lnTo>
                    <a:pt x="3235" y="1105"/>
                  </a:lnTo>
                  <a:lnTo>
                    <a:pt x="3637" y="944"/>
                  </a:lnTo>
                  <a:lnTo>
                    <a:pt x="4058" y="784"/>
                  </a:lnTo>
                  <a:lnTo>
                    <a:pt x="4500" y="623"/>
                  </a:lnTo>
                  <a:lnTo>
                    <a:pt x="4561" y="603"/>
                  </a:lnTo>
                  <a:lnTo>
                    <a:pt x="4621" y="583"/>
                  </a:lnTo>
                  <a:lnTo>
                    <a:pt x="4661" y="522"/>
                  </a:lnTo>
                  <a:lnTo>
                    <a:pt x="4701" y="482"/>
                  </a:lnTo>
                  <a:lnTo>
                    <a:pt x="4721" y="422"/>
                  </a:lnTo>
                  <a:lnTo>
                    <a:pt x="4721" y="362"/>
                  </a:lnTo>
                  <a:lnTo>
                    <a:pt x="4741" y="301"/>
                  </a:lnTo>
                  <a:lnTo>
                    <a:pt x="4721" y="221"/>
                  </a:lnTo>
                  <a:lnTo>
                    <a:pt x="4701" y="161"/>
                  </a:lnTo>
                  <a:lnTo>
                    <a:pt x="4661" y="121"/>
                  </a:lnTo>
                  <a:lnTo>
                    <a:pt x="4621" y="60"/>
                  </a:lnTo>
                  <a:lnTo>
                    <a:pt x="4561" y="40"/>
                  </a:lnTo>
                  <a:lnTo>
                    <a:pt x="4500"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4835450" y="983350"/>
              <a:ext cx="223975" cy="275225"/>
            </a:xfrm>
            <a:custGeom>
              <a:avLst/>
              <a:gdLst/>
              <a:ahLst/>
              <a:cxnLst/>
              <a:rect l="l" t="t" r="r" b="b"/>
              <a:pathLst>
                <a:path w="8959" h="11009" extrusionOk="0">
                  <a:moveTo>
                    <a:pt x="7955" y="0"/>
                  </a:moveTo>
                  <a:lnTo>
                    <a:pt x="7894" y="21"/>
                  </a:lnTo>
                  <a:lnTo>
                    <a:pt x="7834" y="41"/>
                  </a:lnTo>
                  <a:lnTo>
                    <a:pt x="7774" y="61"/>
                  </a:lnTo>
                  <a:lnTo>
                    <a:pt x="7714" y="121"/>
                  </a:lnTo>
                  <a:lnTo>
                    <a:pt x="7673" y="161"/>
                  </a:lnTo>
                  <a:lnTo>
                    <a:pt x="7653" y="221"/>
                  </a:lnTo>
                  <a:lnTo>
                    <a:pt x="7633" y="282"/>
                  </a:lnTo>
                  <a:lnTo>
                    <a:pt x="7633" y="342"/>
                  </a:lnTo>
                  <a:lnTo>
                    <a:pt x="7633" y="402"/>
                  </a:lnTo>
                  <a:lnTo>
                    <a:pt x="7653" y="462"/>
                  </a:lnTo>
                  <a:lnTo>
                    <a:pt x="7693" y="523"/>
                  </a:lnTo>
                  <a:lnTo>
                    <a:pt x="7874" y="824"/>
                  </a:lnTo>
                  <a:lnTo>
                    <a:pt x="8035" y="1145"/>
                  </a:lnTo>
                  <a:lnTo>
                    <a:pt x="8135" y="1467"/>
                  </a:lnTo>
                  <a:lnTo>
                    <a:pt x="8236" y="1828"/>
                  </a:lnTo>
                  <a:lnTo>
                    <a:pt x="8276" y="2170"/>
                  </a:lnTo>
                  <a:lnTo>
                    <a:pt x="8296" y="2531"/>
                  </a:lnTo>
                  <a:lnTo>
                    <a:pt x="8296" y="2893"/>
                  </a:lnTo>
                  <a:lnTo>
                    <a:pt x="8236" y="3234"/>
                  </a:lnTo>
                  <a:lnTo>
                    <a:pt x="8176" y="3596"/>
                  </a:lnTo>
                  <a:lnTo>
                    <a:pt x="8055" y="3938"/>
                  </a:lnTo>
                  <a:lnTo>
                    <a:pt x="7934" y="4259"/>
                  </a:lnTo>
                  <a:lnTo>
                    <a:pt x="7754" y="4580"/>
                  </a:lnTo>
                  <a:lnTo>
                    <a:pt x="7573" y="4882"/>
                  </a:lnTo>
                  <a:lnTo>
                    <a:pt x="7352" y="5143"/>
                  </a:lnTo>
                  <a:lnTo>
                    <a:pt x="7111" y="5404"/>
                  </a:lnTo>
                  <a:lnTo>
                    <a:pt x="6830" y="5625"/>
                  </a:lnTo>
                  <a:lnTo>
                    <a:pt x="6528" y="5826"/>
                  </a:lnTo>
                  <a:lnTo>
                    <a:pt x="6227" y="5986"/>
                  </a:lnTo>
                  <a:lnTo>
                    <a:pt x="5906" y="6127"/>
                  </a:lnTo>
                  <a:lnTo>
                    <a:pt x="5564" y="6268"/>
                  </a:lnTo>
                  <a:lnTo>
                    <a:pt x="5223" y="6368"/>
                  </a:lnTo>
                  <a:lnTo>
                    <a:pt x="4881" y="6489"/>
                  </a:lnTo>
                  <a:lnTo>
                    <a:pt x="4178" y="6669"/>
                  </a:lnTo>
                  <a:lnTo>
                    <a:pt x="3455" y="6870"/>
                  </a:lnTo>
                  <a:lnTo>
                    <a:pt x="3093" y="6971"/>
                  </a:lnTo>
                  <a:lnTo>
                    <a:pt x="2732" y="7111"/>
                  </a:lnTo>
                  <a:lnTo>
                    <a:pt x="2370" y="7252"/>
                  </a:lnTo>
                  <a:lnTo>
                    <a:pt x="2009" y="7433"/>
                  </a:lnTo>
                  <a:lnTo>
                    <a:pt x="1647" y="7614"/>
                  </a:lnTo>
                  <a:lnTo>
                    <a:pt x="1326" y="7855"/>
                  </a:lnTo>
                  <a:lnTo>
                    <a:pt x="1145" y="7995"/>
                  </a:lnTo>
                  <a:lnTo>
                    <a:pt x="964" y="8136"/>
                  </a:lnTo>
                  <a:lnTo>
                    <a:pt x="824" y="8296"/>
                  </a:lnTo>
                  <a:lnTo>
                    <a:pt x="663" y="8477"/>
                  </a:lnTo>
                  <a:lnTo>
                    <a:pt x="542" y="8658"/>
                  </a:lnTo>
                  <a:lnTo>
                    <a:pt x="422" y="8819"/>
                  </a:lnTo>
                  <a:lnTo>
                    <a:pt x="321" y="9020"/>
                  </a:lnTo>
                  <a:lnTo>
                    <a:pt x="221" y="9200"/>
                  </a:lnTo>
                  <a:lnTo>
                    <a:pt x="161" y="9381"/>
                  </a:lnTo>
                  <a:lnTo>
                    <a:pt x="80" y="9582"/>
                  </a:lnTo>
                  <a:lnTo>
                    <a:pt x="40" y="9783"/>
                  </a:lnTo>
                  <a:lnTo>
                    <a:pt x="20" y="9984"/>
                  </a:lnTo>
                  <a:lnTo>
                    <a:pt x="0" y="10165"/>
                  </a:lnTo>
                  <a:lnTo>
                    <a:pt x="0" y="10365"/>
                  </a:lnTo>
                  <a:lnTo>
                    <a:pt x="20" y="10566"/>
                  </a:lnTo>
                  <a:lnTo>
                    <a:pt x="40" y="10747"/>
                  </a:lnTo>
                  <a:lnTo>
                    <a:pt x="80" y="10868"/>
                  </a:lnTo>
                  <a:lnTo>
                    <a:pt x="161" y="10948"/>
                  </a:lnTo>
                  <a:lnTo>
                    <a:pt x="261" y="10988"/>
                  </a:lnTo>
                  <a:lnTo>
                    <a:pt x="362" y="11008"/>
                  </a:lnTo>
                  <a:lnTo>
                    <a:pt x="422" y="11008"/>
                  </a:lnTo>
                  <a:lnTo>
                    <a:pt x="502" y="10988"/>
                  </a:lnTo>
                  <a:lnTo>
                    <a:pt x="542" y="10948"/>
                  </a:lnTo>
                  <a:lnTo>
                    <a:pt x="603" y="10908"/>
                  </a:lnTo>
                  <a:lnTo>
                    <a:pt x="643" y="10868"/>
                  </a:lnTo>
                  <a:lnTo>
                    <a:pt x="663" y="10807"/>
                  </a:lnTo>
                  <a:lnTo>
                    <a:pt x="683" y="10747"/>
                  </a:lnTo>
                  <a:lnTo>
                    <a:pt x="683" y="10687"/>
                  </a:lnTo>
                  <a:lnTo>
                    <a:pt x="683" y="10627"/>
                  </a:lnTo>
                  <a:lnTo>
                    <a:pt x="663" y="10446"/>
                  </a:lnTo>
                  <a:lnTo>
                    <a:pt x="643" y="10285"/>
                  </a:lnTo>
                  <a:lnTo>
                    <a:pt x="643" y="10124"/>
                  </a:lnTo>
                  <a:lnTo>
                    <a:pt x="663" y="9964"/>
                  </a:lnTo>
                  <a:lnTo>
                    <a:pt x="703" y="9803"/>
                  </a:lnTo>
                  <a:lnTo>
                    <a:pt x="743" y="9642"/>
                  </a:lnTo>
                  <a:lnTo>
                    <a:pt x="884" y="9341"/>
                  </a:lnTo>
                  <a:lnTo>
                    <a:pt x="1045" y="9060"/>
                  </a:lnTo>
                  <a:lnTo>
                    <a:pt x="1245" y="8799"/>
                  </a:lnTo>
                  <a:lnTo>
                    <a:pt x="1466" y="8578"/>
                  </a:lnTo>
                  <a:lnTo>
                    <a:pt x="1707" y="8377"/>
                  </a:lnTo>
                  <a:lnTo>
                    <a:pt x="2009" y="8176"/>
                  </a:lnTo>
                  <a:lnTo>
                    <a:pt x="2330" y="7995"/>
                  </a:lnTo>
                  <a:lnTo>
                    <a:pt x="2652" y="7834"/>
                  </a:lnTo>
                  <a:lnTo>
                    <a:pt x="2993" y="7714"/>
                  </a:lnTo>
                  <a:lnTo>
                    <a:pt x="3334" y="7593"/>
                  </a:lnTo>
                  <a:lnTo>
                    <a:pt x="3676" y="7493"/>
                  </a:lnTo>
                  <a:lnTo>
                    <a:pt x="4339" y="7292"/>
                  </a:lnTo>
                  <a:lnTo>
                    <a:pt x="5082" y="7091"/>
                  </a:lnTo>
                  <a:lnTo>
                    <a:pt x="5464" y="6991"/>
                  </a:lnTo>
                  <a:lnTo>
                    <a:pt x="5825" y="6850"/>
                  </a:lnTo>
                  <a:lnTo>
                    <a:pt x="6187" y="6710"/>
                  </a:lnTo>
                  <a:lnTo>
                    <a:pt x="6528" y="6549"/>
                  </a:lnTo>
                  <a:lnTo>
                    <a:pt x="6870" y="6368"/>
                  </a:lnTo>
                  <a:lnTo>
                    <a:pt x="7211" y="6147"/>
                  </a:lnTo>
                  <a:lnTo>
                    <a:pt x="7533" y="5886"/>
                  </a:lnTo>
                  <a:lnTo>
                    <a:pt x="7834" y="5585"/>
                  </a:lnTo>
                  <a:lnTo>
                    <a:pt x="8095" y="5263"/>
                  </a:lnTo>
                  <a:lnTo>
                    <a:pt x="8336" y="4922"/>
                  </a:lnTo>
                  <a:lnTo>
                    <a:pt x="8517" y="4540"/>
                  </a:lnTo>
                  <a:lnTo>
                    <a:pt x="8678" y="4159"/>
                  </a:lnTo>
                  <a:lnTo>
                    <a:pt x="8798" y="3757"/>
                  </a:lnTo>
                  <a:lnTo>
                    <a:pt x="8899" y="3355"/>
                  </a:lnTo>
                  <a:lnTo>
                    <a:pt x="8939" y="2933"/>
                  </a:lnTo>
                  <a:lnTo>
                    <a:pt x="8959" y="2511"/>
                  </a:lnTo>
                  <a:lnTo>
                    <a:pt x="8939" y="2090"/>
                  </a:lnTo>
                  <a:lnTo>
                    <a:pt x="8879" y="1688"/>
                  </a:lnTo>
                  <a:lnTo>
                    <a:pt x="8778" y="1286"/>
                  </a:lnTo>
                  <a:lnTo>
                    <a:pt x="8638" y="884"/>
                  </a:lnTo>
                  <a:lnTo>
                    <a:pt x="8437" y="503"/>
                  </a:lnTo>
                  <a:lnTo>
                    <a:pt x="8216" y="141"/>
                  </a:lnTo>
                  <a:lnTo>
                    <a:pt x="8176" y="101"/>
                  </a:lnTo>
                  <a:lnTo>
                    <a:pt x="8135" y="61"/>
                  </a:lnTo>
                  <a:lnTo>
                    <a:pt x="8075" y="41"/>
                  </a:lnTo>
                  <a:lnTo>
                    <a:pt x="8015" y="21"/>
                  </a:lnTo>
                  <a:lnTo>
                    <a:pt x="7955" y="0"/>
                  </a:lnTo>
                  <a:close/>
                </a:path>
              </a:pathLst>
            </a:custGeom>
            <a:solidFill>
              <a:srgbClr val="2C3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11"/>
          <p:cNvSpPr/>
          <p:nvPr/>
        </p:nvSpPr>
        <p:spPr>
          <a:xfrm>
            <a:off x="1642870" y="1631214"/>
            <a:ext cx="6024513" cy="577850"/>
          </a:xfrm>
          <a:prstGeom prst="rect">
            <a:avLst/>
          </a:prstGeom>
        </p:spPr>
        <p:txBody>
          <a:bodyPr wrap="square">
            <a:spAutoFit/>
          </a:bodyPr>
          <a:lstStyle/>
          <a:p>
            <a:pPr algn="just">
              <a:lnSpc>
                <a:spcPct val="150000"/>
              </a:lnSpc>
            </a:pPr>
            <a:r>
              <a:rPr lang="en-US" sz="2400" b="1">
                <a:solidFill>
                  <a:schemeClr val="tx1"/>
                </a:solidFill>
              </a:rPr>
              <a:t>Chủ thể sản xuất</a:t>
            </a:r>
            <a:endParaRPr lang="en-US" sz="2400" b="1" dirty="0">
              <a:solidFill>
                <a:schemeClr val="tx1"/>
              </a:solidFill>
            </a:endParaRPr>
          </a:p>
        </p:txBody>
      </p:sp>
      <p:sp>
        <p:nvSpPr>
          <p:cNvPr id="3" name="Rounded Rectangle 2"/>
          <p:cNvSpPr/>
          <p:nvPr/>
        </p:nvSpPr>
        <p:spPr>
          <a:xfrm>
            <a:off x="2953011" y="751363"/>
            <a:ext cx="3387436" cy="5120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NỘI DUNG BÀI HỌC</a:t>
            </a:r>
          </a:p>
        </p:txBody>
      </p:sp>
      <p:sp>
        <p:nvSpPr>
          <p:cNvPr id="38" name="Google Shape;1690;p32"/>
          <p:cNvSpPr txBox="1">
            <a:spLocks noGrp="1"/>
          </p:cNvSpPr>
          <p:nvPr>
            <p:ph type="title" idx="8"/>
          </p:nvPr>
        </p:nvSpPr>
        <p:spPr>
          <a:xfrm>
            <a:off x="908651" y="2684272"/>
            <a:ext cx="683152" cy="6613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02</a:t>
            </a:r>
            <a:endParaRPr dirty="0">
              <a:latin typeface="+mn-lt"/>
            </a:endParaRPr>
          </a:p>
        </p:txBody>
      </p:sp>
      <p:sp>
        <p:nvSpPr>
          <p:cNvPr id="39" name="Rectangle 38"/>
          <p:cNvSpPr/>
          <p:nvPr/>
        </p:nvSpPr>
        <p:spPr>
          <a:xfrm>
            <a:off x="1634473" y="2700178"/>
            <a:ext cx="6024513" cy="646331"/>
          </a:xfrm>
          <a:prstGeom prst="rect">
            <a:avLst/>
          </a:prstGeom>
        </p:spPr>
        <p:txBody>
          <a:bodyPr wrap="square">
            <a:spAutoFit/>
          </a:bodyPr>
          <a:lstStyle/>
          <a:p>
            <a:pPr algn="just">
              <a:lnSpc>
                <a:spcPct val="150000"/>
              </a:lnSpc>
            </a:pPr>
            <a:r>
              <a:rPr lang="en-US" sz="2400" b="1" dirty="0" err="1">
                <a:solidFill>
                  <a:schemeClr val="tx1"/>
                </a:solidFill>
              </a:rPr>
              <a:t>Chủ</a:t>
            </a:r>
            <a:r>
              <a:rPr lang="en-US" sz="2400" b="1" dirty="0">
                <a:solidFill>
                  <a:schemeClr val="tx1"/>
                </a:solidFill>
              </a:rPr>
              <a:t> </a:t>
            </a:r>
            <a:r>
              <a:rPr lang="en-US" sz="2400" b="1" dirty="0" err="1">
                <a:solidFill>
                  <a:schemeClr val="tx1"/>
                </a:solidFill>
              </a:rPr>
              <a:t>thể</a:t>
            </a:r>
            <a:r>
              <a:rPr lang="en-US" sz="2400" b="1" dirty="0">
                <a:solidFill>
                  <a:schemeClr val="tx1"/>
                </a:solidFill>
              </a:rPr>
              <a:t> </a:t>
            </a:r>
            <a:r>
              <a:rPr lang="en-US" sz="2400" b="1" dirty="0" smtClean="0">
                <a:solidFill>
                  <a:schemeClr val="tx1"/>
                </a:solidFill>
              </a:rPr>
              <a:t>t</a:t>
            </a:r>
            <a:r>
              <a:rPr lang="vi-VN" sz="2400" b="1" dirty="0" smtClean="0">
                <a:solidFill>
                  <a:schemeClr val="tx1"/>
                </a:solidFill>
              </a:rPr>
              <a:t>iêu dùng</a:t>
            </a:r>
            <a:endParaRPr lang="en-US" sz="2400" b="1" dirty="0">
              <a:solidFill>
                <a:schemeClr val="tx1"/>
              </a:solidFill>
            </a:endParaRPr>
          </a:p>
        </p:txBody>
      </p:sp>
      <p:sp>
        <p:nvSpPr>
          <p:cNvPr id="40" name="Google Shape;1690;p32"/>
          <p:cNvSpPr txBox="1">
            <a:spLocks noGrp="1"/>
          </p:cNvSpPr>
          <p:nvPr>
            <p:ph type="title" idx="8"/>
          </p:nvPr>
        </p:nvSpPr>
        <p:spPr>
          <a:xfrm>
            <a:off x="4691918" y="1665628"/>
            <a:ext cx="683152" cy="6613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03</a:t>
            </a:r>
            <a:endParaRPr dirty="0">
              <a:latin typeface="+mn-lt"/>
            </a:endParaRPr>
          </a:p>
        </p:txBody>
      </p:sp>
      <p:sp>
        <p:nvSpPr>
          <p:cNvPr id="41" name="Rectangle 40"/>
          <p:cNvSpPr/>
          <p:nvPr/>
        </p:nvSpPr>
        <p:spPr>
          <a:xfrm>
            <a:off x="5417741" y="1674159"/>
            <a:ext cx="3121576" cy="646331"/>
          </a:xfrm>
          <a:prstGeom prst="rect">
            <a:avLst/>
          </a:prstGeom>
        </p:spPr>
        <p:txBody>
          <a:bodyPr wrap="square">
            <a:spAutoFit/>
          </a:bodyPr>
          <a:lstStyle/>
          <a:p>
            <a:pPr algn="just">
              <a:lnSpc>
                <a:spcPct val="150000"/>
              </a:lnSpc>
            </a:pPr>
            <a:r>
              <a:rPr lang="en-US" sz="2400" b="1" dirty="0" err="1">
                <a:solidFill>
                  <a:schemeClr val="tx1"/>
                </a:solidFill>
              </a:rPr>
              <a:t>Chủ</a:t>
            </a:r>
            <a:r>
              <a:rPr lang="en-US" sz="2400" b="1" dirty="0">
                <a:solidFill>
                  <a:schemeClr val="tx1"/>
                </a:solidFill>
              </a:rPr>
              <a:t> </a:t>
            </a:r>
            <a:r>
              <a:rPr lang="en-US" sz="2400" b="1" dirty="0" err="1">
                <a:solidFill>
                  <a:schemeClr val="tx1"/>
                </a:solidFill>
              </a:rPr>
              <a:t>thể</a:t>
            </a:r>
            <a:r>
              <a:rPr lang="en-US" sz="2400" b="1" dirty="0">
                <a:solidFill>
                  <a:schemeClr val="tx1"/>
                </a:solidFill>
              </a:rPr>
              <a:t> </a:t>
            </a:r>
            <a:r>
              <a:rPr lang="en-US" sz="2400" b="1" dirty="0" smtClean="0">
                <a:solidFill>
                  <a:schemeClr val="tx1"/>
                </a:solidFill>
              </a:rPr>
              <a:t>t</a:t>
            </a:r>
            <a:r>
              <a:rPr lang="vi-VN" sz="2400" b="1" dirty="0" smtClean="0">
                <a:solidFill>
                  <a:schemeClr val="tx1"/>
                </a:solidFill>
              </a:rPr>
              <a:t>rung gian</a:t>
            </a:r>
            <a:endParaRPr lang="en-US" sz="2400" b="1" dirty="0">
              <a:solidFill>
                <a:schemeClr val="tx1"/>
              </a:solidFill>
            </a:endParaRPr>
          </a:p>
        </p:txBody>
      </p:sp>
      <p:sp>
        <p:nvSpPr>
          <p:cNvPr id="42" name="Google Shape;1690;p32"/>
          <p:cNvSpPr txBox="1">
            <a:spLocks noGrp="1"/>
          </p:cNvSpPr>
          <p:nvPr>
            <p:ph type="title" idx="8"/>
          </p:nvPr>
        </p:nvSpPr>
        <p:spPr>
          <a:xfrm>
            <a:off x="4689399" y="2665303"/>
            <a:ext cx="683152" cy="6613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04</a:t>
            </a:r>
            <a:endParaRPr dirty="0">
              <a:latin typeface="+mn-lt"/>
            </a:endParaRPr>
          </a:p>
        </p:txBody>
      </p:sp>
      <p:sp>
        <p:nvSpPr>
          <p:cNvPr id="43" name="Rectangle 42"/>
          <p:cNvSpPr/>
          <p:nvPr/>
        </p:nvSpPr>
        <p:spPr>
          <a:xfrm>
            <a:off x="5431514" y="2717219"/>
            <a:ext cx="3159421" cy="646331"/>
          </a:xfrm>
          <a:prstGeom prst="rect">
            <a:avLst/>
          </a:prstGeom>
        </p:spPr>
        <p:txBody>
          <a:bodyPr wrap="square">
            <a:spAutoFit/>
          </a:bodyPr>
          <a:lstStyle/>
          <a:p>
            <a:pPr algn="just">
              <a:lnSpc>
                <a:spcPct val="150000"/>
              </a:lnSpc>
            </a:pPr>
            <a:r>
              <a:rPr lang="en-US" sz="2400" b="1" dirty="0" err="1">
                <a:solidFill>
                  <a:schemeClr val="tx1"/>
                </a:solidFill>
              </a:rPr>
              <a:t>Chủ</a:t>
            </a:r>
            <a:r>
              <a:rPr lang="en-US" sz="2400" b="1" dirty="0">
                <a:solidFill>
                  <a:schemeClr val="tx1"/>
                </a:solidFill>
              </a:rPr>
              <a:t> </a:t>
            </a:r>
            <a:r>
              <a:rPr lang="en-US" sz="2400" b="1" dirty="0" err="1">
                <a:solidFill>
                  <a:schemeClr val="tx1"/>
                </a:solidFill>
              </a:rPr>
              <a:t>thể</a:t>
            </a:r>
            <a:r>
              <a:rPr lang="en-US" sz="2400" b="1" dirty="0">
                <a:solidFill>
                  <a:schemeClr val="tx1"/>
                </a:solidFill>
              </a:rPr>
              <a:t> </a:t>
            </a:r>
            <a:r>
              <a:rPr lang="vi-VN" sz="2400" b="1" dirty="0" smtClean="0">
                <a:solidFill>
                  <a:schemeClr val="tx1"/>
                </a:solidFill>
              </a:rPr>
              <a:t>N</a:t>
            </a:r>
            <a:r>
              <a:rPr lang="en-US" sz="2400" b="1" dirty="0" err="1" smtClean="0">
                <a:solidFill>
                  <a:schemeClr val="tx1"/>
                </a:solidFill>
              </a:rPr>
              <a:t>hà</a:t>
            </a:r>
            <a:r>
              <a:rPr lang="en-US" sz="2400" b="1" dirty="0" smtClean="0">
                <a:solidFill>
                  <a:schemeClr val="tx1"/>
                </a:solidFill>
              </a:rPr>
              <a:t> </a:t>
            </a:r>
            <a:r>
              <a:rPr lang="en-US" sz="2400" b="1" dirty="0" err="1">
                <a:solidFill>
                  <a:schemeClr val="tx1"/>
                </a:solidFill>
              </a:rPr>
              <a:t>nước</a:t>
            </a:r>
            <a:endParaRPr lang="en-US" sz="2400" b="1" dirty="0">
              <a:solidFill>
                <a:schemeClr val="tx1"/>
              </a:solidFill>
            </a:endParaRPr>
          </a:p>
        </p:txBody>
      </p:sp>
      <p:pic>
        <p:nvPicPr>
          <p:cNvPr id="44" name="Picture 10"/>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282009" y="3683611"/>
            <a:ext cx="1253284" cy="1723744"/>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90"/>
                                        </p:tgtEl>
                                        <p:attrNameLst>
                                          <p:attrName>style.visibility</p:attrName>
                                        </p:attrNameLst>
                                      </p:cBhvr>
                                      <p:to>
                                        <p:strVal val="visible"/>
                                      </p:to>
                                    </p:set>
                                    <p:animEffect transition="in" filter="fade">
                                      <p:cBhvr>
                                        <p:cTn id="7" dur="500"/>
                                        <p:tgtEl>
                                          <p:spTgt spid="169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 grpId="0" animBg="1"/>
      <p:bldP spid="12" grpId="0"/>
      <p:bldP spid="38" grpId="0" animBg="1"/>
      <p:bldP spid="39" grpId="0"/>
      <p:bldP spid="40" grpId="0" animBg="1"/>
      <p:bldP spid="41" grpId="0"/>
      <p:bldP spid="42"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308" y="3136604"/>
            <a:ext cx="3864070" cy="2287189"/>
          </a:xfrm>
          <a:prstGeom prst="rect">
            <a:avLst/>
          </a:prstGeom>
        </p:spPr>
      </p:pic>
      <p:pic>
        <p:nvPicPr>
          <p:cNvPr id="84" name="Picture 6"/>
          <p:cNvPicPr>
            <a:picLocks noChangeAspect="1"/>
          </p:cNvPicPr>
          <p:nvPr/>
        </p:nvPicPr>
        <p:blipFill>
          <a:blip r:embed="rId4"/>
          <a:srcRect/>
          <a:stretch>
            <a:fillRect/>
          </a:stretch>
        </p:blipFill>
        <p:spPr>
          <a:xfrm>
            <a:off x="413588" y="367179"/>
            <a:ext cx="7867967" cy="4672412"/>
          </a:xfrm>
          <a:prstGeom prst="rect">
            <a:avLst/>
          </a:prstGeom>
        </p:spPr>
      </p:pic>
      <p:sp>
        <p:nvSpPr>
          <p:cNvPr id="3" name="TextBox 2"/>
          <p:cNvSpPr txBox="1"/>
          <p:nvPr/>
        </p:nvSpPr>
        <p:spPr>
          <a:xfrm>
            <a:off x="2716237" y="1603664"/>
            <a:ext cx="3193503" cy="769441"/>
          </a:xfrm>
          <a:prstGeom prst="rect">
            <a:avLst/>
          </a:prstGeom>
          <a:noFill/>
        </p:spPr>
        <p:txBody>
          <a:bodyPr wrap="none" rtlCol="0">
            <a:spAutoFit/>
          </a:bodyPr>
          <a:lstStyle/>
          <a:p>
            <a:pPr algn="ctr"/>
            <a:r>
              <a:rPr lang="vi-VN" sz="4400" b="1" dirty="0" smtClean="0">
                <a:solidFill>
                  <a:srgbClr val="002060"/>
                </a:solidFill>
              </a:rPr>
              <a:t>VẬN DỤNG</a:t>
            </a:r>
            <a:endParaRPr lang="en-US" sz="4400" b="1" dirty="0">
              <a:solidFill>
                <a:srgbClr val="002060"/>
              </a:solidFill>
            </a:endParaRPr>
          </a:p>
        </p:txBody>
      </p:sp>
    </p:spTree>
    <p:extLst>
      <p:ext uri="{BB962C8B-B14F-4D97-AF65-F5344CB8AC3E}">
        <p14:creationId xmlns="" xmlns:p14="http://schemas.microsoft.com/office/powerpoint/2010/main" val="734530809"/>
      </p:ext>
    </p:extLst>
  </p:cSld>
  <p:clrMapOvr>
    <a:masterClrMapping/>
  </p:clrMapOvr>
  <p:transition spd="slow">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pic>
        <p:nvPicPr>
          <p:cNvPr id="254" name="Picture 2"/>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3448800" y="927328"/>
            <a:ext cx="1522389" cy="4129772"/>
          </a:xfrm>
          <a:prstGeom prst="rect">
            <a:avLst/>
          </a:prstGeom>
        </p:spPr>
      </p:pic>
      <p:pic>
        <p:nvPicPr>
          <p:cNvPr id="130" name="Picture 12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110728" y="0"/>
            <a:ext cx="1033272" cy="1143000"/>
          </a:xfrm>
          <a:prstGeom prst="rect">
            <a:avLst/>
          </a:prstGeom>
        </p:spPr>
      </p:pic>
      <p:sp>
        <p:nvSpPr>
          <p:cNvPr id="131" name="Rounded Rectangle 130"/>
          <p:cNvSpPr/>
          <p:nvPr/>
        </p:nvSpPr>
        <p:spPr>
          <a:xfrm>
            <a:off x="161863" y="179544"/>
            <a:ext cx="2746938" cy="189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3200" b="1" dirty="0" smtClean="0">
                <a:solidFill>
                  <a:srgbClr val="FF0000"/>
                </a:solidFill>
              </a:rPr>
              <a:t>BÀI TẬP VẬN DỤNG</a:t>
            </a:r>
            <a:endParaRPr lang="en-US" sz="3200" b="1" dirty="0">
              <a:solidFill>
                <a:srgbClr val="FF0000"/>
              </a:solidFill>
            </a:endParaRPr>
          </a:p>
        </p:txBody>
      </p:sp>
      <p:pic>
        <p:nvPicPr>
          <p:cNvPr id="129" name="Picture 12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302613" y="115143"/>
            <a:ext cx="1033272" cy="1143000"/>
          </a:xfrm>
          <a:prstGeom prst="rect">
            <a:avLst/>
          </a:prstGeom>
        </p:spPr>
      </p:pic>
      <p:sp>
        <p:nvSpPr>
          <p:cNvPr id="7" name="Rectangle 6"/>
          <p:cNvSpPr/>
          <p:nvPr/>
        </p:nvSpPr>
        <p:spPr>
          <a:xfrm>
            <a:off x="5011200" y="943200"/>
            <a:ext cx="3628800" cy="3484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pPr>
            <a:r>
              <a:rPr lang="vi-VN" sz="2400" i="1" dirty="0" smtClean="0">
                <a:solidFill>
                  <a:srgbClr val="000000"/>
                </a:solidFill>
              </a:rPr>
              <a:t>Em hãy thiết kế một sản phẩm truyền thông (viết khẩu hiệu, vẽ tranh) thể hiện thông điệp phát triển kinh tế gắn liền với bảo vệ môi trường.</a:t>
            </a:r>
            <a:endParaRPr lang="en-US" sz="2400" i="1" dirty="0">
              <a:solidFill>
                <a:srgbClr val="000000"/>
              </a:solidFill>
            </a:endParaRPr>
          </a:p>
        </p:txBody>
      </p:sp>
      <p:pic>
        <p:nvPicPr>
          <p:cNvPr id="8" name="Picture 10"/>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a:off x="354009" y="3103200"/>
            <a:ext cx="1664814" cy="2289755"/>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anim calcmode="lin" valueType="num">
                                      <p:cBhvr>
                                        <p:cTn id="8" dur="500" fill="hold"/>
                                        <p:tgtEl>
                                          <p:spTgt spid="129"/>
                                        </p:tgtEl>
                                        <p:attrNameLst>
                                          <p:attrName>ppt_x</p:attrName>
                                        </p:attrNameLst>
                                      </p:cBhvr>
                                      <p:tavLst>
                                        <p:tav tm="0">
                                          <p:val>
                                            <p:strVal val="#ppt_x"/>
                                          </p:val>
                                        </p:tav>
                                        <p:tav tm="100000">
                                          <p:val>
                                            <p:strVal val="#ppt_x"/>
                                          </p:val>
                                        </p:tav>
                                      </p:tavLst>
                                    </p:anim>
                                    <p:anim calcmode="lin" valueType="num">
                                      <p:cBhvr>
                                        <p:cTn id="9" dur="500" fill="hold"/>
                                        <p:tgtEl>
                                          <p:spTgt spid="1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anim calcmode="lin" valueType="num">
                                      <p:cBhvr>
                                        <p:cTn id="13" dur="500" fill="hold"/>
                                        <p:tgtEl>
                                          <p:spTgt spid="130"/>
                                        </p:tgtEl>
                                        <p:attrNameLst>
                                          <p:attrName>ppt_x</p:attrName>
                                        </p:attrNameLst>
                                      </p:cBhvr>
                                      <p:tavLst>
                                        <p:tav tm="0">
                                          <p:val>
                                            <p:strVal val="#ppt_x"/>
                                          </p:val>
                                        </p:tav>
                                        <p:tav tm="100000">
                                          <p:val>
                                            <p:strVal val="#ppt_x"/>
                                          </p:val>
                                        </p:tav>
                                      </p:tavLst>
                                    </p:anim>
                                    <p:anim calcmode="lin" valueType="num">
                                      <p:cBhvr>
                                        <p:cTn id="14" dur="5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308" y="3136604"/>
            <a:ext cx="3864070" cy="2287189"/>
          </a:xfrm>
          <a:prstGeom prst="rect">
            <a:avLst/>
          </a:prstGeom>
        </p:spPr>
      </p:pic>
      <p:pic>
        <p:nvPicPr>
          <p:cNvPr id="84" name="Picture 6"/>
          <p:cNvPicPr>
            <a:picLocks noChangeAspect="1"/>
          </p:cNvPicPr>
          <p:nvPr/>
        </p:nvPicPr>
        <p:blipFill>
          <a:blip r:embed="rId4"/>
          <a:srcRect/>
          <a:stretch>
            <a:fillRect/>
          </a:stretch>
        </p:blipFill>
        <p:spPr>
          <a:xfrm>
            <a:off x="413588" y="367179"/>
            <a:ext cx="7867967" cy="4672412"/>
          </a:xfrm>
          <a:prstGeom prst="rect">
            <a:avLst/>
          </a:prstGeom>
        </p:spPr>
      </p:pic>
      <p:sp>
        <p:nvSpPr>
          <p:cNvPr id="3" name="TextBox 2"/>
          <p:cNvSpPr txBox="1"/>
          <p:nvPr/>
        </p:nvSpPr>
        <p:spPr>
          <a:xfrm>
            <a:off x="2430219" y="1610591"/>
            <a:ext cx="3834704" cy="492443"/>
          </a:xfrm>
          <a:prstGeom prst="rect">
            <a:avLst/>
          </a:prstGeom>
          <a:noFill/>
        </p:spPr>
        <p:txBody>
          <a:bodyPr wrap="none" rtlCol="0">
            <a:spAutoFit/>
          </a:bodyPr>
          <a:lstStyle/>
          <a:p>
            <a:r>
              <a:rPr lang="en-US" sz="2600" b="1">
                <a:solidFill>
                  <a:srgbClr val="002060"/>
                </a:solidFill>
              </a:rPr>
              <a:t>1. CHỦ THỂ SẢN XUẤT</a:t>
            </a:r>
          </a:p>
        </p:txBody>
      </p:sp>
    </p:spTree>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grpSp>
        <p:nvGrpSpPr>
          <p:cNvPr id="1811" name="Google Shape;1811;p34"/>
          <p:cNvGrpSpPr/>
          <p:nvPr/>
        </p:nvGrpSpPr>
        <p:grpSpPr>
          <a:xfrm>
            <a:off x="192921" y="0"/>
            <a:ext cx="8786221" cy="5201647"/>
            <a:chOff x="1551000" y="452264"/>
            <a:chExt cx="6042000" cy="4363911"/>
          </a:xfrm>
        </p:grpSpPr>
        <p:sp>
          <p:nvSpPr>
            <p:cNvPr id="1812" name="Google Shape;1812;p34"/>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3" name="Google Shape;1813;p34"/>
            <p:cNvGrpSpPr/>
            <p:nvPr/>
          </p:nvGrpSpPr>
          <p:grpSpPr>
            <a:xfrm>
              <a:off x="1705800" y="452264"/>
              <a:ext cx="5732400" cy="4147136"/>
              <a:chOff x="628875" y="452264"/>
              <a:chExt cx="5732400" cy="4147136"/>
            </a:xfrm>
          </p:grpSpPr>
          <p:sp>
            <p:nvSpPr>
              <p:cNvPr id="1814" name="Google Shape;1814;p34"/>
              <p:cNvSpPr/>
              <p:nvPr/>
            </p:nvSpPr>
            <p:spPr>
              <a:xfrm>
                <a:off x="628875" y="617500"/>
                <a:ext cx="568325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4"/>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6" name="Google Shape;1816;p34"/>
              <p:cNvGrpSpPr/>
              <p:nvPr/>
            </p:nvGrpSpPr>
            <p:grpSpPr>
              <a:xfrm>
                <a:off x="816950" y="452264"/>
                <a:ext cx="196200" cy="375250"/>
                <a:chOff x="816950" y="467150"/>
                <a:chExt cx="196200" cy="375250"/>
              </a:xfrm>
            </p:grpSpPr>
            <p:sp>
              <p:nvSpPr>
                <p:cNvPr id="1817" name="Google Shape;181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34"/>
              <p:cNvGrpSpPr/>
              <p:nvPr/>
            </p:nvGrpSpPr>
            <p:grpSpPr>
              <a:xfrm>
                <a:off x="1244763" y="452264"/>
                <a:ext cx="196200" cy="375250"/>
                <a:chOff x="816950" y="467150"/>
                <a:chExt cx="196200" cy="375250"/>
              </a:xfrm>
            </p:grpSpPr>
            <p:sp>
              <p:nvSpPr>
                <p:cNvPr id="1820" name="Google Shape;182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34"/>
              <p:cNvGrpSpPr/>
              <p:nvPr/>
            </p:nvGrpSpPr>
            <p:grpSpPr>
              <a:xfrm>
                <a:off x="1672575" y="452264"/>
                <a:ext cx="196200" cy="375250"/>
                <a:chOff x="816950" y="467150"/>
                <a:chExt cx="196200" cy="375250"/>
              </a:xfrm>
            </p:grpSpPr>
            <p:sp>
              <p:nvSpPr>
                <p:cNvPr id="1823" name="Google Shape;182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5" name="Google Shape;1825;p34"/>
              <p:cNvGrpSpPr/>
              <p:nvPr/>
            </p:nvGrpSpPr>
            <p:grpSpPr>
              <a:xfrm>
                <a:off x="2100388" y="452264"/>
                <a:ext cx="196200" cy="375250"/>
                <a:chOff x="816950" y="467150"/>
                <a:chExt cx="196200" cy="375250"/>
              </a:xfrm>
            </p:grpSpPr>
            <p:sp>
              <p:nvSpPr>
                <p:cNvPr id="1826" name="Google Shape;1826;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34"/>
              <p:cNvGrpSpPr/>
              <p:nvPr/>
            </p:nvGrpSpPr>
            <p:grpSpPr>
              <a:xfrm>
                <a:off x="2528200" y="452264"/>
                <a:ext cx="196200" cy="375250"/>
                <a:chOff x="816950" y="467150"/>
                <a:chExt cx="196200" cy="375250"/>
              </a:xfrm>
            </p:grpSpPr>
            <p:sp>
              <p:nvSpPr>
                <p:cNvPr id="1829" name="Google Shape;1829;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34"/>
              <p:cNvGrpSpPr/>
              <p:nvPr/>
            </p:nvGrpSpPr>
            <p:grpSpPr>
              <a:xfrm>
                <a:off x="2956013" y="452264"/>
                <a:ext cx="196200" cy="375250"/>
                <a:chOff x="816950" y="467150"/>
                <a:chExt cx="196200" cy="375250"/>
              </a:xfrm>
            </p:grpSpPr>
            <p:sp>
              <p:nvSpPr>
                <p:cNvPr id="1832" name="Google Shape;1832;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34"/>
              <p:cNvGrpSpPr/>
              <p:nvPr/>
            </p:nvGrpSpPr>
            <p:grpSpPr>
              <a:xfrm>
                <a:off x="3383825" y="452264"/>
                <a:ext cx="196200" cy="375250"/>
                <a:chOff x="816950" y="467150"/>
                <a:chExt cx="196200" cy="375250"/>
              </a:xfrm>
            </p:grpSpPr>
            <p:sp>
              <p:nvSpPr>
                <p:cNvPr id="1835" name="Google Shape;1835;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7" name="Google Shape;1837;p34"/>
              <p:cNvGrpSpPr/>
              <p:nvPr/>
            </p:nvGrpSpPr>
            <p:grpSpPr>
              <a:xfrm>
                <a:off x="3811638" y="452264"/>
                <a:ext cx="196200" cy="375250"/>
                <a:chOff x="816950" y="467150"/>
                <a:chExt cx="196200" cy="375250"/>
              </a:xfrm>
            </p:grpSpPr>
            <p:sp>
              <p:nvSpPr>
                <p:cNvPr id="1838" name="Google Shape;1838;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0" name="Google Shape;1840;p34"/>
              <p:cNvGrpSpPr/>
              <p:nvPr/>
            </p:nvGrpSpPr>
            <p:grpSpPr>
              <a:xfrm>
                <a:off x="4239450" y="452264"/>
                <a:ext cx="196200" cy="375250"/>
                <a:chOff x="816950" y="467150"/>
                <a:chExt cx="196200" cy="375250"/>
              </a:xfrm>
            </p:grpSpPr>
            <p:sp>
              <p:nvSpPr>
                <p:cNvPr id="1841" name="Google Shape;1841;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4"/>
              <p:cNvGrpSpPr/>
              <p:nvPr/>
            </p:nvGrpSpPr>
            <p:grpSpPr>
              <a:xfrm>
                <a:off x="4667263" y="452264"/>
                <a:ext cx="196200" cy="375250"/>
                <a:chOff x="816950" y="467150"/>
                <a:chExt cx="196200" cy="375250"/>
              </a:xfrm>
            </p:grpSpPr>
            <p:sp>
              <p:nvSpPr>
                <p:cNvPr id="1844" name="Google Shape;1844;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6" name="Google Shape;1846;p34"/>
              <p:cNvGrpSpPr/>
              <p:nvPr/>
            </p:nvGrpSpPr>
            <p:grpSpPr>
              <a:xfrm>
                <a:off x="5095075" y="452264"/>
                <a:ext cx="196200" cy="375250"/>
                <a:chOff x="816950" y="467150"/>
                <a:chExt cx="196200" cy="375250"/>
              </a:xfrm>
            </p:grpSpPr>
            <p:sp>
              <p:nvSpPr>
                <p:cNvPr id="1847" name="Google Shape;184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9" name="Google Shape;1849;p34"/>
              <p:cNvGrpSpPr/>
              <p:nvPr/>
            </p:nvGrpSpPr>
            <p:grpSpPr>
              <a:xfrm>
                <a:off x="5522888" y="452264"/>
                <a:ext cx="196200" cy="375250"/>
                <a:chOff x="816950" y="467150"/>
                <a:chExt cx="196200" cy="375250"/>
              </a:xfrm>
            </p:grpSpPr>
            <p:sp>
              <p:nvSpPr>
                <p:cNvPr id="1850" name="Google Shape;185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34"/>
              <p:cNvGrpSpPr/>
              <p:nvPr/>
            </p:nvGrpSpPr>
            <p:grpSpPr>
              <a:xfrm>
                <a:off x="5950700" y="452264"/>
                <a:ext cx="196200" cy="375250"/>
                <a:chOff x="816950" y="467150"/>
                <a:chExt cx="196200" cy="375250"/>
              </a:xfrm>
            </p:grpSpPr>
            <p:sp>
              <p:nvSpPr>
                <p:cNvPr id="1853" name="Google Shape;185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 name="TextBox 3"/>
          <p:cNvSpPr txBox="1"/>
          <p:nvPr/>
        </p:nvSpPr>
        <p:spPr>
          <a:xfrm>
            <a:off x="563703" y="774234"/>
            <a:ext cx="3939294" cy="400110"/>
          </a:xfrm>
          <a:prstGeom prst="rect">
            <a:avLst/>
          </a:prstGeom>
          <a:noFill/>
        </p:spPr>
        <p:txBody>
          <a:bodyPr wrap="square" rtlCol="0">
            <a:spAutoFit/>
          </a:bodyPr>
          <a:lstStyle/>
          <a:p>
            <a:r>
              <a:rPr lang="en-US" sz="2000" b="1" dirty="0">
                <a:solidFill>
                  <a:schemeClr val="accent4">
                    <a:lumMod val="50000"/>
                  </a:schemeClr>
                </a:solidFill>
              </a:rPr>
              <a:t>1. CHỦ THỂ SẢN XUẤT</a:t>
            </a:r>
          </a:p>
        </p:txBody>
      </p:sp>
      <p:cxnSp>
        <p:nvCxnSpPr>
          <p:cNvPr id="3" name="Straight Connector 2"/>
          <p:cNvCxnSpPr/>
          <p:nvPr/>
        </p:nvCxnSpPr>
        <p:spPr>
          <a:xfrm flipV="1">
            <a:off x="691527" y="1154351"/>
            <a:ext cx="2758964" cy="3055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148" name="Picture 4"/>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2643419" y="2203527"/>
            <a:ext cx="3015434" cy="2824172"/>
          </a:xfrm>
          <a:prstGeom prst="rect">
            <a:avLst/>
          </a:prstGeom>
        </p:spPr>
      </p:pic>
      <p:sp>
        <p:nvSpPr>
          <p:cNvPr id="6" name="Rounded Rectangle 5"/>
          <p:cNvSpPr/>
          <p:nvPr/>
        </p:nvSpPr>
        <p:spPr>
          <a:xfrm>
            <a:off x="660679" y="1296256"/>
            <a:ext cx="2072932" cy="405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t>Hoạt</a:t>
            </a:r>
            <a:r>
              <a:rPr lang="en-US" sz="1800" b="1" dirty="0"/>
              <a:t> </a:t>
            </a:r>
            <a:r>
              <a:rPr lang="en-US" sz="1800" b="1" dirty="0" err="1"/>
              <a:t>động</a:t>
            </a:r>
            <a:r>
              <a:rPr lang="en-US" sz="1800" b="1" dirty="0"/>
              <a:t> </a:t>
            </a:r>
            <a:r>
              <a:rPr lang="en-US" sz="1800" b="1" dirty="0" err="1"/>
              <a:t>nhóm</a:t>
            </a:r>
            <a:endParaRPr lang="en-US" sz="1800" b="1" dirty="0"/>
          </a:p>
        </p:txBody>
      </p:sp>
      <p:sp>
        <p:nvSpPr>
          <p:cNvPr id="150" name="Rectangle 149"/>
          <p:cNvSpPr/>
          <p:nvPr/>
        </p:nvSpPr>
        <p:spPr>
          <a:xfrm>
            <a:off x="518400" y="1994400"/>
            <a:ext cx="2246400" cy="1224000"/>
          </a:xfrm>
          <a:prstGeom prst="rect">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dirty="0" smtClean="0">
                <a:solidFill>
                  <a:srgbClr val="000000"/>
                </a:solidFill>
                <a:latin typeface="Arial" pitchFamily="34" charset="0"/>
                <a:cs typeface="Arial" pitchFamily="34" charset="0"/>
              </a:rPr>
              <a:t>Quan sát tranh, đọc thông tin SGK/12 và trả lời câu hỏi: </a:t>
            </a:r>
            <a:endParaRPr lang="en-US" sz="1800" dirty="0">
              <a:solidFill>
                <a:srgbClr val="000000"/>
              </a:solidFill>
              <a:latin typeface="Arial" pitchFamily="34" charset="0"/>
              <a:cs typeface="Arial" pitchFamily="34" charset="0"/>
            </a:endParaRPr>
          </a:p>
        </p:txBody>
      </p:sp>
      <p:sp>
        <p:nvSpPr>
          <p:cNvPr id="53" name="Rounded Rectangular Callout 52"/>
          <p:cNvSpPr/>
          <p:nvPr/>
        </p:nvSpPr>
        <p:spPr>
          <a:xfrm>
            <a:off x="4824000" y="784800"/>
            <a:ext cx="3679200" cy="1720800"/>
          </a:xfrm>
          <a:prstGeom prst="wedgeRoundRectCallout">
            <a:avLst>
              <a:gd name="adj1" fmla="val -49992"/>
              <a:gd name="adj2" fmla="val 768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i="1" dirty="0" smtClean="0"/>
              <a:t>Các nhân vật trong các bức tranh và anh Q tham gia vào nền kinh tế với vai trò là chủ thể gì? Họ có đóng góp gì cho đời sống xã hội?</a:t>
            </a:r>
            <a:endParaRPr lang="en-US" sz="2000" i="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barn(inVertical)">
                                      <p:cBhvr>
                                        <p:cTn id="15" dur="500"/>
                                        <p:tgtEl>
                                          <p:spTgt spid="14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wipe(down)">
                                      <p:cBhvr>
                                        <p:cTn id="23"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grpSp>
        <p:nvGrpSpPr>
          <p:cNvPr id="2" name="Google Shape;1811;p34"/>
          <p:cNvGrpSpPr/>
          <p:nvPr/>
        </p:nvGrpSpPr>
        <p:grpSpPr>
          <a:xfrm>
            <a:off x="181347" y="0"/>
            <a:ext cx="8786221" cy="5201647"/>
            <a:chOff x="1551000" y="452264"/>
            <a:chExt cx="6042000" cy="4363911"/>
          </a:xfrm>
        </p:grpSpPr>
        <p:sp>
          <p:nvSpPr>
            <p:cNvPr id="1812" name="Google Shape;1812;p34"/>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 name="Google Shape;1813;p34"/>
            <p:cNvGrpSpPr/>
            <p:nvPr/>
          </p:nvGrpSpPr>
          <p:grpSpPr>
            <a:xfrm>
              <a:off x="1705800" y="452264"/>
              <a:ext cx="5732400" cy="4147136"/>
              <a:chOff x="628875" y="452264"/>
              <a:chExt cx="5732400" cy="4147136"/>
            </a:xfrm>
          </p:grpSpPr>
          <p:sp>
            <p:nvSpPr>
              <p:cNvPr id="1814" name="Google Shape;1814;p34"/>
              <p:cNvSpPr/>
              <p:nvPr/>
            </p:nvSpPr>
            <p:spPr>
              <a:xfrm>
                <a:off x="628875" y="617500"/>
                <a:ext cx="568325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5" name="Google Shape;1815;p34"/>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 name="Google Shape;1816;p34"/>
              <p:cNvGrpSpPr/>
              <p:nvPr/>
            </p:nvGrpSpPr>
            <p:grpSpPr>
              <a:xfrm>
                <a:off x="816950" y="452264"/>
                <a:ext cx="196200" cy="375250"/>
                <a:chOff x="816950" y="467150"/>
                <a:chExt cx="196200" cy="375250"/>
              </a:xfrm>
            </p:grpSpPr>
            <p:sp>
              <p:nvSpPr>
                <p:cNvPr id="1817" name="Google Shape;181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8" name="Google Shape;181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8" name="Google Shape;1819;p34"/>
              <p:cNvGrpSpPr/>
              <p:nvPr/>
            </p:nvGrpSpPr>
            <p:grpSpPr>
              <a:xfrm>
                <a:off x="1244763" y="452264"/>
                <a:ext cx="196200" cy="375250"/>
                <a:chOff x="816950" y="467150"/>
                <a:chExt cx="196200" cy="375250"/>
              </a:xfrm>
            </p:grpSpPr>
            <p:sp>
              <p:nvSpPr>
                <p:cNvPr id="1820" name="Google Shape;182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1" name="Google Shape;182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9" name="Google Shape;1822;p34"/>
              <p:cNvGrpSpPr/>
              <p:nvPr/>
            </p:nvGrpSpPr>
            <p:grpSpPr>
              <a:xfrm>
                <a:off x="1672575" y="452264"/>
                <a:ext cx="196200" cy="375250"/>
                <a:chOff x="816950" y="467150"/>
                <a:chExt cx="196200" cy="375250"/>
              </a:xfrm>
            </p:grpSpPr>
            <p:sp>
              <p:nvSpPr>
                <p:cNvPr id="1823" name="Google Shape;182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4" name="Google Shape;182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0" name="Google Shape;1825;p34"/>
              <p:cNvGrpSpPr/>
              <p:nvPr/>
            </p:nvGrpSpPr>
            <p:grpSpPr>
              <a:xfrm>
                <a:off x="2100388" y="452264"/>
                <a:ext cx="196200" cy="375250"/>
                <a:chOff x="816950" y="467150"/>
                <a:chExt cx="196200" cy="375250"/>
              </a:xfrm>
            </p:grpSpPr>
            <p:sp>
              <p:nvSpPr>
                <p:cNvPr id="1826" name="Google Shape;1826;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7" name="Google Shape;1827;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1" name="Google Shape;1828;p34"/>
              <p:cNvGrpSpPr/>
              <p:nvPr/>
            </p:nvGrpSpPr>
            <p:grpSpPr>
              <a:xfrm>
                <a:off x="2528200" y="452264"/>
                <a:ext cx="196200" cy="375250"/>
                <a:chOff x="816950" y="467150"/>
                <a:chExt cx="196200" cy="375250"/>
              </a:xfrm>
            </p:grpSpPr>
            <p:sp>
              <p:nvSpPr>
                <p:cNvPr id="1829" name="Google Shape;1829;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0" name="Google Shape;1830;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2" name="Google Shape;1831;p34"/>
              <p:cNvGrpSpPr/>
              <p:nvPr/>
            </p:nvGrpSpPr>
            <p:grpSpPr>
              <a:xfrm>
                <a:off x="2956013" y="452264"/>
                <a:ext cx="196200" cy="375250"/>
                <a:chOff x="816950" y="467150"/>
                <a:chExt cx="196200" cy="375250"/>
              </a:xfrm>
            </p:grpSpPr>
            <p:sp>
              <p:nvSpPr>
                <p:cNvPr id="1832" name="Google Shape;1832;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3" name="Google Shape;1833;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3" name="Google Shape;1834;p34"/>
              <p:cNvGrpSpPr/>
              <p:nvPr/>
            </p:nvGrpSpPr>
            <p:grpSpPr>
              <a:xfrm>
                <a:off x="3383825" y="452264"/>
                <a:ext cx="196200" cy="375250"/>
                <a:chOff x="816950" y="467150"/>
                <a:chExt cx="196200" cy="375250"/>
              </a:xfrm>
            </p:grpSpPr>
            <p:sp>
              <p:nvSpPr>
                <p:cNvPr id="1835" name="Google Shape;1835;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6" name="Google Shape;1836;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4" name="Google Shape;1837;p34"/>
              <p:cNvGrpSpPr/>
              <p:nvPr/>
            </p:nvGrpSpPr>
            <p:grpSpPr>
              <a:xfrm>
                <a:off x="3811638" y="452264"/>
                <a:ext cx="196200" cy="375250"/>
                <a:chOff x="816950" y="467150"/>
                <a:chExt cx="196200" cy="375250"/>
              </a:xfrm>
            </p:grpSpPr>
            <p:sp>
              <p:nvSpPr>
                <p:cNvPr id="1838" name="Google Shape;1838;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9" name="Google Shape;1839;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5" name="Google Shape;1840;p34"/>
              <p:cNvGrpSpPr/>
              <p:nvPr/>
            </p:nvGrpSpPr>
            <p:grpSpPr>
              <a:xfrm>
                <a:off x="4239450" y="452264"/>
                <a:ext cx="196200" cy="375250"/>
                <a:chOff x="816950" y="467150"/>
                <a:chExt cx="196200" cy="375250"/>
              </a:xfrm>
            </p:grpSpPr>
            <p:sp>
              <p:nvSpPr>
                <p:cNvPr id="1841" name="Google Shape;1841;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2" name="Google Shape;1842;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6" name="Google Shape;1843;p34"/>
              <p:cNvGrpSpPr/>
              <p:nvPr/>
            </p:nvGrpSpPr>
            <p:grpSpPr>
              <a:xfrm>
                <a:off x="4667263" y="452264"/>
                <a:ext cx="196200" cy="375250"/>
                <a:chOff x="816950" y="467150"/>
                <a:chExt cx="196200" cy="375250"/>
              </a:xfrm>
            </p:grpSpPr>
            <p:sp>
              <p:nvSpPr>
                <p:cNvPr id="1844" name="Google Shape;1844;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5" name="Google Shape;1845;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7" name="Google Shape;1846;p34"/>
              <p:cNvGrpSpPr/>
              <p:nvPr/>
            </p:nvGrpSpPr>
            <p:grpSpPr>
              <a:xfrm>
                <a:off x="5095075" y="452264"/>
                <a:ext cx="196200" cy="375250"/>
                <a:chOff x="816950" y="467150"/>
                <a:chExt cx="196200" cy="375250"/>
              </a:xfrm>
            </p:grpSpPr>
            <p:sp>
              <p:nvSpPr>
                <p:cNvPr id="1847" name="Google Shape;184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8" name="Google Shape;184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8" name="Google Shape;1849;p34"/>
              <p:cNvGrpSpPr/>
              <p:nvPr/>
            </p:nvGrpSpPr>
            <p:grpSpPr>
              <a:xfrm>
                <a:off x="5522888" y="452264"/>
                <a:ext cx="196200" cy="375250"/>
                <a:chOff x="816950" y="467150"/>
                <a:chExt cx="196200" cy="375250"/>
              </a:xfrm>
            </p:grpSpPr>
            <p:sp>
              <p:nvSpPr>
                <p:cNvPr id="1850" name="Google Shape;185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1" name="Google Shape;185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9" name="Google Shape;1852;p34"/>
              <p:cNvGrpSpPr/>
              <p:nvPr/>
            </p:nvGrpSpPr>
            <p:grpSpPr>
              <a:xfrm>
                <a:off x="5950700" y="452264"/>
                <a:ext cx="196200" cy="375250"/>
                <a:chOff x="816950" y="467150"/>
                <a:chExt cx="196200" cy="375250"/>
              </a:xfrm>
            </p:grpSpPr>
            <p:sp>
              <p:nvSpPr>
                <p:cNvPr id="1853" name="Google Shape;185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4" name="Google Shape;185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grpSp>
      <p:sp>
        <p:nvSpPr>
          <p:cNvPr id="4" name="TextBox 3"/>
          <p:cNvSpPr txBox="1"/>
          <p:nvPr/>
        </p:nvSpPr>
        <p:spPr>
          <a:xfrm>
            <a:off x="534903" y="637434"/>
            <a:ext cx="3939294" cy="400110"/>
          </a:xfrm>
          <a:prstGeom prst="rect">
            <a:avLst/>
          </a:prstGeom>
          <a:noFill/>
        </p:spPr>
        <p:txBody>
          <a:bodyPr wrap="square" rtlCol="0">
            <a:spAutoFit/>
          </a:bodyPr>
          <a:lstStyle/>
          <a:p>
            <a:r>
              <a:rPr lang="en-US" sz="2000" b="1" dirty="0">
                <a:solidFill>
                  <a:schemeClr val="accent4">
                    <a:lumMod val="50000"/>
                  </a:schemeClr>
                </a:solidFill>
              </a:rPr>
              <a:t>1. CHỦ THỂ SẢN XUẤT</a:t>
            </a:r>
          </a:p>
        </p:txBody>
      </p:sp>
      <p:cxnSp>
        <p:nvCxnSpPr>
          <p:cNvPr id="3" name="Straight Connector 2"/>
          <p:cNvCxnSpPr/>
          <p:nvPr/>
        </p:nvCxnSpPr>
        <p:spPr>
          <a:xfrm>
            <a:off x="691200" y="1000800"/>
            <a:ext cx="2752091" cy="955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807767" y="3530279"/>
            <a:ext cx="3416992" cy="35052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vi-VN" sz="2000" dirty="0" smtClean="0">
                <a:solidFill>
                  <a:srgbClr val="000000"/>
                </a:solidFill>
                <a:latin typeface="Arial" pitchFamily="34" charset="0"/>
                <a:cs typeface="Arial" pitchFamily="34" charset="0"/>
              </a:rPr>
              <a:t>Anh Q là các nhà đầu tư </a:t>
            </a:r>
            <a:endParaRPr lang="en-US" sz="2000" dirty="0">
              <a:solidFill>
                <a:srgbClr val="000000"/>
              </a:solidFill>
              <a:latin typeface="Arial" pitchFamily="34" charset="0"/>
              <a:cs typeface="Arial" pitchFamily="34" charset="0"/>
            </a:endParaRPr>
          </a:p>
        </p:txBody>
      </p:sp>
      <p:sp>
        <p:nvSpPr>
          <p:cNvPr id="52" name="Rectangle 51"/>
          <p:cNvSpPr/>
          <p:nvPr/>
        </p:nvSpPr>
        <p:spPr>
          <a:xfrm>
            <a:off x="4840510" y="3501661"/>
            <a:ext cx="3416992" cy="37914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vi-VN" sz="2000" dirty="0" smtClean="0">
                <a:solidFill>
                  <a:srgbClr val="000000"/>
                </a:solidFill>
                <a:latin typeface="Arial" pitchFamily="34" charset="0"/>
                <a:cs typeface="Arial" pitchFamily="34" charset="0"/>
              </a:rPr>
              <a:t>Người lao động sản xuất</a:t>
            </a:r>
            <a:endParaRPr lang="en-US" sz="2000" dirty="0">
              <a:solidFill>
                <a:srgbClr val="000000"/>
              </a:solidFill>
              <a:latin typeface="Arial" pitchFamily="34" charset="0"/>
              <a:cs typeface="Arial" pitchFamily="34" charset="0"/>
            </a:endParaRPr>
          </a:p>
        </p:txBody>
      </p:sp>
      <p:sp>
        <p:nvSpPr>
          <p:cNvPr id="54" name="TextBox 53"/>
          <p:cNvSpPr txBox="1"/>
          <p:nvPr/>
        </p:nvSpPr>
        <p:spPr>
          <a:xfrm>
            <a:off x="995423" y="4004841"/>
            <a:ext cx="7523544" cy="830997"/>
          </a:xfrm>
          <a:prstGeom prst="rect">
            <a:avLst/>
          </a:prstGeom>
          <a:noFill/>
        </p:spPr>
        <p:txBody>
          <a:bodyPr wrap="square" rtlCol="0">
            <a:spAutoFit/>
          </a:bodyPr>
          <a:lstStyle/>
          <a:p>
            <a:pPr algn="just"/>
            <a:r>
              <a:rPr lang="vi-VN" sz="2400" dirty="0" smtClean="0"/>
              <a:t>Họ là </a:t>
            </a:r>
            <a:r>
              <a:rPr lang="vi-VN" sz="2400" dirty="0" smtClean="0">
                <a:solidFill>
                  <a:srgbClr val="FF0000"/>
                </a:solidFill>
              </a:rPr>
              <a:t>chủ thể sản xuất, trực tiếp làm ra</a:t>
            </a:r>
            <a:r>
              <a:rPr lang="vi-VN" sz="2400" dirty="0" smtClean="0"/>
              <a:t> mà của cái vật chật phục vụ cho nhu cầu tiều dùng của xã hội. </a:t>
            </a:r>
            <a:endParaRPr lang="en-US" sz="2400" dirty="0"/>
          </a:p>
        </p:txBody>
      </p:sp>
      <p:sp>
        <p:nvSpPr>
          <p:cNvPr id="55" name="Right Arrow 54"/>
          <p:cNvSpPr/>
          <p:nvPr/>
        </p:nvSpPr>
        <p:spPr>
          <a:xfrm>
            <a:off x="636607" y="4178460"/>
            <a:ext cx="335666" cy="19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Các nhân vật trong các bức tranh và anh Q tham gia vào nền kinh tế"/>
          <p:cNvPicPr>
            <a:picLocks noChangeAspect="1" noChangeArrowheads="1"/>
          </p:cNvPicPr>
          <p:nvPr/>
        </p:nvPicPr>
        <p:blipFill>
          <a:blip r:embed="rId3"/>
          <a:srcRect r="49008"/>
          <a:stretch>
            <a:fillRect/>
          </a:stretch>
        </p:blipFill>
        <p:spPr bwMode="auto">
          <a:xfrm>
            <a:off x="951129" y="1089199"/>
            <a:ext cx="3108486" cy="2410001"/>
          </a:xfrm>
          <a:prstGeom prst="rect">
            <a:avLst/>
          </a:prstGeom>
          <a:noFill/>
        </p:spPr>
      </p:pic>
      <p:pic>
        <p:nvPicPr>
          <p:cNvPr id="34820" name="Picture 4" descr="Các nhân vật trong các bức tranh và anh Q tham gia vào nền kinh tế"/>
          <p:cNvPicPr>
            <a:picLocks noChangeAspect="1" noChangeArrowheads="1"/>
          </p:cNvPicPr>
          <p:nvPr/>
        </p:nvPicPr>
        <p:blipFill>
          <a:blip r:embed="rId3"/>
          <a:srcRect l="50612"/>
          <a:stretch>
            <a:fillRect/>
          </a:stretch>
        </p:blipFill>
        <p:spPr bwMode="auto">
          <a:xfrm>
            <a:off x="5046562" y="982111"/>
            <a:ext cx="3010664" cy="2505076"/>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wipe(down)">
                                      <p:cBhvr>
                                        <p:cTn id="15" dur="500"/>
                                        <p:tgtEl>
                                          <p:spTgt spid="1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0"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pic>
        <p:nvPicPr>
          <p:cNvPr id="44" name="Picture 10"/>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282009" y="3683611"/>
            <a:ext cx="1253284" cy="1723744"/>
          </a:xfrm>
          <a:prstGeom prst="rect">
            <a:avLst/>
          </a:prstGeom>
        </p:spPr>
      </p:pic>
      <p:sp>
        <p:nvSpPr>
          <p:cNvPr id="35" name="TextBox 34"/>
          <p:cNvSpPr txBox="1"/>
          <p:nvPr/>
        </p:nvSpPr>
        <p:spPr>
          <a:xfrm>
            <a:off x="563703" y="577464"/>
            <a:ext cx="3939294" cy="400110"/>
          </a:xfrm>
          <a:prstGeom prst="rect">
            <a:avLst/>
          </a:prstGeom>
          <a:noFill/>
        </p:spPr>
        <p:txBody>
          <a:bodyPr wrap="square" rtlCol="0">
            <a:spAutoFit/>
          </a:bodyPr>
          <a:lstStyle/>
          <a:p>
            <a:r>
              <a:rPr lang="en-US" sz="2000" b="1" dirty="0">
                <a:solidFill>
                  <a:schemeClr val="accent4">
                    <a:lumMod val="50000"/>
                  </a:schemeClr>
                </a:solidFill>
              </a:rPr>
              <a:t>1. CHỦ THỂ SẢN XUẤT</a:t>
            </a:r>
          </a:p>
        </p:txBody>
      </p:sp>
      <p:cxnSp>
        <p:nvCxnSpPr>
          <p:cNvPr id="36" name="Straight Connector 35"/>
          <p:cNvCxnSpPr/>
          <p:nvPr/>
        </p:nvCxnSpPr>
        <p:spPr>
          <a:xfrm flipV="1">
            <a:off x="703101" y="969156"/>
            <a:ext cx="2758964" cy="3055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48314" y="1041722"/>
            <a:ext cx="5254906" cy="3728649"/>
          </a:xfrm>
          <a:prstGeom prst="rect">
            <a:avLst/>
          </a:prstGeom>
          <a:noFill/>
        </p:spPr>
        <p:txBody>
          <a:bodyPr wrap="square" rtlCol="0">
            <a:spAutoFit/>
          </a:bodyPr>
          <a:lstStyle/>
          <a:p>
            <a:pPr algn="just">
              <a:lnSpc>
                <a:spcPct val="150000"/>
              </a:lnSpc>
              <a:buFont typeface="Wingdings" pitchFamily="2" charset="2"/>
              <a:buChar char="§"/>
            </a:pPr>
            <a:r>
              <a:rPr lang="vi-VN" sz="1800" dirty="0" smtClean="0"/>
              <a:t> </a:t>
            </a:r>
            <a:r>
              <a:rPr lang="vi-VN" sz="2000" dirty="0" smtClean="0"/>
              <a:t>Anh đã cung cấp nhiều sản phẩm có chất lượng tốt, mẫu mã đẹp phục vụ khách hàng, thường xuyên nghiên cứu, cải tiến kĩ thuật để làm ra hàng hóa có chất lượng cao, giá thành hạ.</a:t>
            </a:r>
          </a:p>
          <a:p>
            <a:pPr algn="just">
              <a:lnSpc>
                <a:spcPct val="150000"/>
              </a:lnSpc>
              <a:buFont typeface="Wingdings" pitchFamily="2" charset="2"/>
              <a:buChar char="§"/>
            </a:pPr>
            <a:r>
              <a:rPr lang="vi-VN" sz="2000" dirty="0" smtClean="0"/>
              <a:t> Tạo việc làm cho người lao động, đóng thuế cho ngân sách nhà nước và tham gia hoạt động từ thiện.</a:t>
            </a:r>
            <a:endParaRPr lang="en-US" sz="2000" dirty="0"/>
          </a:p>
        </p:txBody>
      </p:sp>
      <p:pic>
        <p:nvPicPr>
          <p:cNvPr id="46" name="Picture 2"/>
          <p:cNvPicPr>
            <a:picLocks noChangeAspect="1"/>
          </p:cNvPicPr>
          <p:nvPr/>
        </p:nvPicPr>
        <p:blipFill>
          <a:blip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rcRect/>
          <a:stretch>
            <a:fillRect/>
          </a:stretch>
        </p:blipFill>
        <p:spPr>
          <a:xfrm>
            <a:off x="1654039" y="1250066"/>
            <a:ext cx="1328594" cy="3442021"/>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grpSp>
        <p:nvGrpSpPr>
          <p:cNvPr id="2" name="Google Shape;1811;p34"/>
          <p:cNvGrpSpPr/>
          <p:nvPr/>
        </p:nvGrpSpPr>
        <p:grpSpPr>
          <a:xfrm>
            <a:off x="192921" y="0"/>
            <a:ext cx="8786221" cy="5201647"/>
            <a:chOff x="1551000" y="452264"/>
            <a:chExt cx="6042000" cy="4363911"/>
          </a:xfrm>
        </p:grpSpPr>
        <p:sp>
          <p:nvSpPr>
            <p:cNvPr id="1812" name="Google Shape;1812;p34"/>
            <p:cNvSpPr/>
            <p:nvPr/>
          </p:nvSpPr>
          <p:spPr>
            <a:xfrm>
              <a:off x="1551000" y="4440875"/>
              <a:ext cx="6042000" cy="375300"/>
            </a:xfrm>
            <a:prstGeom prst="ellipse">
              <a:avLst/>
            </a:prstGeom>
            <a:solidFill>
              <a:srgbClr val="2C3045">
                <a:alpha val="1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813;p34"/>
            <p:cNvGrpSpPr/>
            <p:nvPr/>
          </p:nvGrpSpPr>
          <p:grpSpPr>
            <a:xfrm>
              <a:off x="1705800" y="452264"/>
              <a:ext cx="5732400" cy="4147136"/>
              <a:chOff x="628875" y="452264"/>
              <a:chExt cx="5732400" cy="4147136"/>
            </a:xfrm>
          </p:grpSpPr>
          <p:sp>
            <p:nvSpPr>
              <p:cNvPr id="1814" name="Google Shape;1814;p34"/>
              <p:cNvSpPr/>
              <p:nvPr/>
            </p:nvSpPr>
            <p:spPr>
              <a:xfrm>
                <a:off x="628875" y="617500"/>
                <a:ext cx="5683250" cy="3981900"/>
              </a:xfrm>
              <a:prstGeom prst="roundRect">
                <a:avLst>
                  <a:gd name="adj" fmla="val 528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4"/>
              <p:cNvSpPr/>
              <p:nvPr/>
            </p:nvSpPr>
            <p:spPr>
              <a:xfrm>
                <a:off x="628875" y="527550"/>
                <a:ext cx="5732400" cy="433500"/>
              </a:xfrm>
              <a:prstGeom prst="roundRect">
                <a:avLst>
                  <a:gd name="adj" fmla="val 1320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816;p34"/>
              <p:cNvGrpSpPr/>
              <p:nvPr/>
            </p:nvGrpSpPr>
            <p:grpSpPr>
              <a:xfrm>
                <a:off x="816950" y="452264"/>
                <a:ext cx="196200" cy="375250"/>
                <a:chOff x="816950" y="467150"/>
                <a:chExt cx="196200" cy="375250"/>
              </a:xfrm>
            </p:grpSpPr>
            <p:sp>
              <p:nvSpPr>
                <p:cNvPr id="1817" name="Google Shape;181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819;p34"/>
              <p:cNvGrpSpPr/>
              <p:nvPr/>
            </p:nvGrpSpPr>
            <p:grpSpPr>
              <a:xfrm>
                <a:off x="1244763" y="452264"/>
                <a:ext cx="196200" cy="375250"/>
                <a:chOff x="816950" y="467150"/>
                <a:chExt cx="196200" cy="375250"/>
              </a:xfrm>
            </p:grpSpPr>
            <p:sp>
              <p:nvSpPr>
                <p:cNvPr id="1820" name="Google Shape;182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822;p34"/>
              <p:cNvGrpSpPr/>
              <p:nvPr/>
            </p:nvGrpSpPr>
            <p:grpSpPr>
              <a:xfrm>
                <a:off x="1672575" y="452264"/>
                <a:ext cx="196200" cy="375250"/>
                <a:chOff x="816950" y="467150"/>
                <a:chExt cx="196200" cy="375250"/>
              </a:xfrm>
            </p:grpSpPr>
            <p:sp>
              <p:nvSpPr>
                <p:cNvPr id="1823" name="Google Shape;182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825;p34"/>
              <p:cNvGrpSpPr/>
              <p:nvPr/>
            </p:nvGrpSpPr>
            <p:grpSpPr>
              <a:xfrm>
                <a:off x="2100388" y="452264"/>
                <a:ext cx="196200" cy="375250"/>
                <a:chOff x="816950" y="467150"/>
                <a:chExt cx="196200" cy="375250"/>
              </a:xfrm>
            </p:grpSpPr>
            <p:sp>
              <p:nvSpPr>
                <p:cNvPr id="1826" name="Google Shape;1826;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828;p34"/>
              <p:cNvGrpSpPr/>
              <p:nvPr/>
            </p:nvGrpSpPr>
            <p:grpSpPr>
              <a:xfrm>
                <a:off x="2528200" y="452264"/>
                <a:ext cx="196200" cy="375250"/>
                <a:chOff x="816950" y="467150"/>
                <a:chExt cx="196200" cy="375250"/>
              </a:xfrm>
            </p:grpSpPr>
            <p:sp>
              <p:nvSpPr>
                <p:cNvPr id="1829" name="Google Shape;1829;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831;p34"/>
              <p:cNvGrpSpPr/>
              <p:nvPr/>
            </p:nvGrpSpPr>
            <p:grpSpPr>
              <a:xfrm>
                <a:off x="2956013" y="452264"/>
                <a:ext cx="196200" cy="375250"/>
                <a:chOff x="816950" y="467150"/>
                <a:chExt cx="196200" cy="375250"/>
              </a:xfrm>
            </p:grpSpPr>
            <p:sp>
              <p:nvSpPr>
                <p:cNvPr id="1832" name="Google Shape;1832;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834;p34"/>
              <p:cNvGrpSpPr/>
              <p:nvPr/>
            </p:nvGrpSpPr>
            <p:grpSpPr>
              <a:xfrm>
                <a:off x="3383825" y="452264"/>
                <a:ext cx="196200" cy="375250"/>
                <a:chOff x="816950" y="467150"/>
                <a:chExt cx="196200" cy="375250"/>
              </a:xfrm>
            </p:grpSpPr>
            <p:sp>
              <p:nvSpPr>
                <p:cNvPr id="1835" name="Google Shape;1835;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837;p34"/>
              <p:cNvGrpSpPr/>
              <p:nvPr/>
            </p:nvGrpSpPr>
            <p:grpSpPr>
              <a:xfrm>
                <a:off x="3811638" y="452264"/>
                <a:ext cx="196200" cy="375250"/>
                <a:chOff x="816950" y="467150"/>
                <a:chExt cx="196200" cy="375250"/>
              </a:xfrm>
            </p:grpSpPr>
            <p:sp>
              <p:nvSpPr>
                <p:cNvPr id="1838" name="Google Shape;1838;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840;p34"/>
              <p:cNvGrpSpPr/>
              <p:nvPr/>
            </p:nvGrpSpPr>
            <p:grpSpPr>
              <a:xfrm>
                <a:off x="4239450" y="452264"/>
                <a:ext cx="196200" cy="375250"/>
                <a:chOff x="816950" y="467150"/>
                <a:chExt cx="196200" cy="375250"/>
              </a:xfrm>
            </p:grpSpPr>
            <p:sp>
              <p:nvSpPr>
                <p:cNvPr id="1841" name="Google Shape;1841;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843;p34"/>
              <p:cNvGrpSpPr/>
              <p:nvPr/>
            </p:nvGrpSpPr>
            <p:grpSpPr>
              <a:xfrm>
                <a:off x="4667263" y="452264"/>
                <a:ext cx="196200" cy="375250"/>
                <a:chOff x="816950" y="467150"/>
                <a:chExt cx="196200" cy="375250"/>
              </a:xfrm>
            </p:grpSpPr>
            <p:sp>
              <p:nvSpPr>
                <p:cNvPr id="1844" name="Google Shape;1844;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846;p34"/>
              <p:cNvGrpSpPr/>
              <p:nvPr/>
            </p:nvGrpSpPr>
            <p:grpSpPr>
              <a:xfrm>
                <a:off x="5095075" y="452264"/>
                <a:ext cx="196200" cy="375250"/>
                <a:chOff x="816950" y="467150"/>
                <a:chExt cx="196200" cy="375250"/>
              </a:xfrm>
            </p:grpSpPr>
            <p:sp>
              <p:nvSpPr>
                <p:cNvPr id="1847" name="Google Shape;1847;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49;p34"/>
              <p:cNvGrpSpPr/>
              <p:nvPr/>
            </p:nvGrpSpPr>
            <p:grpSpPr>
              <a:xfrm>
                <a:off x="5522888" y="452264"/>
                <a:ext cx="196200" cy="375250"/>
                <a:chOff x="816950" y="467150"/>
                <a:chExt cx="196200" cy="375250"/>
              </a:xfrm>
            </p:grpSpPr>
            <p:sp>
              <p:nvSpPr>
                <p:cNvPr id="1850" name="Google Shape;1850;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852;p34"/>
              <p:cNvGrpSpPr/>
              <p:nvPr/>
            </p:nvGrpSpPr>
            <p:grpSpPr>
              <a:xfrm>
                <a:off x="5950700" y="452264"/>
                <a:ext cx="196200" cy="375250"/>
                <a:chOff x="816950" y="467150"/>
                <a:chExt cx="196200" cy="375250"/>
              </a:xfrm>
            </p:grpSpPr>
            <p:sp>
              <p:nvSpPr>
                <p:cNvPr id="1853" name="Google Shape;1853;p34"/>
                <p:cNvSpPr/>
                <p:nvPr/>
              </p:nvSpPr>
              <p:spPr>
                <a:xfrm>
                  <a:off x="816950" y="646200"/>
                  <a:ext cx="196200" cy="19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871100" y="467150"/>
                  <a:ext cx="87900" cy="310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48" name="Picture 4"/>
          <p:cNvPicPr>
            <a:picLocks noChangeAspect="1"/>
          </p:cNvPicPr>
          <p:nvPr/>
        </p:nvPicPr>
        <p:blipFill>
          <a:blip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a:off x="879419" y="2117127"/>
            <a:ext cx="3015434" cy="2824172"/>
          </a:xfrm>
          <a:prstGeom prst="rect">
            <a:avLst/>
          </a:prstGeom>
        </p:spPr>
      </p:pic>
      <p:sp>
        <p:nvSpPr>
          <p:cNvPr id="52" name="Cloud Callout 51"/>
          <p:cNvSpPr/>
          <p:nvPr/>
        </p:nvSpPr>
        <p:spPr>
          <a:xfrm>
            <a:off x="4651200" y="727200"/>
            <a:ext cx="2656800" cy="1713600"/>
          </a:xfrm>
          <a:prstGeom prst="cloudCallout">
            <a:avLst>
              <a:gd name="adj1" fmla="val -76127"/>
              <a:gd name="adj2" fmla="val 7770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dirty="0" smtClean="0"/>
              <a:t>Theo em chủ thể sản xuất là gì?</a:t>
            </a:r>
            <a:endParaRPr lang="en-US" sz="2000" dirty="0"/>
          </a:p>
        </p:txBody>
      </p:sp>
      <p:sp>
        <p:nvSpPr>
          <p:cNvPr id="54" name="Cloud Callout 53"/>
          <p:cNvSpPr/>
          <p:nvPr/>
        </p:nvSpPr>
        <p:spPr>
          <a:xfrm>
            <a:off x="5104800" y="2390400"/>
            <a:ext cx="3578400" cy="1900800"/>
          </a:xfrm>
          <a:prstGeom prst="cloudCallout">
            <a:avLst>
              <a:gd name="adj1" fmla="val -91444"/>
              <a:gd name="adj2" fmla="val 2335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000" dirty="0" smtClean="0"/>
              <a:t>Chủ thể sản xuất có vai trò như nào đối với đời sống xã hội?</a:t>
            </a:r>
            <a:endParaRPr lang="en-US" sz="2000" dirty="0"/>
          </a:p>
        </p:txBody>
      </p:sp>
      <p:sp>
        <p:nvSpPr>
          <p:cNvPr id="49" name="TextBox 48"/>
          <p:cNvSpPr txBox="1"/>
          <p:nvPr/>
        </p:nvSpPr>
        <p:spPr>
          <a:xfrm>
            <a:off x="575278" y="646912"/>
            <a:ext cx="3939294" cy="400110"/>
          </a:xfrm>
          <a:prstGeom prst="rect">
            <a:avLst/>
          </a:prstGeom>
          <a:noFill/>
        </p:spPr>
        <p:txBody>
          <a:bodyPr wrap="square" rtlCol="0">
            <a:spAutoFit/>
          </a:bodyPr>
          <a:lstStyle/>
          <a:p>
            <a:r>
              <a:rPr lang="en-US" sz="2000" b="1" dirty="0">
                <a:solidFill>
                  <a:schemeClr val="accent4">
                    <a:lumMod val="50000"/>
                  </a:schemeClr>
                </a:solidFill>
              </a:rPr>
              <a:t>1. CHỦ THỂ SẢN XUẤT</a:t>
            </a:r>
          </a:p>
        </p:txBody>
      </p:sp>
      <p:cxnSp>
        <p:nvCxnSpPr>
          <p:cNvPr id="50" name="Straight Connector 49"/>
          <p:cNvCxnSpPr/>
          <p:nvPr/>
        </p:nvCxnSpPr>
        <p:spPr>
          <a:xfrm>
            <a:off x="703101" y="1115459"/>
            <a:ext cx="2711431" cy="728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theme/theme1.xml><?xml version="1.0" encoding="utf-8"?>
<a:theme xmlns:a="http://schemas.openxmlformats.org/drawingml/2006/main" name="English for Business &amp; Management Workshop by Slidesgo">
  <a:themeElements>
    <a:clrScheme name="Simple Light">
      <a:dk1>
        <a:srgbClr val="2C3045"/>
      </a:dk1>
      <a:lt1>
        <a:srgbClr val="FFFFFF"/>
      </a:lt1>
      <a:dk2>
        <a:srgbClr val="FFB462"/>
      </a:dk2>
      <a:lt2>
        <a:srgbClr val="2D8CB5"/>
      </a:lt2>
      <a:accent1>
        <a:srgbClr val="F28749"/>
      </a:accent1>
      <a:accent2>
        <a:srgbClr val="FFCD50"/>
      </a:accent2>
      <a:accent3>
        <a:srgbClr val="71BDDA"/>
      </a:accent3>
      <a:accent4>
        <a:srgbClr val="F54F4F"/>
      </a:accent4>
      <a:accent5>
        <a:srgbClr val="5EBEA7"/>
      </a:accent5>
      <a:accent6>
        <a:srgbClr val="FFFFFF"/>
      </a:accent6>
      <a:hlink>
        <a:srgbClr val="2C30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2466</TotalTime>
  <Words>2348</Words>
  <Application>Microsoft Office PowerPoint</Application>
  <PresentationFormat>On-screen Show (16:9)</PresentationFormat>
  <Paragraphs>146</Paragraphs>
  <Slides>41</Slides>
  <Notes>26</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Didact Gothic</vt:lpstr>
      <vt:lpstr>Wingdings</vt:lpstr>
      <vt:lpstr>Times New Roman</vt:lpstr>
      <vt:lpstr>Barlow Medium</vt:lpstr>
      <vt:lpstr>Bebas Neue</vt:lpstr>
      <vt:lpstr>Roboto Condensed Light</vt:lpstr>
      <vt:lpstr>PT Sans</vt:lpstr>
      <vt:lpstr>English for Business &amp; Management Workshop by Slidesgo</vt:lpstr>
      <vt:lpstr>Slide 1</vt:lpstr>
      <vt:lpstr>Slide 2</vt:lpstr>
      <vt:lpstr>BÀI 2. CÁC CHỦ THỂ CỦA NỀN KINH TẾ</vt:lpstr>
      <vt:lpstr>01</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CÁC CHỦ THỂ CỦA NỀN KINH TẾ</dc:title>
  <dc:creator>tailieugiaovien.edu.vn</dc:creator>
  <cp:lastModifiedBy>Admin</cp:lastModifiedBy>
  <cp:revision>15</cp:revision>
  <dcterms:modified xsi:type="dcterms:W3CDTF">2024-10-07T03:39:38Z</dcterms:modified>
</cp:coreProperties>
</file>