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8"/>
  </p:notesMasterIdLst>
  <p:handoutMasterIdLst>
    <p:handoutMasterId r:id="rId49"/>
  </p:handoutMasterIdLst>
  <p:sldIdLst>
    <p:sldId id="306" r:id="rId3"/>
    <p:sldId id="307" r:id="rId4"/>
    <p:sldId id="300" r:id="rId5"/>
    <p:sldId id="320" r:id="rId6"/>
    <p:sldId id="321" r:id="rId7"/>
    <p:sldId id="322" r:id="rId8"/>
    <p:sldId id="323" r:id="rId9"/>
    <p:sldId id="324" r:id="rId10"/>
    <p:sldId id="258" r:id="rId11"/>
    <p:sldId id="329" r:id="rId12"/>
    <p:sldId id="330" r:id="rId13"/>
    <p:sldId id="260" r:id="rId14"/>
    <p:sldId id="331" r:id="rId15"/>
    <p:sldId id="332" r:id="rId16"/>
    <p:sldId id="333" r:id="rId17"/>
    <p:sldId id="334" r:id="rId18"/>
    <p:sldId id="335" r:id="rId19"/>
    <p:sldId id="336" r:id="rId20"/>
    <p:sldId id="353" r:id="rId21"/>
    <p:sldId id="338" r:id="rId22"/>
    <p:sldId id="339" r:id="rId23"/>
    <p:sldId id="340" r:id="rId24"/>
    <p:sldId id="341" r:id="rId25"/>
    <p:sldId id="342" r:id="rId26"/>
    <p:sldId id="343" r:id="rId27"/>
    <p:sldId id="344" r:id="rId28"/>
    <p:sldId id="345" r:id="rId29"/>
    <p:sldId id="299" r:id="rId30"/>
    <p:sldId id="261" r:id="rId31"/>
    <p:sldId id="262" r:id="rId32"/>
    <p:sldId id="269" r:id="rId33"/>
    <p:sldId id="265" r:id="rId34"/>
    <p:sldId id="310" r:id="rId35"/>
    <p:sldId id="266" r:id="rId36"/>
    <p:sldId id="268" r:id="rId37"/>
    <p:sldId id="349" r:id="rId38"/>
    <p:sldId id="350" r:id="rId39"/>
    <p:sldId id="308" r:id="rId40"/>
    <p:sldId id="283" r:id="rId41"/>
    <p:sldId id="351" r:id="rId42"/>
    <p:sldId id="352" r:id="rId43"/>
    <p:sldId id="272" r:id="rId44"/>
    <p:sldId id="271" r:id="rId45"/>
    <p:sldId id="305" r:id="rId46"/>
    <p:sldId id="325" r:id="rId47"/>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0" d="100"/>
          <a:sy n="90" d="100"/>
        </p:scale>
        <p:origin x="258" y="78"/>
      </p:cViewPr>
      <p:guideLst>
        <p:guide orient="horz" pos="1620"/>
        <p:guide pos="2880"/>
      </p:guideLst>
    </p:cSldViewPr>
  </p:slideViewPr>
  <p:notesTextViewPr>
    <p:cViewPr>
      <p:scale>
        <a:sx n="1" d="1"/>
        <a:sy n="1" d="1"/>
      </p:scale>
      <p:origin x="0" y="0"/>
    </p:cViewPr>
  </p:notesTextViewPr>
  <p:sorterViewPr>
    <p:cViewPr>
      <p:scale>
        <a:sx n="75" d="100"/>
        <a:sy n="75" d="100"/>
      </p:scale>
      <p:origin x="0" y="0"/>
    </p:cViewPr>
  </p:sorterViewPr>
  <p:notesViewPr>
    <p:cSldViewPr>
      <p:cViewPr varScale="1">
        <p:scale>
          <a:sx n="86" d="100"/>
          <a:sy n="86" d="100"/>
        </p:scale>
        <p:origin x="-384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468817-5975-4C6A-B99D-9D7C2C5B02AD}" type="doc">
      <dgm:prSet loTypeId="urn:microsoft.com/office/officeart/2005/8/layout/hierarchy3" loCatId="list" qsTypeId="urn:microsoft.com/office/officeart/2005/8/quickstyle/simple1" qsCatId="simple" csTypeId="urn:microsoft.com/office/officeart/2005/8/colors/colorful2" csCatId="colorful" phldr="1"/>
      <dgm:spPr/>
      <dgm:t>
        <a:bodyPr/>
        <a:lstStyle/>
        <a:p>
          <a:endParaRPr lang="en-US"/>
        </a:p>
      </dgm:t>
    </dgm:pt>
    <dgm:pt modelId="{2D6CEDB8-A6C2-4A4E-A7CA-84A4584D1D27}">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2400" dirty="0" smtClean="0"/>
            <a:t>I. </a:t>
          </a:r>
          <a:r>
            <a:rPr lang="en-US" sz="2400" dirty="0" err="1" smtClean="0"/>
            <a:t>Kiến</a:t>
          </a:r>
          <a:r>
            <a:rPr lang="en-US" sz="2400" dirty="0" smtClean="0"/>
            <a:t> </a:t>
          </a:r>
          <a:r>
            <a:rPr lang="en-US" sz="2400" dirty="0" err="1" smtClean="0"/>
            <a:t>thức</a:t>
          </a:r>
          <a:r>
            <a:rPr lang="en-US" sz="2400" dirty="0" smtClean="0"/>
            <a:t> </a:t>
          </a:r>
          <a:r>
            <a:rPr lang="en-US" sz="2400" dirty="0" err="1" smtClean="0"/>
            <a:t>cần</a:t>
          </a:r>
          <a:r>
            <a:rPr lang="en-US" sz="2400" dirty="0" smtClean="0"/>
            <a:t> </a:t>
          </a:r>
          <a:r>
            <a:rPr lang="en-US" sz="2400" dirty="0" err="1" smtClean="0"/>
            <a:t>nhớ</a:t>
          </a:r>
          <a:endParaRPr lang="en-US" sz="2400" dirty="0"/>
        </a:p>
      </dgm:t>
    </dgm:pt>
    <dgm:pt modelId="{994B289F-F5A0-4E29-8261-97DC05B0073A}" type="parTrans" cxnId="{C2A32592-F4ED-430A-BE2D-D7BD03E333AC}">
      <dgm:prSet/>
      <dgm:spPr/>
      <dgm:t>
        <a:bodyPr/>
        <a:lstStyle/>
        <a:p>
          <a:endParaRPr lang="en-US"/>
        </a:p>
      </dgm:t>
    </dgm:pt>
    <dgm:pt modelId="{190128A7-9FC1-497F-BE62-96EC2EB8C9A8}" type="sibTrans" cxnId="{C2A32592-F4ED-430A-BE2D-D7BD03E333AC}">
      <dgm:prSet/>
      <dgm:spPr/>
      <dgm:t>
        <a:bodyPr/>
        <a:lstStyle/>
        <a:p>
          <a:endParaRPr lang="en-US"/>
        </a:p>
      </dgm:t>
    </dgm:pt>
    <dgm:pt modelId="{9386D875-131C-4B62-B2F0-B1F30EBAEA97}">
      <dgm:prSet phldrT="[Text]" cust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n-US" sz="2400" dirty="0" smtClean="0"/>
            <a:t>II. </a:t>
          </a:r>
          <a:r>
            <a:rPr lang="en-US" sz="2400" dirty="0" err="1" smtClean="0"/>
            <a:t>Bài</a:t>
          </a:r>
          <a:r>
            <a:rPr lang="en-US" sz="2400" dirty="0" smtClean="0"/>
            <a:t> </a:t>
          </a:r>
          <a:r>
            <a:rPr lang="en-US" sz="2400" dirty="0" err="1" smtClean="0"/>
            <a:t>tập</a:t>
          </a:r>
          <a:r>
            <a:rPr lang="en-US" sz="2400" dirty="0" smtClean="0"/>
            <a:t> (qua </a:t>
          </a:r>
          <a:r>
            <a:rPr lang="en-US" sz="2400" dirty="0" err="1" smtClean="0"/>
            <a:t>trò</a:t>
          </a:r>
          <a:r>
            <a:rPr lang="en-US" sz="2400" dirty="0" smtClean="0"/>
            <a:t> </a:t>
          </a:r>
          <a:r>
            <a:rPr lang="en-US" sz="2400" dirty="0" err="1" smtClean="0"/>
            <a:t>chơi</a:t>
          </a:r>
          <a:r>
            <a:rPr lang="en-US" sz="2400" dirty="0" smtClean="0"/>
            <a:t>)</a:t>
          </a:r>
          <a:endParaRPr lang="en-US" sz="2400" dirty="0"/>
        </a:p>
      </dgm:t>
    </dgm:pt>
    <dgm:pt modelId="{2B83B7F1-13F8-48A5-A0CC-543B231FD6CB}" type="parTrans" cxnId="{0C6CC573-8283-44AF-A695-12E150D99D05}">
      <dgm:prSet/>
      <dgm:spPr/>
      <dgm:t>
        <a:bodyPr/>
        <a:lstStyle/>
        <a:p>
          <a:endParaRPr lang="en-US"/>
        </a:p>
      </dgm:t>
    </dgm:pt>
    <dgm:pt modelId="{5E117B04-9EA6-405A-B7F9-AECF49713D5B}" type="sibTrans" cxnId="{0C6CC573-8283-44AF-A695-12E150D99D05}">
      <dgm:prSet/>
      <dgm:spPr/>
      <dgm:t>
        <a:bodyPr/>
        <a:lstStyle/>
        <a:p>
          <a:endParaRPr lang="en-US"/>
        </a:p>
      </dgm:t>
    </dgm:pt>
    <dgm:pt modelId="{D7763796-3425-433D-8485-4CCA37AE2AA4}">
      <dgm:prSet phldrT="[Text]" custT="1"/>
      <dgm:spPr/>
      <dgm:t>
        <a:bodyPr/>
        <a:lstStyle/>
        <a:p>
          <a:r>
            <a:rPr lang="en-US" sz="2400" dirty="0" smtClean="0"/>
            <a:t>III. </a:t>
          </a:r>
          <a:r>
            <a:rPr lang="en-US" sz="2400" dirty="0" err="1" smtClean="0"/>
            <a:t>Luyện</a:t>
          </a:r>
          <a:r>
            <a:rPr lang="en-US" sz="2400" dirty="0" smtClean="0"/>
            <a:t> </a:t>
          </a:r>
          <a:r>
            <a:rPr lang="en-US" sz="2400" dirty="0" err="1" smtClean="0"/>
            <a:t>tập</a:t>
          </a:r>
          <a:endParaRPr lang="en-US" sz="2400" dirty="0"/>
        </a:p>
      </dgm:t>
    </dgm:pt>
    <dgm:pt modelId="{2427227B-61C3-4598-B9C7-5BE4CFFA2C64}" type="parTrans" cxnId="{2B2DB443-2203-4F34-8C68-FDC0C9F93EB2}">
      <dgm:prSet/>
      <dgm:spPr/>
      <dgm:t>
        <a:bodyPr/>
        <a:lstStyle/>
        <a:p>
          <a:endParaRPr lang="en-US"/>
        </a:p>
      </dgm:t>
    </dgm:pt>
    <dgm:pt modelId="{7CFDE2F2-CCF8-48E7-83EC-E83CB48680F8}" type="sibTrans" cxnId="{2B2DB443-2203-4F34-8C68-FDC0C9F93EB2}">
      <dgm:prSet/>
      <dgm:spPr/>
      <dgm:t>
        <a:bodyPr/>
        <a:lstStyle/>
        <a:p>
          <a:endParaRPr lang="en-US"/>
        </a:p>
      </dgm:t>
    </dgm:pt>
    <dgm:pt modelId="{6538E959-CBE5-49DF-9816-84358B8BE958}">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en-US" sz="2400" dirty="0" smtClean="0"/>
            <a:t>IV. </a:t>
          </a:r>
          <a:r>
            <a:rPr lang="en-US" sz="2400" dirty="0" err="1" smtClean="0"/>
            <a:t>Vận</a:t>
          </a:r>
          <a:r>
            <a:rPr lang="en-US" sz="2400" dirty="0" smtClean="0"/>
            <a:t> </a:t>
          </a:r>
          <a:r>
            <a:rPr lang="en-US" sz="2400" dirty="0" err="1" smtClean="0"/>
            <a:t>dụng</a:t>
          </a:r>
          <a:endParaRPr lang="en-US" sz="2400" dirty="0"/>
        </a:p>
      </dgm:t>
    </dgm:pt>
    <dgm:pt modelId="{D3C1ABCC-EB15-45F5-A55E-A9331875F22F}" type="parTrans" cxnId="{8148F715-75B5-4788-8AD9-B441321A8BEF}">
      <dgm:prSet/>
      <dgm:spPr/>
      <dgm:t>
        <a:bodyPr/>
        <a:lstStyle/>
        <a:p>
          <a:endParaRPr lang="en-US"/>
        </a:p>
      </dgm:t>
    </dgm:pt>
    <dgm:pt modelId="{F93D8127-0C48-4CBB-B3D6-123A77B47B32}" type="sibTrans" cxnId="{8148F715-75B5-4788-8AD9-B441321A8BEF}">
      <dgm:prSet/>
      <dgm:spPr/>
      <dgm:t>
        <a:bodyPr/>
        <a:lstStyle/>
        <a:p>
          <a:endParaRPr lang="en-US"/>
        </a:p>
      </dgm:t>
    </dgm:pt>
    <dgm:pt modelId="{127D4EFF-C321-4FBE-A80B-67B6403EB4BD}" type="pres">
      <dgm:prSet presAssocID="{4F468817-5975-4C6A-B99D-9D7C2C5B02AD}" presName="diagram" presStyleCnt="0">
        <dgm:presLayoutVars>
          <dgm:chPref val="1"/>
          <dgm:dir/>
          <dgm:animOne val="branch"/>
          <dgm:animLvl val="lvl"/>
          <dgm:resizeHandles/>
        </dgm:presLayoutVars>
      </dgm:prSet>
      <dgm:spPr/>
      <dgm:t>
        <a:bodyPr/>
        <a:lstStyle/>
        <a:p>
          <a:endParaRPr lang="en-US"/>
        </a:p>
      </dgm:t>
    </dgm:pt>
    <dgm:pt modelId="{8719606A-C42D-4DB5-A3DE-237C175C98CA}" type="pres">
      <dgm:prSet presAssocID="{2D6CEDB8-A6C2-4A4E-A7CA-84A4584D1D27}" presName="root" presStyleCnt="0"/>
      <dgm:spPr/>
    </dgm:pt>
    <dgm:pt modelId="{DE901E7B-8A4A-4886-AB75-03BFFF70BC8C}" type="pres">
      <dgm:prSet presAssocID="{2D6CEDB8-A6C2-4A4E-A7CA-84A4584D1D27}" presName="rootComposite" presStyleCnt="0"/>
      <dgm:spPr/>
    </dgm:pt>
    <dgm:pt modelId="{2E5F9137-CB61-4960-86A1-898F61FC8625}" type="pres">
      <dgm:prSet presAssocID="{2D6CEDB8-A6C2-4A4E-A7CA-84A4584D1D27}" presName="rootText" presStyleLbl="node1" presStyleIdx="0" presStyleCnt="4" custScaleX="155066" custScaleY="192788"/>
      <dgm:spPr/>
      <dgm:t>
        <a:bodyPr/>
        <a:lstStyle/>
        <a:p>
          <a:endParaRPr lang="en-US"/>
        </a:p>
      </dgm:t>
    </dgm:pt>
    <dgm:pt modelId="{2ED5B84C-8F03-4062-9FD4-57BB928E8688}" type="pres">
      <dgm:prSet presAssocID="{2D6CEDB8-A6C2-4A4E-A7CA-84A4584D1D27}" presName="rootConnector" presStyleLbl="node1" presStyleIdx="0" presStyleCnt="4"/>
      <dgm:spPr/>
      <dgm:t>
        <a:bodyPr/>
        <a:lstStyle/>
        <a:p>
          <a:endParaRPr lang="en-US"/>
        </a:p>
      </dgm:t>
    </dgm:pt>
    <dgm:pt modelId="{0331656D-45C5-476F-BF62-C06B663AC822}" type="pres">
      <dgm:prSet presAssocID="{2D6CEDB8-A6C2-4A4E-A7CA-84A4584D1D27}" presName="childShape" presStyleCnt="0"/>
      <dgm:spPr/>
    </dgm:pt>
    <dgm:pt modelId="{811E357B-5CBD-4FCF-8349-3EFC47132D44}" type="pres">
      <dgm:prSet presAssocID="{9386D875-131C-4B62-B2F0-B1F30EBAEA97}" presName="root" presStyleCnt="0"/>
      <dgm:spPr/>
    </dgm:pt>
    <dgm:pt modelId="{752FDB16-C621-4A00-9BA5-AB2B75F7BD0F}" type="pres">
      <dgm:prSet presAssocID="{9386D875-131C-4B62-B2F0-B1F30EBAEA97}" presName="rootComposite" presStyleCnt="0"/>
      <dgm:spPr/>
    </dgm:pt>
    <dgm:pt modelId="{D6125949-B819-49A2-86C5-0E3DB939BBBC}" type="pres">
      <dgm:prSet presAssocID="{9386D875-131C-4B62-B2F0-B1F30EBAEA97}" presName="rootText" presStyleLbl="node1" presStyleIdx="1" presStyleCnt="4" custScaleX="162352" custScaleY="201704"/>
      <dgm:spPr/>
      <dgm:t>
        <a:bodyPr/>
        <a:lstStyle/>
        <a:p>
          <a:endParaRPr lang="en-US"/>
        </a:p>
      </dgm:t>
    </dgm:pt>
    <dgm:pt modelId="{422A8E83-16F9-4515-86BE-CC19466844D2}" type="pres">
      <dgm:prSet presAssocID="{9386D875-131C-4B62-B2F0-B1F30EBAEA97}" presName="rootConnector" presStyleLbl="node1" presStyleIdx="1" presStyleCnt="4"/>
      <dgm:spPr/>
      <dgm:t>
        <a:bodyPr/>
        <a:lstStyle/>
        <a:p>
          <a:endParaRPr lang="en-US"/>
        </a:p>
      </dgm:t>
    </dgm:pt>
    <dgm:pt modelId="{FD2F1305-BCEE-45A5-8FF6-A73287E55606}" type="pres">
      <dgm:prSet presAssocID="{9386D875-131C-4B62-B2F0-B1F30EBAEA97}" presName="childShape" presStyleCnt="0"/>
      <dgm:spPr/>
    </dgm:pt>
    <dgm:pt modelId="{535896DE-C899-4980-A4EE-36207E984CB1}" type="pres">
      <dgm:prSet presAssocID="{D7763796-3425-433D-8485-4CCA37AE2AA4}" presName="root" presStyleCnt="0"/>
      <dgm:spPr/>
    </dgm:pt>
    <dgm:pt modelId="{D0A33276-7424-47A7-8092-0E731690904B}" type="pres">
      <dgm:prSet presAssocID="{D7763796-3425-433D-8485-4CCA37AE2AA4}" presName="rootComposite" presStyleCnt="0"/>
      <dgm:spPr/>
    </dgm:pt>
    <dgm:pt modelId="{02E7CF6D-02A2-40C7-A0AF-E8B382AF9B13}" type="pres">
      <dgm:prSet presAssocID="{D7763796-3425-433D-8485-4CCA37AE2AA4}" presName="rootText" presStyleLbl="node1" presStyleIdx="2" presStyleCnt="4" custScaleX="152489" custScaleY="167590" custLinFactNeighborX="-13518" custLinFactNeighborY="10277"/>
      <dgm:spPr/>
      <dgm:t>
        <a:bodyPr/>
        <a:lstStyle/>
        <a:p>
          <a:endParaRPr lang="en-US"/>
        </a:p>
      </dgm:t>
    </dgm:pt>
    <dgm:pt modelId="{DDF231BD-63B9-49C9-B62D-4F20A69975DE}" type="pres">
      <dgm:prSet presAssocID="{D7763796-3425-433D-8485-4CCA37AE2AA4}" presName="rootConnector" presStyleLbl="node1" presStyleIdx="2" presStyleCnt="4"/>
      <dgm:spPr/>
      <dgm:t>
        <a:bodyPr/>
        <a:lstStyle/>
        <a:p>
          <a:endParaRPr lang="en-US"/>
        </a:p>
      </dgm:t>
    </dgm:pt>
    <dgm:pt modelId="{A223AE69-EF48-4674-B518-7D7A16E06FDC}" type="pres">
      <dgm:prSet presAssocID="{D7763796-3425-433D-8485-4CCA37AE2AA4}" presName="childShape" presStyleCnt="0"/>
      <dgm:spPr/>
    </dgm:pt>
    <dgm:pt modelId="{D194E495-2034-41FF-A5B0-9347A8220541}" type="pres">
      <dgm:prSet presAssocID="{6538E959-CBE5-49DF-9816-84358B8BE958}" presName="root" presStyleCnt="0"/>
      <dgm:spPr/>
    </dgm:pt>
    <dgm:pt modelId="{4F20BE47-74EA-4A79-9F64-320E5DDB5041}" type="pres">
      <dgm:prSet presAssocID="{6538E959-CBE5-49DF-9816-84358B8BE958}" presName="rootComposite" presStyleCnt="0"/>
      <dgm:spPr/>
    </dgm:pt>
    <dgm:pt modelId="{F740A3A5-52DF-46F9-955F-BD36B723E649}" type="pres">
      <dgm:prSet presAssocID="{6538E959-CBE5-49DF-9816-84358B8BE958}" presName="rootText" presStyleLbl="node1" presStyleIdx="3" presStyleCnt="4" custScaleX="156454" custScaleY="170899"/>
      <dgm:spPr/>
      <dgm:t>
        <a:bodyPr/>
        <a:lstStyle/>
        <a:p>
          <a:endParaRPr lang="en-US"/>
        </a:p>
      </dgm:t>
    </dgm:pt>
    <dgm:pt modelId="{BCE67CBB-79FC-419B-99AC-A522DAB9F3EE}" type="pres">
      <dgm:prSet presAssocID="{6538E959-CBE5-49DF-9816-84358B8BE958}" presName="rootConnector" presStyleLbl="node1" presStyleIdx="3" presStyleCnt="4"/>
      <dgm:spPr/>
      <dgm:t>
        <a:bodyPr/>
        <a:lstStyle/>
        <a:p>
          <a:endParaRPr lang="en-US"/>
        </a:p>
      </dgm:t>
    </dgm:pt>
    <dgm:pt modelId="{FC0E4962-3390-48E1-B56C-B1A9510E1D5C}" type="pres">
      <dgm:prSet presAssocID="{6538E959-CBE5-49DF-9816-84358B8BE958}" presName="childShape" presStyleCnt="0"/>
      <dgm:spPr/>
    </dgm:pt>
  </dgm:ptLst>
  <dgm:cxnLst>
    <dgm:cxn modelId="{2B2DB443-2203-4F34-8C68-FDC0C9F93EB2}" srcId="{4F468817-5975-4C6A-B99D-9D7C2C5B02AD}" destId="{D7763796-3425-433D-8485-4CCA37AE2AA4}" srcOrd="2" destOrd="0" parTransId="{2427227B-61C3-4598-B9C7-5BE4CFFA2C64}" sibTransId="{7CFDE2F2-CCF8-48E7-83EC-E83CB48680F8}"/>
    <dgm:cxn modelId="{646917A0-76E4-487D-80BD-A0F6F4DDCABC}" type="presOf" srcId="{6538E959-CBE5-49DF-9816-84358B8BE958}" destId="{F740A3A5-52DF-46F9-955F-BD36B723E649}" srcOrd="0" destOrd="0" presId="urn:microsoft.com/office/officeart/2005/8/layout/hierarchy3"/>
    <dgm:cxn modelId="{0F2B2F5A-4951-48CF-B2D0-D80BD1D8EC57}" type="presOf" srcId="{2D6CEDB8-A6C2-4A4E-A7CA-84A4584D1D27}" destId="{2E5F9137-CB61-4960-86A1-898F61FC8625}" srcOrd="0" destOrd="0" presId="urn:microsoft.com/office/officeart/2005/8/layout/hierarchy3"/>
    <dgm:cxn modelId="{8148F715-75B5-4788-8AD9-B441321A8BEF}" srcId="{4F468817-5975-4C6A-B99D-9D7C2C5B02AD}" destId="{6538E959-CBE5-49DF-9816-84358B8BE958}" srcOrd="3" destOrd="0" parTransId="{D3C1ABCC-EB15-45F5-A55E-A9331875F22F}" sibTransId="{F93D8127-0C48-4CBB-B3D6-123A77B47B32}"/>
    <dgm:cxn modelId="{6A249FDB-8717-4373-B816-CA50DFE50849}" type="presOf" srcId="{6538E959-CBE5-49DF-9816-84358B8BE958}" destId="{BCE67CBB-79FC-419B-99AC-A522DAB9F3EE}" srcOrd="1" destOrd="0" presId="urn:microsoft.com/office/officeart/2005/8/layout/hierarchy3"/>
    <dgm:cxn modelId="{C2A32592-F4ED-430A-BE2D-D7BD03E333AC}" srcId="{4F468817-5975-4C6A-B99D-9D7C2C5B02AD}" destId="{2D6CEDB8-A6C2-4A4E-A7CA-84A4584D1D27}" srcOrd="0" destOrd="0" parTransId="{994B289F-F5A0-4E29-8261-97DC05B0073A}" sibTransId="{190128A7-9FC1-497F-BE62-96EC2EB8C9A8}"/>
    <dgm:cxn modelId="{210A536A-E6AF-4BFC-809A-4A39A4D104CC}" type="presOf" srcId="{D7763796-3425-433D-8485-4CCA37AE2AA4}" destId="{DDF231BD-63B9-49C9-B62D-4F20A69975DE}" srcOrd="1" destOrd="0" presId="urn:microsoft.com/office/officeart/2005/8/layout/hierarchy3"/>
    <dgm:cxn modelId="{33144FF8-4BD8-4101-8494-FA7B21B667E2}" type="presOf" srcId="{2D6CEDB8-A6C2-4A4E-A7CA-84A4584D1D27}" destId="{2ED5B84C-8F03-4062-9FD4-57BB928E8688}" srcOrd="1" destOrd="0" presId="urn:microsoft.com/office/officeart/2005/8/layout/hierarchy3"/>
    <dgm:cxn modelId="{F991FFDA-A2BD-4CCF-B888-DEDEF7C3C716}" type="presOf" srcId="{9386D875-131C-4B62-B2F0-B1F30EBAEA97}" destId="{D6125949-B819-49A2-86C5-0E3DB939BBBC}" srcOrd="0" destOrd="0" presId="urn:microsoft.com/office/officeart/2005/8/layout/hierarchy3"/>
    <dgm:cxn modelId="{98EA5DB9-25C5-47B4-9F13-881063E43FF5}" type="presOf" srcId="{4F468817-5975-4C6A-B99D-9D7C2C5B02AD}" destId="{127D4EFF-C321-4FBE-A80B-67B6403EB4BD}" srcOrd="0" destOrd="0" presId="urn:microsoft.com/office/officeart/2005/8/layout/hierarchy3"/>
    <dgm:cxn modelId="{0C6CC573-8283-44AF-A695-12E150D99D05}" srcId="{4F468817-5975-4C6A-B99D-9D7C2C5B02AD}" destId="{9386D875-131C-4B62-B2F0-B1F30EBAEA97}" srcOrd="1" destOrd="0" parTransId="{2B83B7F1-13F8-48A5-A0CC-543B231FD6CB}" sibTransId="{5E117B04-9EA6-405A-B7F9-AECF49713D5B}"/>
    <dgm:cxn modelId="{23FEB350-63FD-4D69-9A0F-BC2F0A181E1F}" type="presOf" srcId="{9386D875-131C-4B62-B2F0-B1F30EBAEA97}" destId="{422A8E83-16F9-4515-86BE-CC19466844D2}" srcOrd="1" destOrd="0" presId="urn:microsoft.com/office/officeart/2005/8/layout/hierarchy3"/>
    <dgm:cxn modelId="{31ED7D32-724C-4467-8269-CC214B5D3093}" type="presOf" srcId="{D7763796-3425-433D-8485-4CCA37AE2AA4}" destId="{02E7CF6D-02A2-40C7-A0AF-E8B382AF9B13}" srcOrd="0" destOrd="0" presId="urn:microsoft.com/office/officeart/2005/8/layout/hierarchy3"/>
    <dgm:cxn modelId="{5376E94F-4093-4033-8B01-0CF168363FEF}" type="presParOf" srcId="{127D4EFF-C321-4FBE-A80B-67B6403EB4BD}" destId="{8719606A-C42D-4DB5-A3DE-237C175C98CA}" srcOrd="0" destOrd="0" presId="urn:microsoft.com/office/officeart/2005/8/layout/hierarchy3"/>
    <dgm:cxn modelId="{3FE578FD-EAE8-4DCB-8E69-CEB61DC3685F}" type="presParOf" srcId="{8719606A-C42D-4DB5-A3DE-237C175C98CA}" destId="{DE901E7B-8A4A-4886-AB75-03BFFF70BC8C}" srcOrd="0" destOrd="0" presId="urn:microsoft.com/office/officeart/2005/8/layout/hierarchy3"/>
    <dgm:cxn modelId="{7CC997BE-E554-442C-A771-D8165D175A83}" type="presParOf" srcId="{DE901E7B-8A4A-4886-AB75-03BFFF70BC8C}" destId="{2E5F9137-CB61-4960-86A1-898F61FC8625}" srcOrd="0" destOrd="0" presId="urn:microsoft.com/office/officeart/2005/8/layout/hierarchy3"/>
    <dgm:cxn modelId="{1F71F1FC-F659-4CCF-B343-F0AC50D79546}" type="presParOf" srcId="{DE901E7B-8A4A-4886-AB75-03BFFF70BC8C}" destId="{2ED5B84C-8F03-4062-9FD4-57BB928E8688}" srcOrd="1" destOrd="0" presId="urn:microsoft.com/office/officeart/2005/8/layout/hierarchy3"/>
    <dgm:cxn modelId="{B42A3624-A704-4F2F-B8C4-220040018B64}" type="presParOf" srcId="{8719606A-C42D-4DB5-A3DE-237C175C98CA}" destId="{0331656D-45C5-476F-BF62-C06B663AC822}" srcOrd="1" destOrd="0" presId="urn:microsoft.com/office/officeart/2005/8/layout/hierarchy3"/>
    <dgm:cxn modelId="{DB4DD92F-2213-4055-8D61-7768A6E44605}" type="presParOf" srcId="{127D4EFF-C321-4FBE-A80B-67B6403EB4BD}" destId="{811E357B-5CBD-4FCF-8349-3EFC47132D44}" srcOrd="1" destOrd="0" presId="urn:microsoft.com/office/officeart/2005/8/layout/hierarchy3"/>
    <dgm:cxn modelId="{3B46D933-1EB8-43EE-B55D-10F38B139ED1}" type="presParOf" srcId="{811E357B-5CBD-4FCF-8349-3EFC47132D44}" destId="{752FDB16-C621-4A00-9BA5-AB2B75F7BD0F}" srcOrd="0" destOrd="0" presId="urn:microsoft.com/office/officeart/2005/8/layout/hierarchy3"/>
    <dgm:cxn modelId="{8DD35D91-2588-493E-A86C-F8170F440782}" type="presParOf" srcId="{752FDB16-C621-4A00-9BA5-AB2B75F7BD0F}" destId="{D6125949-B819-49A2-86C5-0E3DB939BBBC}" srcOrd="0" destOrd="0" presId="urn:microsoft.com/office/officeart/2005/8/layout/hierarchy3"/>
    <dgm:cxn modelId="{38D8B9D7-749D-453F-A98B-DA5F7D4CDA2A}" type="presParOf" srcId="{752FDB16-C621-4A00-9BA5-AB2B75F7BD0F}" destId="{422A8E83-16F9-4515-86BE-CC19466844D2}" srcOrd="1" destOrd="0" presId="urn:microsoft.com/office/officeart/2005/8/layout/hierarchy3"/>
    <dgm:cxn modelId="{A0AB7DD1-3C07-4387-B2F8-D2931D8AD4D1}" type="presParOf" srcId="{811E357B-5CBD-4FCF-8349-3EFC47132D44}" destId="{FD2F1305-BCEE-45A5-8FF6-A73287E55606}" srcOrd="1" destOrd="0" presId="urn:microsoft.com/office/officeart/2005/8/layout/hierarchy3"/>
    <dgm:cxn modelId="{DBC708EE-0881-4B99-98A1-529349199F43}" type="presParOf" srcId="{127D4EFF-C321-4FBE-A80B-67B6403EB4BD}" destId="{535896DE-C899-4980-A4EE-36207E984CB1}" srcOrd="2" destOrd="0" presId="urn:microsoft.com/office/officeart/2005/8/layout/hierarchy3"/>
    <dgm:cxn modelId="{9691129F-D230-441D-AE38-09A4264194C2}" type="presParOf" srcId="{535896DE-C899-4980-A4EE-36207E984CB1}" destId="{D0A33276-7424-47A7-8092-0E731690904B}" srcOrd="0" destOrd="0" presId="urn:microsoft.com/office/officeart/2005/8/layout/hierarchy3"/>
    <dgm:cxn modelId="{2BBDFBB9-81A1-47BB-BA5A-E168EA7CC389}" type="presParOf" srcId="{D0A33276-7424-47A7-8092-0E731690904B}" destId="{02E7CF6D-02A2-40C7-A0AF-E8B382AF9B13}" srcOrd="0" destOrd="0" presId="urn:microsoft.com/office/officeart/2005/8/layout/hierarchy3"/>
    <dgm:cxn modelId="{6D0CCE69-3835-4D66-8078-3A3D46DCD442}" type="presParOf" srcId="{D0A33276-7424-47A7-8092-0E731690904B}" destId="{DDF231BD-63B9-49C9-B62D-4F20A69975DE}" srcOrd="1" destOrd="0" presId="urn:microsoft.com/office/officeart/2005/8/layout/hierarchy3"/>
    <dgm:cxn modelId="{C904A9E2-8EAB-4FBE-BFF6-58A7AA7B33D6}" type="presParOf" srcId="{535896DE-C899-4980-A4EE-36207E984CB1}" destId="{A223AE69-EF48-4674-B518-7D7A16E06FDC}" srcOrd="1" destOrd="0" presId="urn:microsoft.com/office/officeart/2005/8/layout/hierarchy3"/>
    <dgm:cxn modelId="{B87C51EE-8709-4685-B35B-86137D8E855E}" type="presParOf" srcId="{127D4EFF-C321-4FBE-A80B-67B6403EB4BD}" destId="{D194E495-2034-41FF-A5B0-9347A8220541}" srcOrd="3" destOrd="0" presId="urn:microsoft.com/office/officeart/2005/8/layout/hierarchy3"/>
    <dgm:cxn modelId="{8C262E8F-1DD3-4EA6-B52F-BC87ACDB382A}" type="presParOf" srcId="{D194E495-2034-41FF-A5B0-9347A8220541}" destId="{4F20BE47-74EA-4A79-9F64-320E5DDB5041}" srcOrd="0" destOrd="0" presId="urn:microsoft.com/office/officeart/2005/8/layout/hierarchy3"/>
    <dgm:cxn modelId="{058455E3-08A5-49A0-8593-61E1ABCA1731}" type="presParOf" srcId="{4F20BE47-74EA-4A79-9F64-320E5DDB5041}" destId="{F740A3A5-52DF-46F9-955F-BD36B723E649}" srcOrd="0" destOrd="0" presId="urn:microsoft.com/office/officeart/2005/8/layout/hierarchy3"/>
    <dgm:cxn modelId="{4C83D3DC-9319-4D36-8203-A327DC761462}" type="presParOf" srcId="{4F20BE47-74EA-4A79-9F64-320E5DDB5041}" destId="{BCE67CBB-79FC-419B-99AC-A522DAB9F3EE}" srcOrd="1" destOrd="0" presId="urn:microsoft.com/office/officeart/2005/8/layout/hierarchy3"/>
    <dgm:cxn modelId="{056703BF-270D-4C0B-B3B2-910834E6F1A3}" type="presParOf" srcId="{D194E495-2034-41FF-A5B0-9347A8220541}" destId="{FC0E4962-3390-48E1-B56C-B1A9510E1D5C}"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F9137-CB61-4960-86A1-898F61FC8625}">
      <dsp:nvSpPr>
        <dsp:cNvPr id="0" name=""/>
        <dsp:cNvSpPr/>
      </dsp:nvSpPr>
      <dsp:spPr>
        <a:xfrm>
          <a:off x="46" y="978924"/>
          <a:ext cx="1639787" cy="1019344"/>
        </a:xfrm>
        <a:prstGeom prst="roundRect">
          <a:avLst>
            <a:gd name="adj" fmla="val 10000"/>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smtClean="0"/>
            <a:t>I. </a:t>
          </a:r>
          <a:r>
            <a:rPr lang="en-US" sz="2400" kern="1200" dirty="0" err="1" smtClean="0"/>
            <a:t>Kiến</a:t>
          </a:r>
          <a:r>
            <a:rPr lang="en-US" sz="2400" kern="1200" dirty="0" smtClean="0"/>
            <a:t> </a:t>
          </a:r>
          <a:r>
            <a:rPr lang="en-US" sz="2400" kern="1200" dirty="0" err="1" smtClean="0"/>
            <a:t>thức</a:t>
          </a:r>
          <a:r>
            <a:rPr lang="en-US" sz="2400" kern="1200" dirty="0" smtClean="0"/>
            <a:t> </a:t>
          </a:r>
          <a:r>
            <a:rPr lang="en-US" sz="2400" kern="1200" dirty="0" err="1" smtClean="0"/>
            <a:t>cần</a:t>
          </a:r>
          <a:r>
            <a:rPr lang="en-US" sz="2400" kern="1200" dirty="0" smtClean="0"/>
            <a:t> </a:t>
          </a:r>
          <a:r>
            <a:rPr lang="en-US" sz="2400" kern="1200" dirty="0" err="1" smtClean="0"/>
            <a:t>nhớ</a:t>
          </a:r>
          <a:endParaRPr lang="en-US" sz="2400" kern="1200" dirty="0"/>
        </a:p>
      </dsp:txBody>
      <dsp:txXfrm>
        <a:off x="29902" y="1008780"/>
        <a:ext cx="1580075" cy="959632"/>
      </dsp:txXfrm>
    </dsp:sp>
    <dsp:sp modelId="{D6125949-B819-49A2-86C5-0E3DB939BBBC}">
      <dsp:nvSpPr>
        <dsp:cNvPr id="0" name=""/>
        <dsp:cNvSpPr/>
      </dsp:nvSpPr>
      <dsp:spPr>
        <a:xfrm>
          <a:off x="1904203" y="978924"/>
          <a:ext cx="1716834" cy="1066486"/>
        </a:xfrm>
        <a:prstGeom prst="roundRect">
          <a:avLst>
            <a:gd name="adj" fmla="val 10000"/>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smtClean="0"/>
            <a:t>II. </a:t>
          </a:r>
          <a:r>
            <a:rPr lang="en-US" sz="2400" kern="1200" dirty="0" err="1" smtClean="0"/>
            <a:t>Bài</a:t>
          </a:r>
          <a:r>
            <a:rPr lang="en-US" sz="2400" kern="1200" dirty="0" smtClean="0"/>
            <a:t> </a:t>
          </a:r>
          <a:r>
            <a:rPr lang="en-US" sz="2400" kern="1200" dirty="0" err="1" smtClean="0"/>
            <a:t>tập</a:t>
          </a:r>
          <a:r>
            <a:rPr lang="en-US" sz="2400" kern="1200" dirty="0" smtClean="0"/>
            <a:t> (qua </a:t>
          </a:r>
          <a:r>
            <a:rPr lang="en-US" sz="2400" kern="1200" dirty="0" err="1" smtClean="0"/>
            <a:t>trò</a:t>
          </a:r>
          <a:r>
            <a:rPr lang="en-US" sz="2400" kern="1200" dirty="0" smtClean="0"/>
            <a:t> </a:t>
          </a:r>
          <a:r>
            <a:rPr lang="en-US" sz="2400" kern="1200" dirty="0" err="1" smtClean="0"/>
            <a:t>chơi</a:t>
          </a:r>
          <a:r>
            <a:rPr lang="en-US" sz="2400" kern="1200" dirty="0" smtClean="0"/>
            <a:t>)</a:t>
          </a:r>
          <a:endParaRPr lang="en-US" sz="2400" kern="1200" dirty="0"/>
        </a:p>
      </dsp:txBody>
      <dsp:txXfrm>
        <a:off x="1935439" y="1010160"/>
        <a:ext cx="1654362" cy="1004014"/>
      </dsp:txXfrm>
    </dsp:sp>
    <dsp:sp modelId="{02E7CF6D-02A2-40C7-A0AF-E8B382AF9B13}">
      <dsp:nvSpPr>
        <dsp:cNvPr id="0" name=""/>
        <dsp:cNvSpPr/>
      </dsp:nvSpPr>
      <dsp:spPr>
        <a:xfrm>
          <a:off x="3742457" y="1033263"/>
          <a:ext cx="1612535" cy="886112"/>
        </a:xfrm>
        <a:prstGeom prst="roundRect">
          <a:avLst>
            <a:gd name="adj" fmla="val 10000"/>
          </a:avLst>
        </a:prstGeom>
        <a:solidFill>
          <a:schemeClr val="accent2">
            <a:hueOff val="5508983"/>
            <a:satOff val="-36111"/>
            <a:lumOff val="-66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smtClean="0"/>
            <a:t>III. </a:t>
          </a:r>
          <a:r>
            <a:rPr lang="en-US" sz="2400" kern="1200" dirty="0" err="1" smtClean="0"/>
            <a:t>Luyện</a:t>
          </a:r>
          <a:r>
            <a:rPr lang="en-US" sz="2400" kern="1200" dirty="0" smtClean="0"/>
            <a:t> </a:t>
          </a:r>
          <a:r>
            <a:rPr lang="en-US" sz="2400" kern="1200" dirty="0" err="1" smtClean="0"/>
            <a:t>tập</a:t>
          </a:r>
          <a:endParaRPr lang="en-US" sz="2400" kern="1200" dirty="0"/>
        </a:p>
      </dsp:txBody>
      <dsp:txXfrm>
        <a:off x="3768410" y="1059216"/>
        <a:ext cx="1560629" cy="834206"/>
      </dsp:txXfrm>
    </dsp:sp>
    <dsp:sp modelId="{F740A3A5-52DF-46F9-955F-BD36B723E649}">
      <dsp:nvSpPr>
        <dsp:cNvPr id="0" name=""/>
        <dsp:cNvSpPr/>
      </dsp:nvSpPr>
      <dsp:spPr>
        <a:xfrm>
          <a:off x="5762312" y="978924"/>
          <a:ext cx="1654464" cy="903608"/>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smtClean="0"/>
            <a:t>IV. </a:t>
          </a:r>
          <a:r>
            <a:rPr lang="en-US" sz="2400" kern="1200" dirty="0" err="1" smtClean="0"/>
            <a:t>Vận</a:t>
          </a:r>
          <a:r>
            <a:rPr lang="en-US" sz="2400" kern="1200" dirty="0" smtClean="0"/>
            <a:t> </a:t>
          </a:r>
          <a:r>
            <a:rPr lang="en-US" sz="2400" kern="1200" dirty="0" err="1" smtClean="0"/>
            <a:t>dụng</a:t>
          </a:r>
          <a:endParaRPr lang="en-US" sz="2400" kern="1200" dirty="0"/>
        </a:p>
      </dsp:txBody>
      <dsp:txXfrm>
        <a:off x="5788778" y="1005390"/>
        <a:ext cx="1601532" cy="85067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931557-AC36-4145-8668-EEEE7200BEEE}" type="datetimeFigureOut">
              <a:rPr lang="zh-CN" altLang="en-US" smtClean="0"/>
              <a:t>2022/8/7</a:t>
            </a:fld>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EA3D31C-8A37-4F8C-86CE-C0C22CC01044}" type="slidenum">
              <a:rPr lang="zh-CN" altLang="en-US" smtClean="0"/>
              <a:t>‹#›</a:t>
            </a:fld>
            <a:endParaRPr lang="zh-CN" altLang="en-US"/>
          </a:p>
        </p:txBody>
      </p:sp>
      <p:sp>
        <p:nvSpPr>
          <p:cNvPr id="6" name="页脚占位符 5"/>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Tree>
    <p:extLst>
      <p:ext uri="{BB962C8B-B14F-4D97-AF65-F5344CB8AC3E}">
        <p14:creationId xmlns:p14="http://schemas.microsoft.com/office/powerpoint/2010/main" val="3999239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8CE093-0987-4123-A19C-C73418D4581B}" type="datetimeFigureOut">
              <a:rPr lang="zh-CN" altLang="en-US" smtClean="0"/>
              <a:t>2022/8/7</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7390C9-E209-452A-AF2C-23D0DB5DF8D6}" type="slidenum">
              <a:rPr lang="zh-CN" altLang="en-US" smtClean="0"/>
              <a:t>‹#›</a:t>
            </a:fld>
            <a:endParaRPr lang="zh-CN" altLang="en-US"/>
          </a:p>
        </p:txBody>
      </p:sp>
    </p:spTree>
    <p:extLst>
      <p:ext uri="{BB962C8B-B14F-4D97-AF65-F5344CB8AC3E}">
        <p14:creationId xmlns:p14="http://schemas.microsoft.com/office/powerpoint/2010/main" val="2089632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a:ln/>
        </p:spPr>
      </p:sp>
      <p:sp>
        <p:nvSpPr>
          <p:cNvPr id="14339" name="Notes Placeholder 2"/>
          <p:cNvSpPr>
            <a:spLocks noGrp="1" noChangeArrowheads="1"/>
          </p:cNvSpPr>
          <p:nvPr>
            <p:ph type="body" idx="1"/>
          </p:nvPr>
        </p:nvSpPr>
        <p:spPr>
          <a:noFill/>
        </p:spPr>
        <p:txBody>
          <a:bodyPr/>
          <a:lstStyle/>
          <a:p>
            <a:endParaRPr lang="en-US" altLang="en-US" smtClean="0"/>
          </a:p>
        </p:txBody>
      </p:sp>
      <p:sp>
        <p:nvSpPr>
          <p:cNvPr id="1434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5B7B9AA-441F-4E39-8D13-725577EC5731}" type="slidenum">
              <a:rPr lang="en-US" altLang="en-US" smtClean="0">
                <a:solidFill>
                  <a:srgbClr val="000000"/>
                </a:solidFill>
              </a:rPr>
              <a:pPr/>
              <a:t>26</a:t>
            </a:fld>
            <a:endParaRPr lang="en-US" altLang="en-US" smtClean="0">
              <a:solidFill>
                <a:srgbClr val="000000"/>
              </a:solidFill>
            </a:endParaRPr>
          </a:p>
        </p:txBody>
      </p:sp>
    </p:spTree>
    <p:extLst>
      <p:ext uri="{BB962C8B-B14F-4D97-AF65-F5344CB8AC3E}">
        <p14:creationId xmlns:p14="http://schemas.microsoft.com/office/powerpoint/2010/main" val="2908626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32274D81-BE9C-4C9D-8371-8BC208C7A872}" type="datetimeFigureOut">
              <a:rPr lang="zh-CN" altLang="en-US" smtClean="0"/>
              <a:t>2022/8/7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1046125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2274D81-BE9C-4C9D-8371-8BC208C7A872}" type="datetimeFigureOut">
              <a:rPr lang="zh-CN" altLang="en-US" smtClean="0"/>
              <a:t>2022/8/7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182901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2274D81-BE9C-4C9D-8371-8BC208C7A872}" type="datetimeFigureOut">
              <a:rPr lang="zh-CN" altLang="en-US" smtClean="0"/>
              <a:t>2022/8/7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4047664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a:extLst>
              <a:ext uri="{FF2B5EF4-FFF2-40B4-BE49-F238E27FC236}">
                <a16:creationId xmlns=""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a:defRPr/>
            </a:pPr>
            <a:fld id="{FE2C7C1E-C11D-4C44-9541-D0E2135E0F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56858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a:defRPr/>
            </a:pPr>
            <a:fld id="{44C1A46E-59C1-49D2-A364-9B6BA299AEA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72958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4">
            <a:extLst>
              <a:ext uri="{FF2B5EF4-FFF2-40B4-BE49-F238E27FC236}">
                <a16:creationId xmlns=""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a:defRPr/>
            </a:pPr>
            <a:fld id="{56A0BB41-BF71-4116-BD71-58878B4ED89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40328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a:defRPr/>
            </a:pPr>
            <a:fld id="{E09694AD-04B1-46CD-94FB-10DF1335C74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88670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16:creationId xmlns=""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16:creationId xmlns=""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a:defRPr/>
            </a:pPr>
            <a:fld id="{0CA78435-45E7-4F82-A5AD-436F728DB6D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889861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a:defRPr/>
            </a:pPr>
            <a:fld id="{310AD396-014C-4E2C-8EE9-157D897A8B3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700437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16:creationId xmlns=""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16:creationId xmlns=""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a:defRPr/>
            </a:pPr>
            <a:fld id="{F945BD3C-E489-4FF4-9C4F-13AAB69D01D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114606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a:defRPr/>
            </a:pPr>
            <a:fld id="{8D1169D4-D0F4-4999-9681-DB5E373F872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33200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2274D81-BE9C-4C9D-8371-8BC208C7A872}" type="datetimeFigureOut">
              <a:rPr lang="zh-CN" altLang="en-US" smtClean="0"/>
              <a:t>2022/8/7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38632780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a:defRPr/>
            </a:pPr>
            <a:fld id="{C26BA2A8-222C-40D7-B589-73E70D7CCF9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668815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a:defRPr/>
            </a:pPr>
            <a:fld id="{027790C8-38B3-4B4B-AD18-2EF65CD83A6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334319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a:defRPr/>
            </a:pPr>
            <a:fld id="{2F070669-5B1A-4636-AFA9-A4621AA79C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900082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a:defRPr/>
            </a:pPr>
            <a:fld id="{3DDB70B9-3B8D-4B4E-B14D-92D57582EC2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05894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2022/8/7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2326190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32274D81-BE9C-4C9D-8371-8BC208C7A872}" type="datetimeFigureOut">
              <a:rPr lang="zh-CN" altLang="en-US" smtClean="0"/>
              <a:t>2022/8/7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2140710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2274D81-BE9C-4C9D-8371-8BC208C7A872}" type="datetimeFigureOut">
              <a:rPr lang="zh-CN" altLang="en-US" smtClean="0"/>
              <a:t>2022/8/7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124997519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8258" y="148525"/>
            <a:ext cx="8867484" cy="4846450"/>
          </a:xfrm>
          <a:prstGeom prst="rect">
            <a:avLst/>
          </a:prstGeom>
        </p:spPr>
      </p:pic>
      <p:sp>
        <p:nvSpPr>
          <p:cNvPr id="2" name="标题 1"/>
          <p:cNvSpPr>
            <a:spLocks noGrp="1"/>
          </p:cNvSpPr>
          <p:nvPr>
            <p:ph type="title" hasCustomPrompt="1"/>
          </p:nvPr>
        </p:nvSpPr>
        <p:spPr>
          <a:xfrm>
            <a:off x="374848" y="238919"/>
            <a:ext cx="8229600" cy="349548"/>
          </a:xfrm>
        </p:spPr>
        <p:txBody>
          <a:bodyPr>
            <a:noAutofit/>
          </a:bodyPr>
          <a:lstStyle>
            <a:lvl1pPr algn="l">
              <a:defRPr sz="2000"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smtClean="0"/>
              <a:t>第一部分  点击此处输入您的标题</a:t>
            </a:r>
            <a:endParaRPr lang="zh-CN" altLang="en-US" dirty="0"/>
          </a:p>
        </p:txBody>
      </p:sp>
      <p:sp>
        <p:nvSpPr>
          <p:cNvPr id="3" name="日期占位符 2"/>
          <p:cNvSpPr>
            <a:spLocks noGrp="1"/>
          </p:cNvSpPr>
          <p:nvPr>
            <p:ph type="dt" sz="half" idx="10"/>
          </p:nvPr>
        </p:nvSpPr>
        <p:spPr/>
        <p:txBody>
          <a:bodyPr/>
          <a:lstStyle/>
          <a:p>
            <a:fld id="{32274D81-BE9C-4C9D-8371-8BC208C7A872}" type="datetimeFigureOut">
              <a:rPr lang="zh-CN" altLang="en-US" smtClean="0"/>
              <a:t>2022/8/7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t>‹#›</a:t>
            </a:fld>
            <a:endParaRPr lang="zh-CN" altLang="en-US"/>
          </a:p>
        </p:txBody>
      </p:sp>
      <p:grpSp>
        <p:nvGrpSpPr>
          <p:cNvPr id="8" name="组合 7"/>
          <p:cNvGrpSpPr/>
          <p:nvPr userDrawn="1"/>
        </p:nvGrpSpPr>
        <p:grpSpPr>
          <a:xfrm>
            <a:off x="8424428" y="4711836"/>
            <a:ext cx="718624" cy="288032"/>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TextBox 10"/>
          <p:cNvSpPr txBox="1"/>
          <p:nvPr userDrawn="1"/>
        </p:nvSpPr>
        <p:spPr>
          <a:xfrm>
            <a:off x="8475514" y="4686575"/>
            <a:ext cx="436338" cy="338554"/>
          </a:xfrm>
          <a:prstGeom prst="rect">
            <a:avLst/>
          </a:prstGeom>
          <a:noFill/>
        </p:spPr>
        <p:txBody>
          <a:bodyPr wrap="none" rtlCol="0">
            <a:spAutoFit/>
          </a:bodyPr>
          <a:lstStyle/>
          <a:p>
            <a:fld id="{15E71900-10A2-4CC6-8A82-1659C4480C15}" type="slidenum">
              <a:rPr lang="zh-CN" altLang="en-US" sz="1600" smtClean="0">
                <a:solidFill>
                  <a:schemeClr val="tx1">
                    <a:lumMod val="65000"/>
                    <a:lumOff val="35000"/>
                  </a:schemeClr>
                </a:solidFill>
              </a:rPr>
              <a:pPr/>
              <a:t>‹#›</a:t>
            </a:fld>
            <a:endParaRPr lang="zh-CN" altLang="en-US" sz="1600" dirty="0">
              <a:solidFill>
                <a:schemeClr val="tx1">
                  <a:lumMod val="65000"/>
                  <a:lumOff val="35000"/>
                </a:schemeClr>
              </a:solidFill>
            </a:endParaRPr>
          </a:p>
        </p:txBody>
      </p:sp>
    </p:spTree>
    <p:extLst>
      <p:ext uri="{BB962C8B-B14F-4D97-AF65-F5344CB8AC3E}">
        <p14:creationId xmlns:p14="http://schemas.microsoft.com/office/powerpoint/2010/main" val="398444738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t>2022/8/7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244165125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2022/8/7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604763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2022/8/7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833469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2274D81-BE9C-4C9D-8371-8BC208C7A872}" type="datetimeFigureOut">
              <a:rPr lang="zh-CN" altLang="en-US" smtClean="0"/>
              <a:t>2022/8/7</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22060895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a:extLst>
              <a:ext uri="{FF2B5EF4-FFF2-40B4-BE49-F238E27FC236}">
                <a16:creationId xmlns="" xmlns:a16="http://schemas.microsoft.com/office/drawing/2014/main" id="{9C5CDB1C-81EC-4378-BC22-F20B0E2949B7}"/>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a:latin typeface="Arial" panose="020B0604020202020204" pitchFamily="34" charset="0"/>
                <a:cs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29" name="Rectangle 5">
            <a:extLst>
              <a:ext uri="{FF2B5EF4-FFF2-40B4-BE49-F238E27FC236}">
                <a16:creationId xmlns="" xmlns:a16="http://schemas.microsoft.com/office/drawing/2014/main" id="{06D3350D-450E-41FD-86F5-924EA6908C87}"/>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latin typeface="Arial" panose="020B0604020202020204" pitchFamily="34" charset="0"/>
                <a:cs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30" name="Rectangle 6">
            <a:extLst>
              <a:ext uri="{FF2B5EF4-FFF2-40B4-BE49-F238E27FC236}">
                <a16:creationId xmlns="" xmlns:a16="http://schemas.microsoft.com/office/drawing/2014/main" id="{C462FCD0-73E7-4A39-A37A-477E95FEE6B3}"/>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a:lvl1pPr>
          </a:lstStyle>
          <a:p>
            <a:pPr fontAlgn="base">
              <a:spcBef>
                <a:spcPct val="0"/>
              </a:spcBef>
              <a:spcAft>
                <a:spcPct val="0"/>
              </a:spcAft>
              <a:defRPr/>
            </a:pPr>
            <a:fld id="{E67F818E-8B4F-4580-9B7A-67DDF0552275}"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5591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7.gif"/><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g"/></Relationships>
</file>

<file path=ppt/slides/_rels/slide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366973"/>
            <a:ext cx="6607346" cy="1451810"/>
          </a:xfrm>
          <a:prstGeom prst="rect">
            <a:avLst/>
          </a:prstGeom>
        </p:spPr>
      </p:pic>
      <p:sp>
        <p:nvSpPr>
          <p:cNvPr id="7" name="TextBox 6"/>
          <p:cNvSpPr txBox="1"/>
          <p:nvPr/>
        </p:nvSpPr>
        <p:spPr>
          <a:xfrm>
            <a:off x="899592" y="1747770"/>
            <a:ext cx="6611554" cy="1877437"/>
          </a:xfrm>
          <a:prstGeom prst="rect">
            <a:avLst/>
          </a:prstGeom>
          <a:noFill/>
        </p:spPr>
        <p:txBody>
          <a:bodyPr wrap="none" rtlCol="0">
            <a:spAutoFit/>
          </a:bodyPr>
          <a:lstStyle/>
          <a:p>
            <a:pPr algn="ctr"/>
            <a:r>
              <a:rPr lang="en-US" sz="3600" b="1" u="sng" dirty="0" err="1">
                <a:solidFill>
                  <a:schemeClr val="accent2"/>
                </a:solidFill>
                <a:effectLst>
                  <a:outerShdw blurRad="38100" dist="38100" dir="2700000" algn="tl">
                    <a:srgbClr val="000000">
                      <a:alpha val="43137"/>
                    </a:srgbClr>
                  </a:outerShdw>
                </a:effectLst>
              </a:rPr>
              <a:t>Tiết</a:t>
            </a:r>
            <a:r>
              <a:rPr lang="en-US" sz="3600" b="1" u="sng" dirty="0">
                <a:solidFill>
                  <a:schemeClr val="accent2"/>
                </a:solidFill>
                <a:effectLst>
                  <a:outerShdw blurRad="38100" dist="38100" dir="2700000" algn="tl">
                    <a:srgbClr val="000000">
                      <a:alpha val="43137"/>
                    </a:srgbClr>
                  </a:outerShdw>
                </a:effectLst>
              </a:rPr>
              <a:t> 8:</a:t>
            </a:r>
            <a:r>
              <a:rPr lang="en-US" sz="3600" dirty="0"/>
              <a:t/>
            </a:r>
            <a:br>
              <a:rPr lang="en-US" sz="3600" dirty="0"/>
            </a:br>
            <a:r>
              <a:rPr lang="en-US" sz="3600" b="1" dirty="0" err="1">
                <a:solidFill>
                  <a:schemeClr val="accent1"/>
                </a:solidFill>
              </a:rPr>
              <a:t>Thực</a:t>
            </a:r>
            <a:r>
              <a:rPr lang="en-US" sz="3600" b="1" dirty="0">
                <a:solidFill>
                  <a:schemeClr val="accent1"/>
                </a:solidFill>
              </a:rPr>
              <a:t> </a:t>
            </a:r>
            <a:r>
              <a:rPr lang="en-US" sz="3600" b="1" dirty="0" err="1">
                <a:solidFill>
                  <a:schemeClr val="accent1"/>
                </a:solidFill>
              </a:rPr>
              <a:t>hành</a:t>
            </a:r>
            <a:r>
              <a:rPr lang="en-US" sz="3600" b="1" dirty="0">
                <a:solidFill>
                  <a:schemeClr val="accent1"/>
                </a:solidFill>
              </a:rPr>
              <a:t> </a:t>
            </a:r>
            <a:r>
              <a:rPr lang="en-US" sz="3600" b="1" dirty="0" err="1">
                <a:solidFill>
                  <a:schemeClr val="accent1"/>
                </a:solidFill>
              </a:rPr>
              <a:t>tiếng</a:t>
            </a:r>
            <a:r>
              <a:rPr lang="en-US" sz="3600" b="1" dirty="0">
                <a:solidFill>
                  <a:schemeClr val="accent1"/>
                </a:solidFill>
              </a:rPr>
              <a:t> </a:t>
            </a:r>
            <a:r>
              <a:rPr lang="en-US" sz="3600" b="1" dirty="0" err="1">
                <a:solidFill>
                  <a:schemeClr val="accent1"/>
                </a:solidFill>
              </a:rPr>
              <a:t>Việt</a:t>
            </a:r>
            <a:r>
              <a:rPr lang="en-US" sz="3600" dirty="0"/>
              <a:t/>
            </a:r>
            <a:br>
              <a:rPr lang="en-US" sz="3600" dirty="0"/>
            </a:br>
            <a:r>
              <a:rPr lang="en-US" sz="4400" b="1" dirty="0">
                <a:solidFill>
                  <a:srgbClr val="FF0000"/>
                </a:solidFill>
                <a:effectLst>
                  <a:outerShdw blurRad="38100" dist="38100" dir="2700000" algn="tl">
                    <a:srgbClr val="000000">
                      <a:alpha val="43137"/>
                    </a:srgbClr>
                  </a:outerShdw>
                </a:effectLst>
              </a:rPr>
              <a:t>SỬ DỤNG TỪ HÁN VIỆT</a:t>
            </a:r>
            <a:endParaRPr lang="zh-CN" altLang="en-US" sz="3600" dirty="0">
              <a:ln w="9525">
                <a:noFill/>
              </a:ln>
              <a:solidFill>
                <a:schemeClr val="accent1"/>
              </a:solidFill>
              <a:effectLst>
                <a:outerShdw blurRad="50800" dist="38100" dir="5400000" algn="t" rotWithShape="0">
                  <a:prstClr val="black">
                    <a:alpha val="40000"/>
                  </a:prstClr>
                </a:outerShdw>
              </a:effectLst>
              <a:latin typeface="Arial" pitchFamily="34" charset="0"/>
              <a:ea typeface="方正卡通简体" pitchFamily="65" charset="-122"/>
              <a:cs typeface="Arial" pitchFamily="34" charset="0"/>
            </a:endParaRPr>
          </a:p>
        </p:txBody>
      </p:sp>
      <p:pic>
        <p:nvPicPr>
          <p:cNvPr id="9"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44575" y="3487738"/>
            <a:ext cx="504825" cy="5048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401862" flipH="1">
            <a:off x="9372601" y="4443958"/>
            <a:ext cx="992187" cy="9921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364788" y="2343150"/>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782891" y="3375452"/>
            <a:ext cx="959326" cy="101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275912" y="3599129"/>
            <a:ext cx="959326" cy="101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6167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23" presetClass="entr" presetSubtype="36" fill="hold" grpId="0" nodeType="withEffect">
                                  <p:stCondLst>
                                    <p:cond delay="470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strVal val="(6*min(max(#ppt_w*#ppt_h,.3),1)-7.4)/-.7*#ppt_w"/>
                                          </p:val>
                                        </p:tav>
                                        <p:tav tm="100000">
                                          <p:val>
                                            <p:strVal val="#ppt_w"/>
                                          </p:val>
                                        </p:tav>
                                      </p:tavLst>
                                    </p:anim>
                                    <p:anim calcmode="lin" valueType="num">
                                      <p:cBhvr>
                                        <p:cTn id="28" dur="750" fill="hold"/>
                                        <p:tgtEl>
                                          <p:spTgt spid="7"/>
                                        </p:tgtEl>
                                        <p:attrNameLst>
                                          <p:attrName>ppt_h</p:attrName>
                                        </p:attrNameLst>
                                      </p:cBhvr>
                                      <p:tavLst>
                                        <p:tav tm="0">
                                          <p:val>
                                            <p:strVal val="(6*min(max(#ppt_w*#ppt_h,.3),1)-7.4)/-.7*#ppt_h"/>
                                          </p:val>
                                        </p:tav>
                                        <p:tav tm="100000">
                                          <p:val>
                                            <p:strVal val="#ppt_h"/>
                                          </p:val>
                                        </p:tav>
                                      </p:tavLst>
                                    </p:anim>
                                    <p:anim calcmode="lin" valueType="num">
                                      <p:cBhvr>
                                        <p:cTn id="29" dur="750" fill="hold"/>
                                        <p:tgtEl>
                                          <p:spTgt spid="7"/>
                                        </p:tgtEl>
                                        <p:attrNameLst>
                                          <p:attrName>ppt_x</p:attrName>
                                        </p:attrNameLst>
                                      </p:cBhvr>
                                      <p:tavLst>
                                        <p:tav tm="0">
                                          <p:val>
                                            <p:fltVal val="0.5"/>
                                          </p:val>
                                        </p:tav>
                                        <p:tav tm="100000">
                                          <p:val>
                                            <p:strVal val="#ppt_x"/>
                                          </p:val>
                                        </p:tav>
                                      </p:tavLst>
                                    </p:anim>
                                    <p:anim calcmode="lin" valueType="num">
                                      <p:cBhvr>
                                        <p:cTn id="30" dur="750" fill="hold"/>
                                        <p:tgtEl>
                                          <p:spTgt spid="7"/>
                                        </p:tgtEl>
                                        <p:attrNameLst>
                                          <p:attrName>ppt_y</p:attrName>
                                        </p:attrNameLst>
                                      </p:cBhvr>
                                      <p:tavLst>
                                        <p:tav tm="0">
                                          <p:val>
                                            <p:strVal val="1+(6*min(max(#ppt_w*#ppt_h,.3),1)-7.4)/-.7*#ppt_h/2"/>
                                          </p:val>
                                        </p:tav>
                                        <p:tav tm="100000">
                                          <p:val>
                                            <p:strVal val="#ppt_y"/>
                                          </p:val>
                                        </p:tav>
                                      </p:tavLst>
                                    </p:anim>
                                  </p:childTnLst>
                                </p:cTn>
                              </p:par>
                              <p:par>
                                <p:cTn id="31" presetID="42" presetClass="entr" presetSubtype="0" fill="hold" nodeType="withEffect">
                                  <p:stCondLst>
                                    <p:cond delay="88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7" dur="5750" fill="hold"/>
                                        <p:tgtEl>
                                          <p:spTgt spid="13"/>
                                        </p:tgtEl>
                                        <p:attrNameLst>
                                          <p:attrName>ppt_x</p:attrName>
                                          <p:attrName>ppt_y</p:attrName>
                                        </p:attrNameLst>
                                      </p:cBhvr>
                                    </p:animMotion>
                                  </p:childTnLst>
                                </p:cTn>
                              </p:par>
                              <p:par>
                                <p:cTn id="38" presetID="42" presetClass="entr" presetSubtype="0" fill="hold" nodeType="withEffect">
                                  <p:stCondLst>
                                    <p:cond delay="156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a:spLocks noChangeArrowheads="1"/>
          </p:cNvSpPr>
          <p:nvPr/>
        </p:nvSpPr>
        <p:spPr bwMode="auto">
          <a:xfrm>
            <a:off x="5275262" y="722647"/>
            <a:ext cx="2589212" cy="1192213"/>
          </a:xfrm>
          <a:custGeom>
            <a:avLst/>
            <a:gdLst>
              <a:gd name="T0" fmla="*/ 1118 w 1175"/>
              <a:gd name="T1" fmla="*/ 389 h 541"/>
              <a:gd name="T2" fmla="*/ 456 w 1175"/>
              <a:gd name="T3" fmla="*/ 104 h 541"/>
              <a:gd name="T4" fmla="*/ 0 w 1175"/>
              <a:gd name="T5" fmla="*/ 541 h 541"/>
              <a:gd name="T6" fmla="*/ 1175 w 1175"/>
              <a:gd name="T7" fmla="*/ 541 h 541"/>
              <a:gd name="T8" fmla="*/ 1118 w 1175"/>
              <a:gd name="T9" fmla="*/ 389 h 541"/>
              <a:gd name="T10" fmla="*/ 0 60000 65536"/>
              <a:gd name="T11" fmla="*/ 0 60000 65536"/>
              <a:gd name="T12" fmla="*/ 0 60000 65536"/>
              <a:gd name="T13" fmla="*/ 0 60000 65536"/>
              <a:gd name="T14" fmla="*/ 0 60000 65536"/>
              <a:gd name="T15" fmla="*/ 0 w 1175"/>
              <a:gd name="T16" fmla="*/ 0 h 541"/>
              <a:gd name="T17" fmla="*/ 1175 w 1175"/>
              <a:gd name="T18" fmla="*/ 541 h 541"/>
            </a:gdLst>
            <a:ahLst/>
            <a:cxnLst>
              <a:cxn ang="T10">
                <a:pos x="T0" y="T1"/>
              </a:cxn>
              <a:cxn ang="T11">
                <a:pos x="T2" y="T3"/>
              </a:cxn>
              <a:cxn ang="T12">
                <a:pos x="T4" y="T5"/>
              </a:cxn>
              <a:cxn ang="T13">
                <a:pos x="T6" y="T7"/>
              </a:cxn>
              <a:cxn ang="T14">
                <a:pos x="T8" y="T9"/>
              </a:cxn>
            </a:cxnLst>
            <a:rect l="T15" t="T16" r="T17" b="T18"/>
            <a:pathLst>
              <a:path w="1175" h="541">
                <a:moveTo>
                  <a:pt x="1118" y="389"/>
                </a:moveTo>
                <a:cubicBezTo>
                  <a:pt x="895" y="0"/>
                  <a:pt x="456" y="104"/>
                  <a:pt x="456" y="104"/>
                </a:cubicBezTo>
                <a:cubicBezTo>
                  <a:pt x="126" y="200"/>
                  <a:pt x="25" y="389"/>
                  <a:pt x="0" y="541"/>
                </a:cubicBezTo>
                <a:cubicBezTo>
                  <a:pt x="1175" y="541"/>
                  <a:pt x="1175" y="541"/>
                  <a:pt x="1175" y="541"/>
                </a:cubicBezTo>
                <a:cubicBezTo>
                  <a:pt x="1150" y="449"/>
                  <a:pt x="1118" y="389"/>
                  <a:pt x="1118" y="389"/>
                </a:cubicBez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sym typeface="宋体" pitchFamily="2" charset="-122"/>
            </a:endParaRPr>
          </a:p>
        </p:txBody>
      </p:sp>
      <p:sp>
        <p:nvSpPr>
          <p:cNvPr id="3" name="Freeform 6"/>
          <p:cNvSpPr>
            <a:spLocks noChangeArrowheads="1"/>
          </p:cNvSpPr>
          <p:nvPr/>
        </p:nvSpPr>
        <p:spPr bwMode="auto">
          <a:xfrm>
            <a:off x="5062537" y="1906591"/>
            <a:ext cx="2928938" cy="984250"/>
          </a:xfrm>
          <a:custGeom>
            <a:avLst/>
            <a:gdLst>
              <a:gd name="T0" fmla="*/ 118 w 1330"/>
              <a:gd name="T1" fmla="*/ 225 h 447"/>
              <a:gd name="T2" fmla="*/ 102 w 1330"/>
              <a:gd name="T3" fmla="*/ 281 h 447"/>
              <a:gd name="T4" fmla="*/ 8 w 1330"/>
              <a:gd name="T5" fmla="*/ 434 h 447"/>
              <a:gd name="T6" fmla="*/ 0 w 1330"/>
              <a:gd name="T7" fmla="*/ 447 h 447"/>
              <a:gd name="T8" fmla="*/ 1250 w 1330"/>
              <a:gd name="T9" fmla="*/ 447 h 447"/>
              <a:gd name="T10" fmla="*/ 1280 w 1330"/>
              <a:gd name="T11" fmla="*/ 0 h 447"/>
              <a:gd name="T12" fmla="*/ 105 w 1330"/>
              <a:gd name="T13" fmla="*/ 0 h 447"/>
              <a:gd name="T14" fmla="*/ 118 w 1330"/>
              <a:gd name="T15" fmla="*/ 225 h 447"/>
              <a:gd name="T16" fmla="*/ 0 60000 65536"/>
              <a:gd name="T17" fmla="*/ 0 60000 65536"/>
              <a:gd name="T18" fmla="*/ 0 60000 65536"/>
              <a:gd name="T19" fmla="*/ 0 60000 65536"/>
              <a:gd name="T20" fmla="*/ 0 60000 65536"/>
              <a:gd name="T21" fmla="*/ 0 60000 65536"/>
              <a:gd name="T22" fmla="*/ 0 60000 65536"/>
              <a:gd name="T23" fmla="*/ 0 60000 65536"/>
              <a:gd name="T24" fmla="*/ 0 w 1330"/>
              <a:gd name="T25" fmla="*/ 0 h 447"/>
              <a:gd name="T26" fmla="*/ 1330 w 1330"/>
              <a:gd name="T27" fmla="*/ 447 h 4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30" h="447">
                <a:moveTo>
                  <a:pt x="118" y="225"/>
                </a:moveTo>
                <a:cubicBezTo>
                  <a:pt x="121" y="237"/>
                  <a:pt x="116" y="242"/>
                  <a:pt x="102" y="281"/>
                </a:cubicBezTo>
                <a:cubicBezTo>
                  <a:pt x="89" y="321"/>
                  <a:pt x="18" y="422"/>
                  <a:pt x="8" y="434"/>
                </a:cubicBezTo>
                <a:cubicBezTo>
                  <a:pt x="5" y="438"/>
                  <a:pt x="2" y="442"/>
                  <a:pt x="0" y="447"/>
                </a:cubicBezTo>
                <a:cubicBezTo>
                  <a:pt x="1250" y="447"/>
                  <a:pt x="1250" y="447"/>
                  <a:pt x="1250" y="447"/>
                </a:cubicBezTo>
                <a:cubicBezTo>
                  <a:pt x="1330" y="289"/>
                  <a:pt x="1311" y="119"/>
                  <a:pt x="1280" y="0"/>
                </a:cubicBezTo>
                <a:cubicBezTo>
                  <a:pt x="105" y="0"/>
                  <a:pt x="105" y="0"/>
                  <a:pt x="105" y="0"/>
                </a:cubicBezTo>
                <a:cubicBezTo>
                  <a:pt x="85" y="125"/>
                  <a:pt x="118" y="225"/>
                  <a:pt x="118" y="225"/>
                </a:cubicBezTo>
              </a:path>
            </a:pathLst>
          </a:cu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sym typeface="宋体" pitchFamily="2" charset="-122"/>
            </a:endParaRPr>
          </a:p>
        </p:txBody>
      </p:sp>
      <p:sp>
        <p:nvSpPr>
          <p:cNvPr id="4" name="Freeform 7"/>
          <p:cNvSpPr>
            <a:spLocks noChangeArrowheads="1"/>
          </p:cNvSpPr>
          <p:nvPr/>
        </p:nvSpPr>
        <p:spPr bwMode="auto">
          <a:xfrm>
            <a:off x="5026024" y="2891634"/>
            <a:ext cx="2773363" cy="985837"/>
          </a:xfrm>
          <a:custGeom>
            <a:avLst/>
            <a:gdLst>
              <a:gd name="T0" fmla="*/ 1 w 1258"/>
              <a:gd name="T1" fmla="*/ 25 h 447"/>
              <a:gd name="T2" fmla="*/ 20 w 1258"/>
              <a:gd name="T3" fmla="*/ 65 h 447"/>
              <a:gd name="T4" fmla="*/ 117 w 1258"/>
              <a:gd name="T5" fmla="*/ 80 h 447"/>
              <a:gd name="T6" fmla="*/ 131 w 1258"/>
              <a:gd name="T7" fmla="*/ 109 h 447"/>
              <a:gd name="T8" fmla="*/ 110 w 1258"/>
              <a:gd name="T9" fmla="*/ 130 h 447"/>
              <a:gd name="T10" fmla="*/ 100 w 1258"/>
              <a:gd name="T11" fmla="*/ 151 h 447"/>
              <a:gd name="T12" fmla="*/ 110 w 1258"/>
              <a:gd name="T13" fmla="*/ 175 h 447"/>
              <a:gd name="T14" fmla="*/ 138 w 1258"/>
              <a:gd name="T15" fmla="*/ 216 h 447"/>
              <a:gd name="T16" fmla="*/ 130 w 1258"/>
              <a:gd name="T17" fmla="*/ 228 h 447"/>
              <a:gd name="T18" fmla="*/ 122 w 1258"/>
              <a:gd name="T19" fmla="*/ 246 h 447"/>
              <a:gd name="T20" fmla="*/ 124 w 1258"/>
              <a:gd name="T21" fmla="*/ 273 h 447"/>
              <a:gd name="T22" fmla="*/ 170 w 1258"/>
              <a:gd name="T23" fmla="*/ 315 h 447"/>
              <a:gd name="T24" fmla="*/ 171 w 1258"/>
              <a:gd name="T25" fmla="*/ 329 h 447"/>
              <a:gd name="T26" fmla="*/ 179 w 1258"/>
              <a:gd name="T27" fmla="*/ 447 h 447"/>
              <a:gd name="T28" fmla="*/ 1116 w 1258"/>
              <a:gd name="T29" fmla="*/ 447 h 447"/>
              <a:gd name="T30" fmla="*/ 1083 w 1258"/>
              <a:gd name="T31" fmla="*/ 331 h 447"/>
              <a:gd name="T32" fmla="*/ 1190 w 1258"/>
              <a:gd name="T33" fmla="*/ 101 h 447"/>
              <a:gd name="T34" fmla="*/ 1258 w 1258"/>
              <a:gd name="T35" fmla="*/ 0 h 447"/>
              <a:gd name="T36" fmla="*/ 8 w 1258"/>
              <a:gd name="T37" fmla="*/ 0 h 447"/>
              <a:gd name="T38" fmla="*/ 1 w 1258"/>
              <a:gd name="T39" fmla="*/ 25 h 4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58"/>
              <a:gd name="T61" fmla="*/ 0 h 447"/>
              <a:gd name="T62" fmla="*/ 1258 w 1258"/>
              <a:gd name="T63" fmla="*/ 447 h 44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58" h="447">
                <a:moveTo>
                  <a:pt x="1" y="25"/>
                </a:moveTo>
                <a:cubicBezTo>
                  <a:pt x="0" y="43"/>
                  <a:pt x="7" y="58"/>
                  <a:pt x="20" y="65"/>
                </a:cubicBezTo>
                <a:cubicBezTo>
                  <a:pt x="33" y="73"/>
                  <a:pt x="117" y="80"/>
                  <a:pt x="117" y="80"/>
                </a:cubicBezTo>
                <a:cubicBezTo>
                  <a:pt x="131" y="109"/>
                  <a:pt x="131" y="109"/>
                  <a:pt x="131" y="109"/>
                </a:cubicBezTo>
                <a:cubicBezTo>
                  <a:pt x="131" y="109"/>
                  <a:pt x="117" y="122"/>
                  <a:pt x="110" y="130"/>
                </a:cubicBezTo>
                <a:cubicBezTo>
                  <a:pt x="104" y="139"/>
                  <a:pt x="102" y="143"/>
                  <a:pt x="100" y="151"/>
                </a:cubicBezTo>
                <a:cubicBezTo>
                  <a:pt x="99" y="160"/>
                  <a:pt x="105" y="169"/>
                  <a:pt x="110" y="175"/>
                </a:cubicBezTo>
                <a:cubicBezTo>
                  <a:pt x="114" y="182"/>
                  <a:pt x="138" y="216"/>
                  <a:pt x="138" y="216"/>
                </a:cubicBezTo>
                <a:cubicBezTo>
                  <a:pt x="138" y="216"/>
                  <a:pt x="134" y="222"/>
                  <a:pt x="130" y="228"/>
                </a:cubicBezTo>
                <a:cubicBezTo>
                  <a:pt x="125" y="235"/>
                  <a:pt x="122" y="246"/>
                  <a:pt x="122" y="246"/>
                </a:cubicBezTo>
                <a:cubicBezTo>
                  <a:pt x="119" y="254"/>
                  <a:pt x="119" y="263"/>
                  <a:pt x="124" y="273"/>
                </a:cubicBezTo>
                <a:cubicBezTo>
                  <a:pt x="130" y="282"/>
                  <a:pt x="165" y="309"/>
                  <a:pt x="170" y="315"/>
                </a:cubicBezTo>
                <a:cubicBezTo>
                  <a:pt x="174" y="322"/>
                  <a:pt x="171" y="329"/>
                  <a:pt x="171" y="329"/>
                </a:cubicBezTo>
                <a:cubicBezTo>
                  <a:pt x="154" y="381"/>
                  <a:pt x="165" y="422"/>
                  <a:pt x="179" y="447"/>
                </a:cubicBezTo>
                <a:cubicBezTo>
                  <a:pt x="1116" y="447"/>
                  <a:pt x="1116" y="447"/>
                  <a:pt x="1116" y="447"/>
                </a:cubicBezTo>
                <a:cubicBezTo>
                  <a:pt x="1100" y="402"/>
                  <a:pt x="1088" y="361"/>
                  <a:pt x="1083" y="331"/>
                </a:cubicBezTo>
                <a:cubicBezTo>
                  <a:pt x="1068" y="232"/>
                  <a:pt x="1190" y="101"/>
                  <a:pt x="1190" y="101"/>
                </a:cubicBezTo>
                <a:cubicBezTo>
                  <a:pt x="1218" y="68"/>
                  <a:pt x="1240" y="34"/>
                  <a:pt x="1258" y="0"/>
                </a:cubicBezTo>
                <a:cubicBezTo>
                  <a:pt x="8" y="0"/>
                  <a:pt x="8" y="0"/>
                  <a:pt x="8" y="0"/>
                </a:cubicBezTo>
                <a:cubicBezTo>
                  <a:pt x="4" y="7"/>
                  <a:pt x="2" y="14"/>
                  <a:pt x="1" y="25"/>
                </a:cubicBezTo>
              </a:path>
            </a:pathLst>
          </a:custGeom>
          <a:solidFill>
            <a:schemeClr val="accent4"/>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sym typeface="宋体" pitchFamily="2" charset="-122"/>
            </a:endParaRPr>
          </a:p>
        </p:txBody>
      </p:sp>
      <p:sp>
        <p:nvSpPr>
          <p:cNvPr id="5" name="Freeform 8"/>
          <p:cNvSpPr>
            <a:spLocks noChangeArrowheads="1"/>
          </p:cNvSpPr>
          <p:nvPr/>
        </p:nvSpPr>
        <p:spPr bwMode="auto">
          <a:xfrm>
            <a:off x="5421312" y="3875884"/>
            <a:ext cx="2471737" cy="985837"/>
          </a:xfrm>
          <a:custGeom>
            <a:avLst/>
            <a:gdLst>
              <a:gd name="T0" fmla="*/ 22 w 1122"/>
              <a:gd name="T1" fmla="*/ 29 h 447"/>
              <a:gd name="T2" fmla="*/ 291 w 1122"/>
              <a:gd name="T3" fmla="*/ 13 h 447"/>
              <a:gd name="T4" fmla="*/ 357 w 1122"/>
              <a:gd name="T5" fmla="*/ 227 h 447"/>
              <a:gd name="T6" fmla="*/ 353 w 1122"/>
              <a:gd name="T7" fmla="*/ 227 h 447"/>
              <a:gd name="T8" fmla="*/ 140 w 1122"/>
              <a:gd name="T9" fmla="*/ 447 h 447"/>
              <a:gd name="T10" fmla="*/ 1055 w 1122"/>
              <a:gd name="T11" fmla="*/ 447 h 447"/>
              <a:gd name="T12" fmla="*/ 1122 w 1122"/>
              <a:gd name="T13" fmla="*/ 447 h 447"/>
              <a:gd name="T14" fmla="*/ 1038 w 1122"/>
              <a:gd name="T15" fmla="*/ 224 h 447"/>
              <a:gd name="T16" fmla="*/ 937 w 1122"/>
              <a:gd name="T17" fmla="*/ 0 h 447"/>
              <a:gd name="T18" fmla="*/ 0 w 1122"/>
              <a:gd name="T19" fmla="*/ 0 h 447"/>
              <a:gd name="T20" fmla="*/ 22 w 1122"/>
              <a:gd name="T21" fmla="*/ 29 h 4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2"/>
              <a:gd name="T34" fmla="*/ 0 h 447"/>
              <a:gd name="T35" fmla="*/ 1122 w 1122"/>
              <a:gd name="T36" fmla="*/ 447 h 4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2" h="447">
                <a:moveTo>
                  <a:pt x="22" y="29"/>
                </a:moveTo>
                <a:cubicBezTo>
                  <a:pt x="73" y="71"/>
                  <a:pt x="257" y="9"/>
                  <a:pt x="291" y="13"/>
                </a:cubicBezTo>
                <a:cubicBezTo>
                  <a:pt x="316" y="17"/>
                  <a:pt x="345" y="158"/>
                  <a:pt x="357" y="227"/>
                </a:cubicBezTo>
                <a:cubicBezTo>
                  <a:pt x="353" y="227"/>
                  <a:pt x="353" y="227"/>
                  <a:pt x="353" y="227"/>
                </a:cubicBezTo>
                <a:cubicBezTo>
                  <a:pt x="353" y="227"/>
                  <a:pt x="194" y="418"/>
                  <a:pt x="140" y="447"/>
                </a:cubicBezTo>
                <a:cubicBezTo>
                  <a:pt x="1055" y="447"/>
                  <a:pt x="1055" y="447"/>
                  <a:pt x="1055" y="447"/>
                </a:cubicBezTo>
                <a:cubicBezTo>
                  <a:pt x="1122" y="447"/>
                  <a:pt x="1122" y="447"/>
                  <a:pt x="1122" y="447"/>
                </a:cubicBezTo>
                <a:cubicBezTo>
                  <a:pt x="1038" y="224"/>
                  <a:pt x="1038" y="224"/>
                  <a:pt x="1038" y="224"/>
                </a:cubicBezTo>
                <a:cubicBezTo>
                  <a:pt x="1004" y="162"/>
                  <a:pt x="965" y="76"/>
                  <a:pt x="937" y="0"/>
                </a:cubicBezTo>
                <a:cubicBezTo>
                  <a:pt x="0" y="0"/>
                  <a:pt x="0" y="0"/>
                  <a:pt x="0" y="0"/>
                </a:cubicBezTo>
                <a:cubicBezTo>
                  <a:pt x="8" y="15"/>
                  <a:pt x="18" y="25"/>
                  <a:pt x="22" y="29"/>
                </a:cubicBezTo>
                <a:close/>
              </a:path>
            </a:pathLst>
          </a:custGeom>
          <a:solidFill>
            <a:schemeClr val="accent3"/>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sym typeface="宋体" pitchFamily="2" charset="-122"/>
            </a:endParaRPr>
          </a:p>
        </p:txBody>
      </p:sp>
      <p:sp>
        <p:nvSpPr>
          <p:cNvPr id="6" name="TextBox 614"/>
          <p:cNvSpPr>
            <a:spLocks noChangeArrowheads="1"/>
          </p:cNvSpPr>
          <p:nvPr/>
        </p:nvSpPr>
        <p:spPr bwMode="auto">
          <a:xfrm>
            <a:off x="5407284" y="1990195"/>
            <a:ext cx="23251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1</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Đơn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vị</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cấu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Hán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a:latin typeface="Times New Roman" panose="02020603050405020304" pitchFamily="18" charset="0"/>
                <a:ea typeface="Calibri" panose="020F0502020204030204" pitchFamily="34" charset="0"/>
                <a:cs typeface="Times New Roman" panose="02020603050405020304" pitchFamily="18" charset="0"/>
              </a:rPr>
              <a:t/>
            </a:r>
            <a:br>
              <a:rPr lang="en-US" sz="2400" dirty="0">
                <a:latin typeface="Times New Roman" panose="02020603050405020304" pitchFamily="18" charset="0"/>
                <a:ea typeface="Calibri" panose="020F0502020204030204" pitchFamily="34" charset="0"/>
                <a:cs typeface="Times New Roman" panose="02020603050405020304" pitchFamily="18" charset="0"/>
              </a:rPr>
            </a:br>
            <a:endParaRPr lang="zh-CN" altLang="en-US" sz="2400" dirty="0"/>
          </a:p>
        </p:txBody>
      </p:sp>
      <p:sp>
        <p:nvSpPr>
          <p:cNvPr id="7" name="矩形 6"/>
          <p:cNvSpPr>
            <a:spLocks noChangeArrowheads="1"/>
          </p:cNvSpPr>
          <p:nvPr/>
        </p:nvSpPr>
        <p:spPr bwMode="auto">
          <a:xfrm>
            <a:off x="1168658" y="1057588"/>
            <a:ext cx="413226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just"/>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có</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khối</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khá</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lớn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Hán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mượn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gốc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Hán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cấu</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Hán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gọi</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là</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tố</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Hán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1600" dirty="0">
                <a:latin typeface="Times New Roman" panose="02020603050405020304" pitchFamily="18" charset="0"/>
                <a:ea typeface="Calibri" panose="020F0502020204030204" pitchFamily="34" charset="0"/>
                <a:cs typeface="Times New Roman" panose="02020603050405020304" pitchFamily="18" charset="0"/>
              </a:rPr>
              <a:t>.</a:t>
            </a:r>
          </a:p>
          <a:p>
            <a:pPr algn="just"/>
            <a:endParaRPr lang="zh-CN" altLang="en-US" sz="1600" dirty="0">
              <a:solidFill>
                <a:schemeClr val="tx1">
                  <a:lumMod val="65000"/>
                  <a:lumOff val="35000"/>
                </a:schemeClr>
              </a:solidFill>
              <a:latin typeface="微软雅黑" pitchFamily="34" charset="-122"/>
              <a:ea typeface="微软雅黑" pitchFamily="34" charset="-122"/>
              <a:sym typeface="微软雅黑" pitchFamily="34" charset="-122"/>
            </a:endParaRPr>
          </a:p>
        </p:txBody>
      </p:sp>
      <p:sp>
        <p:nvSpPr>
          <p:cNvPr id="11" name="任意多边形 10"/>
          <p:cNvSpPr>
            <a:spLocks noChangeArrowheads="1"/>
          </p:cNvSpPr>
          <p:nvPr/>
        </p:nvSpPr>
        <p:spPr bwMode="auto">
          <a:xfrm>
            <a:off x="1185862" y="1901034"/>
            <a:ext cx="6678612" cy="46037"/>
          </a:xfrm>
          <a:custGeom>
            <a:avLst/>
            <a:gdLst>
              <a:gd name="T0" fmla="*/ 4397828 w 4397828"/>
              <a:gd name="T1" fmla="*/ 0 h 46990"/>
              <a:gd name="T2" fmla="*/ 4397828 w 4397828"/>
              <a:gd name="T3" fmla="*/ 0 h 46990"/>
              <a:gd name="T4" fmla="*/ 0 w 4397828"/>
              <a:gd name="T5" fmla="*/ 0 h 46990"/>
              <a:gd name="T6" fmla="*/ 0 60000 65536"/>
              <a:gd name="T7" fmla="*/ 0 60000 65536"/>
              <a:gd name="T8" fmla="*/ 0 60000 65536"/>
              <a:gd name="T9" fmla="*/ 0 w 4397828"/>
              <a:gd name="T10" fmla="*/ 0 h 46990"/>
              <a:gd name="T11" fmla="*/ 4397828 w 4397828"/>
              <a:gd name="T12" fmla="*/ 46990 h 46990"/>
            </a:gdLst>
            <a:ahLst/>
            <a:cxnLst>
              <a:cxn ang="T6">
                <a:pos x="T0" y="T1"/>
              </a:cxn>
              <a:cxn ang="T7">
                <a:pos x="T2" y="T3"/>
              </a:cxn>
              <a:cxn ang="T8">
                <a:pos x="T4" y="T5"/>
              </a:cxn>
            </a:cxnLst>
            <a:rect l="T9" t="T10" r="T11" b="T12"/>
            <a:pathLst>
              <a:path w="4397828" h="46990">
                <a:moveTo>
                  <a:pt x="4397828" y="0"/>
                </a:moveTo>
                <a:lnTo>
                  <a:pt x="4397828" y="0"/>
                </a:lnTo>
                <a:lnTo>
                  <a:pt x="0" y="0"/>
                </a:lnTo>
              </a:path>
            </a:pathLst>
          </a:custGeom>
          <a:noFill/>
          <a:ln w="12700" cap="flat" cmpd="sng">
            <a:solidFill>
              <a:srgbClr val="7F7F7F"/>
            </a:solidFill>
            <a:prstDash val="sysDash"/>
            <a:bevel/>
            <a:headEnd/>
            <a:tailEnd/>
          </a:ln>
          <a:extLst>
            <a:ext uri="{909E8E84-426E-40DD-AFC4-6F175D3DCCD1}">
              <a14:hiddenFill xmlns:a14="http://schemas.microsoft.com/office/drawing/2010/main">
                <a:solidFill>
                  <a:srgbClr val="FFFFFF"/>
                </a:solidFill>
              </a14:hiddenFill>
            </a:ext>
          </a:extLst>
        </p:spPr>
        <p:txBody>
          <a:bodyPr anchor="ct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endParaRPr lang="zh-CN" altLang="zh-CN">
              <a:solidFill>
                <a:srgbClr val="FFFFFF"/>
              </a:solidFill>
              <a:latin typeface="宋体" pitchFamily="2" charset="-122"/>
              <a:sym typeface="宋体" pitchFamily="2" charset="-122"/>
            </a:endParaRPr>
          </a:p>
        </p:txBody>
      </p:sp>
      <p:sp>
        <p:nvSpPr>
          <p:cNvPr id="12" name="矩形 11"/>
          <p:cNvSpPr>
            <a:spLocks noChangeArrowheads="1"/>
          </p:cNvSpPr>
          <p:nvPr/>
        </p:nvSpPr>
        <p:spPr bwMode="auto">
          <a:xfrm>
            <a:off x="1167606" y="2355090"/>
            <a:ext cx="3876675" cy="1485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just">
              <a:lnSpc>
                <a:spcPct val="115000"/>
              </a:lnSpc>
              <a:spcAft>
                <a:spcPts val="60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lớn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tố</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Hán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dùng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độc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lập</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mà</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dùng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cấu</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ghép</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hoa</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bút</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bảng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có</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lúc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có</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dùng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độc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lập</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16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3" name="任意多边形 12"/>
          <p:cNvSpPr>
            <a:spLocks noChangeArrowheads="1"/>
          </p:cNvSpPr>
          <p:nvPr/>
        </p:nvSpPr>
        <p:spPr bwMode="auto">
          <a:xfrm>
            <a:off x="1185862" y="2888459"/>
            <a:ext cx="6613525" cy="47625"/>
          </a:xfrm>
          <a:custGeom>
            <a:avLst/>
            <a:gdLst>
              <a:gd name="T0" fmla="*/ 4397828 w 4397828"/>
              <a:gd name="T1" fmla="*/ 0 h 46990"/>
              <a:gd name="T2" fmla="*/ 4397828 w 4397828"/>
              <a:gd name="T3" fmla="*/ 0 h 46990"/>
              <a:gd name="T4" fmla="*/ 0 w 4397828"/>
              <a:gd name="T5" fmla="*/ 0 h 46990"/>
              <a:gd name="T6" fmla="*/ 0 60000 65536"/>
              <a:gd name="T7" fmla="*/ 0 60000 65536"/>
              <a:gd name="T8" fmla="*/ 0 60000 65536"/>
              <a:gd name="T9" fmla="*/ 0 w 4397828"/>
              <a:gd name="T10" fmla="*/ 0 h 46990"/>
              <a:gd name="T11" fmla="*/ 4397828 w 4397828"/>
              <a:gd name="T12" fmla="*/ 46990 h 46990"/>
            </a:gdLst>
            <a:ahLst/>
            <a:cxnLst>
              <a:cxn ang="T6">
                <a:pos x="T0" y="T1"/>
              </a:cxn>
              <a:cxn ang="T7">
                <a:pos x="T2" y="T3"/>
              </a:cxn>
              <a:cxn ang="T8">
                <a:pos x="T4" y="T5"/>
              </a:cxn>
            </a:cxnLst>
            <a:rect l="T9" t="T10" r="T11" b="T12"/>
            <a:pathLst>
              <a:path w="4397828" h="46990">
                <a:moveTo>
                  <a:pt x="4397828" y="0"/>
                </a:moveTo>
                <a:lnTo>
                  <a:pt x="4397828" y="0"/>
                </a:lnTo>
                <a:lnTo>
                  <a:pt x="0" y="0"/>
                </a:lnTo>
              </a:path>
            </a:pathLst>
          </a:custGeom>
          <a:noFill/>
          <a:ln w="12700" cap="flat" cmpd="sng">
            <a:solidFill>
              <a:srgbClr val="7F7F7F"/>
            </a:solidFill>
            <a:prstDash val="sysDash"/>
            <a:bevel/>
            <a:headEnd/>
            <a:tailEnd/>
          </a:ln>
          <a:extLst>
            <a:ext uri="{909E8E84-426E-40DD-AFC4-6F175D3DCCD1}">
              <a14:hiddenFill xmlns:a14="http://schemas.microsoft.com/office/drawing/2010/main">
                <a:solidFill>
                  <a:srgbClr val="FFFFFF"/>
                </a:solidFill>
              </a14:hiddenFill>
            </a:ext>
          </a:extLst>
        </p:spPr>
        <p:txBody>
          <a:bodyPr anchor="ct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endParaRPr lang="zh-CN" altLang="zh-CN">
              <a:solidFill>
                <a:srgbClr val="FFFFFF"/>
              </a:solidFill>
              <a:latin typeface="宋体" pitchFamily="2" charset="-122"/>
              <a:sym typeface="宋体" pitchFamily="2" charset="-122"/>
            </a:endParaRPr>
          </a:p>
        </p:txBody>
      </p:sp>
      <p:sp>
        <p:nvSpPr>
          <p:cNvPr id="15" name="任意多边形 14"/>
          <p:cNvSpPr>
            <a:spLocks noChangeArrowheads="1"/>
          </p:cNvSpPr>
          <p:nvPr/>
        </p:nvSpPr>
        <p:spPr bwMode="auto">
          <a:xfrm>
            <a:off x="1185862" y="3875884"/>
            <a:ext cx="6302375" cy="42862"/>
          </a:xfrm>
          <a:custGeom>
            <a:avLst/>
            <a:gdLst>
              <a:gd name="T0" fmla="*/ 4397828 w 4397828"/>
              <a:gd name="T1" fmla="*/ 0 h 43180"/>
              <a:gd name="T2" fmla="*/ 4397828 w 4397828"/>
              <a:gd name="T3" fmla="*/ 0 h 43180"/>
              <a:gd name="T4" fmla="*/ 0 w 4397828"/>
              <a:gd name="T5" fmla="*/ 0 h 43180"/>
              <a:gd name="T6" fmla="*/ 0 60000 65536"/>
              <a:gd name="T7" fmla="*/ 0 60000 65536"/>
              <a:gd name="T8" fmla="*/ 0 60000 65536"/>
              <a:gd name="T9" fmla="*/ 0 w 4397828"/>
              <a:gd name="T10" fmla="*/ 0 h 43180"/>
              <a:gd name="T11" fmla="*/ 4397828 w 4397828"/>
              <a:gd name="T12" fmla="*/ 43180 h 43180"/>
            </a:gdLst>
            <a:ahLst/>
            <a:cxnLst>
              <a:cxn ang="T6">
                <a:pos x="T0" y="T1"/>
              </a:cxn>
              <a:cxn ang="T7">
                <a:pos x="T2" y="T3"/>
              </a:cxn>
              <a:cxn ang="T8">
                <a:pos x="T4" y="T5"/>
              </a:cxn>
            </a:cxnLst>
            <a:rect l="T9" t="T10" r="T11" b="T12"/>
            <a:pathLst>
              <a:path w="4397828" h="43180">
                <a:moveTo>
                  <a:pt x="4397828" y="0"/>
                </a:moveTo>
                <a:lnTo>
                  <a:pt x="4397828" y="0"/>
                </a:lnTo>
                <a:lnTo>
                  <a:pt x="0" y="0"/>
                </a:lnTo>
              </a:path>
            </a:pathLst>
          </a:custGeom>
          <a:noFill/>
          <a:ln w="12700" cap="flat" cmpd="sng">
            <a:solidFill>
              <a:srgbClr val="7F7F7F"/>
            </a:solidFill>
            <a:prstDash val="sysDash"/>
            <a:bevel/>
            <a:headEnd/>
            <a:tailEnd/>
          </a:ln>
          <a:extLst>
            <a:ext uri="{909E8E84-426E-40DD-AFC4-6F175D3DCCD1}">
              <a14:hiddenFill xmlns:a14="http://schemas.microsoft.com/office/drawing/2010/main">
                <a:solidFill>
                  <a:srgbClr val="FFFFFF"/>
                </a:solidFill>
              </a14:hiddenFill>
            </a:ext>
          </a:extLst>
        </p:spPr>
        <p:txBody>
          <a:bodyPr anchor="ct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endParaRPr lang="zh-CN" altLang="zh-CN">
              <a:solidFill>
                <a:srgbClr val="FFFFFF"/>
              </a:solidFill>
              <a:latin typeface="宋体" pitchFamily="2" charset="-122"/>
              <a:sym typeface="宋体" pitchFamily="2" charset="-122"/>
            </a:endParaRPr>
          </a:p>
        </p:txBody>
      </p:sp>
      <p:sp>
        <p:nvSpPr>
          <p:cNvPr id="16" name="矩形 15"/>
          <p:cNvSpPr>
            <a:spLocks noChangeArrowheads="1"/>
          </p:cNvSpPr>
          <p:nvPr/>
        </p:nvSpPr>
        <p:spPr bwMode="auto">
          <a:xfrm>
            <a:off x="1168399" y="4063209"/>
            <a:ext cx="4822825" cy="635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just">
              <a:lnSpc>
                <a:spcPct val="115000"/>
              </a:lnSpc>
              <a:spcAft>
                <a:spcPts val="60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Có</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tố</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Hán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âm</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nhưng</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khác</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xa</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nhau</a:t>
            </a:r>
            <a:r>
              <a:rPr lang="en-US" sz="16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7" name="任意多边形 16"/>
          <p:cNvSpPr>
            <a:spLocks noChangeArrowheads="1"/>
          </p:cNvSpPr>
          <p:nvPr/>
        </p:nvSpPr>
        <p:spPr bwMode="auto">
          <a:xfrm>
            <a:off x="1185862" y="4861721"/>
            <a:ext cx="6707187" cy="44450"/>
          </a:xfrm>
          <a:custGeom>
            <a:avLst/>
            <a:gdLst>
              <a:gd name="T0" fmla="*/ 4397828 w 4397828"/>
              <a:gd name="T1" fmla="*/ 0 h 45720"/>
              <a:gd name="T2" fmla="*/ 4397828 w 4397828"/>
              <a:gd name="T3" fmla="*/ 0 h 45720"/>
              <a:gd name="T4" fmla="*/ 0 w 4397828"/>
              <a:gd name="T5" fmla="*/ 0 h 45720"/>
              <a:gd name="T6" fmla="*/ 0 60000 65536"/>
              <a:gd name="T7" fmla="*/ 0 60000 65536"/>
              <a:gd name="T8" fmla="*/ 0 60000 65536"/>
              <a:gd name="T9" fmla="*/ 0 w 4397828"/>
              <a:gd name="T10" fmla="*/ 0 h 45720"/>
              <a:gd name="T11" fmla="*/ 4397828 w 4397828"/>
              <a:gd name="T12" fmla="*/ 45720 h 45720"/>
            </a:gdLst>
            <a:ahLst/>
            <a:cxnLst>
              <a:cxn ang="T6">
                <a:pos x="T0" y="T1"/>
              </a:cxn>
              <a:cxn ang="T7">
                <a:pos x="T2" y="T3"/>
              </a:cxn>
              <a:cxn ang="T8">
                <a:pos x="T4" y="T5"/>
              </a:cxn>
            </a:cxnLst>
            <a:rect l="T9" t="T10" r="T11" b="T12"/>
            <a:pathLst>
              <a:path w="4397828" h="45720">
                <a:moveTo>
                  <a:pt x="4397828" y="0"/>
                </a:moveTo>
                <a:lnTo>
                  <a:pt x="4397828" y="0"/>
                </a:lnTo>
                <a:lnTo>
                  <a:pt x="0" y="0"/>
                </a:lnTo>
              </a:path>
            </a:pathLst>
          </a:custGeom>
          <a:noFill/>
          <a:ln w="12700" cap="flat" cmpd="sng">
            <a:solidFill>
              <a:srgbClr val="7F7F7F"/>
            </a:solidFill>
            <a:prstDash val="sysDash"/>
            <a:bevel/>
            <a:headEnd/>
            <a:tailEnd/>
          </a:ln>
          <a:extLst>
            <a:ext uri="{909E8E84-426E-40DD-AFC4-6F175D3DCCD1}">
              <a14:hiddenFill xmlns:a14="http://schemas.microsoft.com/office/drawing/2010/main">
                <a:solidFill>
                  <a:srgbClr val="FFFFFF"/>
                </a:solidFill>
              </a14:hiddenFill>
            </a:ext>
          </a:extLst>
        </p:spPr>
        <p:txBody>
          <a:bodyPr anchor="ct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endParaRPr lang="zh-CN" altLang="zh-CN">
              <a:solidFill>
                <a:srgbClr val="FFFFFF"/>
              </a:solidFill>
              <a:latin typeface="宋体" pitchFamily="2" charset="-122"/>
              <a:sym typeface="宋体" pitchFamily="2" charset="-122"/>
            </a:endParaRPr>
          </a:p>
        </p:txBody>
      </p:sp>
      <p:sp>
        <p:nvSpPr>
          <p:cNvPr id="18" name="标题 17"/>
          <p:cNvSpPr>
            <a:spLocks noGrp="1"/>
          </p:cNvSpPr>
          <p:nvPr>
            <p:ph type="title"/>
          </p:nvPr>
        </p:nvSpPr>
        <p:spPr>
          <a:xfrm>
            <a:off x="395536" y="321305"/>
            <a:ext cx="8301608" cy="392981"/>
          </a:xfrm>
        </p:spPr>
        <p:txBody>
          <a:bodyPr/>
          <a:lstStyle/>
          <a:p>
            <a:pPr marL="0" indent="0">
              <a:lnSpc>
                <a:spcPct val="115000"/>
              </a:lnSpc>
              <a:spcAft>
                <a:spcPts val="600"/>
              </a:spcAft>
            </a:pPr>
            <a:r>
              <a:rPr lang="en-US" sz="2800" b="1" dirty="0">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rPr>
              <a:t>I. </a:t>
            </a:r>
            <a:r>
              <a:rPr lang="en-US" sz="2800" b="1" dirty="0" err="1">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800" b="1" dirty="0">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rPr>
              <a:t>thức</a:t>
            </a:r>
            <a:r>
              <a:rPr lang="en-US" sz="2800" b="1" dirty="0">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rPr>
              <a:t>cần</a:t>
            </a:r>
            <a:r>
              <a:rPr lang="en-US" sz="2800" b="1" dirty="0">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rPr>
              <a:t>nhớ</a:t>
            </a:r>
            <a:r>
              <a:rPr lang="en-US" dirty="0">
                <a:latin typeface="Times New Roman" panose="02020603050405020304" pitchFamily="18" charset="0"/>
                <a:ea typeface="Calibri" panose="020F0502020204030204" pitchFamily="34" charset="0"/>
                <a:cs typeface="Times New Roman" panose="02020603050405020304" pitchFamily="18" charset="0"/>
              </a:rPr>
              <a:t/>
            </a:r>
            <a:br>
              <a:rPr lang="en-US" dirty="0">
                <a:latin typeface="Times New Roman" panose="02020603050405020304" pitchFamily="18" charset="0"/>
                <a:ea typeface="Calibri" panose="020F0502020204030204" pitchFamily="34" charset="0"/>
                <a:cs typeface="Times New Roman" panose="02020603050405020304" pitchFamily="18" charset="0"/>
              </a:rPr>
            </a:br>
            <a:endParaRPr lang="zh-CN" altLang="en-US" dirty="0"/>
          </a:p>
        </p:txBody>
      </p:sp>
    </p:spTree>
    <p:extLst>
      <p:ext uri="{BB962C8B-B14F-4D97-AF65-F5344CB8AC3E}">
        <p14:creationId xmlns:p14="http://schemas.microsoft.com/office/powerpoint/2010/main" val="288439826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1000"/>
                                        <p:tgtEl>
                                          <p:spTgt spid="12">
                                            <p:txEl>
                                              <p:pRg st="0" end="0"/>
                                            </p:txEl>
                                          </p:spTgt>
                                        </p:tgtEl>
                                      </p:cBhvr>
                                    </p:animEffect>
                                    <p:anim calcmode="lin" valueType="num">
                                      <p:cBhvr>
                                        <p:cTn id="2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6">
                                            <p:txEl>
                                              <p:pRg st="0" end="0"/>
                                            </p:txEl>
                                          </p:spTgt>
                                        </p:tgtEl>
                                        <p:attrNameLst>
                                          <p:attrName>style.visibility</p:attrName>
                                        </p:attrNameLst>
                                      </p:cBhvr>
                                      <p:to>
                                        <p:strVal val="visible"/>
                                      </p:to>
                                    </p:set>
                                    <p:animEffect transition="in" filter="fade">
                                      <p:cBhvr>
                                        <p:cTn id="29" dur="1000"/>
                                        <p:tgtEl>
                                          <p:spTgt spid="16">
                                            <p:txEl>
                                              <p:pRg st="0" end="0"/>
                                            </p:txEl>
                                          </p:spTgt>
                                        </p:tgtEl>
                                      </p:cBhvr>
                                    </p:animEffect>
                                    <p:anim calcmode="lin" valueType="num">
                                      <p:cBhvr>
                                        <p:cTn id="30"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315321" y="1495102"/>
            <a:ext cx="4217120" cy="2666998"/>
          </a:xfrm>
          <a:prstGeom prst="rect">
            <a:avLst/>
          </a:prstGeom>
          <a:noFill/>
          <a:ln w="19050" cmpd="sng">
            <a:solidFill>
              <a:srgbClr val="F2F2F2"/>
            </a:solidFill>
            <a:bevel/>
            <a:headEnd/>
            <a:tailEnd/>
          </a:ln>
          <a:extLst>
            <a:ext uri="{909E8E84-426E-40DD-AFC4-6F175D3DCCD1}">
              <a14:hiddenFill xmlns:a14="http://schemas.microsoft.com/office/drawing/2010/main">
                <a:solidFill>
                  <a:srgbClr val="FFFFFF"/>
                </a:solidFill>
              </a14:hiddenFill>
            </a:ext>
          </a:extLst>
        </p:spPr>
      </p:pic>
      <p:grpSp>
        <p:nvGrpSpPr>
          <p:cNvPr id="3" name="组合 12"/>
          <p:cNvGrpSpPr>
            <a:grpSpLocks/>
          </p:cNvGrpSpPr>
          <p:nvPr/>
        </p:nvGrpSpPr>
        <p:grpSpPr bwMode="auto">
          <a:xfrm>
            <a:off x="400099" y="1217787"/>
            <a:ext cx="3915221" cy="1332673"/>
            <a:chOff x="0" y="-284160"/>
            <a:chExt cx="5219715" cy="1776894"/>
          </a:xfrm>
        </p:grpSpPr>
        <p:sp>
          <p:nvSpPr>
            <p:cNvPr id="4" name="TextBox 1"/>
            <p:cNvSpPr>
              <a:spLocks noChangeArrowheads="1"/>
            </p:cNvSpPr>
            <p:nvPr/>
          </p:nvSpPr>
          <p:spPr bwMode="auto">
            <a:xfrm>
              <a:off x="0" y="-1"/>
              <a:ext cx="246281" cy="69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a:spAutoFit/>
            </a:bodyPr>
            <a:lstStyle/>
            <a:p>
              <a:endParaRPr lang="zh-CN" altLang="en-US" sz="2800" dirty="0">
                <a:solidFill>
                  <a:schemeClr val="accent1"/>
                </a:solidFill>
                <a:ea typeface="MS UI Gothic" pitchFamily="34" charset="-128"/>
                <a:sym typeface="Impact" pitchFamily="34" charset="0"/>
              </a:endParaRPr>
            </a:p>
          </p:txBody>
        </p:sp>
        <p:sp>
          <p:nvSpPr>
            <p:cNvPr id="5" name="直接连接符 15"/>
            <p:cNvSpPr>
              <a:spLocks noChangeShapeType="1"/>
            </p:cNvSpPr>
            <p:nvPr/>
          </p:nvSpPr>
          <p:spPr bwMode="auto">
            <a:xfrm flipH="1">
              <a:off x="0" y="0"/>
              <a:ext cx="590550" cy="590550"/>
            </a:xfrm>
            <a:prstGeom prst="line">
              <a:avLst/>
            </a:prstGeom>
            <a:noFill/>
            <a:ln w="9525" cap="flat" cmpd="sng">
              <a:solidFill>
                <a:schemeClr val="accent1"/>
              </a:solidFill>
              <a:bevel/>
              <a:headEnd/>
              <a:tailEnd/>
            </a:ln>
            <a:extLst>
              <a:ext uri="{909E8E84-426E-40DD-AFC4-6F175D3DCCD1}">
                <a14:hiddenFill xmlns:a14="http://schemas.microsoft.com/office/drawing/2010/main">
                  <a:noFill/>
                </a14:hiddenFill>
              </a:ext>
            </a:extLst>
          </p:spPr>
          <p:txBody>
            <a:bodyPr/>
            <a:lstStyle/>
            <a:p>
              <a:endParaRPr lang="zh-CN" altLang="en-US" sz="2400"/>
            </a:p>
          </p:txBody>
        </p:sp>
        <p:sp>
          <p:nvSpPr>
            <p:cNvPr id="6" name="矩形 7"/>
            <p:cNvSpPr>
              <a:spLocks noChangeArrowheads="1"/>
            </p:cNvSpPr>
            <p:nvPr/>
          </p:nvSpPr>
          <p:spPr bwMode="auto">
            <a:xfrm>
              <a:off x="241331" y="-284160"/>
              <a:ext cx="4978384" cy="177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square">
              <a:spAutoFit/>
            </a:bodyPr>
            <a:lstStyle/>
            <a:p>
              <a:pPr algn="just">
                <a:lnSpc>
                  <a:spcPct val="115000"/>
                </a:lnSpc>
                <a:spcAft>
                  <a:spcPts val="600"/>
                </a:spcAft>
              </a:pPr>
              <a:r>
                <a:rPr lang="en-US" sz="2400" dirty="0" err="1" smtClean="0">
                  <a:ea typeface="Calibri" panose="020F0502020204030204" pitchFamily="34" charset="0"/>
                  <a:cs typeface="Times New Roman" panose="02020603050405020304" pitchFamily="18" charset="0"/>
                </a:rPr>
                <a:t>Từ</a:t>
              </a:r>
              <a:r>
                <a:rPr lang="en-US" sz="2400" dirty="0" smtClean="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ghép</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Hán</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Việt</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đẳng</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lập</a:t>
              </a:r>
              <a:endParaRPr lang="en-US" sz="2400" dirty="0">
                <a:ea typeface="Calibri" panose="020F0502020204030204" pitchFamily="34" charset="0"/>
                <a:cs typeface="Times New Roman" panose="02020603050405020304" pitchFamily="18" charset="0"/>
              </a:endParaRPr>
            </a:p>
            <a:p>
              <a:endParaRPr lang="en-US" sz="2400" dirty="0"/>
            </a:p>
            <a:p>
              <a:endParaRPr lang="zh-CN" altLang="en-US" sz="2400" b="1" dirty="0"/>
            </a:p>
          </p:txBody>
        </p:sp>
      </p:grpSp>
      <p:sp>
        <p:nvSpPr>
          <p:cNvPr id="7" name="矩形 8"/>
          <p:cNvSpPr>
            <a:spLocks noChangeArrowheads="1"/>
          </p:cNvSpPr>
          <p:nvPr/>
        </p:nvSpPr>
        <p:spPr bwMode="auto">
          <a:xfrm>
            <a:off x="910440" y="1777293"/>
            <a:ext cx="3258741"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lIns="68580" tIns="34290" rIns="68580" bIns="34290">
            <a:spAutoFit/>
          </a:bodyPr>
          <a:lstStyle/>
          <a:p>
            <a:pPr algn="just">
              <a:lnSpc>
                <a:spcPct val="150000"/>
              </a:lnSpc>
            </a:pPr>
            <a:r>
              <a:rPr lang="en-US" altLang="zh-CN" sz="1600" dirty="0" err="1" smtClean="0">
                <a:solidFill>
                  <a:srgbClr val="595959"/>
                </a:solidFill>
                <a:ea typeface="微软雅黑" pitchFamily="34" charset="-122"/>
                <a:sym typeface="微软雅黑" pitchFamily="34" charset="-122"/>
              </a:rPr>
              <a:t>Giang</a:t>
            </a:r>
            <a:r>
              <a:rPr lang="en-US" altLang="zh-CN" sz="1600" dirty="0" smtClean="0">
                <a:solidFill>
                  <a:srgbClr val="595959"/>
                </a:solidFill>
                <a:ea typeface="微软雅黑" pitchFamily="34" charset="-122"/>
                <a:sym typeface="微软雅黑" pitchFamily="34" charset="-122"/>
              </a:rPr>
              <a:t> </a:t>
            </a:r>
            <a:r>
              <a:rPr lang="en-US" altLang="zh-CN" sz="1600" dirty="0" err="1" smtClean="0">
                <a:solidFill>
                  <a:srgbClr val="595959"/>
                </a:solidFill>
                <a:ea typeface="微软雅黑" pitchFamily="34" charset="-122"/>
                <a:sym typeface="微软雅黑" pitchFamily="34" charset="-122"/>
              </a:rPr>
              <a:t>sơn</a:t>
            </a:r>
            <a:r>
              <a:rPr lang="en-US" altLang="zh-CN" sz="1600" dirty="0" smtClean="0">
                <a:solidFill>
                  <a:srgbClr val="595959"/>
                </a:solidFill>
                <a:ea typeface="微软雅黑" pitchFamily="34" charset="-122"/>
                <a:sym typeface="微软雅黑" pitchFamily="34" charset="-122"/>
              </a:rPr>
              <a:t>, </a:t>
            </a:r>
            <a:r>
              <a:rPr lang="en-US" altLang="zh-CN" sz="1600" dirty="0" err="1" smtClean="0">
                <a:solidFill>
                  <a:srgbClr val="595959"/>
                </a:solidFill>
                <a:ea typeface="微软雅黑" pitchFamily="34" charset="-122"/>
                <a:sym typeface="微软雅黑" pitchFamily="34" charset="-122"/>
              </a:rPr>
              <a:t>mẫu</a:t>
            </a:r>
            <a:r>
              <a:rPr lang="en-US" altLang="zh-CN" sz="1600" dirty="0" smtClean="0">
                <a:solidFill>
                  <a:srgbClr val="595959"/>
                </a:solidFill>
                <a:ea typeface="微软雅黑" pitchFamily="34" charset="-122"/>
                <a:sym typeface="微软雅黑" pitchFamily="34" charset="-122"/>
              </a:rPr>
              <a:t> </a:t>
            </a:r>
            <a:r>
              <a:rPr lang="en-US" altLang="zh-CN" sz="1600" dirty="0" err="1" smtClean="0">
                <a:solidFill>
                  <a:srgbClr val="595959"/>
                </a:solidFill>
                <a:ea typeface="微软雅黑" pitchFamily="34" charset="-122"/>
                <a:sym typeface="微软雅黑" pitchFamily="34" charset="-122"/>
              </a:rPr>
              <a:t>tử</a:t>
            </a:r>
            <a:endParaRPr lang="zh-CN" altLang="en-US" sz="1600" dirty="0">
              <a:solidFill>
                <a:srgbClr val="595959"/>
              </a:solidFill>
              <a:ea typeface="微软雅黑" pitchFamily="34" charset="-122"/>
              <a:sym typeface="微软雅黑" pitchFamily="34" charset="-122"/>
            </a:endParaRPr>
          </a:p>
        </p:txBody>
      </p:sp>
      <p:grpSp>
        <p:nvGrpSpPr>
          <p:cNvPr id="8" name="组合 18"/>
          <p:cNvGrpSpPr>
            <a:grpSpLocks/>
          </p:cNvGrpSpPr>
          <p:nvPr/>
        </p:nvGrpSpPr>
        <p:grpSpPr bwMode="auto">
          <a:xfrm>
            <a:off x="374848" y="2840872"/>
            <a:ext cx="3966023" cy="568211"/>
            <a:chOff x="-869262" y="-108066"/>
            <a:chExt cx="5287761" cy="757614"/>
          </a:xfrm>
        </p:grpSpPr>
        <p:sp>
          <p:nvSpPr>
            <p:cNvPr id="9" name="TextBox 10"/>
            <p:cNvSpPr>
              <a:spLocks noChangeArrowheads="1"/>
            </p:cNvSpPr>
            <p:nvPr/>
          </p:nvSpPr>
          <p:spPr bwMode="auto">
            <a:xfrm>
              <a:off x="-869262" y="-48079"/>
              <a:ext cx="246295" cy="697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a:spAutoFit/>
            </a:bodyPr>
            <a:lstStyle/>
            <a:p>
              <a:endParaRPr lang="zh-CN" altLang="en-US" sz="2800" dirty="0">
                <a:solidFill>
                  <a:schemeClr val="accent3"/>
                </a:solidFill>
                <a:ea typeface="MS UI Gothic" pitchFamily="34" charset="-128"/>
                <a:sym typeface="Impact" pitchFamily="34" charset="0"/>
              </a:endParaRPr>
            </a:p>
          </p:txBody>
        </p:sp>
        <p:sp>
          <p:nvSpPr>
            <p:cNvPr id="10" name="直接连接符 20"/>
            <p:cNvSpPr>
              <a:spLocks noChangeShapeType="1"/>
            </p:cNvSpPr>
            <p:nvPr/>
          </p:nvSpPr>
          <p:spPr bwMode="auto">
            <a:xfrm flipH="1">
              <a:off x="0" y="0"/>
              <a:ext cx="590550" cy="590550"/>
            </a:xfrm>
            <a:prstGeom prst="line">
              <a:avLst/>
            </a:prstGeom>
            <a:noFill/>
            <a:ln w="9525" cap="flat" cmpd="sng">
              <a:solidFill>
                <a:schemeClr val="accent3"/>
              </a:solidFill>
              <a:bevel/>
              <a:headEnd/>
              <a:tailEnd/>
            </a:ln>
            <a:extLst>
              <a:ext uri="{909E8E84-426E-40DD-AFC4-6F175D3DCCD1}">
                <a14:hiddenFill xmlns:a14="http://schemas.microsoft.com/office/drawing/2010/main">
                  <a:noFill/>
                </a14:hiddenFill>
              </a:ext>
            </a:extLst>
          </p:spPr>
          <p:txBody>
            <a:bodyPr/>
            <a:lstStyle/>
            <a:p>
              <a:endParaRPr lang="zh-CN" altLang="en-US" sz="2400"/>
            </a:p>
          </p:txBody>
        </p:sp>
        <p:sp>
          <p:nvSpPr>
            <p:cNvPr id="11" name="矩形 12"/>
            <p:cNvSpPr>
              <a:spLocks noChangeArrowheads="1"/>
            </p:cNvSpPr>
            <p:nvPr/>
          </p:nvSpPr>
          <p:spPr bwMode="auto">
            <a:xfrm>
              <a:off x="-493280" y="-108066"/>
              <a:ext cx="4911779" cy="64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a:spAutoFit/>
            </a:bodyPr>
            <a:lstStyle/>
            <a:p>
              <a:pPr algn="just">
                <a:lnSpc>
                  <a:spcPct val="115000"/>
                </a:lnSpc>
                <a:spcAft>
                  <a:spcPts val="600"/>
                </a:spcAft>
              </a:pPr>
              <a:r>
                <a:rPr lang="en-US" sz="2400" dirty="0" err="1" smtClean="0">
                  <a:ea typeface="Calibri" panose="020F0502020204030204" pitchFamily="34" charset="0"/>
                  <a:cs typeface="Times New Roman" panose="02020603050405020304" pitchFamily="18" charset="0"/>
                </a:rPr>
                <a:t>Từ</a:t>
              </a:r>
              <a:r>
                <a:rPr lang="en-US" sz="2400" dirty="0" smtClean="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ghép</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Hán</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Việt</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chính</a:t>
              </a:r>
              <a:r>
                <a:rPr lang="en-US" sz="2400" dirty="0">
                  <a:ea typeface="Calibri" panose="020F0502020204030204" pitchFamily="34" charset="0"/>
                  <a:cs typeface="Times New Roman" panose="02020603050405020304" pitchFamily="18" charset="0"/>
                </a:rPr>
                <a:t> </a:t>
              </a:r>
              <a:r>
                <a:rPr lang="en-US" sz="2400" dirty="0" err="1">
                  <a:ea typeface="Calibri" panose="020F0502020204030204" pitchFamily="34" charset="0"/>
                  <a:cs typeface="Times New Roman" panose="02020603050405020304" pitchFamily="18" charset="0"/>
                </a:rPr>
                <a:t>phụ</a:t>
              </a:r>
              <a:endParaRPr lang="en-US" sz="2400" dirty="0">
                <a:ea typeface="Calibri" panose="020F0502020204030204" pitchFamily="34" charset="0"/>
                <a:cs typeface="Times New Roman" panose="02020603050405020304" pitchFamily="18" charset="0"/>
              </a:endParaRPr>
            </a:p>
          </p:txBody>
        </p:sp>
      </p:grpSp>
      <p:sp>
        <p:nvSpPr>
          <p:cNvPr id="12" name="矩形 9"/>
          <p:cNvSpPr>
            <a:spLocks noChangeArrowheads="1"/>
          </p:cNvSpPr>
          <p:nvPr/>
        </p:nvSpPr>
        <p:spPr bwMode="auto">
          <a:xfrm>
            <a:off x="739427" y="3371626"/>
            <a:ext cx="3258741"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lIns="68580" tIns="34290" rIns="68580" bIns="34290">
            <a:spAutoFit/>
          </a:bodyPr>
          <a:lstStyle/>
          <a:p>
            <a:pPr algn="just">
              <a:lnSpc>
                <a:spcPct val="150000"/>
              </a:lnSpc>
            </a:pPr>
            <a:r>
              <a:rPr lang="en-US" altLang="zh-CN" sz="1600" dirty="0" err="1" smtClean="0">
                <a:solidFill>
                  <a:srgbClr val="595959"/>
                </a:solidFill>
                <a:ea typeface="微软雅黑" pitchFamily="34" charset="-122"/>
                <a:sym typeface="微软雅黑" pitchFamily="34" charset="-122"/>
              </a:rPr>
              <a:t>Vĩ</a:t>
            </a:r>
            <a:r>
              <a:rPr lang="en-US" altLang="zh-CN" sz="1600" dirty="0" smtClean="0">
                <a:solidFill>
                  <a:srgbClr val="595959"/>
                </a:solidFill>
                <a:ea typeface="微软雅黑" pitchFamily="34" charset="-122"/>
                <a:sym typeface="微软雅黑" pitchFamily="34" charset="-122"/>
              </a:rPr>
              <a:t> </a:t>
            </a:r>
            <a:r>
              <a:rPr lang="en-US" altLang="zh-CN" sz="1600" dirty="0" err="1" smtClean="0">
                <a:solidFill>
                  <a:srgbClr val="595959"/>
                </a:solidFill>
                <a:ea typeface="微软雅黑" pitchFamily="34" charset="-122"/>
                <a:sym typeface="微软雅黑" pitchFamily="34" charset="-122"/>
              </a:rPr>
              <a:t>nhân</a:t>
            </a:r>
            <a:r>
              <a:rPr lang="en-US" altLang="zh-CN" sz="1600" dirty="0" smtClean="0">
                <a:solidFill>
                  <a:srgbClr val="595959"/>
                </a:solidFill>
                <a:ea typeface="微软雅黑" pitchFamily="34" charset="-122"/>
                <a:sym typeface="微软雅黑" pitchFamily="34" charset="-122"/>
              </a:rPr>
              <a:t>, </a:t>
            </a:r>
            <a:r>
              <a:rPr lang="en-US" altLang="zh-CN" sz="1600" dirty="0" err="1" smtClean="0">
                <a:solidFill>
                  <a:srgbClr val="595959"/>
                </a:solidFill>
                <a:ea typeface="微软雅黑" pitchFamily="34" charset="-122"/>
                <a:sym typeface="微软雅黑" pitchFamily="34" charset="-122"/>
              </a:rPr>
              <a:t>khai</a:t>
            </a:r>
            <a:r>
              <a:rPr lang="en-US" altLang="zh-CN" sz="1600" dirty="0" smtClean="0">
                <a:solidFill>
                  <a:srgbClr val="595959"/>
                </a:solidFill>
                <a:ea typeface="微软雅黑" pitchFamily="34" charset="-122"/>
                <a:sym typeface="微软雅黑" pitchFamily="34" charset="-122"/>
              </a:rPr>
              <a:t> </a:t>
            </a:r>
            <a:r>
              <a:rPr lang="en-US" altLang="zh-CN" sz="1600" dirty="0" err="1" smtClean="0">
                <a:solidFill>
                  <a:srgbClr val="595959"/>
                </a:solidFill>
                <a:ea typeface="微软雅黑" pitchFamily="34" charset="-122"/>
                <a:sym typeface="微软雅黑" pitchFamily="34" charset="-122"/>
              </a:rPr>
              <a:t>giảng</a:t>
            </a:r>
            <a:endParaRPr lang="zh-CN" altLang="en-US" sz="1600" dirty="0">
              <a:solidFill>
                <a:srgbClr val="595959"/>
              </a:solidFill>
              <a:ea typeface="微软雅黑" pitchFamily="34" charset="-122"/>
              <a:sym typeface="微软雅黑" pitchFamily="34" charset="-122"/>
            </a:endParaRPr>
          </a:p>
        </p:txBody>
      </p:sp>
      <p:sp>
        <p:nvSpPr>
          <p:cNvPr id="13" name="标题 12"/>
          <p:cNvSpPr>
            <a:spLocks noGrp="1"/>
          </p:cNvSpPr>
          <p:nvPr>
            <p:ph type="title"/>
          </p:nvPr>
        </p:nvSpPr>
        <p:spPr/>
        <p:txBody>
          <a:bodyPr/>
          <a:lstStyle/>
          <a:p>
            <a:pPr algn="just">
              <a:lnSpc>
                <a:spcPct val="115000"/>
              </a:lnSpc>
              <a:spcAft>
                <a:spcPts val="600"/>
              </a:spcAft>
            </a:pPr>
            <a:r>
              <a:rPr lang="en-US" sz="3600" b="1" dirty="0">
                <a:solidFill>
                  <a:schemeClr val="accent3">
                    <a:lumMod val="75000"/>
                  </a:schemeClr>
                </a:solidFill>
                <a:latin typeface="+mn-lt"/>
                <a:ea typeface="Calibri" panose="020F0502020204030204" pitchFamily="34" charset="0"/>
                <a:cs typeface="Times New Roman" panose="02020603050405020304" pitchFamily="18" charset="0"/>
              </a:rPr>
              <a:t>2. </a:t>
            </a:r>
            <a:r>
              <a:rPr lang="en-US" sz="3600" b="1" dirty="0" err="1">
                <a:solidFill>
                  <a:schemeClr val="accent3">
                    <a:lumMod val="75000"/>
                  </a:schemeClr>
                </a:solidFill>
                <a:latin typeface="+mn-lt"/>
                <a:ea typeface="Calibri" panose="020F0502020204030204" pitchFamily="34" charset="0"/>
                <a:cs typeface="Times New Roman" panose="02020603050405020304" pitchFamily="18" charset="0"/>
              </a:rPr>
              <a:t>Từ</a:t>
            </a:r>
            <a:r>
              <a:rPr lang="en-US" sz="3600" b="1" dirty="0">
                <a:solidFill>
                  <a:schemeClr val="accent3">
                    <a:lumMod val="75000"/>
                  </a:schemeClr>
                </a:solidFill>
                <a:latin typeface="+mn-lt"/>
                <a:ea typeface="Calibri" panose="020F0502020204030204" pitchFamily="34" charset="0"/>
                <a:cs typeface="Times New Roman" panose="02020603050405020304" pitchFamily="18" charset="0"/>
              </a:rPr>
              <a:t> </a:t>
            </a:r>
            <a:r>
              <a:rPr lang="en-US" sz="3600" b="1" dirty="0" err="1">
                <a:solidFill>
                  <a:schemeClr val="accent3">
                    <a:lumMod val="75000"/>
                  </a:schemeClr>
                </a:solidFill>
                <a:latin typeface="+mn-lt"/>
                <a:ea typeface="Calibri" panose="020F0502020204030204" pitchFamily="34" charset="0"/>
                <a:cs typeface="Times New Roman" panose="02020603050405020304" pitchFamily="18" charset="0"/>
              </a:rPr>
              <a:t>ghép</a:t>
            </a:r>
            <a:r>
              <a:rPr lang="en-US" sz="3600" b="1" dirty="0">
                <a:solidFill>
                  <a:schemeClr val="accent3">
                    <a:lumMod val="75000"/>
                  </a:schemeClr>
                </a:solidFill>
                <a:latin typeface="+mn-lt"/>
                <a:ea typeface="Calibri" panose="020F0502020204030204" pitchFamily="34" charset="0"/>
                <a:cs typeface="Times New Roman" panose="02020603050405020304" pitchFamily="18" charset="0"/>
              </a:rPr>
              <a:t> </a:t>
            </a:r>
            <a:r>
              <a:rPr lang="en-US" sz="3600" b="1" dirty="0" err="1">
                <a:solidFill>
                  <a:schemeClr val="accent3">
                    <a:lumMod val="75000"/>
                  </a:schemeClr>
                </a:solidFill>
                <a:latin typeface="+mn-lt"/>
                <a:ea typeface="Calibri" panose="020F0502020204030204" pitchFamily="34" charset="0"/>
                <a:cs typeface="Times New Roman" panose="02020603050405020304" pitchFamily="18" charset="0"/>
              </a:rPr>
              <a:t>Hán</a:t>
            </a:r>
            <a:r>
              <a:rPr lang="en-US" sz="3600" b="1" dirty="0">
                <a:solidFill>
                  <a:schemeClr val="accent3">
                    <a:lumMod val="75000"/>
                  </a:schemeClr>
                </a:solidFill>
                <a:latin typeface="+mn-lt"/>
                <a:ea typeface="Calibri" panose="020F0502020204030204" pitchFamily="34" charset="0"/>
                <a:cs typeface="Times New Roman" panose="02020603050405020304" pitchFamily="18" charset="0"/>
              </a:rPr>
              <a:t> </a:t>
            </a:r>
            <a:r>
              <a:rPr lang="en-US" sz="3600" b="1" dirty="0" err="1">
                <a:solidFill>
                  <a:schemeClr val="accent3">
                    <a:lumMod val="75000"/>
                  </a:schemeClr>
                </a:solidFill>
                <a:latin typeface="+mn-lt"/>
                <a:ea typeface="Calibri" panose="020F0502020204030204" pitchFamily="34" charset="0"/>
                <a:cs typeface="Times New Roman" panose="02020603050405020304" pitchFamily="18" charset="0"/>
              </a:rPr>
              <a:t>Việt</a:t>
            </a:r>
            <a:r>
              <a:rPr lang="en-US" sz="3600" dirty="0">
                <a:solidFill>
                  <a:schemeClr val="accent3">
                    <a:lumMod val="75000"/>
                  </a:schemeClr>
                </a:solidFill>
                <a:latin typeface="+mn-lt"/>
                <a:ea typeface="Calibri" panose="020F0502020204030204" pitchFamily="34" charset="0"/>
                <a:cs typeface="Times New Roman" panose="02020603050405020304" pitchFamily="18" charset="0"/>
              </a:rPr>
              <a:t>: 2 </a:t>
            </a:r>
            <a:r>
              <a:rPr lang="en-US" sz="3600" dirty="0" err="1">
                <a:solidFill>
                  <a:schemeClr val="accent3">
                    <a:lumMod val="75000"/>
                  </a:schemeClr>
                </a:solidFill>
                <a:latin typeface="+mn-lt"/>
                <a:ea typeface="Calibri" panose="020F0502020204030204" pitchFamily="34" charset="0"/>
                <a:cs typeface="Times New Roman" panose="02020603050405020304" pitchFamily="18" charset="0"/>
              </a:rPr>
              <a:t>loại</a:t>
            </a:r>
            <a:endParaRPr lang="en-US" sz="3600" dirty="0">
              <a:solidFill>
                <a:schemeClr val="accent3">
                  <a:lumMod val="75000"/>
                </a:schemeClr>
              </a:solidFill>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22011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1000"/>
                                        <p:tgtEl>
                                          <p:spTgt spid="7">
                                            <p:txEl>
                                              <p:pRg st="0" end="0"/>
                                            </p:txEl>
                                          </p:spTgt>
                                        </p:tgtEl>
                                      </p:cBhvr>
                                    </p:animEffect>
                                    <p:anim calcmode="lin" valueType="num">
                                      <p:cBhvr>
                                        <p:cTn id="2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barn(inVertical)">
                                      <p:cBhvr>
                                        <p:cTn id="31"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Freeform 37"/>
          <p:cNvSpPr>
            <a:spLocks noChangeArrowheads="1"/>
          </p:cNvSpPr>
          <p:nvPr/>
        </p:nvSpPr>
        <p:spPr bwMode="auto">
          <a:xfrm>
            <a:off x="4181004" y="2006601"/>
            <a:ext cx="1943100" cy="817563"/>
          </a:xfrm>
          <a:custGeom>
            <a:avLst/>
            <a:gdLst>
              <a:gd name="T0" fmla="*/ 0 w 518"/>
              <a:gd name="T1" fmla="*/ 0 h 218"/>
              <a:gd name="T2" fmla="*/ 518 w 518"/>
              <a:gd name="T3" fmla="*/ 211 h 218"/>
              <a:gd name="T4" fmla="*/ 0 60000 65536"/>
              <a:gd name="T5" fmla="*/ 0 60000 65536"/>
              <a:gd name="T6" fmla="*/ 0 w 518"/>
              <a:gd name="T7" fmla="*/ 0 h 218"/>
              <a:gd name="T8" fmla="*/ 518 w 518"/>
              <a:gd name="T9" fmla="*/ 218 h 218"/>
            </a:gdLst>
            <a:ahLst/>
            <a:cxnLst>
              <a:cxn ang="T4">
                <a:pos x="T0" y="T1"/>
              </a:cxn>
              <a:cxn ang="T5">
                <a:pos x="T2" y="T3"/>
              </a:cxn>
            </a:cxnLst>
            <a:rect l="T6" t="T7" r="T8" b="T9"/>
            <a:pathLst>
              <a:path w="518" h="218">
                <a:moveTo>
                  <a:pt x="0" y="0"/>
                </a:moveTo>
                <a:cubicBezTo>
                  <a:pt x="411" y="0"/>
                  <a:pt x="260" y="218"/>
                  <a:pt x="518" y="211"/>
                </a:cubicBezTo>
              </a:path>
            </a:pathLst>
          </a:custGeom>
          <a:noFill/>
          <a:ln w="14" cap="flat" cmpd="sng">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2000">
              <a:solidFill>
                <a:srgbClr val="000000"/>
              </a:solidFill>
              <a:latin typeface="+mn-lt"/>
              <a:sym typeface="宋体" pitchFamily="2" charset="-122"/>
            </a:endParaRPr>
          </a:p>
        </p:txBody>
      </p:sp>
      <p:sp>
        <p:nvSpPr>
          <p:cNvPr id="62" name="Freeform 38"/>
          <p:cNvSpPr>
            <a:spLocks noChangeArrowheads="1"/>
          </p:cNvSpPr>
          <p:nvPr/>
        </p:nvSpPr>
        <p:spPr bwMode="auto">
          <a:xfrm>
            <a:off x="4181004" y="2454276"/>
            <a:ext cx="1943100" cy="355600"/>
          </a:xfrm>
          <a:custGeom>
            <a:avLst/>
            <a:gdLst>
              <a:gd name="T0" fmla="*/ 0 w 518"/>
              <a:gd name="T1" fmla="*/ 0 h 95"/>
              <a:gd name="T2" fmla="*/ 518 w 518"/>
              <a:gd name="T3" fmla="*/ 92 h 95"/>
              <a:gd name="T4" fmla="*/ 0 60000 65536"/>
              <a:gd name="T5" fmla="*/ 0 60000 65536"/>
              <a:gd name="T6" fmla="*/ 0 w 518"/>
              <a:gd name="T7" fmla="*/ 0 h 95"/>
              <a:gd name="T8" fmla="*/ 518 w 518"/>
              <a:gd name="T9" fmla="*/ 95 h 95"/>
            </a:gdLst>
            <a:ahLst/>
            <a:cxnLst>
              <a:cxn ang="T4">
                <a:pos x="T0" y="T1"/>
              </a:cxn>
              <a:cxn ang="T5">
                <a:pos x="T2" y="T3"/>
              </a:cxn>
            </a:cxnLst>
            <a:rect l="T6" t="T7" r="T8" b="T9"/>
            <a:pathLst>
              <a:path w="518" h="95">
                <a:moveTo>
                  <a:pt x="0" y="0"/>
                </a:moveTo>
                <a:cubicBezTo>
                  <a:pt x="411" y="0"/>
                  <a:pt x="260" y="95"/>
                  <a:pt x="518" y="92"/>
                </a:cubicBezTo>
              </a:path>
            </a:pathLst>
          </a:custGeom>
          <a:noFill/>
          <a:ln w="14" cap="flat" cmpd="sng">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2000">
              <a:solidFill>
                <a:srgbClr val="000000"/>
              </a:solidFill>
              <a:latin typeface="+mn-lt"/>
              <a:sym typeface="宋体" pitchFamily="2" charset="-122"/>
            </a:endParaRPr>
          </a:p>
        </p:txBody>
      </p:sp>
      <p:sp>
        <p:nvSpPr>
          <p:cNvPr id="63" name="Freeform 39"/>
          <p:cNvSpPr>
            <a:spLocks noChangeArrowheads="1"/>
          </p:cNvSpPr>
          <p:nvPr/>
        </p:nvSpPr>
        <p:spPr bwMode="auto">
          <a:xfrm>
            <a:off x="4181004" y="1520826"/>
            <a:ext cx="1943100" cy="1317625"/>
          </a:xfrm>
          <a:custGeom>
            <a:avLst/>
            <a:gdLst>
              <a:gd name="T0" fmla="*/ 0 w 518"/>
              <a:gd name="T1" fmla="*/ 0 h 351"/>
              <a:gd name="T2" fmla="*/ 518 w 518"/>
              <a:gd name="T3" fmla="*/ 340 h 351"/>
              <a:gd name="T4" fmla="*/ 0 60000 65536"/>
              <a:gd name="T5" fmla="*/ 0 60000 65536"/>
              <a:gd name="T6" fmla="*/ 0 w 518"/>
              <a:gd name="T7" fmla="*/ 0 h 351"/>
              <a:gd name="T8" fmla="*/ 518 w 518"/>
              <a:gd name="T9" fmla="*/ 351 h 351"/>
            </a:gdLst>
            <a:ahLst/>
            <a:cxnLst>
              <a:cxn ang="T4">
                <a:pos x="T0" y="T1"/>
              </a:cxn>
              <a:cxn ang="T5">
                <a:pos x="T2" y="T3"/>
              </a:cxn>
            </a:cxnLst>
            <a:rect l="T6" t="T7" r="T8" b="T9"/>
            <a:pathLst>
              <a:path w="518" h="351">
                <a:moveTo>
                  <a:pt x="0" y="0"/>
                </a:moveTo>
                <a:cubicBezTo>
                  <a:pt x="411" y="0"/>
                  <a:pt x="260" y="351"/>
                  <a:pt x="518" y="340"/>
                </a:cubicBezTo>
              </a:path>
            </a:pathLst>
          </a:custGeom>
          <a:noFill/>
          <a:ln w="14" cap="flat" cmpd="sng">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2000">
              <a:solidFill>
                <a:srgbClr val="000000"/>
              </a:solidFill>
              <a:latin typeface="+mn-lt"/>
              <a:sym typeface="宋体" pitchFamily="2" charset="-122"/>
            </a:endParaRPr>
          </a:p>
        </p:txBody>
      </p:sp>
      <p:sp>
        <p:nvSpPr>
          <p:cNvPr id="64" name="Freeform 40"/>
          <p:cNvSpPr>
            <a:spLocks noChangeArrowheads="1"/>
          </p:cNvSpPr>
          <p:nvPr/>
        </p:nvSpPr>
        <p:spPr bwMode="auto">
          <a:xfrm>
            <a:off x="4181004" y="2784476"/>
            <a:ext cx="1943100" cy="879475"/>
          </a:xfrm>
          <a:custGeom>
            <a:avLst/>
            <a:gdLst>
              <a:gd name="T0" fmla="*/ 0 w 518"/>
              <a:gd name="T1" fmla="*/ 234 h 234"/>
              <a:gd name="T2" fmla="*/ 518 w 518"/>
              <a:gd name="T3" fmla="*/ 7 h 234"/>
              <a:gd name="T4" fmla="*/ 0 60000 65536"/>
              <a:gd name="T5" fmla="*/ 0 60000 65536"/>
              <a:gd name="T6" fmla="*/ 0 w 518"/>
              <a:gd name="T7" fmla="*/ 0 h 234"/>
              <a:gd name="T8" fmla="*/ 518 w 518"/>
              <a:gd name="T9" fmla="*/ 234 h 234"/>
            </a:gdLst>
            <a:ahLst/>
            <a:cxnLst>
              <a:cxn ang="T4">
                <a:pos x="T0" y="T1"/>
              </a:cxn>
              <a:cxn ang="T5">
                <a:pos x="T2" y="T3"/>
              </a:cxn>
            </a:cxnLst>
            <a:rect l="T6" t="T7" r="T8" b="T9"/>
            <a:pathLst>
              <a:path w="518" h="234">
                <a:moveTo>
                  <a:pt x="0" y="234"/>
                </a:moveTo>
                <a:cubicBezTo>
                  <a:pt x="411" y="234"/>
                  <a:pt x="260" y="0"/>
                  <a:pt x="518" y="7"/>
                </a:cubicBezTo>
              </a:path>
            </a:pathLst>
          </a:custGeom>
          <a:noFill/>
          <a:ln w="14" cap="flat" cmpd="sng">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2000">
              <a:solidFill>
                <a:srgbClr val="000000"/>
              </a:solidFill>
              <a:latin typeface="+mn-lt"/>
              <a:sym typeface="宋体" pitchFamily="2" charset="-122"/>
            </a:endParaRPr>
          </a:p>
        </p:txBody>
      </p:sp>
      <p:sp>
        <p:nvSpPr>
          <p:cNvPr id="65" name="Freeform 41"/>
          <p:cNvSpPr>
            <a:spLocks noChangeArrowheads="1"/>
          </p:cNvSpPr>
          <p:nvPr/>
        </p:nvSpPr>
        <p:spPr bwMode="auto">
          <a:xfrm>
            <a:off x="4181004" y="2797176"/>
            <a:ext cx="1943100" cy="438150"/>
          </a:xfrm>
          <a:custGeom>
            <a:avLst/>
            <a:gdLst>
              <a:gd name="T0" fmla="*/ 0 w 518"/>
              <a:gd name="T1" fmla="*/ 117 h 117"/>
              <a:gd name="T2" fmla="*/ 518 w 518"/>
              <a:gd name="T3" fmla="*/ 4 h 117"/>
              <a:gd name="T4" fmla="*/ 0 60000 65536"/>
              <a:gd name="T5" fmla="*/ 0 60000 65536"/>
              <a:gd name="T6" fmla="*/ 0 w 518"/>
              <a:gd name="T7" fmla="*/ 0 h 117"/>
              <a:gd name="T8" fmla="*/ 518 w 518"/>
              <a:gd name="T9" fmla="*/ 117 h 117"/>
            </a:gdLst>
            <a:ahLst/>
            <a:cxnLst>
              <a:cxn ang="T4">
                <a:pos x="T0" y="T1"/>
              </a:cxn>
              <a:cxn ang="T5">
                <a:pos x="T2" y="T3"/>
              </a:cxn>
            </a:cxnLst>
            <a:rect l="T6" t="T7" r="T8" b="T9"/>
            <a:pathLst>
              <a:path w="518" h="117">
                <a:moveTo>
                  <a:pt x="0" y="117"/>
                </a:moveTo>
                <a:cubicBezTo>
                  <a:pt x="411" y="117"/>
                  <a:pt x="260" y="0"/>
                  <a:pt x="518" y="4"/>
                </a:cubicBezTo>
              </a:path>
            </a:pathLst>
          </a:custGeom>
          <a:noFill/>
          <a:ln w="14" cap="flat" cmpd="sng">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2000">
              <a:solidFill>
                <a:srgbClr val="000000"/>
              </a:solidFill>
              <a:latin typeface="+mn-lt"/>
              <a:sym typeface="宋体" pitchFamily="2" charset="-122"/>
            </a:endParaRPr>
          </a:p>
        </p:txBody>
      </p:sp>
      <p:sp>
        <p:nvSpPr>
          <p:cNvPr id="66" name="Freeform 42"/>
          <p:cNvSpPr>
            <a:spLocks noChangeArrowheads="1"/>
          </p:cNvSpPr>
          <p:nvPr/>
        </p:nvSpPr>
        <p:spPr bwMode="auto">
          <a:xfrm>
            <a:off x="4181004" y="2778126"/>
            <a:ext cx="1943100" cy="1225550"/>
          </a:xfrm>
          <a:custGeom>
            <a:avLst/>
            <a:gdLst>
              <a:gd name="T0" fmla="*/ 0 w 518"/>
              <a:gd name="T1" fmla="*/ 327 h 327"/>
              <a:gd name="T2" fmla="*/ 518 w 518"/>
              <a:gd name="T3" fmla="*/ 10 h 327"/>
              <a:gd name="T4" fmla="*/ 0 60000 65536"/>
              <a:gd name="T5" fmla="*/ 0 60000 65536"/>
              <a:gd name="T6" fmla="*/ 0 w 518"/>
              <a:gd name="T7" fmla="*/ 0 h 327"/>
              <a:gd name="T8" fmla="*/ 518 w 518"/>
              <a:gd name="T9" fmla="*/ 327 h 327"/>
            </a:gdLst>
            <a:ahLst/>
            <a:cxnLst>
              <a:cxn ang="T4">
                <a:pos x="T0" y="T1"/>
              </a:cxn>
              <a:cxn ang="T5">
                <a:pos x="T2" y="T3"/>
              </a:cxn>
            </a:cxnLst>
            <a:rect l="T6" t="T7" r="T8" b="T9"/>
            <a:pathLst>
              <a:path w="518" h="327">
                <a:moveTo>
                  <a:pt x="0" y="327"/>
                </a:moveTo>
                <a:cubicBezTo>
                  <a:pt x="411" y="327"/>
                  <a:pt x="260" y="0"/>
                  <a:pt x="518" y="10"/>
                </a:cubicBezTo>
              </a:path>
            </a:pathLst>
          </a:custGeom>
          <a:noFill/>
          <a:ln w="14" cap="flat" cmpd="sng">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2000">
              <a:solidFill>
                <a:srgbClr val="000000"/>
              </a:solidFill>
              <a:latin typeface="+mn-lt"/>
              <a:sym typeface="宋体" pitchFamily="2" charset="-122"/>
            </a:endParaRPr>
          </a:p>
        </p:txBody>
      </p:sp>
      <p:sp>
        <p:nvSpPr>
          <p:cNvPr id="67" name="Line 43"/>
          <p:cNvSpPr>
            <a:spLocks noChangeShapeType="1"/>
          </p:cNvSpPr>
          <p:nvPr/>
        </p:nvSpPr>
        <p:spPr bwMode="auto">
          <a:xfrm>
            <a:off x="4136554" y="2809876"/>
            <a:ext cx="1987550" cy="1588"/>
          </a:xfrm>
          <a:prstGeom prst="line">
            <a:avLst/>
          </a:prstGeom>
          <a:noFill/>
          <a:ln w="14" cap="flat" cmpd="sng">
            <a:solidFill>
              <a:schemeClr val="bg1">
                <a:lumMod val="75000"/>
              </a:schemeClr>
            </a:solidFill>
            <a:round/>
            <a:headEnd/>
            <a:tailEnd/>
          </a:ln>
          <a:extLst>
            <a:ext uri="{909E8E84-426E-40DD-AFC4-6F175D3DCCD1}">
              <a14:hiddenFill xmlns:a14="http://schemas.microsoft.com/office/drawing/2010/main">
                <a:noFill/>
              </a14:hiddenFill>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2000">
              <a:solidFill>
                <a:srgbClr val="000000"/>
              </a:solidFill>
              <a:latin typeface="+mn-lt"/>
              <a:sym typeface="宋体" pitchFamily="2" charset="-122"/>
            </a:endParaRPr>
          </a:p>
        </p:txBody>
      </p:sp>
      <p:sp>
        <p:nvSpPr>
          <p:cNvPr id="69" name="Freeform 227"/>
          <p:cNvSpPr>
            <a:spLocks noChangeArrowheads="1"/>
          </p:cNvSpPr>
          <p:nvPr/>
        </p:nvSpPr>
        <p:spPr bwMode="auto">
          <a:xfrm>
            <a:off x="6003454" y="2717801"/>
            <a:ext cx="244475" cy="187325"/>
          </a:xfrm>
          <a:custGeom>
            <a:avLst/>
            <a:gdLst>
              <a:gd name="T0" fmla="*/ 0 w 154"/>
              <a:gd name="T1" fmla="*/ 0 h 118"/>
              <a:gd name="T2" fmla="*/ 154 w 154"/>
              <a:gd name="T3" fmla="*/ 59 h 118"/>
              <a:gd name="T4" fmla="*/ 0 w 154"/>
              <a:gd name="T5" fmla="*/ 118 h 118"/>
              <a:gd name="T6" fmla="*/ 0 w 154"/>
              <a:gd name="T7" fmla="*/ 0 h 118"/>
              <a:gd name="T8" fmla="*/ 0 60000 65536"/>
              <a:gd name="T9" fmla="*/ 0 60000 65536"/>
              <a:gd name="T10" fmla="*/ 0 60000 65536"/>
              <a:gd name="T11" fmla="*/ 0 60000 65536"/>
              <a:gd name="T12" fmla="*/ 0 w 154"/>
              <a:gd name="T13" fmla="*/ 0 h 118"/>
              <a:gd name="T14" fmla="*/ 154 w 154"/>
              <a:gd name="T15" fmla="*/ 118 h 118"/>
            </a:gdLst>
            <a:ahLst/>
            <a:cxnLst>
              <a:cxn ang="T8">
                <a:pos x="T0" y="T1"/>
              </a:cxn>
              <a:cxn ang="T9">
                <a:pos x="T2" y="T3"/>
              </a:cxn>
              <a:cxn ang="T10">
                <a:pos x="T4" y="T5"/>
              </a:cxn>
              <a:cxn ang="T11">
                <a:pos x="T6" y="T7"/>
              </a:cxn>
            </a:cxnLst>
            <a:rect l="T12" t="T13" r="T14" b="T15"/>
            <a:pathLst>
              <a:path w="154" h="118">
                <a:moveTo>
                  <a:pt x="0" y="0"/>
                </a:moveTo>
                <a:lnTo>
                  <a:pt x="154" y="59"/>
                </a:lnTo>
                <a:lnTo>
                  <a:pt x="0" y="118"/>
                </a:lnTo>
                <a:lnTo>
                  <a:pt x="0" y="0"/>
                </a:ln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2000">
              <a:solidFill>
                <a:srgbClr val="000000"/>
              </a:solidFill>
              <a:latin typeface="+mn-lt"/>
              <a:sym typeface="宋体" pitchFamily="2" charset="-122"/>
            </a:endParaRPr>
          </a:p>
        </p:txBody>
      </p:sp>
      <p:sp>
        <p:nvSpPr>
          <p:cNvPr id="70" name="TextBox 254"/>
          <p:cNvSpPr>
            <a:spLocks noChangeArrowheads="1"/>
          </p:cNvSpPr>
          <p:nvPr/>
        </p:nvSpPr>
        <p:spPr bwMode="auto">
          <a:xfrm>
            <a:off x="2843808" y="1327122"/>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zh-CN" altLang="en-US" sz="2000" dirty="0">
                <a:solidFill>
                  <a:schemeClr val="bg1"/>
                </a:solidFill>
                <a:latin typeface="+mn-lt"/>
                <a:ea typeface="微软雅黑" pitchFamily="34" charset="-122"/>
                <a:sym typeface="Arial" pitchFamily="34" charset="0"/>
              </a:rPr>
              <a:t>添加标题</a:t>
            </a:r>
            <a:endParaRPr lang="zh-CN" altLang="en-US" sz="2000" dirty="0">
              <a:latin typeface="+mn-lt"/>
            </a:endParaRPr>
          </a:p>
        </p:txBody>
      </p:sp>
      <p:sp>
        <p:nvSpPr>
          <p:cNvPr id="72" name="TextBox 261"/>
          <p:cNvSpPr>
            <a:spLocks noChangeArrowheads="1"/>
          </p:cNvSpPr>
          <p:nvPr/>
        </p:nvSpPr>
        <p:spPr bwMode="auto">
          <a:xfrm>
            <a:off x="2843808" y="178590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zh-CN" altLang="en-US" sz="2000" dirty="0">
                <a:solidFill>
                  <a:schemeClr val="bg1"/>
                </a:solidFill>
                <a:latin typeface="+mn-lt"/>
                <a:ea typeface="微软雅黑" pitchFamily="34" charset="-122"/>
                <a:sym typeface="Arial" pitchFamily="34" charset="0"/>
              </a:rPr>
              <a:t>添加标题</a:t>
            </a:r>
            <a:endParaRPr lang="zh-CN" altLang="en-US" sz="2000" dirty="0">
              <a:latin typeface="+mn-lt"/>
            </a:endParaRPr>
          </a:p>
        </p:txBody>
      </p:sp>
      <p:sp>
        <p:nvSpPr>
          <p:cNvPr id="82" name="TextBox 291"/>
          <p:cNvSpPr>
            <a:spLocks noChangeArrowheads="1"/>
          </p:cNvSpPr>
          <p:nvPr/>
        </p:nvSpPr>
        <p:spPr bwMode="auto">
          <a:xfrm>
            <a:off x="2843808" y="379250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zh-CN" altLang="en-US" sz="2000">
                <a:solidFill>
                  <a:schemeClr val="bg1"/>
                </a:solidFill>
                <a:latin typeface="+mn-lt"/>
                <a:ea typeface="微软雅黑" pitchFamily="34" charset="-122"/>
                <a:sym typeface="Arial" pitchFamily="34" charset="0"/>
              </a:rPr>
              <a:t>添加标题</a:t>
            </a:r>
            <a:endParaRPr lang="zh-CN" altLang="en-US" sz="2000">
              <a:latin typeface="+mn-lt"/>
            </a:endParaRPr>
          </a:p>
        </p:txBody>
      </p:sp>
      <p:sp>
        <p:nvSpPr>
          <p:cNvPr id="84" name="矩形 83"/>
          <p:cNvSpPr>
            <a:spLocks noChangeArrowheads="1"/>
          </p:cNvSpPr>
          <p:nvPr/>
        </p:nvSpPr>
        <p:spPr bwMode="auto">
          <a:xfrm>
            <a:off x="6335345" y="2501127"/>
            <a:ext cx="23637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just">
              <a:lnSpc>
                <a:spcPct val="150000"/>
              </a:lnSpc>
            </a:pPr>
            <a:r>
              <a:rPr lang="en-US" altLang="zh-CN" sz="4000" dirty="0" err="1" smtClean="0">
                <a:solidFill>
                  <a:schemeClr val="accent3">
                    <a:lumMod val="75000"/>
                  </a:schemeClr>
                </a:solidFill>
                <a:latin typeface="+mn-lt"/>
                <a:ea typeface="微软雅黑" pitchFamily="34" charset="-122"/>
                <a:sym typeface="微软雅黑" pitchFamily="34" charset="-122"/>
              </a:rPr>
              <a:t>Tác</a:t>
            </a:r>
            <a:r>
              <a:rPr lang="en-US" altLang="zh-CN" sz="4000" dirty="0" smtClean="0">
                <a:solidFill>
                  <a:schemeClr val="accent3">
                    <a:lumMod val="75000"/>
                  </a:schemeClr>
                </a:solidFill>
                <a:latin typeface="+mn-lt"/>
                <a:ea typeface="微软雅黑" pitchFamily="34" charset="-122"/>
                <a:sym typeface="微软雅黑" pitchFamily="34" charset="-122"/>
              </a:rPr>
              <a:t> </a:t>
            </a:r>
            <a:r>
              <a:rPr lang="en-US" altLang="zh-CN" sz="4000" dirty="0" err="1" smtClean="0">
                <a:solidFill>
                  <a:schemeClr val="accent3">
                    <a:lumMod val="75000"/>
                  </a:schemeClr>
                </a:solidFill>
                <a:latin typeface="+mn-lt"/>
                <a:ea typeface="微软雅黑" pitchFamily="34" charset="-122"/>
                <a:sym typeface="微软雅黑" pitchFamily="34" charset="-122"/>
              </a:rPr>
              <a:t>dụng</a:t>
            </a:r>
            <a:endParaRPr lang="zh-CN" altLang="en-US" sz="4000" dirty="0">
              <a:solidFill>
                <a:schemeClr val="accent3">
                  <a:lumMod val="75000"/>
                </a:schemeClr>
              </a:solidFill>
              <a:latin typeface="+mn-lt"/>
              <a:ea typeface="微软雅黑" pitchFamily="34" charset="-122"/>
              <a:sym typeface="微软雅黑" pitchFamily="34" charset="-122"/>
            </a:endParaRPr>
          </a:p>
        </p:txBody>
      </p:sp>
      <p:sp>
        <p:nvSpPr>
          <p:cNvPr id="85" name="矩形 84"/>
          <p:cNvSpPr>
            <a:spLocks noChangeArrowheads="1"/>
          </p:cNvSpPr>
          <p:nvPr/>
        </p:nvSpPr>
        <p:spPr bwMode="auto">
          <a:xfrm>
            <a:off x="399790" y="1252590"/>
            <a:ext cx="3389102"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squar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just">
              <a:lnSpc>
                <a:spcPct val="115000"/>
              </a:lnSpc>
              <a:spcAft>
                <a:spcPts val="600"/>
              </a:spcAft>
            </a:pP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Tạo</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sắc</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thái</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tôn</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kính</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tôn</a:t>
            </a:r>
            <a:r>
              <a:rPr lang="en-US" sz="2000" dirty="0">
                <a:latin typeface="+mn-lt"/>
                <a:ea typeface="Calibri" panose="020F0502020204030204" pitchFamily="34" charset="0"/>
                <a:cs typeface="Times New Roman" panose="02020603050405020304" pitchFamily="18" charset="0"/>
              </a:rPr>
              <a:t> </a:t>
            </a:r>
            <a:r>
              <a:rPr lang="en-US" sz="2000" dirty="0" err="1" smtClean="0">
                <a:latin typeface="+mn-lt"/>
                <a:ea typeface="Calibri" panose="020F0502020204030204" pitchFamily="34" charset="0"/>
                <a:cs typeface="Times New Roman" panose="02020603050405020304" pitchFamily="18" charset="0"/>
              </a:rPr>
              <a:t>trọng</a:t>
            </a:r>
            <a:endParaRPr lang="en-US" sz="2000" dirty="0">
              <a:latin typeface="+mn-lt"/>
              <a:ea typeface="Calibri" panose="020F0502020204030204" pitchFamily="34" charset="0"/>
              <a:cs typeface="Times New Roman" panose="02020603050405020304" pitchFamily="18" charset="0"/>
            </a:endParaRPr>
          </a:p>
        </p:txBody>
      </p:sp>
      <p:sp>
        <p:nvSpPr>
          <p:cNvPr id="86" name="矩形 85"/>
          <p:cNvSpPr>
            <a:spLocks noChangeArrowheads="1"/>
          </p:cNvSpPr>
          <p:nvPr/>
        </p:nvSpPr>
        <p:spPr bwMode="auto">
          <a:xfrm>
            <a:off x="628317" y="2586709"/>
            <a:ext cx="15684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just"/>
            <a:endParaRPr lang="en-US" altLang="zh-CN" sz="2000" dirty="0" smtClean="0">
              <a:solidFill>
                <a:srgbClr val="595959"/>
              </a:solidFill>
              <a:latin typeface="+mn-lt"/>
              <a:ea typeface="微软雅黑" pitchFamily="34" charset="-122"/>
              <a:sym typeface="微软雅黑" pitchFamily="34" charset="-122"/>
            </a:endParaRPr>
          </a:p>
          <a:p>
            <a:pPr algn="just"/>
            <a:endParaRPr lang="zh-CN" altLang="en-US" sz="2000" dirty="0">
              <a:solidFill>
                <a:srgbClr val="595959"/>
              </a:solidFill>
              <a:latin typeface="+mn-lt"/>
              <a:ea typeface="微软雅黑" pitchFamily="34" charset="-122"/>
              <a:sym typeface="微软雅黑" pitchFamily="34" charset="-122"/>
            </a:endParaRPr>
          </a:p>
        </p:txBody>
      </p:sp>
      <p:sp>
        <p:nvSpPr>
          <p:cNvPr id="92" name="直接连接符 91"/>
          <p:cNvSpPr>
            <a:spLocks noChangeShapeType="1"/>
          </p:cNvSpPr>
          <p:nvPr/>
        </p:nvSpPr>
        <p:spPr bwMode="auto">
          <a:xfrm>
            <a:off x="6220941" y="1989139"/>
            <a:ext cx="2343150" cy="1587"/>
          </a:xfrm>
          <a:prstGeom prst="line">
            <a:avLst/>
          </a:prstGeom>
          <a:noFill/>
          <a:ln w="12700" cap="flat" cmpd="sng">
            <a:solidFill>
              <a:srgbClr val="7F7F7F"/>
            </a:solidFill>
            <a:bevel/>
            <a:headEnd/>
            <a:tailEnd/>
          </a:ln>
          <a:extLst>
            <a:ext uri="{909E8E84-426E-40DD-AFC4-6F175D3DCCD1}">
              <a14:hiddenFill xmlns:a14="http://schemas.microsoft.com/office/drawing/2010/main">
                <a:noFill/>
              </a14:hiddenFill>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sz="2000">
              <a:latin typeface="+mn-lt"/>
            </a:endParaRPr>
          </a:p>
        </p:txBody>
      </p:sp>
      <p:sp>
        <p:nvSpPr>
          <p:cNvPr id="2" name="标题 1"/>
          <p:cNvSpPr>
            <a:spLocks noGrp="1"/>
          </p:cNvSpPr>
          <p:nvPr>
            <p:ph type="title"/>
          </p:nvPr>
        </p:nvSpPr>
        <p:spPr/>
        <p:txBody>
          <a:bodyPr>
            <a:noAutofit/>
          </a:bodyPr>
          <a:lstStyle/>
          <a:p>
            <a:pPr algn="just">
              <a:lnSpc>
                <a:spcPct val="115000"/>
              </a:lnSpc>
              <a:spcAft>
                <a:spcPts val="600"/>
              </a:spcAft>
            </a:pPr>
            <a:r>
              <a:rPr lang="en-US" sz="2800" b="1" dirty="0">
                <a:solidFill>
                  <a:schemeClr val="accent3">
                    <a:lumMod val="75000"/>
                  </a:schemeClr>
                </a:solidFill>
                <a:latin typeface="+mn-lt"/>
                <a:ea typeface="Calibri" panose="020F0502020204030204" pitchFamily="34" charset="0"/>
                <a:cs typeface="Times New Roman" panose="02020603050405020304" pitchFamily="18" charset="0"/>
              </a:rPr>
              <a:t>3. </a:t>
            </a:r>
            <a:r>
              <a:rPr lang="en-US" sz="2800" b="1" dirty="0" err="1">
                <a:solidFill>
                  <a:schemeClr val="accent3">
                    <a:lumMod val="75000"/>
                  </a:schemeClr>
                </a:solidFill>
                <a:latin typeface="+mn-lt"/>
                <a:ea typeface="Calibri" panose="020F0502020204030204" pitchFamily="34" charset="0"/>
                <a:cs typeface="Times New Roman" panose="02020603050405020304" pitchFamily="18" charset="0"/>
              </a:rPr>
              <a:t>Tác</a:t>
            </a:r>
            <a:r>
              <a:rPr lang="en-US" sz="2800" b="1" dirty="0">
                <a:solidFill>
                  <a:schemeClr val="accent3">
                    <a:lumMod val="75000"/>
                  </a:schemeClr>
                </a:solidFill>
                <a:latin typeface="+mn-lt"/>
                <a:ea typeface="Calibri" panose="020F0502020204030204" pitchFamily="34" charset="0"/>
                <a:cs typeface="Times New Roman" panose="02020603050405020304" pitchFamily="18" charset="0"/>
              </a:rPr>
              <a:t> </a:t>
            </a:r>
            <a:r>
              <a:rPr lang="en-US" sz="2800" b="1" dirty="0" err="1">
                <a:solidFill>
                  <a:schemeClr val="accent3">
                    <a:lumMod val="75000"/>
                  </a:schemeClr>
                </a:solidFill>
                <a:latin typeface="+mn-lt"/>
                <a:ea typeface="Calibri" panose="020F0502020204030204" pitchFamily="34" charset="0"/>
                <a:cs typeface="Times New Roman" panose="02020603050405020304" pitchFamily="18" charset="0"/>
              </a:rPr>
              <a:t>dụng</a:t>
            </a:r>
            <a:r>
              <a:rPr lang="en-US" sz="2800" b="1" dirty="0">
                <a:solidFill>
                  <a:schemeClr val="accent3">
                    <a:lumMod val="75000"/>
                  </a:schemeClr>
                </a:solidFill>
                <a:latin typeface="+mn-lt"/>
                <a:ea typeface="Calibri" panose="020F0502020204030204" pitchFamily="34" charset="0"/>
                <a:cs typeface="Times New Roman" panose="02020603050405020304" pitchFamily="18" charset="0"/>
              </a:rPr>
              <a:t> </a:t>
            </a:r>
            <a:r>
              <a:rPr lang="en-US" sz="2800" b="1" dirty="0" err="1">
                <a:solidFill>
                  <a:schemeClr val="accent3">
                    <a:lumMod val="75000"/>
                  </a:schemeClr>
                </a:solidFill>
                <a:latin typeface="+mn-lt"/>
                <a:ea typeface="Calibri" panose="020F0502020204030204" pitchFamily="34" charset="0"/>
                <a:cs typeface="Times New Roman" panose="02020603050405020304" pitchFamily="18" charset="0"/>
              </a:rPr>
              <a:t>của</a:t>
            </a:r>
            <a:r>
              <a:rPr lang="en-US" sz="2800" b="1" dirty="0">
                <a:solidFill>
                  <a:schemeClr val="accent3">
                    <a:lumMod val="75000"/>
                  </a:schemeClr>
                </a:solidFill>
                <a:latin typeface="+mn-lt"/>
                <a:ea typeface="Calibri" panose="020F0502020204030204" pitchFamily="34" charset="0"/>
                <a:cs typeface="Times New Roman" panose="02020603050405020304" pitchFamily="18" charset="0"/>
              </a:rPr>
              <a:t> </a:t>
            </a:r>
            <a:r>
              <a:rPr lang="en-US" sz="2800" b="1" dirty="0" err="1">
                <a:solidFill>
                  <a:schemeClr val="accent3">
                    <a:lumMod val="75000"/>
                  </a:schemeClr>
                </a:solidFill>
                <a:latin typeface="+mn-lt"/>
                <a:ea typeface="Calibri" panose="020F0502020204030204" pitchFamily="34" charset="0"/>
                <a:cs typeface="Times New Roman" panose="02020603050405020304" pitchFamily="18" charset="0"/>
              </a:rPr>
              <a:t>việc</a:t>
            </a:r>
            <a:r>
              <a:rPr lang="en-US" sz="2800" b="1" dirty="0">
                <a:solidFill>
                  <a:schemeClr val="accent3">
                    <a:lumMod val="75000"/>
                  </a:schemeClr>
                </a:solidFill>
                <a:latin typeface="+mn-lt"/>
                <a:ea typeface="Calibri" panose="020F0502020204030204" pitchFamily="34" charset="0"/>
                <a:cs typeface="Times New Roman" panose="02020603050405020304" pitchFamily="18" charset="0"/>
              </a:rPr>
              <a:t> </a:t>
            </a:r>
            <a:r>
              <a:rPr lang="en-US" sz="2800" b="1" dirty="0" err="1">
                <a:solidFill>
                  <a:schemeClr val="accent3">
                    <a:lumMod val="75000"/>
                  </a:schemeClr>
                </a:solidFill>
                <a:latin typeface="+mn-lt"/>
                <a:ea typeface="Calibri" panose="020F0502020204030204" pitchFamily="34" charset="0"/>
                <a:cs typeface="Times New Roman" panose="02020603050405020304" pitchFamily="18" charset="0"/>
              </a:rPr>
              <a:t>sử</a:t>
            </a:r>
            <a:r>
              <a:rPr lang="en-US" sz="2800" b="1" dirty="0">
                <a:solidFill>
                  <a:schemeClr val="accent3">
                    <a:lumMod val="75000"/>
                  </a:schemeClr>
                </a:solidFill>
                <a:latin typeface="+mn-lt"/>
                <a:ea typeface="Calibri" panose="020F0502020204030204" pitchFamily="34" charset="0"/>
                <a:cs typeface="Times New Roman" panose="02020603050405020304" pitchFamily="18" charset="0"/>
              </a:rPr>
              <a:t> </a:t>
            </a:r>
            <a:r>
              <a:rPr lang="en-US" sz="2800" b="1" dirty="0" err="1">
                <a:solidFill>
                  <a:schemeClr val="accent3">
                    <a:lumMod val="75000"/>
                  </a:schemeClr>
                </a:solidFill>
                <a:latin typeface="+mn-lt"/>
                <a:ea typeface="Calibri" panose="020F0502020204030204" pitchFamily="34" charset="0"/>
                <a:cs typeface="Times New Roman" panose="02020603050405020304" pitchFamily="18" charset="0"/>
              </a:rPr>
              <a:t>dụng</a:t>
            </a:r>
            <a:r>
              <a:rPr lang="en-US" sz="2800" b="1" dirty="0">
                <a:solidFill>
                  <a:schemeClr val="accent3">
                    <a:lumMod val="75000"/>
                  </a:schemeClr>
                </a:solidFill>
                <a:latin typeface="+mn-lt"/>
                <a:ea typeface="Calibri" panose="020F0502020204030204" pitchFamily="34" charset="0"/>
                <a:cs typeface="Times New Roman" panose="02020603050405020304" pitchFamily="18" charset="0"/>
              </a:rPr>
              <a:t> </a:t>
            </a:r>
            <a:r>
              <a:rPr lang="en-US" sz="2800" b="1" dirty="0" err="1">
                <a:solidFill>
                  <a:schemeClr val="accent3">
                    <a:lumMod val="75000"/>
                  </a:schemeClr>
                </a:solidFill>
                <a:latin typeface="+mn-lt"/>
                <a:ea typeface="Calibri" panose="020F0502020204030204" pitchFamily="34" charset="0"/>
                <a:cs typeface="Times New Roman" panose="02020603050405020304" pitchFamily="18" charset="0"/>
              </a:rPr>
              <a:t>từ</a:t>
            </a:r>
            <a:r>
              <a:rPr lang="en-US" sz="2800" b="1" dirty="0">
                <a:solidFill>
                  <a:schemeClr val="accent3">
                    <a:lumMod val="75000"/>
                  </a:schemeClr>
                </a:solidFill>
                <a:latin typeface="+mn-lt"/>
                <a:ea typeface="Calibri" panose="020F0502020204030204" pitchFamily="34" charset="0"/>
                <a:cs typeface="Times New Roman" panose="02020603050405020304" pitchFamily="18" charset="0"/>
              </a:rPr>
              <a:t> </a:t>
            </a:r>
            <a:r>
              <a:rPr lang="en-US" sz="2800" b="1" dirty="0" err="1">
                <a:solidFill>
                  <a:schemeClr val="accent3">
                    <a:lumMod val="75000"/>
                  </a:schemeClr>
                </a:solidFill>
                <a:latin typeface="+mn-lt"/>
                <a:ea typeface="Calibri" panose="020F0502020204030204" pitchFamily="34" charset="0"/>
                <a:cs typeface="Times New Roman" panose="02020603050405020304" pitchFamily="18" charset="0"/>
              </a:rPr>
              <a:t>Hán</a:t>
            </a:r>
            <a:r>
              <a:rPr lang="en-US" sz="2800" b="1" dirty="0">
                <a:solidFill>
                  <a:schemeClr val="accent3">
                    <a:lumMod val="75000"/>
                  </a:schemeClr>
                </a:solidFill>
                <a:latin typeface="+mn-lt"/>
                <a:ea typeface="Calibri" panose="020F0502020204030204" pitchFamily="34" charset="0"/>
                <a:cs typeface="Times New Roman" panose="02020603050405020304" pitchFamily="18" charset="0"/>
              </a:rPr>
              <a:t> </a:t>
            </a:r>
            <a:r>
              <a:rPr lang="en-US" sz="2800" b="1" dirty="0" err="1">
                <a:solidFill>
                  <a:schemeClr val="accent3">
                    <a:lumMod val="75000"/>
                  </a:schemeClr>
                </a:solidFill>
                <a:latin typeface="+mn-lt"/>
                <a:ea typeface="Calibri" panose="020F0502020204030204" pitchFamily="34" charset="0"/>
                <a:cs typeface="Times New Roman" panose="02020603050405020304" pitchFamily="18" charset="0"/>
              </a:rPr>
              <a:t>Việt</a:t>
            </a:r>
            <a:endParaRPr lang="en-US" sz="2800" dirty="0">
              <a:solidFill>
                <a:schemeClr val="accent3">
                  <a:lumMod val="75000"/>
                </a:schemeClr>
              </a:solidFill>
              <a:latin typeface="+mn-lt"/>
              <a:ea typeface="Calibri" panose="020F0502020204030204" pitchFamily="34" charset="0"/>
              <a:cs typeface="Times New Roman" panose="02020603050405020304" pitchFamily="18" charset="0"/>
            </a:endParaRPr>
          </a:p>
        </p:txBody>
      </p:sp>
      <p:sp>
        <p:nvSpPr>
          <p:cNvPr id="3" name="Rectangle 2"/>
          <p:cNvSpPr/>
          <p:nvPr/>
        </p:nvSpPr>
        <p:spPr>
          <a:xfrm>
            <a:off x="399790" y="2334584"/>
            <a:ext cx="3611918" cy="800219"/>
          </a:xfrm>
          <a:prstGeom prst="rect">
            <a:avLst/>
          </a:prstGeom>
        </p:spPr>
        <p:txBody>
          <a:bodyPr wrap="square">
            <a:spAutoFit/>
          </a:bodyPr>
          <a:lstStyle/>
          <a:p>
            <a:pPr lvl="0" algn="just">
              <a:lnSpc>
                <a:spcPct val="115000"/>
              </a:lnSpc>
              <a:spcAft>
                <a:spcPts val="600"/>
              </a:spcAft>
            </a:pPr>
            <a:r>
              <a:rPr lang="en-US" sz="2000" dirty="0">
                <a:solidFill>
                  <a:prstClr val="black"/>
                </a:solidFill>
                <a:ea typeface="Calibri" panose="020F0502020204030204" pitchFamily="34" charset="0"/>
                <a:cs typeface="Times New Roman" panose="02020603050405020304" pitchFamily="18" charset="0"/>
              </a:rPr>
              <a:t>- </a:t>
            </a:r>
            <a:r>
              <a:rPr lang="vi-VN" sz="2000" dirty="0">
                <a:solidFill>
                  <a:prstClr val="black"/>
                </a:solidFill>
                <a:ea typeface="Calibri" panose="020F0502020204030204" pitchFamily="34" charset="0"/>
                <a:cs typeface="Times New Roman" panose="02020603050405020304" pitchFamily="18" charset="0"/>
              </a:rPr>
              <a:t>Tạo sắc thái tao nhã, tránh gây cảm giác thô tục ghê sợ</a:t>
            </a:r>
            <a:endParaRPr lang="en-US" sz="2000" dirty="0">
              <a:solidFill>
                <a:prstClr val="black"/>
              </a:solidFill>
              <a:ea typeface="Calibri" panose="020F0502020204030204" pitchFamily="34" charset="0"/>
              <a:cs typeface="Times New Roman" panose="02020603050405020304" pitchFamily="18" charset="0"/>
            </a:endParaRPr>
          </a:p>
        </p:txBody>
      </p:sp>
      <p:sp>
        <p:nvSpPr>
          <p:cNvPr id="4" name="Rectangle 3"/>
          <p:cNvSpPr/>
          <p:nvPr/>
        </p:nvSpPr>
        <p:spPr>
          <a:xfrm>
            <a:off x="523507" y="3526415"/>
            <a:ext cx="3446256" cy="800219"/>
          </a:xfrm>
          <a:prstGeom prst="rect">
            <a:avLst/>
          </a:prstGeom>
        </p:spPr>
        <p:txBody>
          <a:bodyPr wrap="square">
            <a:spAutoFit/>
          </a:bodyPr>
          <a:lstStyle/>
          <a:p>
            <a:pPr lvl="0" algn="just">
              <a:lnSpc>
                <a:spcPct val="115000"/>
              </a:lnSpc>
              <a:spcAft>
                <a:spcPts val="600"/>
              </a:spcAft>
            </a:pPr>
            <a:r>
              <a:rPr lang="en-US" sz="2000" dirty="0">
                <a:solidFill>
                  <a:prstClr val="black"/>
                </a:solidFill>
                <a:ea typeface="Calibri" panose="020F0502020204030204" pitchFamily="34" charset="0"/>
                <a:cs typeface="Times New Roman" panose="02020603050405020304" pitchFamily="18" charset="0"/>
              </a:rPr>
              <a:t>- </a:t>
            </a:r>
            <a:r>
              <a:rPr lang="vi-VN" sz="2000" dirty="0">
                <a:solidFill>
                  <a:prstClr val="black"/>
                </a:solidFill>
                <a:ea typeface="Calibri" panose="020F0502020204030204" pitchFamily="34" charset="0"/>
                <a:cs typeface="Times New Roman" panose="02020603050405020304" pitchFamily="18" charset="0"/>
              </a:rPr>
              <a:t>Tạo sắc thái cổ, phù hợp với không khí xã hội xa xưa</a:t>
            </a:r>
            <a:r>
              <a:rPr lang="en-US" sz="2000" dirty="0">
                <a:solidFill>
                  <a:prstClr val="black"/>
                </a:solidFill>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8720781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5">
                                            <p:txEl>
                                              <p:pRg st="0" end="0"/>
                                            </p:txEl>
                                          </p:spTgt>
                                        </p:tgtEl>
                                        <p:attrNameLst>
                                          <p:attrName>style.visibility</p:attrName>
                                        </p:attrNameLst>
                                      </p:cBhvr>
                                      <p:to>
                                        <p:strVal val="visible"/>
                                      </p:to>
                                    </p:set>
                                    <p:anim calcmode="lin" valueType="num">
                                      <p:cBhvr additive="base">
                                        <p:cTn id="12" dur="500" fill="hold"/>
                                        <p:tgtEl>
                                          <p:spTgt spid="8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4">
                                            <p:txEl>
                                              <p:pRg st="0" end="0"/>
                                            </p:txEl>
                                          </p:spTgt>
                                        </p:tgtEl>
                                        <p:attrNameLst>
                                          <p:attrName>style.visibility</p:attrName>
                                        </p:attrNameLst>
                                      </p:cBhvr>
                                      <p:to>
                                        <p:strVal val="visible"/>
                                      </p:to>
                                    </p:set>
                                    <p:animEffect transition="in" filter="wipe(down)">
                                      <p:cBhvr>
                                        <p:cTn id="30" dur="500"/>
                                        <p:tgtEl>
                                          <p:spTgt spid="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9"/>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6403" y="1360579"/>
            <a:ext cx="4681661" cy="3117466"/>
          </a:xfrm>
          <a:prstGeom prst="rect">
            <a:avLst/>
          </a:prstGeom>
          <a:noFill/>
          <a:ln w="19050" cmpd="sng">
            <a:solidFill>
              <a:srgbClr val="F2F2F2"/>
            </a:solidFill>
            <a:bevel/>
            <a:headEnd/>
            <a:tailEnd/>
          </a:ln>
          <a:extLst>
            <a:ext uri="{909E8E84-426E-40DD-AFC4-6F175D3DCCD1}">
              <a14:hiddenFill xmlns:a14="http://schemas.microsoft.com/office/drawing/2010/main">
                <a:solidFill>
                  <a:srgbClr val="FFFFFF"/>
                </a:solidFill>
              </a14:hiddenFill>
            </a:ext>
          </a:extLst>
        </p:spPr>
      </p:pic>
      <p:grpSp>
        <p:nvGrpSpPr>
          <p:cNvPr id="9" name="组合 4"/>
          <p:cNvGrpSpPr>
            <a:grpSpLocks/>
          </p:cNvGrpSpPr>
          <p:nvPr/>
        </p:nvGrpSpPr>
        <p:grpSpPr bwMode="auto">
          <a:xfrm>
            <a:off x="4894068" y="1671650"/>
            <a:ext cx="4037227" cy="466560"/>
            <a:chOff x="0" y="0"/>
            <a:chExt cx="4752528" cy="549875"/>
          </a:xfrm>
          <a:solidFill>
            <a:schemeClr val="accent1"/>
          </a:solidFill>
        </p:grpSpPr>
        <p:sp>
          <p:nvSpPr>
            <p:cNvPr id="10" name="矩形 3"/>
            <p:cNvSpPr>
              <a:spLocks noChangeArrowheads="1"/>
            </p:cNvSpPr>
            <p:nvPr/>
          </p:nvSpPr>
          <p:spPr bwMode="auto">
            <a:xfrm>
              <a:off x="0" y="0"/>
              <a:ext cx="4752528" cy="549875"/>
            </a:xfrm>
            <a:prstGeom prst="rect">
              <a:avLst/>
            </a:prstGeom>
            <a:grp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algn="ctr"/>
              <a:endParaRPr lang="zh-CN" altLang="zh-CN">
                <a:latin typeface="宋体" pitchFamily="2" charset="-122"/>
                <a:sym typeface="宋体" pitchFamily="2" charset="-122"/>
              </a:endParaRPr>
            </a:p>
          </p:txBody>
        </p:sp>
        <p:sp>
          <p:nvSpPr>
            <p:cNvPr id="11" name="TextBox 8"/>
            <p:cNvSpPr>
              <a:spLocks noChangeArrowheads="1"/>
            </p:cNvSpPr>
            <p:nvPr/>
          </p:nvSpPr>
          <p:spPr bwMode="auto">
            <a:xfrm>
              <a:off x="764955" y="84439"/>
              <a:ext cx="3456384" cy="4352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b="1" dirty="0">
                  <a:latin typeface="Times New Roman" panose="02020603050405020304" pitchFamily="18" charset="0"/>
                  <a:ea typeface="Calibri" panose="020F0502020204030204" pitchFamily="34" charset="0"/>
                </a:rPr>
                <a:t>* </a:t>
              </a:r>
              <a:r>
                <a:rPr lang="en-US" b="1" dirty="0" err="1">
                  <a:latin typeface="Times New Roman" panose="02020603050405020304" pitchFamily="18" charset="0"/>
                  <a:ea typeface="Calibri" panose="020F0502020204030204" pitchFamily="34" charset="0"/>
                </a:rPr>
                <a:t>Lưu</a:t>
              </a:r>
              <a:r>
                <a:rPr lang="en-US" b="1" dirty="0">
                  <a:latin typeface="Times New Roman" panose="02020603050405020304" pitchFamily="18" charset="0"/>
                  <a:ea typeface="Calibri" panose="020F0502020204030204" pitchFamily="34" charset="0"/>
                </a:rPr>
                <a:t> </a:t>
              </a:r>
              <a:r>
                <a:rPr lang="en-US" b="1" dirty="0" smtClean="0">
                  <a:latin typeface="Times New Roman" panose="02020603050405020304" pitchFamily="18" charset="0"/>
                  <a:ea typeface="Calibri" panose="020F0502020204030204" pitchFamily="34" charset="0"/>
                </a:rPr>
                <a:t>ý:</a:t>
              </a:r>
              <a:endParaRPr lang="zh-CN" altLang="en-US" dirty="0">
                <a:latin typeface="微软雅黑" pitchFamily="34" charset="-122"/>
                <a:ea typeface="微软雅黑" pitchFamily="34" charset="-122"/>
                <a:sym typeface="微软雅黑" pitchFamily="34" charset="-122"/>
              </a:endParaRPr>
            </a:p>
          </p:txBody>
        </p:sp>
      </p:grpSp>
      <p:sp>
        <p:nvSpPr>
          <p:cNvPr id="13" name="矩形 12"/>
          <p:cNvSpPr>
            <a:spLocks noChangeArrowheads="1"/>
          </p:cNvSpPr>
          <p:nvPr/>
        </p:nvSpPr>
        <p:spPr bwMode="auto">
          <a:xfrm>
            <a:off x="5002125" y="2715766"/>
            <a:ext cx="38211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vi-VN" sz="2000" dirty="0" smtClean="0">
                <a:latin typeface="Times New Roman" panose="02020603050405020304" pitchFamily="18" charset="0"/>
                <a:ea typeface="Calibri" panose="020F0502020204030204" pitchFamily="34" charset="0"/>
              </a:rPr>
              <a:t>Khi </a:t>
            </a:r>
            <a:r>
              <a:rPr lang="vi-VN" sz="2000" dirty="0">
                <a:latin typeface="Times New Roman" panose="02020603050405020304" pitchFamily="18" charset="0"/>
                <a:ea typeface="Calibri" panose="020F0502020204030204" pitchFamily="34" charset="0"/>
              </a:rPr>
              <a:t>nói hoặc viết, không nên lạm dụng từ Hán Việt, làm cho lời ăn tiếng nói thiếu tự nhiên, thiếu trong sáng, không phù hợp với hoàn cảnh giao tiếp</a:t>
            </a:r>
            <a:r>
              <a:rPr lang="en-US" sz="2000" dirty="0">
                <a:latin typeface="Times New Roman" panose="02020603050405020304" pitchFamily="18" charset="0"/>
                <a:ea typeface="Calibri" panose="020F0502020204030204" pitchFamily="34" charset="0"/>
              </a:rPr>
              <a:t>.</a:t>
            </a:r>
            <a:endParaRPr lang="en-US" sz="2000" dirty="0"/>
          </a:p>
          <a:p>
            <a:endParaRPr lang="en-US" sz="2000" dirty="0"/>
          </a:p>
        </p:txBody>
      </p:sp>
    </p:spTree>
    <p:extLst>
      <p:ext uri="{BB962C8B-B14F-4D97-AF65-F5344CB8AC3E}">
        <p14:creationId xmlns:p14="http://schemas.microsoft.com/office/powerpoint/2010/main" val="9812640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6" presetClass="emph" presetSubtype="0" fill="hold" nodeType="afterEffect">
                                  <p:stCondLst>
                                    <p:cond delay="0"/>
                                  </p:stCondLst>
                                  <p:childTnLst>
                                    <p:animScale>
                                      <p:cBhvr>
                                        <p:cTn id="21" dur="2000" fill="hold"/>
                                        <p:tgtEl>
                                          <p:spTgt spid="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a:spLocks noChangeArrowheads="1"/>
          </p:cNvSpPr>
          <p:nvPr/>
        </p:nvSpPr>
        <p:spPr bwMode="auto">
          <a:xfrm>
            <a:off x="2946672" y="3151336"/>
            <a:ext cx="698500" cy="307975"/>
          </a:xfrm>
          <a:custGeom>
            <a:avLst/>
            <a:gdLst>
              <a:gd name="T0" fmla="*/ 326 w 363"/>
              <a:gd name="T1" fmla="*/ 161 h 161"/>
              <a:gd name="T2" fmla="*/ 290 w 363"/>
              <a:gd name="T3" fmla="*/ 73 h 161"/>
              <a:gd name="T4" fmla="*/ 202 w 363"/>
              <a:gd name="T5" fmla="*/ 37 h 161"/>
              <a:gd name="T6" fmla="*/ 0 w 363"/>
              <a:gd name="T7" fmla="*/ 37 h 161"/>
              <a:gd name="T8" fmla="*/ 0 w 363"/>
              <a:gd name="T9" fmla="*/ 0 h 161"/>
              <a:gd name="T10" fmla="*/ 202 w 363"/>
              <a:gd name="T11" fmla="*/ 0 h 161"/>
              <a:gd name="T12" fmla="*/ 316 w 363"/>
              <a:gd name="T13" fmla="*/ 47 h 161"/>
              <a:gd name="T14" fmla="*/ 363 w 363"/>
              <a:gd name="T15" fmla="*/ 161 h 161"/>
              <a:gd name="T16" fmla="*/ 326 w 363"/>
              <a:gd name="T17" fmla="*/ 161 h 1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3"/>
              <a:gd name="T28" fmla="*/ 0 h 161"/>
              <a:gd name="T29" fmla="*/ 363 w 363"/>
              <a:gd name="T30" fmla="*/ 161 h 1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3" h="161">
                <a:moveTo>
                  <a:pt x="326" y="161"/>
                </a:moveTo>
                <a:cubicBezTo>
                  <a:pt x="326" y="127"/>
                  <a:pt x="312" y="96"/>
                  <a:pt x="290" y="73"/>
                </a:cubicBezTo>
                <a:cubicBezTo>
                  <a:pt x="267" y="51"/>
                  <a:pt x="236" y="37"/>
                  <a:pt x="202" y="37"/>
                </a:cubicBezTo>
                <a:cubicBezTo>
                  <a:pt x="0" y="37"/>
                  <a:pt x="0" y="37"/>
                  <a:pt x="0" y="37"/>
                </a:cubicBezTo>
                <a:cubicBezTo>
                  <a:pt x="0" y="0"/>
                  <a:pt x="0" y="0"/>
                  <a:pt x="0" y="0"/>
                </a:cubicBezTo>
                <a:cubicBezTo>
                  <a:pt x="202" y="0"/>
                  <a:pt x="202" y="0"/>
                  <a:pt x="202" y="0"/>
                </a:cubicBezTo>
                <a:cubicBezTo>
                  <a:pt x="247" y="0"/>
                  <a:pt x="287" y="18"/>
                  <a:pt x="316" y="47"/>
                </a:cubicBezTo>
                <a:cubicBezTo>
                  <a:pt x="345" y="76"/>
                  <a:pt x="363" y="116"/>
                  <a:pt x="363" y="161"/>
                </a:cubicBezTo>
                <a:cubicBezTo>
                  <a:pt x="326" y="161"/>
                  <a:pt x="326" y="161"/>
                  <a:pt x="326" y="161"/>
                </a:cubicBez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3" name="Freeform 6"/>
          <p:cNvSpPr>
            <a:spLocks noChangeArrowheads="1"/>
          </p:cNvSpPr>
          <p:nvPr/>
        </p:nvSpPr>
        <p:spPr bwMode="auto">
          <a:xfrm>
            <a:off x="4477022" y="2132161"/>
            <a:ext cx="309563" cy="312738"/>
          </a:xfrm>
          <a:custGeom>
            <a:avLst/>
            <a:gdLst>
              <a:gd name="T0" fmla="*/ 0 w 161"/>
              <a:gd name="T1" fmla="*/ 125 h 162"/>
              <a:gd name="T2" fmla="*/ 87 w 161"/>
              <a:gd name="T3" fmla="*/ 88 h 162"/>
              <a:gd name="T4" fmla="*/ 124 w 161"/>
              <a:gd name="T5" fmla="*/ 0 h 162"/>
              <a:gd name="T6" fmla="*/ 161 w 161"/>
              <a:gd name="T7" fmla="*/ 0 h 162"/>
              <a:gd name="T8" fmla="*/ 114 w 161"/>
              <a:gd name="T9" fmla="*/ 114 h 162"/>
              <a:gd name="T10" fmla="*/ 0 w 161"/>
              <a:gd name="T11" fmla="*/ 162 h 162"/>
              <a:gd name="T12" fmla="*/ 0 w 161"/>
              <a:gd name="T13" fmla="*/ 125 h 162"/>
              <a:gd name="T14" fmla="*/ 0 60000 65536"/>
              <a:gd name="T15" fmla="*/ 0 60000 65536"/>
              <a:gd name="T16" fmla="*/ 0 60000 65536"/>
              <a:gd name="T17" fmla="*/ 0 60000 65536"/>
              <a:gd name="T18" fmla="*/ 0 60000 65536"/>
              <a:gd name="T19" fmla="*/ 0 60000 65536"/>
              <a:gd name="T20" fmla="*/ 0 60000 65536"/>
              <a:gd name="T21" fmla="*/ 0 w 161"/>
              <a:gd name="T22" fmla="*/ 0 h 162"/>
              <a:gd name="T23" fmla="*/ 161 w 161"/>
              <a:gd name="T24" fmla="*/ 162 h 1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162">
                <a:moveTo>
                  <a:pt x="0" y="125"/>
                </a:moveTo>
                <a:cubicBezTo>
                  <a:pt x="34" y="125"/>
                  <a:pt x="65" y="111"/>
                  <a:pt x="87" y="88"/>
                </a:cubicBezTo>
                <a:cubicBezTo>
                  <a:pt x="110" y="66"/>
                  <a:pt x="124" y="35"/>
                  <a:pt x="124" y="0"/>
                </a:cubicBezTo>
                <a:cubicBezTo>
                  <a:pt x="161" y="0"/>
                  <a:pt x="161" y="0"/>
                  <a:pt x="161" y="0"/>
                </a:cubicBezTo>
                <a:cubicBezTo>
                  <a:pt x="161" y="45"/>
                  <a:pt x="143" y="85"/>
                  <a:pt x="114" y="114"/>
                </a:cubicBezTo>
                <a:cubicBezTo>
                  <a:pt x="84" y="144"/>
                  <a:pt x="44" y="162"/>
                  <a:pt x="0" y="162"/>
                </a:cubicBezTo>
                <a:cubicBezTo>
                  <a:pt x="0" y="125"/>
                  <a:pt x="0" y="125"/>
                  <a:pt x="0" y="125"/>
                </a:cubicBez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4" name="Freeform 7"/>
          <p:cNvSpPr>
            <a:spLocks noChangeArrowheads="1"/>
          </p:cNvSpPr>
          <p:nvPr/>
        </p:nvSpPr>
        <p:spPr bwMode="auto">
          <a:xfrm>
            <a:off x="3967435" y="1584474"/>
            <a:ext cx="619125" cy="547687"/>
          </a:xfrm>
          <a:custGeom>
            <a:avLst/>
            <a:gdLst>
              <a:gd name="T0" fmla="*/ 0 w 322"/>
              <a:gd name="T1" fmla="*/ 285 h 285"/>
              <a:gd name="T2" fmla="*/ 47 w 322"/>
              <a:gd name="T3" fmla="*/ 171 h 285"/>
              <a:gd name="T4" fmla="*/ 161 w 322"/>
              <a:gd name="T5" fmla="*/ 124 h 285"/>
              <a:gd name="T6" fmla="*/ 249 w 322"/>
              <a:gd name="T7" fmla="*/ 88 h 285"/>
              <a:gd name="T8" fmla="*/ 285 w 322"/>
              <a:gd name="T9" fmla="*/ 0 h 285"/>
              <a:gd name="T10" fmla="*/ 322 w 322"/>
              <a:gd name="T11" fmla="*/ 0 h 285"/>
              <a:gd name="T12" fmla="*/ 275 w 322"/>
              <a:gd name="T13" fmla="*/ 114 h 285"/>
              <a:gd name="T14" fmla="*/ 161 w 322"/>
              <a:gd name="T15" fmla="*/ 161 h 285"/>
              <a:gd name="T16" fmla="*/ 73 w 322"/>
              <a:gd name="T17" fmla="*/ 198 h 285"/>
              <a:gd name="T18" fmla="*/ 37 w 322"/>
              <a:gd name="T19" fmla="*/ 285 h 285"/>
              <a:gd name="T20" fmla="*/ 0 w 322"/>
              <a:gd name="T21" fmla="*/ 285 h 2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2"/>
              <a:gd name="T34" fmla="*/ 0 h 285"/>
              <a:gd name="T35" fmla="*/ 322 w 322"/>
              <a:gd name="T36" fmla="*/ 285 h 2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2" h="285">
                <a:moveTo>
                  <a:pt x="0" y="285"/>
                </a:moveTo>
                <a:cubicBezTo>
                  <a:pt x="0" y="241"/>
                  <a:pt x="18" y="201"/>
                  <a:pt x="47" y="171"/>
                </a:cubicBezTo>
                <a:cubicBezTo>
                  <a:pt x="76" y="142"/>
                  <a:pt x="116" y="124"/>
                  <a:pt x="161" y="124"/>
                </a:cubicBezTo>
                <a:cubicBezTo>
                  <a:pt x="195" y="124"/>
                  <a:pt x="226" y="110"/>
                  <a:pt x="249" y="88"/>
                </a:cubicBezTo>
                <a:cubicBezTo>
                  <a:pt x="271" y="65"/>
                  <a:pt x="285" y="34"/>
                  <a:pt x="285" y="0"/>
                </a:cubicBezTo>
                <a:cubicBezTo>
                  <a:pt x="322" y="0"/>
                  <a:pt x="322" y="0"/>
                  <a:pt x="322" y="0"/>
                </a:cubicBezTo>
                <a:cubicBezTo>
                  <a:pt x="322" y="45"/>
                  <a:pt x="304" y="85"/>
                  <a:pt x="275" y="114"/>
                </a:cubicBezTo>
                <a:cubicBezTo>
                  <a:pt x="246" y="143"/>
                  <a:pt x="205" y="161"/>
                  <a:pt x="161" y="161"/>
                </a:cubicBezTo>
                <a:cubicBezTo>
                  <a:pt x="126" y="161"/>
                  <a:pt x="95" y="175"/>
                  <a:pt x="73" y="198"/>
                </a:cubicBezTo>
                <a:cubicBezTo>
                  <a:pt x="50" y="220"/>
                  <a:pt x="37" y="251"/>
                  <a:pt x="37" y="285"/>
                </a:cubicBezTo>
                <a:cubicBezTo>
                  <a:pt x="0" y="285"/>
                  <a:pt x="0" y="285"/>
                  <a:pt x="0" y="285"/>
                </a:cubicBezTo>
                <a:close/>
              </a:path>
            </a:pathLst>
          </a:cu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5" name="Freeform 8"/>
          <p:cNvSpPr>
            <a:spLocks noChangeArrowheads="1"/>
          </p:cNvSpPr>
          <p:nvPr/>
        </p:nvSpPr>
        <p:spPr bwMode="auto">
          <a:xfrm>
            <a:off x="4905647" y="1325711"/>
            <a:ext cx="622300" cy="808038"/>
          </a:xfrm>
          <a:custGeom>
            <a:avLst/>
            <a:gdLst>
              <a:gd name="T0" fmla="*/ 286 w 323"/>
              <a:gd name="T1" fmla="*/ 420 h 420"/>
              <a:gd name="T2" fmla="*/ 249 w 323"/>
              <a:gd name="T3" fmla="*/ 333 h 420"/>
              <a:gd name="T4" fmla="*/ 162 w 323"/>
              <a:gd name="T5" fmla="*/ 296 h 420"/>
              <a:gd name="T6" fmla="*/ 48 w 323"/>
              <a:gd name="T7" fmla="*/ 249 h 420"/>
              <a:gd name="T8" fmla="*/ 0 w 323"/>
              <a:gd name="T9" fmla="*/ 135 h 420"/>
              <a:gd name="T10" fmla="*/ 0 w 323"/>
              <a:gd name="T11" fmla="*/ 0 h 420"/>
              <a:gd name="T12" fmla="*/ 37 w 323"/>
              <a:gd name="T13" fmla="*/ 0 h 420"/>
              <a:gd name="T14" fmla="*/ 37 w 323"/>
              <a:gd name="T15" fmla="*/ 135 h 420"/>
              <a:gd name="T16" fmla="*/ 74 w 323"/>
              <a:gd name="T17" fmla="*/ 223 h 420"/>
              <a:gd name="T18" fmla="*/ 162 w 323"/>
              <a:gd name="T19" fmla="*/ 259 h 420"/>
              <a:gd name="T20" fmla="*/ 276 w 323"/>
              <a:gd name="T21" fmla="*/ 306 h 420"/>
              <a:gd name="T22" fmla="*/ 323 w 323"/>
              <a:gd name="T23" fmla="*/ 420 h 420"/>
              <a:gd name="T24" fmla="*/ 286 w 323"/>
              <a:gd name="T25" fmla="*/ 420 h 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3"/>
              <a:gd name="T40" fmla="*/ 0 h 420"/>
              <a:gd name="T41" fmla="*/ 323 w 323"/>
              <a:gd name="T42" fmla="*/ 420 h 4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3" h="420">
                <a:moveTo>
                  <a:pt x="286" y="420"/>
                </a:moveTo>
                <a:cubicBezTo>
                  <a:pt x="286" y="386"/>
                  <a:pt x="272" y="355"/>
                  <a:pt x="249" y="333"/>
                </a:cubicBezTo>
                <a:cubicBezTo>
                  <a:pt x="227" y="310"/>
                  <a:pt x="196" y="296"/>
                  <a:pt x="162" y="296"/>
                </a:cubicBezTo>
                <a:cubicBezTo>
                  <a:pt x="117" y="296"/>
                  <a:pt x="77" y="278"/>
                  <a:pt x="48" y="249"/>
                </a:cubicBezTo>
                <a:cubicBezTo>
                  <a:pt x="18" y="220"/>
                  <a:pt x="0" y="180"/>
                  <a:pt x="0" y="135"/>
                </a:cubicBezTo>
                <a:cubicBezTo>
                  <a:pt x="0" y="0"/>
                  <a:pt x="0" y="0"/>
                  <a:pt x="0" y="0"/>
                </a:cubicBezTo>
                <a:cubicBezTo>
                  <a:pt x="37" y="0"/>
                  <a:pt x="37" y="0"/>
                  <a:pt x="37" y="0"/>
                </a:cubicBezTo>
                <a:cubicBezTo>
                  <a:pt x="37" y="135"/>
                  <a:pt x="37" y="135"/>
                  <a:pt x="37" y="135"/>
                </a:cubicBezTo>
                <a:cubicBezTo>
                  <a:pt x="37" y="169"/>
                  <a:pt x="51" y="200"/>
                  <a:pt x="74" y="223"/>
                </a:cubicBezTo>
                <a:cubicBezTo>
                  <a:pt x="96" y="245"/>
                  <a:pt x="127" y="259"/>
                  <a:pt x="162" y="259"/>
                </a:cubicBezTo>
                <a:cubicBezTo>
                  <a:pt x="206" y="259"/>
                  <a:pt x="246" y="277"/>
                  <a:pt x="276" y="306"/>
                </a:cubicBezTo>
                <a:cubicBezTo>
                  <a:pt x="305" y="336"/>
                  <a:pt x="323" y="376"/>
                  <a:pt x="323" y="420"/>
                </a:cubicBezTo>
                <a:cubicBezTo>
                  <a:pt x="286" y="420"/>
                  <a:pt x="286" y="420"/>
                  <a:pt x="286" y="420"/>
                </a:cubicBezTo>
                <a:close/>
              </a:path>
            </a:pathLst>
          </a:cu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6" name="Freeform 9"/>
          <p:cNvSpPr>
            <a:spLocks noChangeArrowheads="1"/>
          </p:cNvSpPr>
          <p:nvPr/>
        </p:nvSpPr>
        <p:spPr bwMode="auto">
          <a:xfrm>
            <a:off x="4905647" y="1824186"/>
            <a:ext cx="860425" cy="860425"/>
          </a:xfrm>
          <a:custGeom>
            <a:avLst/>
            <a:gdLst>
              <a:gd name="T0" fmla="*/ 447 w 447"/>
              <a:gd name="T1" fmla="*/ 37 h 447"/>
              <a:gd name="T2" fmla="*/ 359 w 447"/>
              <a:gd name="T3" fmla="*/ 74 h 447"/>
              <a:gd name="T4" fmla="*/ 323 w 447"/>
              <a:gd name="T5" fmla="*/ 161 h 447"/>
              <a:gd name="T6" fmla="*/ 276 w 447"/>
              <a:gd name="T7" fmla="*/ 275 h 447"/>
              <a:gd name="T8" fmla="*/ 162 w 447"/>
              <a:gd name="T9" fmla="*/ 323 h 447"/>
              <a:gd name="T10" fmla="*/ 74 w 447"/>
              <a:gd name="T11" fmla="*/ 359 h 447"/>
              <a:gd name="T12" fmla="*/ 37 w 447"/>
              <a:gd name="T13" fmla="*/ 447 h 447"/>
              <a:gd name="T14" fmla="*/ 0 w 447"/>
              <a:gd name="T15" fmla="*/ 447 h 447"/>
              <a:gd name="T16" fmla="*/ 48 w 447"/>
              <a:gd name="T17" fmla="*/ 333 h 447"/>
              <a:gd name="T18" fmla="*/ 162 w 447"/>
              <a:gd name="T19" fmla="*/ 286 h 447"/>
              <a:gd name="T20" fmla="*/ 249 w 447"/>
              <a:gd name="T21" fmla="*/ 249 h 447"/>
              <a:gd name="T22" fmla="*/ 286 w 447"/>
              <a:gd name="T23" fmla="*/ 161 h 447"/>
              <a:gd name="T24" fmla="*/ 333 w 447"/>
              <a:gd name="T25" fmla="*/ 47 h 447"/>
              <a:gd name="T26" fmla="*/ 447 w 447"/>
              <a:gd name="T27" fmla="*/ 0 h 447"/>
              <a:gd name="T28" fmla="*/ 447 w 447"/>
              <a:gd name="T29" fmla="*/ 37 h 4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7"/>
              <a:gd name="T46" fmla="*/ 0 h 447"/>
              <a:gd name="T47" fmla="*/ 447 w 447"/>
              <a:gd name="T48" fmla="*/ 447 h 4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7" h="447">
                <a:moveTo>
                  <a:pt x="447" y="37"/>
                </a:moveTo>
                <a:cubicBezTo>
                  <a:pt x="413" y="37"/>
                  <a:pt x="382" y="51"/>
                  <a:pt x="359" y="74"/>
                </a:cubicBezTo>
                <a:cubicBezTo>
                  <a:pt x="337" y="96"/>
                  <a:pt x="323" y="127"/>
                  <a:pt x="323" y="161"/>
                </a:cubicBezTo>
                <a:cubicBezTo>
                  <a:pt x="323" y="206"/>
                  <a:pt x="305" y="246"/>
                  <a:pt x="276" y="275"/>
                </a:cubicBezTo>
                <a:cubicBezTo>
                  <a:pt x="246" y="305"/>
                  <a:pt x="206" y="323"/>
                  <a:pt x="162" y="323"/>
                </a:cubicBezTo>
                <a:cubicBezTo>
                  <a:pt x="127" y="323"/>
                  <a:pt x="96" y="337"/>
                  <a:pt x="74" y="359"/>
                </a:cubicBezTo>
                <a:cubicBezTo>
                  <a:pt x="51" y="382"/>
                  <a:pt x="37" y="413"/>
                  <a:pt x="37" y="447"/>
                </a:cubicBezTo>
                <a:cubicBezTo>
                  <a:pt x="0" y="447"/>
                  <a:pt x="0" y="447"/>
                  <a:pt x="0" y="447"/>
                </a:cubicBezTo>
                <a:cubicBezTo>
                  <a:pt x="0" y="402"/>
                  <a:pt x="18" y="362"/>
                  <a:pt x="48" y="333"/>
                </a:cubicBezTo>
                <a:cubicBezTo>
                  <a:pt x="77" y="304"/>
                  <a:pt x="117" y="286"/>
                  <a:pt x="162" y="286"/>
                </a:cubicBezTo>
                <a:cubicBezTo>
                  <a:pt x="196" y="286"/>
                  <a:pt x="227" y="272"/>
                  <a:pt x="249" y="249"/>
                </a:cubicBezTo>
                <a:cubicBezTo>
                  <a:pt x="272" y="227"/>
                  <a:pt x="286" y="196"/>
                  <a:pt x="286" y="161"/>
                </a:cubicBezTo>
                <a:cubicBezTo>
                  <a:pt x="286" y="117"/>
                  <a:pt x="304" y="77"/>
                  <a:pt x="333" y="47"/>
                </a:cubicBezTo>
                <a:cubicBezTo>
                  <a:pt x="362" y="18"/>
                  <a:pt x="403" y="0"/>
                  <a:pt x="447" y="0"/>
                </a:cubicBezTo>
                <a:cubicBezTo>
                  <a:pt x="447" y="37"/>
                  <a:pt x="447" y="37"/>
                  <a:pt x="447" y="37"/>
                </a:cubicBez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7" name="Freeform 10"/>
          <p:cNvSpPr>
            <a:spLocks noChangeArrowheads="1"/>
          </p:cNvSpPr>
          <p:nvPr/>
        </p:nvSpPr>
        <p:spPr bwMode="auto">
          <a:xfrm>
            <a:off x="3416572" y="1584474"/>
            <a:ext cx="2111375" cy="1647825"/>
          </a:xfrm>
          <a:custGeom>
            <a:avLst/>
            <a:gdLst>
              <a:gd name="T0" fmla="*/ 37 w 1097"/>
              <a:gd name="T1" fmla="*/ 0 h 856"/>
              <a:gd name="T2" fmla="*/ 73 w 1097"/>
              <a:gd name="T3" fmla="*/ 88 h 856"/>
              <a:gd name="T4" fmla="*/ 161 w 1097"/>
              <a:gd name="T5" fmla="*/ 124 h 856"/>
              <a:gd name="T6" fmla="*/ 275 w 1097"/>
              <a:gd name="T7" fmla="*/ 171 h 856"/>
              <a:gd name="T8" fmla="*/ 323 w 1097"/>
              <a:gd name="T9" fmla="*/ 285 h 856"/>
              <a:gd name="T10" fmla="*/ 359 w 1097"/>
              <a:gd name="T11" fmla="*/ 373 h 856"/>
              <a:gd name="T12" fmla="*/ 447 w 1097"/>
              <a:gd name="T13" fmla="*/ 410 h 856"/>
              <a:gd name="T14" fmla="*/ 650 w 1097"/>
              <a:gd name="T15" fmla="*/ 410 h 856"/>
              <a:gd name="T16" fmla="*/ 764 w 1097"/>
              <a:gd name="T17" fmla="*/ 457 h 856"/>
              <a:gd name="T18" fmla="*/ 811 w 1097"/>
              <a:gd name="T19" fmla="*/ 571 h 856"/>
              <a:gd name="T20" fmla="*/ 848 w 1097"/>
              <a:gd name="T21" fmla="*/ 659 h 856"/>
              <a:gd name="T22" fmla="*/ 936 w 1097"/>
              <a:gd name="T23" fmla="*/ 695 h 856"/>
              <a:gd name="T24" fmla="*/ 1050 w 1097"/>
              <a:gd name="T25" fmla="*/ 742 h 856"/>
              <a:gd name="T26" fmla="*/ 1097 w 1097"/>
              <a:gd name="T27" fmla="*/ 856 h 856"/>
              <a:gd name="T28" fmla="*/ 1060 w 1097"/>
              <a:gd name="T29" fmla="*/ 856 h 856"/>
              <a:gd name="T30" fmla="*/ 1023 w 1097"/>
              <a:gd name="T31" fmla="*/ 769 h 856"/>
              <a:gd name="T32" fmla="*/ 936 w 1097"/>
              <a:gd name="T33" fmla="*/ 732 h 856"/>
              <a:gd name="T34" fmla="*/ 822 w 1097"/>
              <a:gd name="T35" fmla="*/ 685 h 856"/>
              <a:gd name="T36" fmla="*/ 774 w 1097"/>
              <a:gd name="T37" fmla="*/ 571 h 856"/>
              <a:gd name="T38" fmla="*/ 738 w 1097"/>
              <a:gd name="T39" fmla="*/ 483 h 856"/>
              <a:gd name="T40" fmla="*/ 650 w 1097"/>
              <a:gd name="T41" fmla="*/ 447 h 856"/>
              <a:gd name="T42" fmla="*/ 447 w 1097"/>
              <a:gd name="T43" fmla="*/ 447 h 856"/>
              <a:gd name="T44" fmla="*/ 333 w 1097"/>
              <a:gd name="T45" fmla="*/ 399 h 856"/>
              <a:gd name="T46" fmla="*/ 286 w 1097"/>
              <a:gd name="T47" fmla="*/ 285 h 856"/>
              <a:gd name="T48" fmla="*/ 249 w 1097"/>
              <a:gd name="T49" fmla="*/ 198 h 856"/>
              <a:gd name="T50" fmla="*/ 161 w 1097"/>
              <a:gd name="T51" fmla="*/ 161 h 856"/>
              <a:gd name="T52" fmla="*/ 47 w 1097"/>
              <a:gd name="T53" fmla="*/ 114 h 856"/>
              <a:gd name="T54" fmla="*/ 0 w 1097"/>
              <a:gd name="T55" fmla="*/ 0 h 856"/>
              <a:gd name="T56" fmla="*/ 37 w 1097"/>
              <a:gd name="T57" fmla="*/ 0 h 8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97"/>
              <a:gd name="T88" fmla="*/ 0 h 856"/>
              <a:gd name="T89" fmla="*/ 1097 w 1097"/>
              <a:gd name="T90" fmla="*/ 856 h 8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97" h="856">
                <a:moveTo>
                  <a:pt x="37" y="0"/>
                </a:moveTo>
                <a:cubicBezTo>
                  <a:pt x="37" y="34"/>
                  <a:pt x="51" y="65"/>
                  <a:pt x="73" y="88"/>
                </a:cubicBezTo>
                <a:cubicBezTo>
                  <a:pt x="96" y="110"/>
                  <a:pt x="127" y="124"/>
                  <a:pt x="161" y="124"/>
                </a:cubicBezTo>
                <a:cubicBezTo>
                  <a:pt x="206" y="124"/>
                  <a:pt x="246" y="142"/>
                  <a:pt x="275" y="171"/>
                </a:cubicBezTo>
                <a:cubicBezTo>
                  <a:pt x="304" y="201"/>
                  <a:pt x="323" y="241"/>
                  <a:pt x="323" y="285"/>
                </a:cubicBezTo>
                <a:cubicBezTo>
                  <a:pt x="323" y="320"/>
                  <a:pt x="336" y="351"/>
                  <a:pt x="359" y="373"/>
                </a:cubicBezTo>
                <a:cubicBezTo>
                  <a:pt x="381" y="396"/>
                  <a:pt x="412" y="410"/>
                  <a:pt x="447" y="410"/>
                </a:cubicBezTo>
                <a:cubicBezTo>
                  <a:pt x="650" y="410"/>
                  <a:pt x="650" y="410"/>
                  <a:pt x="650" y="410"/>
                </a:cubicBezTo>
                <a:cubicBezTo>
                  <a:pt x="695" y="410"/>
                  <a:pt x="735" y="428"/>
                  <a:pt x="764" y="457"/>
                </a:cubicBezTo>
                <a:cubicBezTo>
                  <a:pt x="793" y="486"/>
                  <a:pt x="811" y="526"/>
                  <a:pt x="811" y="571"/>
                </a:cubicBezTo>
                <a:cubicBezTo>
                  <a:pt x="811" y="605"/>
                  <a:pt x="825" y="636"/>
                  <a:pt x="848" y="659"/>
                </a:cubicBezTo>
                <a:cubicBezTo>
                  <a:pt x="870" y="681"/>
                  <a:pt x="901" y="695"/>
                  <a:pt x="936" y="695"/>
                </a:cubicBezTo>
                <a:cubicBezTo>
                  <a:pt x="980" y="695"/>
                  <a:pt x="1020" y="713"/>
                  <a:pt x="1050" y="742"/>
                </a:cubicBezTo>
                <a:cubicBezTo>
                  <a:pt x="1079" y="772"/>
                  <a:pt x="1097" y="812"/>
                  <a:pt x="1097" y="856"/>
                </a:cubicBezTo>
                <a:cubicBezTo>
                  <a:pt x="1060" y="856"/>
                  <a:pt x="1060" y="856"/>
                  <a:pt x="1060" y="856"/>
                </a:cubicBezTo>
                <a:cubicBezTo>
                  <a:pt x="1060" y="822"/>
                  <a:pt x="1046" y="791"/>
                  <a:pt x="1023" y="769"/>
                </a:cubicBezTo>
                <a:cubicBezTo>
                  <a:pt x="1001" y="746"/>
                  <a:pt x="970" y="732"/>
                  <a:pt x="936" y="732"/>
                </a:cubicBezTo>
                <a:cubicBezTo>
                  <a:pt x="891" y="732"/>
                  <a:pt x="851" y="714"/>
                  <a:pt x="822" y="685"/>
                </a:cubicBezTo>
                <a:cubicBezTo>
                  <a:pt x="792" y="656"/>
                  <a:pt x="774" y="615"/>
                  <a:pt x="774" y="571"/>
                </a:cubicBezTo>
                <a:cubicBezTo>
                  <a:pt x="774" y="537"/>
                  <a:pt x="760" y="506"/>
                  <a:pt x="738" y="483"/>
                </a:cubicBezTo>
                <a:cubicBezTo>
                  <a:pt x="716" y="461"/>
                  <a:pt x="684" y="447"/>
                  <a:pt x="650" y="447"/>
                </a:cubicBezTo>
                <a:cubicBezTo>
                  <a:pt x="447" y="447"/>
                  <a:pt x="447" y="447"/>
                  <a:pt x="447" y="447"/>
                </a:cubicBezTo>
                <a:cubicBezTo>
                  <a:pt x="402" y="447"/>
                  <a:pt x="362" y="429"/>
                  <a:pt x="333" y="399"/>
                </a:cubicBezTo>
                <a:cubicBezTo>
                  <a:pt x="304" y="370"/>
                  <a:pt x="286" y="330"/>
                  <a:pt x="286" y="285"/>
                </a:cubicBezTo>
                <a:cubicBezTo>
                  <a:pt x="286" y="251"/>
                  <a:pt x="272" y="220"/>
                  <a:pt x="249" y="198"/>
                </a:cubicBezTo>
                <a:cubicBezTo>
                  <a:pt x="227" y="175"/>
                  <a:pt x="196" y="161"/>
                  <a:pt x="161" y="161"/>
                </a:cubicBezTo>
                <a:cubicBezTo>
                  <a:pt x="117" y="161"/>
                  <a:pt x="76" y="143"/>
                  <a:pt x="47" y="114"/>
                </a:cubicBezTo>
                <a:cubicBezTo>
                  <a:pt x="18" y="85"/>
                  <a:pt x="0" y="45"/>
                  <a:pt x="0" y="0"/>
                </a:cubicBezTo>
                <a:cubicBezTo>
                  <a:pt x="37" y="0"/>
                  <a:pt x="37" y="0"/>
                  <a:pt x="37" y="0"/>
                </a:cubicBez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8" name="Freeform 11"/>
          <p:cNvSpPr>
            <a:spLocks noChangeArrowheads="1"/>
          </p:cNvSpPr>
          <p:nvPr/>
        </p:nvSpPr>
        <p:spPr bwMode="auto">
          <a:xfrm>
            <a:off x="4515122" y="3151336"/>
            <a:ext cx="309563" cy="307975"/>
          </a:xfrm>
          <a:custGeom>
            <a:avLst/>
            <a:gdLst>
              <a:gd name="T0" fmla="*/ 161 w 161"/>
              <a:gd name="T1" fmla="*/ 37 h 161"/>
              <a:gd name="T2" fmla="*/ 73 w 161"/>
              <a:gd name="T3" fmla="*/ 73 h 161"/>
              <a:gd name="T4" fmla="*/ 37 w 161"/>
              <a:gd name="T5" fmla="*/ 161 h 161"/>
              <a:gd name="T6" fmla="*/ 0 w 161"/>
              <a:gd name="T7" fmla="*/ 161 h 161"/>
              <a:gd name="T8" fmla="*/ 47 w 161"/>
              <a:gd name="T9" fmla="*/ 47 h 161"/>
              <a:gd name="T10" fmla="*/ 161 w 161"/>
              <a:gd name="T11" fmla="*/ 0 h 161"/>
              <a:gd name="T12" fmla="*/ 161 w 161"/>
              <a:gd name="T13" fmla="*/ 37 h 161"/>
              <a:gd name="T14" fmla="*/ 0 60000 65536"/>
              <a:gd name="T15" fmla="*/ 0 60000 65536"/>
              <a:gd name="T16" fmla="*/ 0 60000 65536"/>
              <a:gd name="T17" fmla="*/ 0 60000 65536"/>
              <a:gd name="T18" fmla="*/ 0 60000 65536"/>
              <a:gd name="T19" fmla="*/ 0 60000 65536"/>
              <a:gd name="T20" fmla="*/ 0 60000 65536"/>
              <a:gd name="T21" fmla="*/ 0 w 161"/>
              <a:gd name="T22" fmla="*/ 0 h 161"/>
              <a:gd name="T23" fmla="*/ 161 w 161"/>
              <a:gd name="T24" fmla="*/ 161 h 1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161">
                <a:moveTo>
                  <a:pt x="161" y="37"/>
                </a:moveTo>
                <a:cubicBezTo>
                  <a:pt x="127" y="37"/>
                  <a:pt x="96" y="51"/>
                  <a:pt x="73" y="73"/>
                </a:cubicBezTo>
                <a:cubicBezTo>
                  <a:pt x="51" y="96"/>
                  <a:pt x="37" y="127"/>
                  <a:pt x="37" y="161"/>
                </a:cubicBezTo>
                <a:cubicBezTo>
                  <a:pt x="0" y="161"/>
                  <a:pt x="0" y="161"/>
                  <a:pt x="0" y="161"/>
                </a:cubicBezTo>
                <a:cubicBezTo>
                  <a:pt x="0" y="116"/>
                  <a:pt x="18" y="76"/>
                  <a:pt x="47" y="47"/>
                </a:cubicBezTo>
                <a:cubicBezTo>
                  <a:pt x="76" y="18"/>
                  <a:pt x="117" y="0"/>
                  <a:pt x="161" y="0"/>
                </a:cubicBezTo>
                <a:cubicBezTo>
                  <a:pt x="161" y="37"/>
                  <a:pt x="161" y="37"/>
                  <a:pt x="161" y="37"/>
                </a:cubicBezTo>
                <a:close/>
              </a:path>
            </a:pathLst>
          </a:custGeom>
          <a:solidFill>
            <a:schemeClr val="accent4"/>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9" name="Freeform 12"/>
          <p:cNvSpPr>
            <a:spLocks noChangeArrowheads="1"/>
          </p:cNvSpPr>
          <p:nvPr/>
        </p:nvSpPr>
        <p:spPr bwMode="auto">
          <a:xfrm>
            <a:off x="3964260" y="3354536"/>
            <a:ext cx="312737" cy="415925"/>
          </a:xfrm>
          <a:custGeom>
            <a:avLst/>
            <a:gdLst>
              <a:gd name="T0" fmla="*/ 37 w 162"/>
              <a:gd name="T1" fmla="*/ 55 h 216"/>
              <a:gd name="T2" fmla="*/ 74 w 162"/>
              <a:gd name="T3" fmla="*/ 143 h 216"/>
              <a:gd name="T4" fmla="*/ 162 w 162"/>
              <a:gd name="T5" fmla="*/ 179 h 216"/>
              <a:gd name="T6" fmla="*/ 162 w 162"/>
              <a:gd name="T7" fmla="*/ 216 h 216"/>
              <a:gd name="T8" fmla="*/ 48 w 162"/>
              <a:gd name="T9" fmla="*/ 169 h 216"/>
              <a:gd name="T10" fmla="*/ 1 w 162"/>
              <a:gd name="T11" fmla="*/ 55 h 216"/>
              <a:gd name="T12" fmla="*/ 0 w 162"/>
              <a:gd name="T13" fmla="*/ 55 h 216"/>
              <a:gd name="T14" fmla="*/ 0 w 162"/>
              <a:gd name="T15" fmla="*/ 0 h 216"/>
              <a:gd name="T16" fmla="*/ 38 w 162"/>
              <a:gd name="T17" fmla="*/ 0 h 216"/>
              <a:gd name="T18" fmla="*/ 38 w 162"/>
              <a:gd name="T19" fmla="*/ 55 h 216"/>
              <a:gd name="T20" fmla="*/ 37 w 162"/>
              <a:gd name="T21" fmla="*/ 55 h 2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2"/>
              <a:gd name="T34" fmla="*/ 0 h 216"/>
              <a:gd name="T35" fmla="*/ 162 w 162"/>
              <a:gd name="T36" fmla="*/ 216 h 2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2" h="216">
                <a:moveTo>
                  <a:pt x="37" y="55"/>
                </a:moveTo>
                <a:cubicBezTo>
                  <a:pt x="37" y="89"/>
                  <a:pt x="51" y="120"/>
                  <a:pt x="74" y="143"/>
                </a:cubicBezTo>
                <a:cubicBezTo>
                  <a:pt x="96" y="165"/>
                  <a:pt x="127" y="179"/>
                  <a:pt x="162" y="179"/>
                </a:cubicBezTo>
                <a:cubicBezTo>
                  <a:pt x="162" y="216"/>
                  <a:pt x="162" y="216"/>
                  <a:pt x="162" y="216"/>
                </a:cubicBezTo>
                <a:cubicBezTo>
                  <a:pt x="117" y="216"/>
                  <a:pt x="77" y="198"/>
                  <a:pt x="48" y="169"/>
                </a:cubicBezTo>
                <a:cubicBezTo>
                  <a:pt x="19" y="140"/>
                  <a:pt x="1" y="99"/>
                  <a:pt x="1" y="55"/>
                </a:cubicBezTo>
                <a:cubicBezTo>
                  <a:pt x="0" y="55"/>
                  <a:pt x="0" y="55"/>
                  <a:pt x="0" y="55"/>
                </a:cubicBezTo>
                <a:cubicBezTo>
                  <a:pt x="0" y="0"/>
                  <a:pt x="0" y="0"/>
                  <a:pt x="0" y="0"/>
                </a:cubicBezTo>
                <a:cubicBezTo>
                  <a:pt x="38" y="0"/>
                  <a:pt x="38" y="0"/>
                  <a:pt x="38" y="0"/>
                </a:cubicBezTo>
                <a:cubicBezTo>
                  <a:pt x="38" y="55"/>
                  <a:pt x="38" y="55"/>
                  <a:pt x="38" y="55"/>
                </a:cubicBezTo>
                <a:cubicBezTo>
                  <a:pt x="37" y="55"/>
                  <a:pt x="37" y="55"/>
                  <a:pt x="37" y="55"/>
                </a:cubicBezTo>
                <a:close/>
              </a:path>
            </a:pathLst>
          </a:custGeom>
          <a:solidFill>
            <a:schemeClr val="accent4"/>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10" name="Freeform 13"/>
          <p:cNvSpPr>
            <a:spLocks noChangeArrowheads="1"/>
          </p:cNvSpPr>
          <p:nvPr/>
        </p:nvSpPr>
        <p:spPr bwMode="auto">
          <a:xfrm>
            <a:off x="3727722" y="2373461"/>
            <a:ext cx="1096963" cy="1397000"/>
          </a:xfrm>
          <a:custGeom>
            <a:avLst/>
            <a:gdLst>
              <a:gd name="T0" fmla="*/ 447 w 571"/>
              <a:gd name="T1" fmla="*/ 447 h 726"/>
              <a:gd name="T2" fmla="*/ 447 w 571"/>
              <a:gd name="T3" fmla="*/ 565 h 726"/>
              <a:gd name="T4" fmla="*/ 483 w 571"/>
              <a:gd name="T5" fmla="*/ 653 h 726"/>
              <a:gd name="T6" fmla="*/ 571 w 571"/>
              <a:gd name="T7" fmla="*/ 689 h 726"/>
              <a:gd name="T8" fmla="*/ 571 w 571"/>
              <a:gd name="T9" fmla="*/ 726 h 726"/>
              <a:gd name="T10" fmla="*/ 457 w 571"/>
              <a:gd name="T11" fmla="*/ 679 h 726"/>
              <a:gd name="T12" fmla="*/ 410 w 571"/>
              <a:gd name="T13" fmla="*/ 565 h 726"/>
              <a:gd name="T14" fmla="*/ 410 w 571"/>
              <a:gd name="T15" fmla="*/ 447 h 726"/>
              <a:gd name="T16" fmla="*/ 410 w 571"/>
              <a:gd name="T17" fmla="*/ 446 h 726"/>
              <a:gd name="T18" fmla="*/ 374 w 571"/>
              <a:gd name="T19" fmla="*/ 359 h 726"/>
              <a:gd name="T20" fmla="*/ 286 w 571"/>
              <a:gd name="T21" fmla="*/ 322 h 726"/>
              <a:gd name="T22" fmla="*/ 172 w 571"/>
              <a:gd name="T23" fmla="*/ 275 h 726"/>
              <a:gd name="T24" fmla="*/ 125 w 571"/>
              <a:gd name="T25" fmla="*/ 161 h 726"/>
              <a:gd name="T26" fmla="*/ 88 w 571"/>
              <a:gd name="T27" fmla="*/ 73 h 726"/>
              <a:gd name="T28" fmla="*/ 0 w 571"/>
              <a:gd name="T29" fmla="*/ 37 h 726"/>
              <a:gd name="T30" fmla="*/ 0 w 571"/>
              <a:gd name="T31" fmla="*/ 0 h 726"/>
              <a:gd name="T32" fmla="*/ 114 w 571"/>
              <a:gd name="T33" fmla="*/ 47 h 726"/>
              <a:gd name="T34" fmla="*/ 162 w 571"/>
              <a:gd name="T35" fmla="*/ 161 h 726"/>
              <a:gd name="T36" fmla="*/ 198 w 571"/>
              <a:gd name="T37" fmla="*/ 249 h 726"/>
              <a:gd name="T38" fmla="*/ 286 w 571"/>
              <a:gd name="T39" fmla="*/ 285 h 726"/>
              <a:gd name="T40" fmla="*/ 400 w 571"/>
              <a:gd name="T41" fmla="*/ 332 h 726"/>
              <a:gd name="T42" fmla="*/ 447 w 571"/>
              <a:gd name="T43" fmla="*/ 446 h 726"/>
              <a:gd name="T44" fmla="*/ 447 w 571"/>
              <a:gd name="T45" fmla="*/ 447 h 7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71"/>
              <a:gd name="T70" fmla="*/ 0 h 726"/>
              <a:gd name="T71" fmla="*/ 571 w 571"/>
              <a:gd name="T72" fmla="*/ 726 h 7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71" h="726">
                <a:moveTo>
                  <a:pt x="447" y="447"/>
                </a:moveTo>
                <a:cubicBezTo>
                  <a:pt x="447" y="565"/>
                  <a:pt x="447" y="565"/>
                  <a:pt x="447" y="565"/>
                </a:cubicBezTo>
                <a:cubicBezTo>
                  <a:pt x="447" y="599"/>
                  <a:pt x="461" y="630"/>
                  <a:pt x="483" y="653"/>
                </a:cubicBezTo>
                <a:cubicBezTo>
                  <a:pt x="506" y="675"/>
                  <a:pt x="537" y="689"/>
                  <a:pt x="571" y="689"/>
                </a:cubicBezTo>
                <a:cubicBezTo>
                  <a:pt x="571" y="726"/>
                  <a:pt x="571" y="726"/>
                  <a:pt x="571" y="726"/>
                </a:cubicBezTo>
                <a:cubicBezTo>
                  <a:pt x="527" y="726"/>
                  <a:pt x="487" y="708"/>
                  <a:pt x="457" y="679"/>
                </a:cubicBezTo>
                <a:cubicBezTo>
                  <a:pt x="428" y="650"/>
                  <a:pt x="410" y="609"/>
                  <a:pt x="410" y="565"/>
                </a:cubicBezTo>
                <a:cubicBezTo>
                  <a:pt x="410" y="447"/>
                  <a:pt x="410" y="447"/>
                  <a:pt x="410" y="447"/>
                </a:cubicBezTo>
                <a:cubicBezTo>
                  <a:pt x="410" y="446"/>
                  <a:pt x="410" y="446"/>
                  <a:pt x="410" y="446"/>
                </a:cubicBezTo>
                <a:cubicBezTo>
                  <a:pt x="410" y="412"/>
                  <a:pt x="396" y="381"/>
                  <a:pt x="374" y="359"/>
                </a:cubicBezTo>
                <a:cubicBezTo>
                  <a:pt x="351" y="336"/>
                  <a:pt x="320" y="322"/>
                  <a:pt x="286" y="322"/>
                </a:cubicBezTo>
                <a:cubicBezTo>
                  <a:pt x="241" y="322"/>
                  <a:pt x="201" y="304"/>
                  <a:pt x="172" y="275"/>
                </a:cubicBezTo>
                <a:cubicBezTo>
                  <a:pt x="143" y="246"/>
                  <a:pt x="125" y="205"/>
                  <a:pt x="125" y="161"/>
                </a:cubicBezTo>
                <a:cubicBezTo>
                  <a:pt x="125" y="127"/>
                  <a:pt x="111" y="96"/>
                  <a:pt x="88" y="73"/>
                </a:cubicBezTo>
                <a:cubicBezTo>
                  <a:pt x="66" y="51"/>
                  <a:pt x="35" y="37"/>
                  <a:pt x="0" y="37"/>
                </a:cubicBezTo>
                <a:cubicBezTo>
                  <a:pt x="0" y="0"/>
                  <a:pt x="0" y="0"/>
                  <a:pt x="0" y="0"/>
                </a:cubicBezTo>
                <a:cubicBezTo>
                  <a:pt x="45" y="0"/>
                  <a:pt x="85" y="18"/>
                  <a:pt x="114" y="47"/>
                </a:cubicBezTo>
                <a:cubicBezTo>
                  <a:pt x="143" y="76"/>
                  <a:pt x="162" y="116"/>
                  <a:pt x="162" y="161"/>
                </a:cubicBezTo>
                <a:cubicBezTo>
                  <a:pt x="162" y="195"/>
                  <a:pt x="175" y="226"/>
                  <a:pt x="198" y="249"/>
                </a:cubicBezTo>
                <a:cubicBezTo>
                  <a:pt x="220" y="271"/>
                  <a:pt x="251" y="285"/>
                  <a:pt x="286" y="285"/>
                </a:cubicBezTo>
                <a:cubicBezTo>
                  <a:pt x="330" y="285"/>
                  <a:pt x="371" y="303"/>
                  <a:pt x="400" y="332"/>
                </a:cubicBezTo>
                <a:cubicBezTo>
                  <a:pt x="429" y="362"/>
                  <a:pt x="447" y="402"/>
                  <a:pt x="447" y="446"/>
                </a:cubicBezTo>
                <a:cubicBezTo>
                  <a:pt x="447" y="447"/>
                  <a:pt x="447" y="447"/>
                  <a:pt x="447" y="447"/>
                </a:cubicBezTo>
                <a:close/>
              </a:path>
            </a:pathLst>
          </a:custGeom>
          <a:solidFill>
            <a:schemeClr val="accent4"/>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11" name="Freeform 14"/>
          <p:cNvSpPr>
            <a:spLocks noChangeArrowheads="1"/>
          </p:cNvSpPr>
          <p:nvPr/>
        </p:nvSpPr>
        <p:spPr bwMode="auto">
          <a:xfrm>
            <a:off x="4515122" y="2373461"/>
            <a:ext cx="1800225" cy="1636713"/>
          </a:xfrm>
          <a:custGeom>
            <a:avLst/>
            <a:gdLst>
              <a:gd name="T0" fmla="*/ 0 w 936"/>
              <a:gd name="T1" fmla="*/ 850 h 850"/>
              <a:gd name="T2" fmla="*/ 47 w 936"/>
              <a:gd name="T3" fmla="*/ 736 h 850"/>
              <a:gd name="T4" fmla="*/ 161 w 936"/>
              <a:gd name="T5" fmla="*/ 689 h 850"/>
              <a:gd name="T6" fmla="*/ 365 w 936"/>
              <a:gd name="T7" fmla="*/ 689 h 850"/>
              <a:gd name="T8" fmla="*/ 452 w 936"/>
              <a:gd name="T9" fmla="*/ 653 h 850"/>
              <a:gd name="T10" fmla="*/ 489 w 936"/>
              <a:gd name="T11" fmla="*/ 565 h 850"/>
              <a:gd name="T12" fmla="*/ 489 w 936"/>
              <a:gd name="T13" fmla="*/ 446 h 850"/>
              <a:gd name="T14" fmla="*/ 536 w 936"/>
              <a:gd name="T15" fmla="*/ 332 h 850"/>
              <a:gd name="T16" fmla="*/ 650 w 936"/>
              <a:gd name="T17" fmla="*/ 285 h 850"/>
              <a:gd name="T18" fmla="*/ 738 w 936"/>
              <a:gd name="T19" fmla="*/ 249 h 850"/>
              <a:gd name="T20" fmla="*/ 774 w 936"/>
              <a:gd name="T21" fmla="*/ 161 h 850"/>
              <a:gd name="T22" fmla="*/ 822 w 936"/>
              <a:gd name="T23" fmla="*/ 47 h 850"/>
              <a:gd name="T24" fmla="*/ 936 w 936"/>
              <a:gd name="T25" fmla="*/ 0 h 850"/>
              <a:gd name="T26" fmla="*/ 936 w 936"/>
              <a:gd name="T27" fmla="*/ 37 h 850"/>
              <a:gd name="T28" fmla="*/ 848 w 936"/>
              <a:gd name="T29" fmla="*/ 73 h 850"/>
              <a:gd name="T30" fmla="*/ 811 w 936"/>
              <a:gd name="T31" fmla="*/ 161 h 850"/>
              <a:gd name="T32" fmla="*/ 764 w 936"/>
              <a:gd name="T33" fmla="*/ 275 h 850"/>
              <a:gd name="T34" fmla="*/ 650 w 936"/>
              <a:gd name="T35" fmla="*/ 322 h 850"/>
              <a:gd name="T36" fmla="*/ 562 w 936"/>
              <a:gd name="T37" fmla="*/ 359 h 850"/>
              <a:gd name="T38" fmla="*/ 526 w 936"/>
              <a:gd name="T39" fmla="*/ 446 h 850"/>
              <a:gd name="T40" fmla="*/ 526 w 936"/>
              <a:gd name="T41" fmla="*/ 565 h 850"/>
              <a:gd name="T42" fmla="*/ 479 w 936"/>
              <a:gd name="T43" fmla="*/ 679 h 850"/>
              <a:gd name="T44" fmla="*/ 365 w 936"/>
              <a:gd name="T45" fmla="*/ 726 h 850"/>
              <a:gd name="T46" fmla="*/ 161 w 936"/>
              <a:gd name="T47" fmla="*/ 726 h 850"/>
              <a:gd name="T48" fmla="*/ 73 w 936"/>
              <a:gd name="T49" fmla="*/ 763 h 850"/>
              <a:gd name="T50" fmla="*/ 37 w 936"/>
              <a:gd name="T51" fmla="*/ 850 h 850"/>
              <a:gd name="T52" fmla="*/ 0 w 936"/>
              <a:gd name="T53" fmla="*/ 850 h 85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36"/>
              <a:gd name="T82" fmla="*/ 0 h 850"/>
              <a:gd name="T83" fmla="*/ 936 w 936"/>
              <a:gd name="T84" fmla="*/ 850 h 85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36" h="850">
                <a:moveTo>
                  <a:pt x="0" y="850"/>
                </a:moveTo>
                <a:cubicBezTo>
                  <a:pt x="0" y="806"/>
                  <a:pt x="18" y="766"/>
                  <a:pt x="47" y="736"/>
                </a:cubicBezTo>
                <a:cubicBezTo>
                  <a:pt x="76" y="707"/>
                  <a:pt x="117" y="689"/>
                  <a:pt x="161" y="689"/>
                </a:cubicBezTo>
                <a:cubicBezTo>
                  <a:pt x="365" y="689"/>
                  <a:pt x="365" y="689"/>
                  <a:pt x="365" y="689"/>
                </a:cubicBezTo>
                <a:cubicBezTo>
                  <a:pt x="399" y="689"/>
                  <a:pt x="430" y="675"/>
                  <a:pt x="452" y="653"/>
                </a:cubicBezTo>
                <a:cubicBezTo>
                  <a:pt x="475" y="630"/>
                  <a:pt x="489" y="599"/>
                  <a:pt x="489" y="565"/>
                </a:cubicBezTo>
                <a:cubicBezTo>
                  <a:pt x="489" y="446"/>
                  <a:pt x="489" y="446"/>
                  <a:pt x="489" y="446"/>
                </a:cubicBezTo>
                <a:cubicBezTo>
                  <a:pt x="489" y="402"/>
                  <a:pt x="507" y="362"/>
                  <a:pt x="536" y="332"/>
                </a:cubicBezTo>
                <a:cubicBezTo>
                  <a:pt x="565" y="303"/>
                  <a:pt x="606" y="285"/>
                  <a:pt x="650" y="285"/>
                </a:cubicBezTo>
                <a:cubicBezTo>
                  <a:pt x="684" y="285"/>
                  <a:pt x="715" y="271"/>
                  <a:pt x="738" y="249"/>
                </a:cubicBezTo>
                <a:cubicBezTo>
                  <a:pt x="760" y="226"/>
                  <a:pt x="774" y="195"/>
                  <a:pt x="774" y="161"/>
                </a:cubicBezTo>
                <a:cubicBezTo>
                  <a:pt x="774" y="116"/>
                  <a:pt x="792" y="76"/>
                  <a:pt x="822" y="47"/>
                </a:cubicBezTo>
                <a:cubicBezTo>
                  <a:pt x="851" y="18"/>
                  <a:pt x="891" y="0"/>
                  <a:pt x="936" y="0"/>
                </a:cubicBezTo>
                <a:cubicBezTo>
                  <a:pt x="936" y="37"/>
                  <a:pt x="936" y="37"/>
                  <a:pt x="936" y="37"/>
                </a:cubicBezTo>
                <a:cubicBezTo>
                  <a:pt x="901" y="37"/>
                  <a:pt x="870" y="51"/>
                  <a:pt x="848" y="73"/>
                </a:cubicBezTo>
                <a:cubicBezTo>
                  <a:pt x="825" y="96"/>
                  <a:pt x="811" y="127"/>
                  <a:pt x="811" y="161"/>
                </a:cubicBezTo>
                <a:cubicBezTo>
                  <a:pt x="811" y="205"/>
                  <a:pt x="793" y="246"/>
                  <a:pt x="764" y="275"/>
                </a:cubicBezTo>
                <a:cubicBezTo>
                  <a:pt x="735" y="304"/>
                  <a:pt x="695" y="322"/>
                  <a:pt x="650" y="322"/>
                </a:cubicBezTo>
                <a:cubicBezTo>
                  <a:pt x="616" y="322"/>
                  <a:pt x="585" y="336"/>
                  <a:pt x="562" y="359"/>
                </a:cubicBezTo>
                <a:cubicBezTo>
                  <a:pt x="540" y="381"/>
                  <a:pt x="526" y="412"/>
                  <a:pt x="526" y="446"/>
                </a:cubicBezTo>
                <a:cubicBezTo>
                  <a:pt x="526" y="565"/>
                  <a:pt x="526" y="565"/>
                  <a:pt x="526" y="565"/>
                </a:cubicBezTo>
                <a:cubicBezTo>
                  <a:pt x="526" y="609"/>
                  <a:pt x="508" y="650"/>
                  <a:pt x="479" y="679"/>
                </a:cubicBezTo>
                <a:cubicBezTo>
                  <a:pt x="449" y="708"/>
                  <a:pt x="409" y="726"/>
                  <a:pt x="365" y="726"/>
                </a:cubicBezTo>
                <a:cubicBezTo>
                  <a:pt x="161" y="726"/>
                  <a:pt x="161" y="726"/>
                  <a:pt x="161" y="726"/>
                </a:cubicBezTo>
                <a:cubicBezTo>
                  <a:pt x="127" y="726"/>
                  <a:pt x="96" y="740"/>
                  <a:pt x="73" y="763"/>
                </a:cubicBezTo>
                <a:cubicBezTo>
                  <a:pt x="51" y="785"/>
                  <a:pt x="37" y="816"/>
                  <a:pt x="37" y="850"/>
                </a:cubicBezTo>
                <a:cubicBezTo>
                  <a:pt x="0" y="850"/>
                  <a:pt x="0" y="850"/>
                  <a:pt x="0" y="850"/>
                </a:cubicBezTo>
                <a:close/>
              </a:path>
            </a:pathLst>
          </a:cu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12" name="Freeform 15"/>
          <p:cNvSpPr>
            <a:spLocks noChangeArrowheads="1"/>
          </p:cNvSpPr>
          <p:nvPr/>
        </p:nvSpPr>
        <p:spPr bwMode="auto">
          <a:xfrm>
            <a:off x="3026047" y="2524274"/>
            <a:ext cx="1560513" cy="1981200"/>
          </a:xfrm>
          <a:custGeom>
            <a:avLst/>
            <a:gdLst>
              <a:gd name="T0" fmla="*/ 774 w 811"/>
              <a:gd name="T1" fmla="*/ 1030 h 1030"/>
              <a:gd name="T2" fmla="*/ 774 w 811"/>
              <a:gd name="T3" fmla="*/ 772 h 1030"/>
              <a:gd name="T4" fmla="*/ 738 w 811"/>
              <a:gd name="T5" fmla="*/ 685 h 1030"/>
              <a:gd name="T6" fmla="*/ 650 w 811"/>
              <a:gd name="T7" fmla="*/ 648 h 1030"/>
              <a:gd name="T8" fmla="*/ 446 w 811"/>
              <a:gd name="T9" fmla="*/ 648 h 1030"/>
              <a:gd name="T10" fmla="*/ 332 w 811"/>
              <a:gd name="T11" fmla="*/ 601 h 1030"/>
              <a:gd name="T12" fmla="*/ 285 w 811"/>
              <a:gd name="T13" fmla="*/ 487 h 1030"/>
              <a:gd name="T14" fmla="*/ 285 w 811"/>
              <a:gd name="T15" fmla="*/ 285 h 1030"/>
              <a:gd name="T16" fmla="*/ 285 w 811"/>
              <a:gd name="T17" fmla="*/ 285 h 1030"/>
              <a:gd name="T18" fmla="*/ 249 w 811"/>
              <a:gd name="T19" fmla="*/ 198 h 1030"/>
              <a:gd name="T20" fmla="*/ 161 w 811"/>
              <a:gd name="T21" fmla="*/ 161 h 1030"/>
              <a:gd name="T22" fmla="*/ 47 w 811"/>
              <a:gd name="T23" fmla="*/ 114 h 1030"/>
              <a:gd name="T24" fmla="*/ 0 w 811"/>
              <a:gd name="T25" fmla="*/ 0 h 1030"/>
              <a:gd name="T26" fmla="*/ 37 w 811"/>
              <a:gd name="T27" fmla="*/ 0 h 1030"/>
              <a:gd name="T28" fmla="*/ 73 w 811"/>
              <a:gd name="T29" fmla="*/ 88 h 1030"/>
              <a:gd name="T30" fmla="*/ 161 w 811"/>
              <a:gd name="T31" fmla="*/ 124 h 1030"/>
              <a:gd name="T32" fmla="*/ 275 w 811"/>
              <a:gd name="T33" fmla="*/ 171 h 1030"/>
              <a:gd name="T34" fmla="*/ 322 w 811"/>
              <a:gd name="T35" fmla="*/ 285 h 1030"/>
              <a:gd name="T36" fmla="*/ 322 w 811"/>
              <a:gd name="T37" fmla="*/ 285 h 1030"/>
              <a:gd name="T38" fmla="*/ 322 w 811"/>
              <a:gd name="T39" fmla="*/ 487 h 1030"/>
              <a:gd name="T40" fmla="*/ 359 w 811"/>
              <a:gd name="T41" fmla="*/ 575 h 1030"/>
              <a:gd name="T42" fmla="*/ 446 w 811"/>
              <a:gd name="T43" fmla="*/ 611 h 1030"/>
              <a:gd name="T44" fmla="*/ 650 w 811"/>
              <a:gd name="T45" fmla="*/ 611 h 1030"/>
              <a:gd name="T46" fmla="*/ 764 w 811"/>
              <a:gd name="T47" fmla="*/ 658 h 1030"/>
              <a:gd name="T48" fmla="*/ 811 w 811"/>
              <a:gd name="T49" fmla="*/ 772 h 1030"/>
              <a:gd name="T50" fmla="*/ 811 w 811"/>
              <a:gd name="T51" fmla="*/ 1030 h 1030"/>
              <a:gd name="T52" fmla="*/ 774 w 811"/>
              <a:gd name="T53" fmla="*/ 1030 h 103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11"/>
              <a:gd name="T82" fmla="*/ 0 h 1030"/>
              <a:gd name="T83" fmla="*/ 811 w 811"/>
              <a:gd name="T84" fmla="*/ 1030 h 103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11" h="1030">
                <a:moveTo>
                  <a:pt x="774" y="1030"/>
                </a:moveTo>
                <a:cubicBezTo>
                  <a:pt x="774" y="772"/>
                  <a:pt x="774" y="772"/>
                  <a:pt x="774" y="772"/>
                </a:cubicBezTo>
                <a:cubicBezTo>
                  <a:pt x="774" y="738"/>
                  <a:pt x="760" y="707"/>
                  <a:pt x="738" y="685"/>
                </a:cubicBezTo>
                <a:cubicBezTo>
                  <a:pt x="715" y="662"/>
                  <a:pt x="684" y="648"/>
                  <a:pt x="650" y="648"/>
                </a:cubicBezTo>
                <a:cubicBezTo>
                  <a:pt x="446" y="648"/>
                  <a:pt x="446" y="648"/>
                  <a:pt x="446" y="648"/>
                </a:cubicBezTo>
                <a:cubicBezTo>
                  <a:pt x="402" y="648"/>
                  <a:pt x="362" y="630"/>
                  <a:pt x="332" y="601"/>
                </a:cubicBezTo>
                <a:cubicBezTo>
                  <a:pt x="303" y="572"/>
                  <a:pt x="285" y="531"/>
                  <a:pt x="285" y="487"/>
                </a:cubicBezTo>
                <a:cubicBezTo>
                  <a:pt x="285" y="285"/>
                  <a:pt x="285" y="285"/>
                  <a:pt x="285" y="285"/>
                </a:cubicBezTo>
                <a:cubicBezTo>
                  <a:pt x="285" y="285"/>
                  <a:pt x="285" y="285"/>
                  <a:pt x="285" y="285"/>
                </a:cubicBezTo>
                <a:cubicBezTo>
                  <a:pt x="285" y="251"/>
                  <a:pt x="271" y="220"/>
                  <a:pt x="249" y="198"/>
                </a:cubicBezTo>
                <a:cubicBezTo>
                  <a:pt x="226" y="175"/>
                  <a:pt x="195" y="161"/>
                  <a:pt x="161" y="161"/>
                </a:cubicBezTo>
                <a:cubicBezTo>
                  <a:pt x="116" y="161"/>
                  <a:pt x="76" y="143"/>
                  <a:pt x="47" y="114"/>
                </a:cubicBezTo>
                <a:cubicBezTo>
                  <a:pt x="18" y="85"/>
                  <a:pt x="0" y="44"/>
                  <a:pt x="0" y="0"/>
                </a:cubicBezTo>
                <a:cubicBezTo>
                  <a:pt x="37" y="0"/>
                  <a:pt x="37" y="0"/>
                  <a:pt x="37" y="0"/>
                </a:cubicBezTo>
                <a:cubicBezTo>
                  <a:pt x="37" y="34"/>
                  <a:pt x="51" y="65"/>
                  <a:pt x="73" y="88"/>
                </a:cubicBezTo>
                <a:cubicBezTo>
                  <a:pt x="96" y="110"/>
                  <a:pt x="127" y="124"/>
                  <a:pt x="161" y="124"/>
                </a:cubicBezTo>
                <a:cubicBezTo>
                  <a:pt x="205" y="124"/>
                  <a:pt x="246" y="142"/>
                  <a:pt x="275" y="171"/>
                </a:cubicBezTo>
                <a:cubicBezTo>
                  <a:pt x="304" y="201"/>
                  <a:pt x="322" y="241"/>
                  <a:pt x="322" y="285"/>
                </a:cubicBezTo>
                <a:cubicBezTo>
                  <a:pt x="322" y="285"/>
                  <a:pt x="322" y="285"/>
                  <a:pt x="322" y="285"/>
                </a:cubicBezTo>
                <a:cubicBezTo>
                  <a:pt x="322" y="487"/>
                  <a:pt x="322" y="487"/>
                  <a:pt x="322" y="487"/>
                </a:cubicBezTo>
                <a:cubicBezTo>
                  <a:pt x="322" y="521"/>
                  <a:pt x="336" y="552"/>
                  <a:pt x="359" y="575"/>
                </a:cubicBezTo>
                <a:cubicBezTo>
                  <a:pt x="381" y="597"/>
                  <a:pt x="412" y="611"/>
                  <a:pt x="446" y="611"/>
                </a:cubicBezTo>
                <a:cubicBezTo>
                  <a:pt x="650" y="611"/>
                  <a:pt x="650" y="611"/>
                  <a:pt x="650" y="611"/>
                </a:cubicBezTo>
                <a:cubicBezTo>
                  <a:pt x="694" y="611"/>
                  <a:pt x="735" y="629"/>
                  <a:pt x="764" y="658"/>
                </a:cubicBezTo>
                <a:cubicBezTo>
                  <a:pt x="793" y="688"/>
                  <a:pt x="811" y="728"/>
                  <a:pt x="811" y="772"/>
                </a:cubicBezTo>
                <a:cubicBezTo>
                  <a:pt x="811" y="1030"/>
                  <a:pt x="811" y="1030"/>
                  <a:pt x="811" y="1030"/>
                </a:cubicBezTo>
                <a:cubicBezTo>
                  <a:pt x="774" y="1030"/>
                  <a:pt x="774" y="1030"/>
                  <a:pt x="774" y="1030"/>
                </a:cubicBez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13" name="Oval 16"/>
          <p:cNvSpPr>
            <a:spLocks noChangeArrowheads="1"/>
          </p:cNvSpPr>
          <p:nvPr/>
        </p:nvSpPr>
        <p:spPr bwMode="auto">
          <a:xfrm>
            <a:off x="4772297" y="987574"/>
            <a:ext cx="339725" cy="336550"/>
          </a:xfrm>
          <a:prstGeom prst="ellipse">
            <a:avLst/>
          </a:prstGeom>
          <a:noFill/>
          <a:ln w="43" cap="flat"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latin typeface="+mn-lt"/>
              <a:sym typeface="宋体" pitchFamily="2" charset="-122"/>
            </a:endParaRPr>
          </a:p>
        </p:txBody>
      </p:sp>
      <p:sp>
        <p:nvSpPr>
          <p:cNvPr id="14" name="Oval 17"/>
          <p:cNvSpPr>
            <a:spLocks noChangeArrowheads="1"/>
          </p:cNvSpPr>
          <p:nvPr/>
        </p:nvSpPr>
        <p:spPr bwMode="auto">
          <a:xfrm>
            <a:off x="5766072" y="1690836"/>
            <a:ext cx="339725" cy="334963"/>
          </a:xfrm>
          <a:prstGeom prst="ellipse">
            <a:avLst/>
          </a:prstGeom>
          <a:noFill/>
          <a:ln w="43" cap="flat" cmpd="sng">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latin typeface="+mn-lt"/>
              <a:sym typeface="宋体" pitchFamily="2" charset="-122"/>
            </a:endParaRPr>
          </a:p>
        </p:txBody>
      </p:sp>
      <p:sp>
        <p:nvSpPr>
          <p:cNvPr id="15" name="Oval 18"/>
          <p:cNvSpPr>
            <a:spLocks noChangeArrowheads="1"/>
          </p:cNvSpPr>
          <p:nvPr/>
        </p:nvSpPr>
        <p:spPr bwMode="auto">
          <a:xfrm>
            <a:off x="6315347" y="2238524"/>
            <a:ext cx="338138" cy="338137"/>
          </a:xfrm>
          <a:prstGeom prst="ellipse">
            <a:avLst/>
          </a:prstGeom>
          <a:noFill/>
          <a:ln w="43" cap="flat"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latin typeface="+mn-lt"/>
              <a:sym typeface="宋体" pitchFamily="2" charset="-122"/>
            </a:endParaRPr>
          </a:p>
        </p:txBody>
      </p:sp>
      <p:sp>
        <p:nvSpPr>
          <p:cNvPr id="16" name="Oval 19"/>
          <p:cNvSpPr>
            <a:spLocks noChangeArrowheads="1"/>
          </p:cNvSpPr>
          <p:nvPr/>
        </p:nvSpPr>
        <p:spPr bwMode="auto">
          <a:xfrm>
            <a:off x="3832497" y="3016399"/>
            <a:ext cx="338138" cy="338137"/>
          </a:xfrm>
          <a:prstGeom prst="ellipse">
            <a:avLst/>
          </a:prstGeom>
          <a:noFill/>
          <a:ln w="43" cap="flat" cmpd="sng">
            <a:solidFill>
              <a:schemeClr val="accent4"/>
            </a:solidFill>
            <a:round/>
            <a:headEnd/>
            <a:tailE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latin typeface="+mn-lt"/>
              <a:sym typeface="宋体" pitchFamily="2" charset="-122"/>
            </a:endParaRPr>
          </a:p>
        </p:txBody>
      </p:sp>
      <p:sp>
        <p:nvSpPr>
          <p:cNvPr id="17" name="Oval 20"/>
          <p:cNvSpPr>
            <a:spLocks noChangeArrowheads="1"/>
          </p:cNvSpPr>
          <p:nvPr/>
        </p:nvSpPr>
        <p:spPr bwMode="auto">
          <a:xfrm>
            <a:off x="2889522" y="2184549"/>
            <a:ext cx="339725" cy="339725"/>
          </a:xfrm>
          <a:prstGeom prst="ellipse">
            <a:avLst/>
          </a:prstGeom>
          <a:noFill/>
          <a:ln w="43" cap="flat" cmpd="sng">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latin typeface="+mn-lt"/>
              <a:sym typeface="宋体" pitchFamily="2" charset="-122"/>
            </a:endParaRPr>
          </a:p>
        </p:txBody>
      </p:sp>
      <p:sp>
        <p:nvSpPr>
          <p:cNvPr id="18" name="Oval 21"/>
          <p:cNvSpPr>
            <a:spLocks noChangeArrowheads="1"/>
          </p:cNvSpPr>
          <p:nvPr/>
        </p:nvSpPr>
        <p:spPr bwMode="auto">
          <a:xfrm>
            <a:off x="4383360" y="1246336"/>
            <a:ext cx="334962" cy="339725"/>
          </a:xfrm>
          <a:prstGeom prst="ellipse">
            <a:avLst/>
          </a:prstGeom>
          <a:noFill/>
          <a:ln w="43" cap="flat"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latin typeface="+mn-lt"/>
              <a:sym typeface="宋体" pitchFamily="2" charset="-122"/>
            </a:endParaRPr>
          </a:p>
        </p:txBody>
      </p:sp>
      <p:sp>
        <p:nvSpPr>
          <p:cNvPr id="19" name="Oval 22"/>
          <p:cNvSpPr>
            <a:spLocks noChangeArrowheads="1"/>
          </p:cNvSpPr>
          <p:nvPr/>
        </p:nvSpPr>
        <p:spPr bwMode="auto">
          <a:xfrm>
            <a:off x="3283222" y="1246336"/>
            <a:ext cx="336550" cy="339725"/>
          </a:xfrm>
          <a:prstGeom prst="ellipse">
            <a:avLst/>
          </a:prstGeom>
          <a:noFill/>
          <a:ln w="43" cap="flat" cmpd="sng">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latin typeface="+mn-lt"/>
              <a:sym typeface="宋体" pitchFamily="2" charset="-122"/>
            </a:endParaRPr>
          </a:p>
        </p:txBody>
      </p:sp>
      <p:sp>
        <p:nvSpPr>
          <p:cNvPr id="20" name="Oval 23"/>
          <p:cNvSpPr>
            <a:spLocks noChangeArrowheads="1"/>
          </p:cNvSpPr>
          <p:nvPr/>
        </p:nvSpPr>
        <p:spPr bwMode="auto">
          <a:xfrm>
            <a:off x="3389585" y="2238524"/>
            <a:ext cx="336550" cy="338137"/>
          </a:xfrm>
          <a:prstGeom prst="ellipse">
            <a:avLst/>
          </a:prstGeom>
          <a:noFill/>
          <a:ln w="43" cap="flat" cmpd="sng">
            <a:solidFill>
              <a:schemeClr val="accent4"/>
            </a:solidFill>
            <a:round/>
            <a:headEnd/>
            <a:tailE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latin typeface="+mn-lt"/>
              <a:sym typeface="宋体" pitchFamily="2" charset="-122"/>
            </a:endParaRPr>
          </a:p>
        </p:txBody>
      </p:sp>
      <p:sp>
        <p:nvSpPr>
          <p:cNvPr id="21" name="Oval 24"/>
          <p:cNvSpPr>
            <a:spLocks noChangeArrowheads="1"/>
          </p:cNvSpPr>
          <p:nvPr/>
        </p:nvSpPr>
        <p:spPr bwMode="auto">
          <a:xfrm>
            <a:off x="4583385" y="1795611"/>
            <a:ext cx="334962" cy="336550"/>
          </a:xfrm>
          <a:prstGeom prst="ellipse">
            <a:avLst/>
          </a:prstGeom>
          <a:noFill/>
          <a:ln w="43" cap="flat" cmpd="sng">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latin typeface="+mn-lt"/>
              <a:sym typeface="宋体" pitchFamily="2" charset="-122"/>
            </a:endParaRPr>
          </a:p>
        </p:txBody>
      </p:sp>
      <p:sp>
        <p:nvSpPr>
          <p:cNvPr id="22" name="Oval 25"/>
          <p:cNvSpPr>
            <a:spLocks noChangeArrowheads="1"/>
          </p:cNvSpPr>
          <p:nvPr/>
        </p:nvSpPr>
        <p:spPr bwMode="auto">
          <a:xfrm>
            <a:off x="2610122" y="3016399"/>
            <a:ext cx="339725" cy="338137"/>
          </a:xfrm>
          <a:prstGeom prst="ellipse">
            <a:avLst/>
          </a:prstGeom>
          <a:noFill/>
          <a:ln w="43" cap="flat" cmpd="sng">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latin typeface="+mn-lt"/>
              <a:sym typeface="宋体" pitchFamily="2" charset="-122"/>
            </a:endParaRPr>
          </a:p>
        </p:txBody>
      </p:sp>
      <p:sp>
        <p:nvSpPr>
          <p:cNvPr id="23" name="Oval 26"/>
          <p:cNvSpPr>
            <a:spLocks noChangeArrowheads="1"/>
          </p:cNvSpPr>
          <p:nvPr/>
        </p:nvSpPr>
        <p:spPr bwMode="auto">
          <a:xfrm>
            <a:off x="4824685" y="3016399"/>
            <a:ext cx="338137" cy="338137"/>
          </a:xfrm>
          <a:prstGeom prst="ellipse">
            <a:avLst/>
          </a:prstGeom>
          <a:noFill/>
          <a:ln w="43" cap="flat" cmpd="sng">
            <a:solidFill>
              <a:schemeClr val="accent4"/>
            </a:solidFill>
            <a:round/>
            <a:headEnd/>
            <a:tailEnd/>
          </a:ln>
          <a:extLst>
            <a:ext uri="{909E8E84-426E-40DD-AFC4-6F175D3DCCD1}">
              <a14:hiddenFill xmlns:a14="http://schemas.microsoft.com/office/drawing/2010/main">
                <a:solidFill>
                  <a:srgbClr val="FFFFFF"/>
                </a:solidFill>
              </a14:hiddenFill>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latin typeface="+mn-lt"/>
              <a:sym typeface="宋体" pitchFamily="2" charset="-122"/>
            </a:endParaRPr>
          </a:p>
        </p:txBody>
      </p:sp>
      <p:sp>
        <p:nvSpPr>
          <p:cNvPr id="24" name="Oval 27"/>
          <p:cNvSpPr>
            <a:spLocks noChangeArrowheads="1"/>
          </p:cNvSpPr>
          <p:nvPr/>
        </p:nvSpPr>
        <p:spPr bwMode="auto">
          <a:xfrm>
            <a:off x="4383360" y="4505474"/>
            <a:ext cx="334962" cy="339725"/>
          </a:xfrm>
          <a:prstGeom prst="ellipse">
            <a:avLst/>
          </a:prstGeom>
          <a:solidFill>
            <a:schemeClr val="bg1"/>
          </a:solidFill>
          <a:ln w="9525" cmpd="sng">
            <a:solidFill>
              <a:srgbClr val="7F7F7F"/>
            </a:solidFill>
            <a:bevel/>
            <a:headEnd/>
            <a:tailEnd/>
          </a:ln>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25" name="Freeform 28"/>
          <p:cNvSpPr>
            <a:spLocks noEditPoints="1" noChangeArrowheads="1"/>
          </p:cNvSpPr>
          <p:nvPr/>
        </p:nvSpPr>
        <p:spPr bwMode="auto">
          <a:xfrm>
            <a:off x="4484960" y="4570561"/>
            <a:ext cx="133350" cy="209550"/>
          </a:xfrm>
          <a:custGeom>
            <a:avLst/>
            <a:gdLst>
              <a:gd name="T0" fmla="*/ 35 w 69"/>
              <a:gd name="T1" fmla="*/ 110 h 110"/>
              <a:gd name="T2" fmla="*/ 15 w 69"/>
              <a:gd name="T3" fmla="*/ 56 h 110"/>
              <a:gd name="T4" fmla="*/ 14 w 69"/>
              <a:gd name="T5" fmla="*/ 86 h 110"/>
              <a:gd name="T6" fmla="*/ 10 w 69"/>
              <a:gd name="T7" fmla="*/ 38 h 110"/>
              <a:gd name="T8" fmla="*/ 35 w 69"/>
              <a:gd name="T9" fmla="*/ 33 h 110"/>
              <a:gd name="T10" fmla="*/ 59 w 69"/>
              <a:gd name="T11" fmla="*/ 38 h 110"/>
              <a:gd name="T12" fmla="*/ 55 w 69"/>
              <a:gd name="T13" fmla="*/ 86 h 110"/>
              <a:gd name="T14" fmla="*/ 55 w 69"/>
              <a:gd name="T15" fmla="*/ 56 h 110"/>
              <a:gd name="T16" fmla="*/ 35 w 69"/>
              <a:gd name="T17" fmla="*/ 110 h 110"/>
              <a:gd name="T18" fmla="*/ 35 w 69"/>
              <a:gd name="T19" fmla="*/ 0 h 110"/>
              <a:gd name="T20" fmla="*/ 49 w 69"/>
              <a:gd name="T21" fmla="*/ 14 h 110"/>
              <a:gd name="T22" fmla="*/ 35 w 69"/>
              <a:gd name="T23" fmla="*/ 29 h 110"/>
              <a:gd name="T24" fmla="*/ 20 w 69"/>
              <a:gd name="T25" fmla="*/ 14 h 110"/>
              <a:gd name="T26" fmla="*/ 35 w 69"/>
              <a:gd name="T27" fmla="*/ 0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
              <a:gd name="T43" fmla="*/ 0 h 110"/>
              <a:gd name="T44" fmla="*/ 69 w 69"/>
              <a:gd name="T45" fmla="*/ 110 h 1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 h="110">
                <a:moveTo>
                  <a:pt x="35" y="110"/>
                </a:moveTo>
                <a:cubicBezTo>
                  <a:pt x="8" y="88"/>
                  <a:pt x="24" y="71"/>
                  <a:pt x="15" y="56"/>
                </a:cubicBezTo>
                <a:cubicBezTo>
                  <a:pt x="13" y="66"/>
                  <a:pt x="11" y="72"/>
                  <a:pt x="14" y="86"/>
                </a:cubicBezTo>
                <a:cubicBezTo>
                  <a:pt x="1" y="72"/>
                  <a:pt x="0" y="44"/>
                  <a:pt x="10" y="38"/>
                </a:cubicBezTo>
                <a:cubicBezTo>
                  <a:pt x="20" y="32"/>
                  <a:pt x="26" y="33"/>
                  <a:pt x="35" y="33"/>
                </a:cubicBezTo>
                <a:cubicBezTo>
                  <a:pt x="43" y="33"/>
                  <a:pt x="49" y="32"/>
                  <a:pt x="59" y="38"/>
                </a:cubicBezTo>
                <a:cubicBezTo>
                  <a:pt x="69" y="44"/>
                  <a:pt x="68" y="72"/>
                  <a:pt x="55" y="86"/>
                </a:cubicBezTo>
                <a:cubicBezTo>
                  <a:pt x="58" y="72"/>
                  <a:pt x="56" y="66"/>
                  <a:pt x="55" y="56"/>
                </a:cubicBezTo>
                <a:cubicBezTo>
                  <a:pt x="45" y="71"/>
                  <a:pt x="61" y="88"/>
                  <a:pt x="35" y="110"/>
                </a:cubicBezTo>
                <a:close/>
                <a:moveTo>
                  <a:pt x="35" y="0"/>
                </a:moveTo>
                <a:cubicBezTo>
                  <a:pt x="42" y="0"/>
                  <a:pt x="49" y="6"/>
                  <a:pt x="49" y="14"/>
                </a:cubicBezTo>
                <a:cubicBezTo>
                  <a:pt x="49" y="22"/>
                  <a:pt x="42" y="29"/>
                  <a:pt x="35" y="29"/>
                </a:cubicBezTo>
                <a:cubicBezTo>
                  <a:pt x="27" y="29"/>
                  <a:pt x="20" y="22"/>
                  <a:pt x="20" y="14"/>
                </a:cubicBezTo>
                <a:cubicBezTo>
                  <a:pt x="20" y="6"/>
                  <a:pt x="27" y="0"/>
                  <a:pt x="35" y="0"/>
                </a:cubicBezTo>
                <a:close/>
              </a:path>
            </a:pathLst>
          </a:custGeom>
          <a:solidFill>
            <a:srgbClr val="7F7F7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26" name="Freeform 29"/>
          <p:cNvSpPr>
            <a:spLocks noEditPoints="1" noChangeArrowheads="1"/>
          </p:cNvSpPr>
          <p:nvPr/>
        </p:nvSpPr>
        <p:spPr bwMode="auto">
          <a:xfrm>
            <a:off x="2994297" y="2248049"/>
            <a:ext cx="130175" cy="211137"/>
          </a:xfrm>
          <a:custGeom>
            <a:avLst/>
            <a:gdLst>
              <a:gd name="T0" fmla="*/ 34 w 68"/>
              <a:gd name="T1" fmla="*/ 110 h 110"/>
              <a:gd name="T2" fmla="*/ 14 w 68"/>
              <a:gd name="T3" fmla="*/ 56 h 110"/>
              <a:gd name="T4" fmla="*/ 13 w 68"/>
              <a:gd name="T5" fmla="*/ 86 h 110"/>
              <a:gd name="T6" fmla="*/ 10 w 68"/>
              <a:gd name="T7" fmla="*/ 38 h 110"/>
              <a:gd name="T8" fmla="*/ 34 w 68"/>
              <a:gd name="T9" fmla="*/ 34 h 110"/>
              <a:gd name="T10" fmla="*/ 58 w 68"/>
              <a:gd name="T11" fmla="*/ 38 h 110"/>
              <a:gd name="T12" fmla="*/ 55 w 68"/>
              <a:gd name="T13" fmla="*/ 86 h 110"/>
              <a:gd name="T14" fmla="*/ 54 w 68"/>
              <a:gd name="T15" fmla="*/ 56 h 110"/>
              <a:gd name="T16" fmla="*/ 34 w 68"/>
              <a:gd name="T17" fmla="*/ 110 h 110"/>
              <a:gd name="T18" fmla="*/ 34 w 68"/>
              <a:gd name="T19" fmla="*/ 0 h 110"/>
              <a:gd name="T20" fmla="*/ 48 w 68"/>
              <a:gd name="T21" fmla="*/ 15 h 110"/>
              <a:gd name="T22" fmla="*/ 34 w 68"/>
              <a:gd name="T23" fmla="*/ 29 h 110"/>
              <a:gd name="T24" fmla="*/ 20 w 68"/>
              <a:gd name="T25" fmla="*/ 15 h 110"/>
              <a:gd name="T26" fmla="*/ 34 w 68"/>
              <a:gd name="T27" fmla="*/ 0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8"/>
              <a:gd name="T43" fmla="*/ 0 h 110"/>
              <a:gd name="T44" fmla="*/ 68 w 68"/>
              <a:gd name="T45" fmla="*/ 110 h 1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8" h="110">
                <a:moveTo>
                  <a:pt x="34" y="110"/>
                </a:moveTo>
                <a:cubicBezTo>
                  <a:pt x="8" y="89"/>
                  <a:pt x="23" y="72"/>
                  <a:pt x="14" y="56"/>
                </a:cubicBezTo>
                <a:cubicBezTo>
                  <a:pt x="12" y="66"/>
                  <a:pt x="11" y="72"/>
                  <a:pt x="13" y="86"/>
                </a:cubicBezTo>
                <a:cubicBezTo>
                  <a:pt x="0" y="72"/>
                  <a:pt x="0" y="45"/>
                  <a:pt x="10" y="38"/>
                </a:cubicBezTo>
                <a:cubicBezTo>
                  <a:pt x="19" y="33"/>
                  <a:pt x="26" y="34"/>
                  <a:pt x="34" y="34"/>
                </a:cubicBezTo>
                <a:cubicBezTo>
                  <a:pt x="43" y="34"/>
                  <a:pt x="49" y="33"/>
                  <a:pt x="58" y="38"/>
                </a:cubicBezTo>
                <a:cubicBezTo>
                  <a:pt x="68" y="45"/>
                  <a:pt x="68" y="72"/>
                  <a:pt x="55" y="86"/>
                </a:cubicBezTo>
                <a:cubicBezTo>
                  <a:pt x="57" y="72"/>
                  <a:pt x="56" y="66"/>
                  <a:pt x="54" y="56"/>
                </a:cubicBezTo>
                <a:cubicBezTo>
                  <a:pt x="45" y="72"/>
                  <a:pt x="61" y="89"/>
                  <a:pt x="34" y="110"/>
                </a:cubicBezTo>
                <a:close/>
                <a:moveTo>
                  <a:pt x="34" y="0"/>
                </a:moveTo>
                <a:cubicBezTo>
                  <a:pt x="42" y="0"/>
                  <a:pt x="48" y="7"/>
                  <a:pt x="48" y="15"/>
                </a:cubicBezTo>
                <a:cubicBezTo>
                  <a:pt x="48" y="22"/>
                  <a:pt x="42" y="29"/>
                  <a:pt x="34" y="29"/>
                </a:cubicBezTo>
                <a:cubicBezTo>
                  <a:pt x="26" y="29"/>
                  <a:pt x="20" y="22"/>
                  <a:pt x="20" y="15"/>
                </a:cubicBezTo>
                <a:cubicBezTo>
                  <a:pt x="20" y="7"/>
                  <a:pt x="26" y="0"/>
                  <a:pt x="34" y="0"/>
                </a:cubicBez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27" name="Freeform 30"/>
          <p:cNvSpPr>
            <a:spLocks noEditPoints="1" noChangeArrowheads="1"/>
          </p:cNvSpPr>
          <p:nvPr/>
        </p:nvSpPr>
        <p:spPr bwMode="auto">
          <a:xfrm>
            <a:off x="4484960" y="1308249"/>
            <a:ext cx="133350" cy="212725"/>
          </a:xfrm>
          <a:custGeom>
            <a:avLst/>
            <a:gdLst>
              <a:gd name="T0" fmla="*/ 35 w 69"/>
              <a:gd name="T1" fmla="*/ 110 h 110"/>
              <a:gd name="T2" fmla="*/ 15 w 69"/>
              <a:gd name="T3" fmla="*/ 56 h 110"/>
              <a:gd name="T4" fmla="*/ 14 w 69"/>
              <a:gd name="T5" fmla="*/ 86 h 110"/>
              <a:gd name="T6" fmla="*/ 10 w 69"/>
              <a:gd name="T7" fmla="*/ 38 h 110"/>
              <a:gd name="T8" fmla="*/ 35 w 69"/>
              <a:gd name="T9" fmla="*/ 34 h 110"/>
              <a:gd name="T10" fmla="*/ 59 w 69"/>
              <a:gd name="T11" fmla="*/ 38 h 110"/>
              <a:gd name="T12" fmla="*/ 55 w 69"/>
              <a:gd name="T13" fmla="*/ 86 h 110"/>
              <a:gd name="T14" fmla="*/ 55 w 69"/>
              <a:gd name="T15" fmla="*/ 56 h 110"/>
              <a:gd name="T16" fmla="*/ 35 w 69"/>
              <a:gd name="T17" fmla="*/ 110 h 110"/>
              <a:gd name="T18" fmla="*/ 35 w 69"/>
              <a:gd name="T19" fmla="*/ 0 h 110"/>
              <a:gd name="T20" fmla="*/ 49 w 69"/>
              <a:gd name="T21" fmla="*/ 15 h 110"/>
              <a:gd name="T22" fmla="*/ 35 w 69"/>
              <a:gd name="T23" fmla="*/ 29 h 110"/>
              <a:gd name="T24" fmla="*/ 20 w 69"/>
              <a:gd name="T25" fmla="*/ 15 h 110"/>
              <a:gd name="T26" fmla="*/ 35 w 69"/>
              <a:gd name="T27" fmla="*/ 0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
              <a:gd name="T43" fmla="*/ 0 h 110"/>
              <a:gd name="T44" fmla="*/ 69 w 69"/>
              <a:gd name="T45" fmla="*/ 110 h 1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 h="110">
                <a:moveTo>
                  <a:pt x="35" y="110"/>
                </a:moveTo>
                <a:cubicBezTo>
                  <a:pt x="8" y="89"/>
                  <a:pt x="24" y="72"/>
                  <a:pt x="15" y="56"/>
                </a:cubicBezTo>
                <a:cubicBezTo>
                  <a:pt x="13" y="66"/>
                  <a:pt x="11" y="72"/>
                  <a:pt x="14" y="86"/>
                </a:cubicBezTo>
                <a:cubicBezTo>
                  <a:pt x="1" y="72"/>
                  <a:pt x="0" y="45"/>
                  <a:pt x="10" y="38"/>
                </a:cubicBezTo>
                <a:cubicBezTo>
                  <a:pt x="20" y="33"/>
                  <a:pt x="26" y="34"/>
                  <a:pt x="35" y="34"/>
                </a:cubicBezTo>
                <a:cubicBezTo>
                  <a:pt x="43" y="34"/>
                  <a:pt x="49" y="33"/>
                  <a:pt x="59" y="38"/>
                </a:cubicBezTo>
                <a:cubicBezTo>
                  <a:pt x="69" y="45"/>
                  <a:pt x="68" y="72"/>
                  <a:pt x="55" y="86"/>
                </a:cubicBezTo>
                <a:cubicBezTo>
                  <a:pt x="58" y="72"/>
                  <a:pt x="56" y="66"/>
                  <a:pt x="55" y="56"/>
                </a:cubicBezTo>
                <a:cubicBezTo>
                  <a:pt x="45" y="72"/>
                  <a:pt x="61" y="89"/>
                  <a:pt x="35" y="110"/>
                </a:cubicBezTo>
                <a:close/>
                <a:moveTo>
                  <a:pt x="35" y="0"/>
                </a:moveTo>
                <a:cubicBezTo>
                  <a:pt x="42" y="0"/>
                  <a:pt x="49" y="7"/>
                  <a:pt x="49" y="15"/>
                </a:cubicBezTo>
                <a:cubicBezTo>
                  <a:pt x="49" y="22"/>
                  <a:pt x="42" y="29"/>
                  <a:pt x="35" y="29"/>
                </a:cubicBezTo>
                <a:cubicBezTo>
                  <a:pt x="27" y="29"/>
                  <a:pt x="20" y="22"/>
                  <a:pt x="20" y="15"/>
                </a:cubicBezTo>
                <a:cubicBezTo>
                  <a:pt x="20" y="7"/>
                  <a:pt x="27" y="0"/>
                  <a:pt x="35" y="0"/>
                </a:cubicBezTo>
                <a:close/>
              </a:path>
            </a:pathLst>
          </a:cu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28" name="Freeform 31"/>
          <p:cNvSpPr>
            <a:spLocks noEditPoints="1" noChangeArrowheads="1"/>
          </p:cNvSpPr>
          <p:nvPr/>
        </p:nvSpPr>
        <p:spPr bwMode="auto">
          <a:xfrm>
            <a:off x="5870847" y="1754336"/>
            <a:ext cx="130175" cy="211138"/>
          </a:xfrm>
          <a:custGeom>
            <a:avLst/>
            <a:gdLst>
              <a:gd name="T0" fmla="*/ 34 w 68"/>
              <a:gd name="T1" fmla="*/ 110 h 110"/>
              <a:gd name="T2" fmla="*/ 14 w 68"/>
              <a:gd name="T3" fmla="*/ 56 h 110"/>
              <a:gd name="T4" fmla="*/ 13 w 68"/>
              <a:gd name="T5" fmla="*/ 85 h 110"/>
              <a:gd name="T6" fmla="*/ 10 w 68"/>
              <a:gd name="T7" fmla="*/ 38 h 110"/>
              <a:gd name="T8" fmla="*/ 34 w 68"/>
              <a:gd name="T9" fmla="*/ 33 h 110"/>
              <a:gd name="T10" fmla="*/ 58 w 68"/>
              <a:gd name="T11" fmla="*/ 38 h 110"/>
              <a:gd name="T12" fmla="*/ 55 w 68"/>
              <a:gd name="T13" fmla="*/ 85 h 110"/>
              <a:gd name="T14" fmla="*/ 54 w 68"/>
              <a:gd name="T15" fmla="*/ 56 h 110"/>
              <a:gd name="T16" fmla="*/ 34 w 68"/>
              <a:gd name="T17" fmla="*/ 110 h 110"/>
              <a:gd name="T18" fmla="*/ 34 w 68"/>
              <a:gd name="T19" fmla="*/ 0 h 110"/>
              <a:gd name="T20" fmla="*/ 48 w 68"/>
              <a:gd name="T21" fmla="*/ 14 h 110"/>
              <a:gd name="T22" fmla="*/ 34 w 68"/>
              <a:gd name="T23" fmla="*/ 28 h 110"/>
              <a:gd name="T24" fmla="*/ 20 w 68"/>
              <a:gd name="T25" fmla="*/ 14 h 110"/>
              <a:gd name="T26" fmla="*/ 34 w 68"/>
              <a:gd name="T27" fmla="*/ 0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8"/>
              <a:gd name="T43" fmla="*/ 0 h 110"/>
              <a:gd name="T44" fmla="*/ 68 w 68"/>
              <a:gd name="T45" fmla="*/ 110 h 1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8" h="110">
                <a:moveTo>
                  <a:pt x="34" y="110"/>
                </a:moveTo>
                <a:cubicBezTo>
                  <a:pt x="8" y="88"/>
                  <a:pt x="23" y="71"/>
                  <a:pt x="14" y="56"/>
                </a:cubicBezTo>
                <a:cubicBezTo>
                  <a:pt x="12" y="65"/>
                  <a:pt x="11" y="72"/>
                  <a:pt x="13" y="85"/>
                </a:cubicBezTo>
                <a:cubicBezTo>
                  <a:pt x="0" y="71"/>
                  <a:pt x="0" y="44"/>
                  <a:pt x="10" y="38"/>
                </a:cubicBezTo>
                <a:cubicBezTo>
                  <a:pt x="19" y="32"/>
                  <a:pt x="25" y="33"/>
                  <a:pt x="34" y="33"/>
                </a:cubicBezTo>
                <a:cubicBezTo>
                  <a:pt x="42" y="33"/>
                  <a:pt x="49" y="32"/>
                  <a:pt x="58" y="38"/>
                </a:cubicBezTo>
                <a:cubicBezTo>
                  <a:pt x="68" y="44"/>
                  <a:pt x="68" y="71"/>
                  <a:pt x="55" y="85"/>
                </a:cubicBezTo>
                <a:cubicBezTo>
                  <a:pt x="57" y="72"/>
                  <a:pt x="56" y="65"/>
                  <a:pt x="54" y="56"/>
                </a:cubicBezTo>
                <a:cubicBezTo>
                  <a:pt x="45" y="71"/>
                  <a:pt x="60" y="88"/>
                  <a:pt x="34" y="110"/>
                </a:cubicBezTo>
                <a:close/>
                <a:moveTo>
                  <a:pt x="34" y="0"/>
                </a:moveTo>
                <a:cubicBezTo>
                  <a:pt x="42" y="0"/>
                  <a:pt x="48" y="6"/>
                  <a:pt x="48" y="14"/>
                </a:cubicBezTo>
                <a:cubicBezTo>
                  <a:pt x="48" y="22"/>
                  <a:pt x="42" y="28"/>
                  <a:pt x="34" y="28"/>
                </a:cubicBezTo>
                <a:cubicBezTo>
                  <a:pt x="26" y="28"/>
                  <a:pt x="20" y="22"/>
                  <a:pt x="20" y="14"/>
                </a:cubicBezTo>
                <a:cubicBezTo>
                  <a:pt x="20" y="6"/>
                  <a:pt x="26" y="0"/>
                  <a:pt x="34" y="0"/>
                </a:cubicBez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29" name="Freeform 32"/>
          <p:cNvSpPr>
            <a:spLocks noEditPoints="1" noChangeArrowheads="1"/>
          </p:cNvSpPr>
          <p:nvPr/>
        </p:nvSpPr>
        <p:spPr bwMode="auto">
          <a:xfrm>
            <a:off x="3935685" y="3079899"/>
            <a:ext cx="131762" cy="211137"/>
          </a:xfrm>
          <a:custGeom>
            <a:avLst/>
            <a:gdLst>
              <a:gd name="T0" fmla="*/ 34 w 68"/>
              <a:gd name="T1" fmla="*/ 110 h 110"/>
              <a:gd name="T2" fmla="*/ 14 w 68"/>
              <a:gd name="T3" fmla="*/ 56 h 110"/>
              <a:gd name="T4" fmla="*/ 13 w 68"/>
              <a:gd name="T5" fmla="*/ 86 h 110"/>
              <a:gd name="T6" fmla="*/ 10 w 68"/>
              <a:gd name="T7" fmla="*/ 38 h 110"/>
              <a:gd name="T8" fmla="*/ 34 w 68"/>
              <a:gd name="T9" fmla="*/ 34 h 110"/>
              <a:gd name="T10" fmla="*/ 58 w 68"/>
              <a:gd name="T11" fmla="*/ 38 h 110"/>
              <a:gd name="T12" fmla="*/ 55 w 68"/>
              <a:gd name="T13" fmla="*/ 86 h 110"/>
              <a:gd name="T14" fmla="*/ 54 w 68"/>
              <a:gd name="T15" fmla="*/ 56 h 110"/>
              <a:gd name="T16" fmla="*/ 34 w 68"/>
              <a:gd name="T17" fmla="*/ 110 h 110"/>
              <a:gd name="T18" fmla="*/ 34 w 68"/>
              <a:gd name="T19" fmla="*/ 0 h 110"/>
              <a:gd name="T20" fmla="*/ 48 w 68"/>
              <a:gd name="T21" fmla="*/ 14 h 110"/>
              <a:gd name="T22" fmla="*/ 34 w 68"/>
              <a:gd name="T23" fmla="*/ 29 h 110"/>
              <a:gd name="T24" fmla="*/ 20 w 68"/>
              <a:gd name="T25" fmla="*/ 14 h 110"/>
              <a:gd name="T26" fmla="*/ 34 w 68"/>
              <a:gd name="T27" fmla="*/ 0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8"/>
              <a:gd name="T43" fmla="*/ 0 h 110"/>
              <a:gd name="T44" fmla="*/ 68 w 68"/>
              <a:gd name="T45" fmla="*/ 110 h 1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8" h="110">
                <a:moveTo>
                  <a:pt x="34" y="110"/>
                </a:moveTo>
                <a:cubicBezTo>
                  <a:pt x="8" y="88"/>
                  <a:pt x="23" y="71"/>
                  <a:pt x="14" y="56"/>
                </a:cubicBezTo>
                <a:cubicBezTo>
                  <a:pt x="12" y="66"/>
                  <a:pt x="11" y="72"/>
                  <a:pt x="13" y="86"/>
                </a:cubicBezTo>
                <a:cubicBezTo>
                  <a:pt x="0" y="72"/>
                  <a:pt x="0" y="44"/>
                  <a:pt x="10" y="38"/>
                </a:cubicBezTo>
                <a:cubicBezTo>
                  <a:pt x="19" y="32"/>
                  <a:pt x="26" y="34"/>
                  <a:pt x="34" y="34"/>
                </a:cubicBezTo>
                <a:cubicBezTo>
                  <a:pt x="43" y="34"/>
                  <a:pt x="49" y="32"/>
                  <a:pt x="58" y="38"/>
                </a:cubicBezTo>
                <a:cubicBezTo>
                  <a:pt x="68" y="44"/>
                  <a:pt x="68" y="72"/>
                  <a:pt x="55" y="86"/>
                </a:cubicBezTo>
                <a:cubicBezTo>
                  <a:pt x="57" y="72"/>
                  <a:pt x="56" y="66"/>
                  <a:pt x="54" y="56"/>
                </a:cubicBezTo>
                <a:cubicBezTo>
                  <a:pt x="45" y="71"/>
                  <a:pt x="60" y="88"/>
                  <a:pt x="34" y="110"/>
                </a:cubicBezTo>
                <a:close/>
                <a:moveTo>
                  <a:pt x="34" y="0"/>
                </a:moveTo>
                <a:cubicBezTo>
                  <a:pt x="42" y="0"/>
                  <a:pt x="48" y="6"/>
                  <a:pt x="48" y="14"/>
                </a:cubicBezTo>
                <a:cubicBezTo>
                  <a:pt x="48" y="22"/>
                  <a:pt x="42" y="29"/>
                  <a:pt x="34" y="29"/>
                </a:cubicBezTo>
                <a:cubicBezTo>
                  <a:pt x="26" y="29"/>
                  <a:pt x="20" y="22"/>
                  <a:pt x="20" y="14"/>
                </a:cubicBezTo>
                <a:cubicBezTo>
                  <a:pt x="20" y="6"/>
                  <a:pt x="26" y="0"/>
                  <a:pt x="34" y="0"/>
                </a:cubicBezTo>
                <a:close/>
              </a:path>
            </a:pathLst>
          </a:custGeom>
          <a:solidFill>
            <a:schemeClr val="accent4"/>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30" name="Freeform 33"/>
          <p:cNvSpPr>
            <a:spLocks noEditPoints="1" noChangeArrowheads="1"/>
          </p:cNvSpPr>
          <p:nvPr/>
        </p:nvSpPr>
        <p:spPr bwMode="auto">
          <a:xfrm>
            <a:off x="4927872" y="3079899"/>
            <a:ext cx="131763" cy="211137"/>
          </a:xfrm>
          <a:custGeom>
            <a:avLst/>
            <a:gdLst>
              <a:gd name="T0" fmla="*/ 34 w 68"/>
              <a:gd name="T1" fmla="*/ 110 h 110"/>
              <a:gd name="T2" fmla="*/ 14 w 68"/>
              <a:gd name="T3" fmla="*/ 56 h 110"/>
              <a:gd name="T4" fmla="*/ 13 w 68"/>
              <a:gd name="T5" fmla="*/ 86 h 110"/>
              <a:gd name="T6" fmla="*/ 10 w 68"/>
              <a:gd name="T7" fmla="*/ 38 h 110"/>
              <a:gd name="T8" fmla="*/ 34 w 68"/>
              <a:gd name="T9" fmla="*/ 34 h 110"/>
              <a:gd name="T10" fmla="*/ 58 w 68"/>
              <a:gd name="T11" fmla="*/ 38 h 110"/>
              <a:gd name="T12" fmla="*/ 55 w 68"/>
              <a:gd name="T13" fmla="*/ 86 h 110"/>
              <a:gd name="T14" fmla="*/ 54 w 68"/>
              <a:gd name="T15" fmla="*/ 56 h 110"/>
              <a:gd name="T16" fmla="*/ 34 w 68"/>
              <a:gd name="T17" fmla="*/ 110 h 110"/>
              <a:gd name="T18" fmla="*/ 34 w 68"/>
              <a:gd name="T19" fmla="*/ 0 h 110"/>
              <a:gd name="T20" fmla="*/ 48 w 68"/>
              <a:gd name="T21" fmla="*/ 15 h 110"/>
              <a:gd name="T22" fmla="*/ 34 w 68"/>
              <a:gd name="T23" fmla="*/ 29 h 110"/>
              <a:gd name="T24" fmla="*/ 20 w 68"/>
              <a:gd name="T25" fmla="*/ 15 h 110"/>
              <a:gd name="T26" fmla="*/ 34 w 68"/>
              <a:gd name="T27" fmla="*/ 0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8"/>
              <a:gd name="T43" fmla="*/ 0 h 110"/>
              <a:gd name="T44" fmla="*/ 68 w 68"/>
              <a:gd name="T45" fmla="*/ 110 h 1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8" h="110">
                <a:moveTo>
                  <a:pt x="34" y="110"/>
                </a:moveTo>
                <a:cubicBezTo>
                  <a:pt x="7" y="89"/>
                  <a:pt x="23" y="72"/>
                  <a:pt x="14" y="56"/>
                </a:cubicBezTo>
                <a:cubicBezTo>
                  <a:pt x="12" y="66"/>
                  <a:pt x="11" y="72"/>
                  <a:pt x="13" y="86"/>
                </a:cubicBezTo>
                <a:cubicBezTo>
                  <a:pt x="0" y="72"/>
                  <a:pt x="0" y="45"/>
                  <a:pt x="10" y="38"/>
                </a:cubicBezTo>
                <a:cubicBezTo>
                  <a:pt x="19" y="33"/>
                  <a:pt x="25" y="34"/>
                  <a:pt x="34" y="34"/>
                </a:cubicBezTo>
                <a:cubicBezTo>
                  <a:pt x="42" y="34"/>
                  <a:pt x="49" y="33"/>
                  <a:pt x="58" y="38"/>
                </a:cubicBezTo>
                <a:cubicBezTo>
                  <a:pt x="68" y="45"/>
                  <a:pt x="68" y="72"/>
                  <a:pt x="55" y="86"/>
                </a:cubicBezTo>
                <a:cubicBezTo>
                  <a:pt x="57" y="72"/>
                  <a:pt x="56" y="66"/>
                  <a:pt x="54" y="56"/>
                </a:cubicBezTo>
                <a:cubicBezTo>
                  <a:pt x="45" y="72"/>
                  <a:pt x="60" y="89"/>
                  <a:pt x="34" y="110"/>
                </a:cubicBezTo>
                <a:close/>
                <a:moveTo>
                  <a:pt x="34" y="0"/>
                </a:moveTo>
                <a:cubicBezTo>
                  <a:pt x="42" y="0"/>
                  <a:pt x="48" y="7"/>
                  <a:pt x="48" y="15"/>
                </a:cubicBezTo>
                <a:cubicBezTo>
                  <a:pt x="48" y="22"/>
                  <a:pt x="42" y="29"/>
                  <a:pt x="34" y="29"/>
                </a:cubicBezTo>
                <a:cubicBezTo>
                  <a:pt x="26" y="29"/>
                  <a:pt x="20" y="22"/>
                  <a:pt x="20" y="15"/>
                </a:cubicBezTo>
                <a:cubicBezTo>
                  <a:pt x="20" y="7"/>
                  <a:pt x="26" y="0"/>
                  <a:pt x="34" y="0"/>
                </a:cubicBezTo>
                <a:close/>
              </a:path>
            </a:pathLst>
          </a:custGeom>
          <a:solidFill>
            <a:schemeClr val="accent4"/>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31" name="Freeform 34"/>
          <p:cNvSpPr>
            <a:spLocks noEditPoints="1" noChangeArrowheads="1"/>
          </p:cNvSpPr>
          <p:nvPr/>
        </p:nvSpPr>
        <p:spPr bwMode="auto">
          <a:xfrm>
            <a:off x="2714897" y="3079899"/>
            <a:ext cx="130175" cy="211137"/>
          </a:xfrm>
          <a:custGeom>
            <a:avLst/>
            <a:gdLst>
              <a:gd name="T0" fmla="*/ 34 w 68"/>
              <a:gd name="T1" fmla="*/ 110 h 110"/>
              <a:gd name="T2" fmla="*/ 14 w 68"/>
              <a:gd name="T3" fmla="*/ 56 h 110"/>
              <a:gd name="T4" fmla="*/ 13 w 68"/>
              <a:gd name="T5" fmla="*/ 86 h 110"/>
              <a:gd name="T6" fmla="*/ 10 w 68"/>
              <a:gd name="T7" fmla="*/ 38 h 110"/>
              <a:gd name="T8" fmla="*/ 34 w 68"/>
              <a:gd name="T9" fmla="*/ 34 h 110"/>
              <a:gd name="T10" fmla="*/ 58 w 68"/>
              <a:gd name="T11" fmla="*/ 38 h 110"/>
              <a:gd name="T12" fmla="*/ 55 w 68"/>
              <a:gd name="T13" fmla="*/ 86 h 110"/>
              <a:gd name="T14" fmla="*/ 54 w 68"/>
              <a:gd name="T15" fmla="*/ 56 h 110"/>
              <a:gd name="T16" fmla="*/ 34 w 68"/>
              <a:gd name="T17" fmla="*/ 110 h 110"/>
              <a:gd name="T18" fmla="*/ 34 w 68"/>
              <a:gd name="T19" fmla="*/ 0 h 110"/>
              <a:gd name="T20" fmla="*/ 48 w 68"/>
              <a:gd name="T21" fmla="*/ 15 h 110"/>
              <a:gd name="T22" fmla="*/ 34 w 68"/>
              <a:gd name="T23" fmla="*/ 29 h 110"/>
              <a:gd name="T24" fmla="*/ 20 w 68"/>
              <a:gd name="T25" fmla="*/ 15 h 110"/>
              <a:gd name="T26" fmla="*/ 34 w 68"/>
              <a:gd name="T27" fmla="*/ 0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8"/>
              <a:gd name="T43" fmla="*/ 0 h 110"/>
              <a:gd name="T44" fmla="*/ 68 w 68"/>
              <a:gd name="T45" fmla="*/ 110 h 1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8" h="110">
                <a:moveTo>
                  <a:pt x="34" y="110"/>
                </a:moveTo>
                <a:cubicBezTo>
                  <a:pt x="8" y="89"/>
                  <a:pt x="24" y="72"/>
                  <a:pt x="14" y="56"/>
                </a:cubicBezTo>
                <a:cubicBezTo>
                  <a:pt x="12" y="66"/>
                  <a:pt x="11" y="72"/>
                  <a:pt x="13" y="86"/>
                </a:cubicBezTo>
                <a:cubicBezTo>
                  <a:pt x="1" y="72"/>
                  <a:pt x="0" y="45"/>
                  <a:pt x="10" y="38"/>
                </a:cubicBezTo>
                <a:cubicBezTo>
                  <a:pt x="19" y="33"/>
                  <a:pt x="26" y="34"/>
                  <a:pt x="34" y="34"/>
                </a:cubicBezTo>
                <a:cubicBezTo>
                  <a:pt x="43" y="34"/>
                  <a:pt x="49" y="33"/>
                  <a:pt x="58" y="38"/>
                </a:cubicBezTo>
                <a:cubicBezTo>
                  <a:pt x="68" y="45"/>
                  <a:pt x="68" y="72"/>
                  <a:pt x="55" y="86"/>
                </a:cubicBezTo>
                <a:cubicBezTo>
                  <a:pt x="57" y="72"/>
                  <a:pt x="56" y="66"/>
                  <a:pt x="54" y="56"/>
                </a:cubicBezTo>
                <a:cubicBezTo>
                  <a:pt x="45" y="72"/>
                  <a:pt x="61" y="89"/>
                  <a:pt x="34" y="110"/>
                </a:cubicBezTo>
                <a:close/>
                <a:moveTo>
                  <a:pt x="34" y="0"/>
                </a:moveTo>
                <a:cubicBezTo>
                  <a:pt x="42" y="0"/>
                  <a:pt x="48" y="7"/>
                  <a:pt x="48" y="15"/>
                </a:cubicBezTo>
                <a:cubicBezTo>
                  <a:pt x="48" y="22"/>
                  <a:pt x="42" y="29"/>
                  <a:pt x="34" y="29"/>
                </a:cubicBezTo>
                <a:cubicBezTo>
                  <a:pt x="26" y="29"/>
                  <a:pt x="20" y="22"/>
                  <a:pt x="20" y="15"/>
                </a:cubicBezTo>
                <a:cubicBezTo>
                  <a:pt x="20" y="7"/>
                  <a:pt x="26" y="0"/>
                  <a:pt x="34" y="0"/>
                </a:cubicBez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32" name="Freeform 35"/>
          <p:cNvSpPr>
            <a:spLocks noEditPoints="1" noChangeArrowheads="1"/>
          </p:cNvSpPr>
          <p:nvPr/>
        </p:nvSpPr>
        <p:spPr bwMode="auto">
          <a:xfrm>
            <a:off x="6418535" y="2302024"/>
            <a:ext cx="133350" cy="212725"/>
          </a:xfrm>
          <a:custGeom>
            <a:avLst/>
            <a:gdLst>
              <a:gd name="T0" fmla="*/ 34 w 69"/>
              <a:gd name="T1" fmla="*/ 110 h 110"/>
              <a:gd name="T2" fmla="*/ 14 w 69"/>
              <a:gd name="T3" fmla="*/ 56 h 110"/>
              <a:gd name="T4" fmla="*/ 14 w 69"/>
              <a:gd name="T5" fmla="*/ 86 h 110"/>
              <a:gd name="T6" fmla="*/ 10 w 69"/>
              <a:gd name="T7" fmla="*/ 38 h 110"/>
              <a:gd name="T8" fmla="*/ 34 w 69"/>
              <a:gd name="T9" fmla="*/ 34 h 110"/>
              <a:gd name="T10" fmla="*/ 58 w 69"/>
              <a:gd name="T11" fmla="*/ 38 h 110"/>
              <a:gd name="T12" fmla="*/ 55 w 69"/>
              <a:gd name="T13" fmla="*/ 86 h 110"/>
              <a:gd name="T14" fmla="*/ 54 w 69"/>
              <a:gd name="T15" fmla="*/ 56 h 110"/>
              <a:gd name="T16" fmla="*/ 34 w 69"/>
              <a:gd name="T17" fmla="*/ 110 h 110"/>
              <a:gd name="T18" fmla="*/ 34 w 69"/>
              <a:gd name="T19" fmla="*/ 0 h 110"/>
              <a:gd name="T20" fmla="*/ 49 w 69"/>
              <a:gd name="T21" fmla="*/ 15 h 110"/>
              <a:gd name="T22" fmla="*/ 34 w 69"/>
              <a:gd name="T23" fmla="*/ 29 h 110"/>
              <a:gd name="T24" fmla="*/ 20 w 69"/>
              <a:gd name="T25" fmla="*/ 15 h 110"/>
              <a:gd name="T26" fmla="*/ 34 w 69"/>
              <a:gd name="T27" fmla="*/ 0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
              <a:gd name="T43" fmla="*/ 0 h 110"/>
              <a:gd name="T44" fmla="*/ 69 w 69"/>
              <a:gd name="T45" fmla="*/ 110 h 1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 h="110">
                <a:moveTo>
                  <a:pt x="34" y="110"/>
                </a:moveTo>
                <a:cubicBezTo>
                  <a:pt x="8" y="89"/>
                  <a:pt x="24" y="72"/>
                  <a:pt x="14" y="56"/>
                </a:cubicBezTo>
                <a:cubicBezTo>
                  <a:pt x="12" y="66"/>
                  <a:pt x="11" y="72"/>
                  <a:pt x="14" y="86"/>
                </a:cubicBezTo>
                <a:cubicBezTo>
                  <a:pt x="1" y="72"/>
                  <a:pt x="0" y="45"/>
                  <a:pt x="10" y="38"/>
                </a:cubicBezTo>
                <a:cubicBezTo>
                  <a:pt x="19" y="33"/>
                  <a:pt x="26" y="34"/>
                  <a:pt x="34" y="34"/>
                </a:cubicBezTo>
                <a:cubicBezTo>
                  <a:pt x="43" y="34"/>
                  <a:pt x="49" y="33"/>
                  <a:pt x="58" y="38"/>
                </a:cubicBezTo>
                <a:cubicBezTo>
                  <a:pt x="69" y="45"/>
                  <a:pt x="68" y="72"/>
                  <a:pt x="55" y="86"/>
                </a:cubicBezTo>
                <a:cubicBezTo>
                  <a:pt x="57" y="72"/>
                  <a:pt x="56" y="66"/>
                  <a:pt x="54" y="56"/>
                </a:cubicBezTo>
                <a:cubicBezTo>
                  <a:pt x="45" y="72"/>
                  <a:pt x="61" y="89"/>
                  <a:pt x="34" y="110"/>
                </a:cubicBezTo>
                <a:close/>
                <a:moveTo>
                  <a:pt x="34" y="0"/>
                </a:moveTo>
                <a:cubicBezTo>
                  <a:pt x="42" y="0"/>
                  <a:pt x="49" y="7"/>
                  <a:pt x="49" y="15"/>
                </a:cubicBezTo>
                <a:cubicBezTo>
                  <a:pt x="49" y="22"/>
                  <a:pt x="42" y="29"/>
                  <a:pt x="34" y="29"/>
                </a:cubicBezTo>
                <a:cubicBezTo>
                  <a:pt x="26" y="29"/>
                  <a:pt x="20" y="22"/>
                  <a:pt x="20" y="15"/>
                </a:cubicBezTo>
                <a:cubicBezTo>
                  <a:pt x="20" y="7"/>
                  <a:pt x="26" y="0"/>
                  <a:pt x="34" y="0"/>
                </a:cubicBezTo>
                <a:close/>
              </a:path>
            </a:pathLst>
          </a:cu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33" name="Freeform 36"/>
          <p:cNvSpPr>
            <a:spLocks noEditPoints="1" noChangeArrowheads="1"/>
          </p:cNvSpPr>
          <p:nvPr/>
        </p:nvSpPr>
        <p:spPr bwMode="auto">
          <a:xfrm>
            <a:off x="4877072" y="1051074"/>
            <a:ext cx="130175" cy="209550"/>
          </a:xfrm>
          <a:custGeom>
            <a:avLst/>
            <a:gdLst>
              <a:gd name="T0" fmla="*/ 34 w 68"/>
              <a:gd name="T1" fmla="*/ 109 h 109"/>
              <a:gd name="T2" fmla="*/ 14 w 68"/>
              <a:gd name="T3" fmla="*/ 55 h 109"/>
              <a:gd name="T4" fmla="*/ 13 w 68"/>
              <a:gd name="T5" fmla="*/ 85 h 109"/>
              <a:gd name="T6" fmla="*/ 10 w 68"/>
              <a:gd name="T7" fmla="*/ 38 h 109"/>
              <a:gd name="T8" fmla="*/ 34 w 68"/>
              <a:gd name="T9" fmla="*/ 33 h 109"/>
              <a:gd name="T10" fmla="*/ 58 w 68"/>
              <a:gd name="T11" fmla="*/ 38 h 109"/>
              <a:gd name="T12" fmla="*/ 55 w 68"/>
              <a:gd name="T13" fmla="*/ 85 h 109"/>
              <a:gd name="T14" fmla="*/ 54 w 68"/>
              <a:gd name="T15" fmla="*/ 55 h 109"/>
              <a:gd name="T16" fmla="*/ 34 w 68"/>
              <a:gd name="T17" fmla="*/ 109 h 109"/>
              <a:gd name="T18" fmla="*/ 34 w 68"/>
              <a:gd name="T19" fmla="*/ 0 h 109"/>
              <a:gd name="T20" fmla="*/ 48 w 68"/>
              <a:gd name="T21" fmla="*/ 14 h 109"/>
              <a:gd name="T22" fmla="*/ 34 w 68"/>
              <a:gd name="T23" fmla="*/ 28 h 109"/>
              <a:gd name="T24" fmla="*/ 20 w 68"/>
              <a:gd name="T25" fmla="*/ 14 h 109"/>
              <a:gd name="T26" fmla="*/ 34 w 68"/>
              <a:gd name="T27" fmla="*/ 0 h 10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8"/>
              <a:gd name="T43" fmla="*/ 0 h 109"/>
              <a:gd name="T44" fmla="*/ 68 w 68"/>
              <a:gd name="T45" fmla="*/ 109 h 10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8" h="109">
                <a:moveTo>
                  <a:pt x="34" y="109"/>
                </a:moveTo>
                <a:cubicBezTo>
                  <a:pt x="8" y="88"/>
                  <a:pt x="23" y="71"/>
                  <a:pt x="14" y="55"/>
                </a:cubicBezTo>
                <a:cubicBezTo>
                  <a:pt x="12" y="65"/>
                  <a:pt x="11" y="72"/>
                  <a:pt x="13" y="85"/>
                </a:cubicBezTo>
                <a:cubicBezTo>
                  <a:pt x="0" y="71"/>
                  <a:pt x="0" y="44"/>
                  <a:pt x="10" y="38"/>
                </a:cubicBezTo>
                <a:cubicBezTo>
                  <a:pt x="19" y="32"/>
                  <a:pt x="25" y="33"/>
                  <a:pt x="34" y="33"/>
                </a:cubicBezTo>
                <a:cubicBezTo>
                  <a:pt x="42" y="33"/>
                  <a:pt x="49" y="32"/>
                  <a:pt x="58" y="38"/>
                </a:cubicBezTo>
                <a:cubicBezTo>
                  <a:pt x="68" y="44"/>
                  <a:pt x="68" y="71"/>
                  <a:pt x="55" y="85"/>
                </a:cubicBezTo>
                <a:cubicBezTo>
                  <a:pt x="57" y="72"/>
                  <a:pt x="56" y="65"/>
                  <a:pt x="54" y="55"/>
                </a:cubicBezTo>
                <a:cubicBezTo>
                  <a:pt x="45" y="71"/>
                  <a:pt x="60" y="88"/>
                  <a:pt x="34" y="109"/>
                </a:cubicBezTo>
                <a:close/>
                <a:moveTo>
                  <a:pt x="34" y="0"/>
                </a:moveTo>
                <a:cubicBezTo>
                  <a:pt x="42" y="0"/>
                  <a:pt x="48" y="6"/>
                  <a:pt x="48" y="14"/>
                </a:cubicBezTo>
                <a:cubicBezTo>
                  <a:pt x="48" y="22"/>
                  <a:pt x="42" y="28"/>
                  <a:pt x="34" y="28"/>
                </a:cubicBezTo>
                <a:cubicBezTo>
                  <a:pt x="26" y="28"/>
                  <a:pt x="20" y="22"/>
                  <a:pt x="20" y="14"/>
                </a:cubicBezTo>
                <a:cubicBezTo>
                  <a:pt x="20" y="6"/>
                  <a:pt x="26" y="0"/>
                  <a:pt x="34" y="0"/>
                </a:cubicBezTo>
                <a:close/>
              </a:path>
            </a:pathLst>
          </a:cu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34" name="Freeform 37"/>
          <p:cNvSpPr>
            <a:spLocks noEditPoints="1" noChangeArrowheads="1"/>
          </p:cNvSpPr>
          <p:nvPr/>
        </p:nvSpPr>
        <p:spPr bwMode="auto">
          <a:xfrm>
            <a:off x="4684985" y="1859111"/>
            <a:ext cx="133350" cy="212725"/>
          </a:xfrm>
          <a:custGeom>
            <a:avLst/>
            <a:gdLst>
              <a:gd name="T0" fmla="*/ 34 w 69"/>
              <a:gd name="T1" fmla="*/ 110 h 110"/>
              <a:gd name="T2" fmla="*/ 14 w 69"/>
              <a:gd name="T3" fmla="*/ 56 h 110"/>
              <a:gd name="T4" fmla="*/ 14 w 69"/>
              <a:gd name="T5" fmla="*/ 85 h 110"/>
              <a:gd name="T6" fmla="*/ 10 w 69"/>
              <a:gd name="T7" fmla="*/ 38 h 110"/>
              <a:gd name="T8" fmla="*/ 34 w 69"/>
              <a:gd name="T9" fmla="*/ 33 h 110"/>
              <a:gd name="T10" fmla="*/ 58 w 69"/>
              <a:gd name="T11" fmla="*/ 38 h 110"/>
              <a:gd name="T12" fmla="*/ 55 w 69"/>
              <a:gd name="T13" fmla="*/ 85 h 110"/>
              <a:gd name="T14" fmla="*/ 54 w 69"/>
              <a:gd name="T15" fmla="*/ 56 h 110"/>
              <a:gd name="T16" fmla="*/ 34 w 69"/>
              <a:gd name="T17" fmla="*/ 110 h 110"/>
              <a:gd name="T18" fmla="*/ 34 w 69"/>
              <a:gd name="T19" fmla="*/ 0 h 110"/>
              <a:gd name="T20" fmla="*/ 49 w 69"/>
              <a:gd name="T21" fmla="*/ 14 h 110"/>
              <a:gd name="T22" fmla="*/ 34 w 69"/>
              <a:gd name="T23" fmla="*/ 28 h 110"/>
              <a:gd name="T24" fmla="*/ 20 w 69"/>
              <a:gd name="T25" fmla="*/ 14 h 110"/>
              <a:gd name="T26" fmla="*/ 34 w 69"/>
              <a:gd name="T27" fmla="*/ 0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
              <a:gd name="T43" fmla="*/ 0 h 110"/>
              <a:gd name="T44" fmla="*/ 69 w 69"/>
              <a:gd name="T45" fmla="*/ 110 h 1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 h="110">
                <a:moveTo>
                  <a:pt x="34" y="110"/>
                </a:moveTo>
                <a:cubicBezTo>
                  <a:pt x="8" y="88"/>
                  <a:pt x="24" y="71"/>
                  <a:pt x="14" y="56"/>
                </a:cubicBezTo>
                <a:cubicBezTo>
                  <a:pt x="12" y="65"/>
                  <a:pt x="11" y="72"/>
                  <a:pt x="14" y="85"/>
                </a:cubicBezTo>
                <a:cubicBezTo>
                  <a:pt x="1" y="71"/>
                  <a:pt x="0" y="44"/>
                  <a:pt x="10" y="38"/>
                </a:cubicBezTo>
                <a:cubicBezTo>
                  <a:pt x="19" y="32"/>
                  <a:pt x="26" y="33"/>
                  <a:pt x="34" y="33"/>
                </a:cubicBezTo>
                <a:cubicBezTo>
                  <a:pt x="43" y="33"/>
                  <a:pt x="49" y="32"/>
                  <a:pt x="58" y="38"/>
                </a:cubicBezTo>
                <a:cubicBezTo>
                  <a:pt x="69" y="44"/>
                  <a:pt x="68" y="71"/>
                  <a:pt x="55" y="85"/>
                </a:cubicBezTo>
                <a:cubicBezTo>
                  <a:pt x="58" y="72"/>
                  <a:pt x="56" y="65"/>
                  <a:pt x="54" y="56"/>
                </a:cubicBezTo>
                <a:cubicBezTo>
                  <a:pt x="45" y="71"/>
                  <a:pt x="61" y="88"/>
                  <a:pt x="34" y="110"/>
                </a:cubicBezTo>
                <a:close/>
                <a:moveTo>
                  <a:pt x="34" y="0"/>
                </a:moveTo>
                <a:cubicBezTo>
                  <a:pt x="42" y="0"/>
                  <a:pt x="49" y="6"/>
                  <a:pt x="49" y="14"/>
                </a:cubicBezTo>
                <a:cubicBezTo>
                  <a:pt x="49" y="22"/>
                  <a:pt x="42" y="28"/>
                  <a:pt x="34" y="28"/>
                </a:cubicBezTo>
                <a:cubicBezTo>
                  <a:pt x="27" y="28"/>
                  <a:pt x="20" y="22"/>
                  <a:pt x="20" y="14"/>
                </a:cubicBezTo>
                <a:cubicBezTo>
                  <a:pt x="20" y="6"/>
                  <a:pt x="27" y="0"/>
                  <a:pt x="34" y="0"/>
                </a:cubicBez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35" name="Freeform 38"/>
          <p:cNvSpPr>
            <a:spLocks noEditPoints="1" noChangeArrowheads="1"/>
          </p:cNvSpPr>
          <p:nvPr/>
        </p:nvSpPr>
        <p:spPr bwMode="auto">
          <a:xfrm>
            <a:off x="3492772" y="2302024"/>
            <a:ext cx="131763" cy="212725"/>
          </a:xfrm>
          <a:custGeom>
            <a:avLst/>
            <a:gdLst>
              <a:gd name="T0" fmla="*/ 35 w 69"/>
              <a:gd name="T1" fmla="*/ 110 h 110"/>
              <a:gd name="T2" fmla="*/ 15 w 69"/>
              <a:gd name="T3" fmla="*/ 56 h 110"/>
              <a:gd name="T4" fmla="*/ 14 w 69"/>
              <a:gd name="T5" fmla="*/ 86 h 110"/>
              <a:gd name="T6" fmla="*/ 10 w 69"/>
              <a:gd name="T7" fmla="*/ 38 h 110"/>
              <a:gd name="T8" fmla="*/ 35 w 69"/>
              <a:gd name="T9" fmla="*/ 34 h 110"/>
              <a:gd name="T10" fmla="*/ 59 w 69"/>
              <a:gd name="T11" fmla="*/ 38 h 110"/>
              <a:gd name="T12" fmla="*/ 55 w 69"/>
              <a:gd name="T13" fmla="*/ 86 h 110"/>
              <a:gd name="T14" fmla="*/ 55 w 69"/>
              <a:gd name="T15" fmla="*/ 56 h 110"/>
              <a:gd name="T16" fmla="*/ 35 w 69"/>
              <a:gd name="T17" fmla="*/ 110 h 110"/>
              <a:gd name="T18" fmla="*/ 35 w 69"/>
              <a:gd name="T19" fmla="*/ 0 h 110"/>
              <a:gd name="T20" fmla="*/ 49 w 69"/>
              <a:gd name="T21" fmla="*/ 15 h 110"/>
              <a:gd name="T22" fmla="*/ 35 w 69"/>
              <a:gd name="T23" fmla="*/ 29 h 110"/>
              <a:gd name="T24" fmla="*/ 20 w 69"/>
              <a:gd name="T25" fmla="*/ 15 h 110"/>
              <a:gd name="T26" fmla="*/ 35 w 69"/>
              <a:gd name="T27" fmla="*/ 0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
              <a:gd name="T43" fmla="*/ 0 h 110"/>
              <a:gd name="T44" fmla="*/ 69 w 69"/>
              <a:gd name="T45" fmla="*/ 110 h 1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 h="110">
                <a:moveTo>
                  <a:pt x="35" y="110"/>
                </a:moveTo>
                <a:cubicBezTo>
                  <a:pt x="8" y="89"/>
                  <a:pt x="24" y="72"/>
                  <a:pt x="15" y="56"/>
                </a:cubicBezTo>
                <a:cubicBezTo>
                  <a:pt x="13" y="66"/>
                  <a:pt x="11" y="72"/>
                  <a:pt x="14" y="86"/>
                </a:cubicBezTo>
                <a:cubicBezTo>
                  <a:pt x="1" y="72"/>
                  <a:pt x="0" y="45"/>
                  <a:pt x="10" y="38"/>
                </a:cubicBezTo>
                <a:cubicBezTo>
                  <a:pt x="20" y="33"/>
                  <a:pt x="26" y="34"/>
                  <a:pt x="35" y="34"/>
                </a:cubicBezTo>
                <a:cubicBezTo>
                  <a:pt x="43" y="34"/>
                  <a:pt x="49" y="33"/>
                  <a:pt x="59" y="38"/>
                </a:cubicBezTo>
                <a:cubicBezTo>
                  <a:pt x="69" y="45"/>
                  <a:pt x="68" y="72"/>
                  <a:pt x="55" y="86"/>
                </a:cubicBezTo>
                <a:cubicBezTo>
                  <a:pt x="58" y="72"/>
                  <a:pt x="56" y="66"/>
                  <a:pt x="55" y="56"/>
                </a:cubicBezTo>
                <a:cubicBezTo>
                  <a:pt x="45" y="72"/>
                  <a:pt x="61" y="89"/>
                  <a:pt x="35" y="110"/>
                </a:cubicBezTo>
                <a:close/>
                <a:moveTo>
                  <a:pt x="35" y="0"/>
                </a:moveTo>
                <a:cubicBezTo>
                  <a:pt x="42" y="0"/>
                  <a:pt x="49" y="7"/>
                  <a:pt x="49" y="15"/>
                </a:cubicBezTo>
                <a:cubicBezTo>
                  <a:pt x="49" y="22"/>
                  <a:pt x="42" y="29"/>
                  <a:pt x="35" y="29"/>
                </a:cubicBezTo>
                <a:cubicBezTo>
                  <a:pt x="27" y="29"/>
                  <a:pt x="20" y="22"/>
                  <a:pt x="20" y="15"/>
                </a:cubicBezTo>
                <a:cubicBezTo>
                  <a:pt x="20" y="7"/>
                  <a:pt x="27" y="0"/>
                  <a:pt x="35" y="0"/>
                </a:cubicBezTo>
                <a:close/>
              </a:path>
            </a:pathLst>
          </a:custGeom>
          <a:solidFill>
            <a:schemeClr val="accent4"/>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36" name="Freeform 39"/>
          <p:cNvSpPr>
            <a:spLocks noEditPoints="1" noChangeArrowheads="1"/>
          </p:cNvSpPr>
          <p:nvPr/>
        </p:nvSpPr>
        <p:spPr bwMode="auto">
          <a:xfrm>
            <a:off x="3384822" y="1308249"/>
            <a:ext cx="133350" cy="212725"/>
          </a:xfrm>
          <a:custGeom>
            <a:avLst/>
            <a:gdLst>
              <a:gd name="T0" fmla="*/ 35 w 69"/>
              <a:gd name="T1" fmla="*/ 110 h 110"/>
              <a:gd name="T2" fmla="*/ 15 w 69"/>
              <a:gd name="T3" fmla="*/ 56 h 110"/>
              <a:gd name="T4" fmla="*/ 14 w 69"/>
              <a:gd name="T5" fmla="*/ 86 h 110"/>
              <a:gd name="T6" fmla="*/ 10 w 69"/>
              <a:gd name="T7" fmla="*/ 38 h 110"/>
              <a:gd name="T8" fmla="*/ 35 w 69"/>
              <a:gd name="T9" fmla="*/ 34 h 110"/>
              <a:gd name="T10" fmla="*/ 59 w 69"/>
              <a:gd name="T11" fmla="*/ 38 h 110"/>
              <a:gd name="T12" fmla="*/ 55 w 69"/>
              <a:gd name="T13" fmla="*/ 86 h 110"/>
              <a:gd name="T14" fmla="*/ 55 w 69"/>
              <a:gd name="T15" fmla="*/ 56 h 110"/>
              <a:gd name="T16" fmla="*/ 35 w 69"/>
              <a:gd name="T17" fmla="*/ 110 h 110"/>
              <a:gd name="T18" fmla="*/ 35 w 69"/>
              <a:gd name="T19" fmla="*/ 0 h 110"/>
              <a:gd name="T20" fmla="*/ 49 w 69"/>
              <a:gd name="T21" fmla="*/ 15 h 110"/>
              <a:gd name="T22" fmla="*/ 35 w 69"/>
              <a:gd name="T23" fmla="*/ 29 h 110"/>
              <a:gd name="T24" fmla="*/ 20 w 69"/>
              <a:gd name="T25" fmla="*/ 15 h 110"/>
              <a:gd name="T26" fmla="*/ 35 w 69"/>
              <a:gd name="T27" fmla="*/ 0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
              <a:gd name="T43" fmla="*/ 0 h 110"/>
              <a:gd name="T44" fmla="*/ 69 w 69"/>
              <a:gd name="T45" fmla="*/ 110 h 1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 h="110">
                <a:moveTo>
                  <a:pt x="35" y="110"/>
                </a:moveTo>
                <a:cubicBezTo>
                  <a:pt x="8" y="89"/>
                  <a:pt x="24" y="72"/>
                  <a:pt x="15" y="56"/>
                </a:cubicBezTo>
                <a:cubicBezTo>
                  <a:pt x="13" y="66"/>
                  <a:pt x="11" y="72"/>
                  <a:pt x="14" y="86"/>
                </a:cubicBezTo>
                <a:cubicBezTo>
                  <a:pt x="1" y="72"/>
                  <a:pt x="0" y="45"/>
                  <a:pt x="10" y="38"/>
                </a:cubicBezTo>
                <a:cubicBezTo>
                  <a:pt x="20" y="33"/>
                  <a:pt x="26" y="34"/>
                  <a:pt x="35" y="34"/>
                </a:cubicBezTo>
                <a:cubicBezTo>
                  <a:pt x="43" y="34"/>
                  <a:pt x="49" y="33"/>
                  <a:pt x="59" y="38"/>
                </a:cubicBezTo>
                <a:cubicBezTo>
                  <a:pt x="69" y="45"/>
                  <a:pt x="68" y="72"/>
                  <a:pt x="55" y="86"/>
                </a:cubicBezTo>
                <a:cubicBezTo>
                  <a:pt x="58" y="72"/>
                  <a:pt x="56" y="66"/>
                  <a:pt x="55" y="56"/>
                </a:cubicBezTo>
                <a:cubicBezTo>
                  <a:pt x="45" y="72"/>
                  <a:pt x="61" y="89"/>
                  <a:pt x="35" y="110"/>
                </a:cubicBezTo>
                <a:close/>
                <a:moveTo>
                  <a:pt x="35" y="0"/>
                </a:moveTo>
                <a:cubicBezTo>
                  <a:pt x="42" y="0"/>
                  <a:pt x="49" y="7"/>
                  <a:pt x="49" y="15"/>
                </a:cubicBezTo>
                <a:cubicBezTo>
                  <a:pt x="49" y="22"/>
                  <a:pt x="42" y="29"/>
                  <a:pt x="35" y="29"/>
                </a:cubicBezTo>
                <a:cubicBezTo>
                  <a:pt x="27" y="29"/>
                  <a:pt x="20" y="22"/>
                  <a:pt x="20" y="15"/>
                </a:cubicBezTo>
                <a:cubicBezTo>
                  <a:pt x="20" y="7"/>
                  <a:pt x="27" y="0"/>
                  <a:pt x="35" y="0"/>
                </a:cubicBez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latin typeface="+mn-lt"/>
              <a:sym typeface="宋体" pitchFamily="2" charset="-122"/>
            </a:endParaRPr>
          </a:p>
        </p:txBody>
      </p:sp>
      <p:sp>
        <p:nvSpPr>
          <p:cNvPr id="37" name="TextBox 69"/>
          <p:cNvSpPr>
            <a:spLocks noChangeArrowheads="1"/>
          </p:cNvSpPr>
          <p:nvPr/>
        </p:nvSpPr>
        <p:spPr bwMode="auto">
          <a:xfrm>
            <a:off x="6653485" y="2246461"/>
            <a:ext cx="16081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en-US" altLang="zh-CN" dirty="0" err="1" smtClean="0">
                <a:solidFill>
                  <a:srgbClr val="404040"/>
                </a:solidFill>
                <a:latin typeface="+mn-lt"/>
                <a:ea typeface="微软雅黑" pitchFamily="34" charset="-122"/>
                <a:sym typeface="Arial" pitchFamily="34" charset="0"/>
              </a:rPr>
              <a:t>Sửa</a:t>
            </a:r>
            <a:r>
              <a:rPr lang="en-US" altLang="zh-CN" dirty="0" smtClean="0">
                <a:solidFill>
                  <a:srgbClr val="404040"/>
                </a:solidFill>
                <a:latin typeface="+mn-lt"/>
                <a:ea typeface="微软雅黑" pitchFamily="34" charset="-122"/>
                <a:sym typeface="Arial" pitchFamily="34" charset="0"/>
              </a:rPr>
              <a:t> </a:t>
            </a:r>
            <a:r>
              <a:rPr lang="en-US" altLang="zh-CN" dirty="0" err="1" smtClean="0">
                <a:solidFill>
                  <a:srgbClr val="404040"/>
                </a:solidFill>
                <a:latin typeface="+mn-lt"/>
                <a:ea typeface="微软雅黑" pitchFamily="34" charset="-122"/>
                <a:sym typeface="Arial" pitchFamily="34" charset="0"/>
              </a:rPr>
              <a:t>lỗi</a:t>
            </a:r>
            <a:r>
              <a:rPr lang="en-US" altLang="zh-CN" dirty="0" smtClean="0">
                <a:solidFill>
                  <a:srgbClr val="404040"/>
                </a:solidFill>
                <a:latin typeface="+mn-lt"/>
                <a:ea typeface="微软雅黑" pitchFamily="34" charset="-122"/>
                <a:sym typeface="Arial" pitchFamily="34" charset="0"/>
              </a:rPr>
              <a:t> dung </a:t>
            </a:r>
            <a:r>
              <a:rPr lang="en-US" altLang="zh-CN" dirty="0" err="1" smtClean="0">
                <a:solidFill>
                  <a:srgbClr val="404040"/>
                </a:solidFill>
                <a:latin typeface="+mn-lt"/>
                <a:ea typeface="微软雅黑" pitchFamily="34" charset="-122"/>
                <a:sym typeface="Arial" pitchFamily="34" charset="0"/>
              </a:rPr>
              <a:t>từ</a:t>
            </a:r>
            <a:endParaRPr lang="zh-CN" altLang="en-US" sz="2000" dirty="0">
              <a:solidFill>
                <a:srgbClr val="404040"/>
              </a:solidFill>
              <a:latin typeface="+mn-lt"/>
            </a:endParaRPr>
          </a:p>
        </p:txBody>
      </p:sp>
      <p:sp>
        <p:nvSpPr>
          <p:cNvPr id="40" name="TextBox 72"/>
          <p:cNvSpPr>
            <a:spLocks noChangeArrowheads="1"/>
          </p:cNvSpPr>
          <p:nvPr/>
        </p:nvSpPr>
        <p:spPr bwMode="auto">
          <a:xfrm>
            <a:off x="5040684" y="1004620"/>
            <a:ext cx="17459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r>
              <a:rPr lang="en-US" altLang="zh-CN" sz="2000" dirty="0" err="1" smtClean="0">
                <a:solidFill>
                  <a:srgbClr val="404040"/>
                </a:solidFill>
                <a:latin typeface="+mn-lt"/>
                <a:ea typeface="微软雅黑" pitchFamily="34" charset="-122"/>
                <a:sym typeface="Arial" pitchFamily="34" charset="0"/>
              </a:rPr>
              <a:t>Tìm</a:t>
            </a:r>
            <a:r>
              <a:rPr lang="en-US" altLang="zh-CN" sz="2000" dirty="0" smtClean="0">
                <a:solidFill>
                  <a:srgbClr val="404040"/>
                </a:solidFill>
                <a:latin typeface="+mn-lt"/>
                <a:ea typeface="微软雅黑" pitchFamily="34" charset="-122"/>
                <a:sym typeface="Arial" pitchFamily="34" charset="0"/>
              </a:rPr>
              <a:t> </a:t>
            </a:r>
            <a:r>
              <a:rPr lang="en-US" altLang="zh-CN" sz="2000" dirty="0" err="1" smtClean="0">
                <a:solidFill>
                  <a:srgbClr val="404040"/>
                </a:solidFill>
                <a:latin typeface="+mn-lt"/>
                <a:ea typeface="微软雅黑" pitchFamily="34" charset="-122"/>
                <a:sym typeface="Arial" pitchFamily="34" charset="0"/>
              </a:rPr>
              <a:t>từ</a:t>
            </a:r>
            <a:r>
              <a:rPr lang="en-US" altLang="zh-CN" sz="2000" dirty="0" smtClean="0">
                <a:solidFill>
                  <a:srgbClr val="404040"/>
                </a:solidFill>
                <a:latin typeface="+mn-lt"/>
                <a:ea typeface="微软雅黑" pitchFamily="34" charset="-122"/>
                <a:sym typeface="Arial" pitchFamily="34" charset="0"/>
              </a:rPr>
              <a:t>, </a:t>
            </a:r>
            <a:r>
              <a:rPr lang="en-US" altLang="zh-CN" sz="2000" dirty="0" err="1" smtClean="0">
                <a:solidFill>
                  <a:srgbClr val="404040"/>
                </a:solidFill>
                <a:latin typeface="+mn-lt"/>
                <a:ea typeface="微软雅黑" pitchFamily="34" charset="-122"/>
                <a:sym typeface="Arial" pitchFamily="34" charset="0"/>
              </a:rPr>
              <a:t>đặt</a:t>
            </a:r>
            <a:r>
              <a:rPr lang="en-US" altLang="zh-CN" sz="2000" dirty="0" smtClean="0">
                <a:solidFill>
                  <a:srgbClr val="404040"/>
                </a:solidFill>
                <a:latin typeface="+mn-lt"/>
                <a:ea typeface="微软雅黑" pitchFamily="34" charset="-122"/>
                <a:sym typeface="Arial" pitchFamily="34" charset="0"/>
              </a:rPr>
              <a:t> </a:t>
            </a:r>
            <a:r>
              <a:rPr lang="en-US" altLang="zh-CN" sz="2000" dirty="0" err="1" smtClean="0">
                <a:solidFill>
                  <a:srgbClr val="404040"/>
                </a:solidFill>
                <a:latin typeface="+mn-lt"/>
                <a:ea typeface="微软雅黑" pitchFamily="34" charset="-122"/>
                <a:sym typeface="Arial" pitchFamily="34" charset="0"/>
              </a:rPr>
              <a:t>câu</a:t>
            </a:r>
            <a:endParaRPr lang="zh-CN" altLang="en-US" sz="2400" dirty="0">
              <a:solidFill>
                <a:srgbClr val="404040"/>
              </a:solidFill>
              <a:latin typeface="+mn-lt"/>
            </a:endParaRPr>
          </a:p>
        </p:txBody>
      </p:sp>
      <p:sp>
        <p:nvSpPr>
          <p:cNvPr id="42" name="TextBox 74"/>
          <p:cNvSpPr>
            <a:spLocks noChangeArrowheads="1"/>
          </p:cNvSpPr>
          <p:nvPr/>
        </p:nvSpPr>
        <p:spPr bwMode="auto">
          <a:xfrm>
            <a:off x="876796" y="1205439"/>
            <a:ext cx="2444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r>
              <a:rPr lang="en-US" altLang="zh-CN" dirty="0" err="1" smtClean="0">
                <a:solidFill>
                  <a:srgbClr val="404040"/>
                </a:solidFill>
                <a:latin typeface="+mn-lt"/>
                <a:ea typeface="微软雅黑" pitchFamily="34" charset="-122"/>
                <a:sym typeface="Arial" pitchFamily="34" charset="0"/>
              </a:rPr>
              <a:t>Giải</a:t>
            </a:r>
            <a:r>
              <a:rPr lang="en-US" altLang="zh-CN" dirty="0" smtClean="0">
                <a:solidFill>
                  <a:srgbClr val="404040"/>
                </a:solidFill>
                <a:latin typeface="+mn-lt"/>
                <a:ea typeface="微软雅黑" pitchFamily="34" charset="-122"/>
                <a:sym typeface="Arial" pitchFamily="34" charset="0"/>
              </a:rPr>
              <a:t> </a:t>
            </a:r>
            <a:r>
              <a:rPr lang="en-US" altLang="zh-CN" dirty="0" err="1" smtClean="0">
                <a:solidFill>
                  <a:srgbClr val="404040"/>
                </a:solidFill>
                <a:latin typeface="+mn-lt"/>
                <a:ea typeface="微软雅黑" pitchFamily="34" charset="-122"/>
                <a:sym typeface="Arial" pitchFamily="34" charset="0"/>
              </a:rPr>
              <a:t>nghĩa</a:t>
            </a:r>
            <a:r>
              <a:rPr lang="en-US" altLang="zh-CN" dirty="0" smtClean="0">
                <a:solidFill>
                  <a:srgbClr val="404040"/>
                </a:solidFill>
                <a:latin typeface="+mn-lt"/>
                <a:ea typeface="微软雅黑" pitchFamily="34" charset="-122"/>
                <a:sym typeface="Arial" pitchFamily="34" charset="0"/>
              </a:rPr>
              <a:t> </a:t>
            </a:r>
            <a:r>
              <a:rPr lang="en-US" altLang="zh-CN" dirty="0" err="1" smtClean="0">
                <a:solidFill>
                  <a:srgbClr val="404040"/>
                </a:solidFill>
                <a:latin typeface="+mn-lt"/>
                <a:ea typeface="微软雅黑" pitchFamily="34" charset="-122"/>
                <a:sym typeface="Arial" pitchFamily="34" charset="0"/>
              </a:rPr>
              <a:t>từ</a:t>
            </a:r>
            <a:r>
              <a:rPr lang="en-US" altLang="zh-CN" dirty="0" smtClean="0">
                <a:solidFill>
                  <a:srgbClr val="404040"/>
                </a:solidFill>
                <a:latin typeface="+mn-lt"/>
                <a:ea typeface="微软雅黑" pitchFamily="34" charset="-122"/>
                <a:sym typeface="Arial" pitchFamily="34" charset="0"/>
              </a:rPr>
              <a:t> </a:t>
            </a:r>
            <a:r>
              <a:rPr lang="en-US" altLang="zh-CN" dirty="0" err="1" smtClean="0">
                <a:solidFill>
                  <a:srgbClr val="404040"/>
                </a:solidFill>
                <a:latin typeface="+mn-lt"/>
                <a:ea typeface="微软雅黑" pitchFamily="34" charset="-122"/>
                <a:sym typeface="Arial" pitchFamily="34" charset="0"/>
              </a:rPr>
              <a:t>thông</a:t>
            </a:r>
            <a:r>
              <a:rPr lang="en-US" altLang="zh-CN" dirty="0" smtClean="0">
                <a:solidFill>
                  <a:srgbClr val="404040"/>
                </a:solidFill>
                <a:latin typeface="+mn-lt"/>
                <a:ea typeface="微软雅黑" pitchFamily="34" charset="-122"/>
                <a:sym typeface="Arial" pitchFamily="34" charset="0"/>
              </a:rPr>
              <a:t> </a:t>
            </a:r>
            <a:r>
              <a:rPr lang="en-US" altLang="zh-CN" dirty="0" err="1" smtClean="0">
                <a:solidFill>
                  <a:srgbClr val="404040"/>
                </a:solidFill>
                <a:latin typeface="+mn-lt"/>
                <a:ea typeface="微软雅黑" pitchFamily="34" charset="-122"/>
                <a:sym typeface="Arial" pitchFamily="34" charset="0"/>
              </a:rPr>
              <a:t>thái</a:t>
            </a:r>
            <a:r>
              <a:rPr lang="en-US" altLang="zh-CN" dirty="0" smtClean="0">
                <a:solidFill>
                  <a:srgbClr val="404040"/>
                </a:solidFill>
                <a:latin typeface="+mn-lt"/>
                <a:ea typeface="微软雅黑" pitchFamily="34" charset="-122"/>
                <a:sym typeface="Arial" pitchFamily="34" charset="0"/>
              </a:rPr>
              <a:t> </a:t>
            </a:r>
            <a:endParaRPr lang="zh-CN" altLang="en-US" sz="2000" dirty="0">
              <a:solidFill>
                <a:srgbClr val="404040"/>
              </a:solidFill>
              <a:latin typeface="+mn-lt"/>
            </a:endParaRPr>
          </a:p>
        </p:txBody>
      </p:sp>
      <p:sp>
        <p:nvSpPr>
          <p:cNvPr id="43" name="TextBox 75"/>
          <p:cNvSpPr>
            <a:spLocks noChangeArrowheads="1"/>
          </p:cNvSpPr>
          <p:nvPr/>
        </p:nvSpPr>
        <p:spPr bwMode="auto">
          <a:xfrm>
            <a:off x="891845" y="2132161"/>
            <a:ext cx="20516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r>
              <a:rPr lang="en-US" altLang="zh-CN" dirty="0" smtClean="0">
                <a:solidFill>
                  <a:srgbClr val="404040"/>
                </a:solidFill>
                <a:latin typeface="+mn-lt"/>
              </a:rPr>
              <a:t>Con </a:t>
            </a:r>
            <a:r>
              <a:rPr lang="en-US" altLang="zh-CN" dirty="0" err="1" smtClean="0">
                <a:solidFill>
                  <a:srgbClr val="404040"/>
                </a:solidFill>
                <a:latin typeface="+mn-lt"/>
              </a:rPr>
              <a:t>mắt</a:t>
            </a:r>
            <a:r>
              <a:rPr lang="en-US" altLang="zh-CN" dirty="0" smtClean="0">
                <a:solidFill>
                  <a:srgbClr val="404040"/>
                </a:solidFill>
                <a:latin typeface="+mn-lt"/>
              </a:rPr>
              <a:t> </a:t>
            </a:r>
            <a:r>
              <a:rPr lang="en-US" altLang="zh-CN" dirty="0" err="1" smtClean="0">
                <a:solidFill>
                  <a:srgbClr val="404040"/>
                </a:solidFill>
                <a:latin typeface="+mn-lt"/>
              </a:rPr>
              <a:t>tinh</a:t>
            </a:r>
            <a:r>
              <a:rPr lang="en-US" altLang="zh-CN" dirty="0" smtClean="0">
                <a:solidFill>
                  <a:srgbClr val="404040"/>
                </a:solidFill>
                <a:latin typeface="+mn-lt"/>
              </a:rPr>
              <a:t> </a:t>
            </a:r>
            <a:r>
              <a:rPr lang="en-US" altLang="zh-CN" dirty="0" err="1" smtClean="0">
                <a:solidFill>
                  <a:srgbClr val="404040"/>
                </a:solidFill>
                <a:latin typeface="+mn-lt"/>
              </a:rPr>
              <a:t>nhanh</a:t>
            </a:r>
            <a:endParaRPr lang="zh-CN" altLang="en-US" dirty="0">
              <a:solidFill>
                <a:srgbClr val="404040"/>
              </a:solidFill>
              <a:latin typeface="+mn-lt"/>
            </a:endParaRPr>
          </a:p>
        </p:txBody>
      </p:sp>
      <p:sp>
        <p:nvSpPr>
          <p:cNvPr id="45" name="标题 44"/>
          <p:cNvSpPr>
            <a:spLocks noGrp="1"/>
          </p:cNvSpPr>
          <p:nvPr>
            <p:ph type="title"/>
          </p:nvPr>
        </p:nvSpPr>
        <p:spPr>
          <a:xfrm>
            <a:off x="2538685" y="258911"/>
            <a:ext cx="8229600" cy="349548"/>
          </a:xfrm>
        </p:spPr>
        <p:txBody>
          <a:bodyPr>
            <a:noAutofit/>
          </a:bodyPr>
          <a:lstStyle/>
          <a:p>
            <a:r>
              <a:rPr lang="en-US" altLang="zh-CN" sz="2800" b="1" dirty="0" smtClean="0">
                <a:solidFill>
                  <a:schemeClr val="accent3">
                    <a:lumMod val="75000"/>
                  </a:schemeClr>
                </a:solidFill>
                <a:latin typeface="+mn-lt"/>
                <a:cs typeface="Times New Roman" panose="02020603050405020304" pitchFamily="18" charset="0"/>
              </a:rPr>
              <a:t>II. </a:t>
            </a:r>
            <a:r>
              <a:rPr lang="en-US" altLang="zh-CN" sz="2800" b="1" dirty="0" err="1" smtClean="0">
                <a:solidFill>
                  <a:schemeClr val="accent3">
                    <a:lumMod val="75000"/>
                  </a:schemeClr>
                </a:solidFill>
                <a:latin typeface="+mn-lt"/>
                <a:cs typeface="Times New Roman" panose="02020603050405020304" pitchFamily="18" charset="0"/>
              </a:rPr>
              <a:t>Bài</a:t>
            </a:r>
            <a:r>
              <a:rPr lang="en-US" altLang="zh-CN" sz="2800" b="1" dirty="0" smtClean="0">
                <a:solidFill>
                  <a:schemeClr val="accent3">
                    <a:lumMod val="75000"/>
                  </a:schemeClr>
                </a:solidFill>
                <a:latin typeface="+mn-lt"/>
                <a:cs typeface="Times New Roman" panose="02020603050405020304" pitchFamily="18" charset="0"/>
              </a:rPr>
              <a:t> </a:t>
            </a:r>
            <a:r>
              <a:rPr lang="en-US" altLang="zh-CN" sz="2800" b="1" dirty="0" err="1" smtClean="0">
                <a:solidFill>
                  <a:schemeClr val="accent3">
                    <a:lumMod val="75000"/>
                  </a:schemeClr>
                </a:solidFill>
                <a:latin typeface="+mn-lt"/>
                <a:cs typeface="Times New Roman" panose="02020603050405020304" pitchFamily="18" charset="0"/>
              </a:rPr>
              <a:t>tập</a:t>
            </a:r>
            <a:r>
              <a:rPr lang="en-US" altLang="zh-CN" sz="2800" b="1" dirty="0" smtClean="0">
                <a:solidFill>
                  <a:schemeClr val="accent3">
                    <a:lumMod val="75000"/>
                  </a:schemeClr>
                </a:solidFill>
                <a:latin typeface="+mn-lt"/>
                <a:cs typeface="Times New Roman" panose="02020603050405020304" pitchFamily="18" charset="0"/>
              </a:rPr>
              <a:t>: </a:t>
            </a:r>
            <a:r>
              <a:rPr lang="en-US" altLang="zh-CN" sz="2800" b="1" dirty="0" err="1" smtClean="0">
                <a:solidFill>
                  <a:schemeClr val="accent3">
                    <a:lumMod val="75000"/>
                  </a:schemeClr>
                </a:solidFill>
                <a:latin typeface="+mn-lt"/>
                <a:cs typeface="Times New Roman" panose="02020603050405020304" pitchFamily="18" charset="0"/>
              </a:rPr>
              <a:t>Tôi</a:t>
            </a:r>
            <a:r>
              <a:rPr lang="en-US" altLang="zh-CN" sz="2800" b="1" dirty="0" smtClean="0">
                <a:solidFill>
                  <a:schemeClr val="accent3">
                    <a:lumMod val="75000"/>
                  </a:schemeClr>
                </a:solidFill>
                <a:latin typeface="+mn-lt"/>
                <a:cs typeface="Times New Roman" panose="02020603050405020304" pitchFamily="18" charset="0"/>
              </a:rPr>
              <a:t> </a:t>
            </a:r>
            <a:r>
              <a:rPr lang="en-US" altLang="zh-CN" sz="2800" b="1" dirty="0" err="1" smtClean="0">
                <a:solidFill>
                  <a:schemeClr val="accent3">
                    <a:lumMod val="75000"/>
                  </a:schemeClr>
                </a:solidFill>
                <a:latin typeface="+mn-lt"/>
                <a:cs typeface="Times New Roman" panose="02020603050405020304" pitchFamily="18" charset="0"/>
              </a:rPr>
              <a:t>yêu</a:t>
            </a:r>
            <a:r>
              <a:rPr lang="en-US" altLang="zh-CN" sz="2800" b="1" dirty="0" smtClean="0">
                <a:solidFill>
                  <a:schemeClr val="accent3">
                    <a:lumMod val="75000"/>
                  </a:schemeClr>
                </a:solidFill>
                <a:latin typeface="+mn-lt"/>
                <a:cs typeface="Times New Roman" panose="02020603050405020304" pitchFamily="18" charset="0"/>
              </a:rPr>
              <a:t> </a:t>
            </a:r>
            <a:r>
              <a:rPr lang="en-US" altLang="zh-CN" sz="2800" b="1" dirty="0" err="1" smtClean="0">
                <a:solidFill>
                  <a:schemeClr val="accent3">
                    <a:lumMod val="75000"/>
                  </a:schemeClr>
                </a:solidFill>
                <a:latin typeface="+mn-lt"/>
                <a:cs typeface="Times New Roman" panose="02020603050405020304" pitchFamily="18" charset="0"/>
              </a:rPr>
              <a:t>tiếng</a:t>
            </a:r>
            <a:r>
              <a:rPr lang="en-US" altLang="zh-CN" sz="2800" b="1" dirty="0" smtClean="0">
                <a:solidFill>
                  <a:schemeClr val="accent3">
                    <a:lumMod val="75000"/>
                  </a:schemeClr>
                </a:solidFill>
                <a:latin typeface="+mn-lt"/>
                <a:cs typeface="Times New Roman" panose="02020603050405020304" pitchFamily="18" charset="0"/>
              </a:rPr>
              <a:t> </a:t>
            </a:r>
            <a:r>
              <a:rPr lang="en-US" altLang="zh-CN" sz="2800" b="1" dirty="0" err="1" smtClean="0">
                <a:solidFill>
                  <a:schemeClr val="accent3">
                    <a:lumMod val="75000"/>
                  </a:schemeClr>
                </a:solidFill>
                <a:latin typeface="+mn-lt"/>
                <a:cs typeface="Times New Roman" panose="02020603050405020304" pitchFamily="18" charset="0"/>
              </a:rPr>
              <a:t>Việt</a:t>
            </a:r>
            <a:endParaRPr lang="zh-CN" altLang="en-US" sz="2800" b="1" dirty="0">
              <a:solidFill>
                <a:schemeClr val="accent3">
                  <a:lumMod val="7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5273191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down)">
                                      <p:cBhvr>
                                        <p:cTn id="34" dur="500"/>
                                        <p:tgtEl>
                                          <p:spTgt spid="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00"/>
                                        <p:tgtEl>
                                          <p:spTgt spid="3"/>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500"/>
                                        <p:tgtEl>
                                          <p:spTgt spid="8"/>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00"/>
                                        <p:tgtEl>
                                          <p:spTgt spid="10"/>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down)">
                                      <p:cBhvr>
                                        <p:cTn id="46" dur="500"/>
                                        <p:tgtEl>
                                          <p:spTgt spid="7"/>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par>
                                <p:cTn id="60" presetID="10" presetClass="entr" presetSubtype="0" fill="hold" grpId="0" nodeType="withEffect">
                                  <p:stCondLst>
                                    <p:cond delay="25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par>
                                <p:cTn id="69" presetID="10" presetClass="entr" presetSubtype="0" fill="hold" grpId="0" nodeType="withEffect">
                                  <p:stCondLst>
                                    <p:cond delay="25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500"/>
                                        <p:tgtEl>
                                          <p:spTgt spid="27"/>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500"/>
                                        <p:tgtEl>
                                          <p:spTgt spid="33"/>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500"/>
                                        <p:tgtEl>
                                          <p:spTgt spid="3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fade">
                                      <p:cBhvr>
                                        <p:cTn id="80" dur="500"/>
                                        <p:tgtEl>
                                          <p:spTgt spid="23"/>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fade">
                                      <p:cBhvr>
                                        <p:cTn id="83" dur="500"/>
                                        <p:tgtEl>
                                          <p:spTgt spid="30"/>
                                        </p:tgtEl>
                                      </p:cBhvr>
                                    </p:animEffect>
                                  </p:childTnLst>
                                </p:cTn>
                              </p:par>
                              <p:par>
                                <p:cTn id="84" presetID="10" presetClass="entr" presetSubtype="0" fill="hold" grpId="0" nodeType="withEffect">
                                  <p:stCondLst>
                                    <p:cond delay="250"/>
                                  </p:stCondLst>
                                  <p:childTnLst>
                                    <p:set>
                                      <p:cBhvr>
                                        <p:cTn id="85" dur="1" fill="hold">
                                          <p:stCondLst>
                                            <p:cond delay="0"/>
                                          </p:stCondLst>
                                        </p:cTn>
                                        <p:tgtEl>
                                          <p:spTgt spid="16"/>
                                        </p:tgtEl>
                                        <p:attrNameLst>
                                          <p:attrName>style.visibility</p:attrName>
                                        </p:attrNameLst>
                                      </p:cBhvr>
                                      <p:to>
                                        <p:strVal val="visible"/>
                                      </p:to>
                                    </p:set>
                                    <p:animEffect transition="in" filter="fade">
                                      <p:cBhvr>
                                        <p:cTn id="86" dur="500"/>
                                        <p:tgtEl>
                                          <p:spTgt spid="16"/>
                                        </p:tgtEl>
                                      </p:cBhvr>
                                    </p:animEffect>
                                  </p:childTnLst>
                                </p:cTn>
                              </p:par>
                              <p:par>
                                <p:cTn id="87" presetID="10" presetClass="entr" presetSubtype="0" fill="hold" grpId="0" nodeType="withEffect">
                                  <p:stCondLst>
                                    <p:cond delay="250"/>
                                  </p:stCondLst>
                                  <p:childTnLst>
                                    <p:set>
                                      <p:cBhvr>
                                        <p:cTn id="88" dur="1" fill="hold">
                                          <p:stCondLst>
                                            <p:cond delay="0"/>
                                          </p:stCondLst>
                                        </p:cTn>
                                        <p:tgtEl>
                                          <p:spTgt spid="29"/>
                                        </p:tgtEl>
                                        <p:attrNameLst>
                                          <p:attrName>style.visibility</p:attrName>
                                        </p:attrNameLst>
                                      </p:cBhvr>
                                      <p:to>
                                        <p:strVal val="visible"/>
                                      </p:to>
                                    </p:set>
                                    <p:animEffect transition="in" filter="fade">
                                      <p:cBhvr>
                                        <p:cTn id="89" dur="500"/>
                                        <p:tgtEl>
                                          <p:spTgt spid="29"/>
                                        </p:tgtEl>
                                      </p:cBhvr>
                                    </p:animEffect>
                                  </p:childTnLst>
                                </p:cTn>
                              </p:par>
                              <p:par>
                                <p:cTn id="90" presetID="10" presetClass="entr" presetSubtype="0" fill="hold" grpId="0" nodeType="withEffect">
                                  <p:stCondLst>
                                    <p:cond delay="250"/>
                                  </p:stCondLst>
                                  <p:childTnLst>
                                    <p:set>
                                      <p:cBhvr>
                                        <p:cTn id="91" dur="1" fill="hold">
                                          <p:stCondLst>
                                            <p:cond delay="0"/>
                                          </p:stCondLst>
                                        </p:cTn>
                                        <p:tgtEl>
                                          <p:spTgt spid="22"/>
                                        </p:tgtEl>
                                        <p:attrNameLst>
                                          <p:attrName>style.visibility</p:attrName>
                                        </p:attrNameLst>
                                      </p:cBhvr>
                                      <p:to>
                                        <p:strVal val="visible"/>
                                      </p:to>
                                    </p:set>
                                    <p:animEffect transition="in" filter="fade">
                                      <p:cBhvr>
                                        <p:cTn id="92" dur="500"/>
                                        <p:tgtEl>
                                          <p:spTgt spid="22"/>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1"/>
                                        </p:tgtEl>
                                        <p:attrNameLst>
                                          <p:attrName>style.visibility</p:attrName>
                                        </p:attrNameLst>
                                      </p:cBhvr>
                                      <p:to>
                                        <p:strVal val="visible"/>
                                      </p:to>
                                    </p:set>
                                    <p:animEffect transition="in" filter="fade">
                                      <p:cBhvr>
                                        <p:cTn id="95" dur="500"/>
                                        <p:tgtEl>
                                          <p:spTgt spid="31"/>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7"/>
                                        </p:tgtEl>
                                        <p:attrNameLst>
                                          <p:attrName>style.visibility</p:attrName>
                                        </p:attrNameLst>
                                      </p:cBhvr>
                                      <p:to>
                                        <p:strVal val="visible"/>
                                      </p:to>
                                    </p:set>
                                    <p:animEffect transition="in" filter="fade">
                                      <p:cBhvr>
                                        <p:cTn id="98" dur="500"/>
                                        <p:tgtEl>
                                          <p:spTgt spid="17"/>
                                        </p:tgtEl>
                                      </p:cBhvr>
                                    </p:animEffect>
                                  </p:childTnLst>
                                </p:cTn>
                              </p:par>
                              <p:par>
                                <p:cTn id="99" presetID="10" presetClass="entr" presetSubtype="0" fill="hold" grpId="0" nodeType="withEffect">
                                  <p:stCondLst>
                                    <p:cond delay="250"/>
                                  </p:stCondLst>
                                  <p:childTnLst>
                                    <p:set>
                                      <p:cBhvr>
                                        <p:cTn id="100" dur="1" fill="hold">
                                          <p:stCondLst>
                                            <p:cond delay="0"/>
                                          </p:stCondLst>
                                        </p:cTn>
                                        <p:tgtEl>
                                          <p:spTgt spid="20"/>
                                        </p:tgtEl>
                                        <p:attrNameLst>
                                          <p:attrName>style.visibility</p:attrName>
                                        </p:attrNameLst>
                                      </p:cBhvr>
                                      <p:to>
                                        <p:strVal val="visible"/>
                                      </p:to>
                                    </p:set>
                                    <p:animEffect transition="in" filter="fade">
                                      <p:cBhvr>
                                        <p:cTn id="101" dur="500"/>
                                        <p:tgtEl>
                                          <p:spTgt spid="20"/>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fade">
                                      <p:cBhvr>
                                        <p:cTn id="104" dur="500"/>
                                        <p:tgtEl>
                                          <p:spTgt spid="26"/>
                                        </p:tgtEl>
                                      </p:cBhvr>
                                    </p:animEffect>
                                  </p:childTnLst>
                                </p:cTn>
                              </p:par>
                              <p:par>
                                <p:cTn id="105" presetID="10" presetClass="entr" presetSubtype="0" fill="hold" grpId="0" nodeType="withEffect">
                                  <p:stCondLst>
                                    <p:cond delay="250"/>
                                  </p:stCondLst>
                                  <p:childTnLst>
                                    <p:set>
                                      <p:cBhvr>
                                        <p:cTn id="106" dur="1" fill="hold">
                                          <p:stCondLst>
                                            <p:cond delay="0"/>
                                          </p:stCondLst>
                                        </p:cTn>
                                        <p:tgtEl>
                                          <p:spTgt spid="35"/>
                                        </p:tgtEl>
                                        <p:attrNameLst>
                                          <p:attrName>style.visibility</p:attrName>
                                        </p:attrNameLst>
                                      </p:cBhvr>
                                      <p:to>
                                        <p:strVal val="visible"/>
                                      </p:to>
                                    </p:set>
                                    <p:animEffect transition="in" filter="fade">
                                      <p:cBhvr>
                                        <p:cTn id="107" dur="500"/>
                                        <p:tgtEl>
                                          <p:spTgt spid="35"/>
                                        </p:tgtEl>
                                      </p:cBhvr>
                                    </p:animEffect>
                                  </p:childTnLst>
                                </p:cTn>
                              </p:par>
                              <p:par>
                                <p:cTn id="108" presetID="10" presetClass="entr" presetSubtype="0" fill="hold" grpId="0" nodeType="withEffect">
                                  <p:stCondLst>
                                    <p:cond delay="250"/>
                                  </p:stCondLst>
                                  <p:childTnLst>
                                    <p:set>
                                      <p:cBhvr>
                                        <p:cTn id="109" dur="1" fill="hold">
                                          <p:stCondLst>
                                            <p:cond delay="0"/>
                                          </p:stCondLst>
                                        </p:cTn>
                                        <p:tgtEl>
                                          <p:spTgt spid="19"/>
                                        </p:tgtEl>
                                        <p:attrNameLst>
                                          <p:attrName>style.visibility</p:attrName>
                                        </p:attrNameLst>
                                      </p:cBhvr>
                                      <p:to>
                                        <p:strVal val="visible"/>
                                      </p:to>
                                    </p:set>
                                    <p:animEffect transition="in" filter="fade">
                                      <p:cBhvr>
                                        <p:cTn id="110" dur="500"/>
                                        <p:tgtEl>
                                          <p:spTgt spid="19"/>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36"/>
                                        </p:tgtEl>
                                        <p:attrNameLst>
                                          <p:attrName>style.visibility</p:attrName>
                                        </p:attrNameLst>
                                      </p:cBhvr>
                                      <p:to>
                                        <p:strVal val="visible"/>
                                      </p:to>
                                    </p:set>
                                    <p:animEffect transition="in" filter="fade">
                                      <p:cBhvr>
                                        <p:cTn id="113" dur="500"/>
                                        <p:tgtEl>
                                          <p:spTgt spid="36"/>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37"/>
                                        </p:tgtEl>
                                        <p:attrNameLst>
                                          <p:attrName>style.visibility</p:attrName>
                                        </p:attrNameLst>
                                      </p:cBhvr>
                                      <p:to>
                                        <p:strVal val="visible"/>
                                      </p:to>
                                    </p:set>
                                    <p:animEffect transition="in" filter="fade">
                                      <p:cBhvr>
                                        <p:cTn id="116" dur="500"/>
                                        <p:tgtEl>
                                          <p:spTgt spid="37"/>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40"/>
                                        </p:tgtEl>
                                        <p:attrNameLst>
                                          <p:attrName>style.visibility</p:attrName>
                                        </p:attrNameLst>
                                      </p:cBhvr>
                                      <p:to>
                                        <p:strVal val="visible"/>
                                      </p:to>
                                    </p:set>
                                    <p:animEffect transition="in" filter="fade">
                                      <p:cBhvr>
                                        <p:cTn id="119" dur="500"/>
                                        <p:tgtEl>
                                          <p:spTgt spid="40"/>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42"/>
                                        </p:tgtEl>
                                        <p:attrNameLst>
                                          <p:attrName>style.visibility</p:attrName>
                                        </p:attrNameLst>
                                      </p:cBhvr>
                                      <p:to>
                                        <p:strVal val="visible"/>
                                      </p:to>
                                    </p:set>
                                    <p:animEffect transition="in" filter="fade">
                                      <p:cBhvr>
                                        <p:cTn id="122" dur="500"/>
                                        <p:tgtEl>
                                          <p:spTgt spid="42"/>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43"/>
                                        </p:tgtEl>
                                        <p:attrNameLst>
                                          <p:attrName>style.visibility</p:attrName>
                                        </p:attrNameLst>
                                      </p:cBhvr>
                                      <p:to>
                                        <p:strVal val="visible"/>
                                      </p:to>
                                    </p:set>
                                    <p:animEffect transition="in" filter="fade">
                                      <p:cBhvr>
                                        <p:cTn id="12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p:bldP spid="40" grpId="0"/>
      <p:bldP spid="42" grpId="0"/>
      <p:bldP spid="4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p:spPr>
      </p:pic>
      <p:sp>
        <p:nvSpPr>
          <p:cNvPr id="34" name="TextBox 33"/>
          <p:cNvSpPr txBox="1"/>
          <p:nvPr/>
        </p:nvSpPr>
        <p:spPr>
          <a:xfrm>
            <a:off x="1838010" y="1898231"/>
            <a:ext cx="5745195" cy="1077218"/>
          </a:xfrm>
          <a:prstGeom prst="rect">
            <a:avLst/>
          </a:prstGeom>
          <a:noFill/>
        </p:spPr>
        <p:txBody>
          <a:bodyPr wrap="square" rtlCol="0">
            <a:spAutoFit/>
          </a:bodyPr>
          <a:lstStyle/>
          <a:p>
            <a:pPr algn="ctr"/>
            <a:r>
              <a:rPr lang="en-US" altLang="zh-CN" sz="3200" b="1" spc="-150" dirty="0" smtClean="0">
                <a:ln w="9525">
                  <a:noFill/>
                </a:ln>
                <a:solidFill>
                  <a:srgbClr val="FC6E5B"/>
                </a:solidFill>
                <a:effectLst>
                  <a:outerShdw blurRad="50800" dist="38100" dir="5400000" algn="t" rotWithShape="0">
                    <a:prstClr val="white">
                      <a:alpha val="69000"/>
                    </a:prstClr>
                  </a:outerShdw>
                </a:effectLst>
                <a:latin typeface="Times New Roman" panose="02020603050405020304" pitchFamily="18" charset="0"/>
                <a:ea typeface="方正卡通简体" pitchFamily="65" charset="-122"/>
                <a:cs typeface="Times New Roman" panose="02020603050405020304" pitchFamily="18" charset="0"/>
              </a:rPr>
              <a:t>VÒNG 1: </a:t>
            </a:r>
          </a:p>
          <a:p>
            <a:pPr algn="ctr"/>
            <a:r>
              <a:rPr lang="en-US" altLang="zh-CN" sz="3200" b="1" spc="-150" dirty="0" smtClean="0">
                <a:ln w="9525">
                  <a:noFill/>
                </a:ln>
                <a:solidFill>
                  <a:srgbClr val="FC6E5B"/>
                </a:solidFill>
                <a:effectLst>
                  <a:outerShdw blurRad="50800" dist="38100" dir="5400000" algn="t" rotWithShape="0">
                    <a:prstClr val="white">
                      <a:alpha val="69000"/>
                    </a:prstClr>
                  </a:outerShdw>
                </a:effectLst>
                <a:latin typeface="Times New Roman" panose="02020603050405020304" pitchFamily="18" charset="0"/>
                <a:ea typeface="方正卡通简体" pitchFamily="65" charset="-122"/>
                <a:cs typeface="Times New Roman" panose="02020603050405020304" pitchFamily="18" charset="0"/>
              </a:rPr>
              <a:t>GIẢI NGHĨA TỪ THÔNG THÁI </a:t>
            </a:r>
            <a:endParaRPr lang="zh-CN" altLang="en-US" sz="3200" b="1" spc="-150" dirty="0">
              <a:ln w="9525">
                <a:noFill/>
              </a:ln>
              <a:solidFill>
                <a:srgbClr val="66BFBC"/>
              </a:solidFill>
              <a:effectLst>
                <a:outerShdw blurRad="50800" dist="38100" dir="5400000" algn="t" rotWithShape="0">
                  <a:prstClr val="white">
                    <a:alpha val="69000"/>
                  </a:prstClr>
                </a:outerShdw>
              </a:effectLst>
              <a:latin typeface="Times New Roman" panose="02020603050405020304" pitchFamily="18" charset="0"/>
              <a:ea typeface="方正卡通简体" pitchFamily="65" charset="-122"/>
              <a:cs typeface="Times New Roman" panose="02020603050405020304" pitchFamily="18" charset="0"/>
            </a:endParaRPr>
          </a:p>
        </p:txBody>
      </p:sp>
      <p:sp>
        <p:nvSpPr>
          <p:cNvPr id="2" name="圆角矩形 1"/>
          <p:cNvSpPr/>
          <p:nvPr/>
        </p:nvSpPr>
        <p:spPr>
          <a:xfrm>
            <a:off x="1911500" y="1707654"/>
            <a:ext cx="5562649" cy="1512168"/>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五角星 18"/>
          <p:cNvSpPr/>
          <p:nvPr/>
        </p:nvSpPr>
        <p:spPr>
          <a:xfrm rot="19903756">
            <a:off x="915992" y="2642029"/>
            <a:ext cx="792273" cy="792273"/>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五角星 22"/>
          <p:cNvSpPr/>
          <p:nvPr/>
        </p:nvSpPr>
        <p:spPr>
          <a:xfrm rot="21380687">
            <a:off x="1220061" y="3977407"/>
            <a:ext cx="458393"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 name="五角星 35"/>
          <p:cNvSpPr/>
          <p:nvPr/>
        </p:nvSpPr>
        <p:spPr>
          <a:xfrm rot="19938392">
            <a:off x="2639689" y="3915405"/>
            <a:ext cx="364784"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 name="五角星 36"/>
          <p:cNvSpPr/>
          <p:nvPr/>
        </p:nvSpPr>
        <p:spPr>
          <a:xfrm rot="19938392">
            <a:off x="1975372" y="3564954"/>
            <a:ext cx="364784" cy="364784"/>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8" name="五角星 37"/>
          <p:cNvSpPr/>
          <p:nvPr/>
        </p:nvSpPr>
        <p:spPr>
          <a:xfrm rot="19967404">
            <a:off x="7226638" y="3315717"/>
            <a:ext cx="458393"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9" name="五角星 38"/>
          <p:cNvSpPr/>
          <p:nvPr/>
        </p:nvSpPr>
        <p:spPr>
          <a:xfrm>
            <a:off x="6343247" y="3703555"/>
            <a:ext cx="253437" cy="253437"/>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0" name="五角星 39"/>
          <p:cNvSpPr/>
          <p:nvPr/>
        </p:nvSpPr>
        <p:spPr>
          <a:xfrm>
            <a:off x="8122729" y="3700634"/>
            <a:ext cx="186345" cy="18634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1" name="五角星 40"/>
          <p:cNvSpPr/>
          <p:nvPr/>
        </p:nvSpPr>
        <p:spPr>
          <a:xfrm>
            <a:off x="8636173" y="3943977"/>
            <a:ext cx="93172" cy="93172"/>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五角星 41"/>
          <p:cNvSpPr/>
          <p:nvPr/>
        </p:nvSpPr>
        <p:spPr>
          <a:xfrm rot="19922997">
            <a:off x="8316952" y="3318529"/>
            <a:ext cx="143799" cy="14379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43"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1636" y="1900389"/>
            <a:ext cx="834877" cy="887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210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000" fill="hold"/>
                                            <p:tgtEl>
                                              <p:spTgt spid="18"/>
                                            </p:tgtEl>
                                            <p:attrNameLst>
                                              <p:attrName>ppt_w</p:attrName>
                                            </p:attrNameLst>
                                          </p:cBhvr>
                                          <p:tavLst>
                                            <p:tav tm="0">
                                              <p:val>
                                                <p:strVal val="4/3*#ppt_w"/>
                                              </p:val>
                                            </p:tav>
                                            <p:tav tm="100000">
                                              <p:val>
                                                <p:strVal val="#ppt_w"/>
                                              </p:val>
                                            </p:tav>
                                          </p:tavLst>
                                        </p:anim>
                                        <p:anim calcmode="lin" valueType="num">
                                          <p:cBhvr>
                                            <p:cTn id="8" dur="2000" fill="hold"/>
                                            <p:tgtEl>
                                              <p:spTgt spid="18"/>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0"/>
                                            <p:tgtEl>
                                              <p:spTgt spid="18"/>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1000"/>
                                            <p:tgtEl>
                                              <p:spTgt spid="2"/>
                                            </p:tgtEl>
                                          </p:cBhvr>
                                        </p:animEffect>
                                      </p:childTnLst>
                                    </p:cTn>
                                  </p:par>
                                  <p:par>
                                    <p:cTn id="15" presetID="23" presetClass="entr" presetSubtype="36" fill="hold" grpId="0" nodeType="withEffect">
                                      <p:stCondLst>
                                        <p:cond delay="0"/>
                                      </p:stCondLst>
                                      <p:iterate type="lt">
                                        <p:tmPct val="10000"/>
                                      </p:iterate>
                                      <p:childTnLst>
                                        <p:set>
                                          <p:cBhvr>
                                            <p:cTn id="16" dur="1" fill="hold">
                                              <p:stCondLst>
                                                <p:cond delay="0"/>
                                              </p:stCondLst>
                                            </p:cTn>
                                            <p:tgtEl>
                                              <p:spTgt spid="34"/>
                                            </p:tgtEl>
                                            <p:attrNameLst>
                                              <p:attrName>style.visibility</p:attrName>
                                            </p:attrNameLst>
                                          </p:cBhvr>
                                          <p:to>
                                            <p:strVal val="visible"/>
                                          </p:to>
                                        </p:set>
                                        <p:anim calcmode="lin" valueType="num">
                                          <p:cBhvr>
                                            <p:cTn id="17" dur="750" fill="hold"/>
                                            <p:tgtEl>
                                              <p:spTgt spid="34"/>
                                            </p:tgtEl>
                                            <p:attrNameLst>
                                              <p:attrName>ppt_w</p:attrName>
                                            </p:attrNameLst>
                                          </p:cBhvr>
                                          <p:tavLst>
                                            <p:tav tm="0">
                                              <p:val>
                                                <p:strVal val="(6*min(max(#ppt_w*#ppt_h,.3),1)-7.4)/-.7*#ppt_w"/>
                                              </p:val>
                                            </p:tav>
                                            <p:tav tm="100000">
                                              <p:val>
                                                <p:strVal val="#ppt_w"/>
                                              </p:val>
                                            </p:tav>
                                          </p:tavLst>
                                        </p:anim>
                                        <p:anim calcmode="lin" valueType="num">
                                          <p:cBhvr>
                                            <p:cTn id="18" dur="750" fill="hold"/>
                                            <p:tgtEl>
                                              <p:spTgt spid="34"/>
                                            </p:tgtEl>
                                            <p:attrNameLst>
                                              <p:attrName>ppt_h</p:attrName>
                                            </p:attrNameLst>
                                          </p:cBhvr>
                                          <p:tavLst>
                                            <p:tav tm="0">
                                              <p:val>
                                                <p:strVal val="(6*min(max(#ppt_w*#ppt_h,.3),1)-7.4)/-.7*#ppt_h"/>
                                              </p:val>
                                            </p:tav>
                                            <p:tav tm="100000">
                                              <p:val>
                                                <p:strVal val="#ppt_h"/>
                                              </p:val>
                                            </p:tav>
                                          </p:tavLst>
                                        </p:anim>
                                        <p:anim calcmode="lin" valueType="num">
                                          <p:cBhvr>
                                            <p:cTn id="19" dur="750" fill="hold"/>
                                            <p:tgtEl>
                                              <p:spTgt spid="34"/>
                                            </p:tgtEl>
                                            <p:attrNameLst>
                                              <p:attrName>ppt_x</p:attrName>
                                            </p:attrNameLst>
                                          </p:cBhvr>
                                          <p:tavLst>
                                            <p:tav tm="0">
                                              <p:val>
                                                <p:fltVal val="0.5"/>
                                              </p:val>
                                            </p:tav>
                                            <p:tav tm="100000">
                                              <p:val>
                                                <p:strVal val="#ppt_x"/>
                                              </p:val>
                                            </p:tav>
                                          </p:tavLst>
                                        </p:anim>
                                        <p:anim calcmode="lin" valueType="num">
                                          <p:cBhvr>
                                            <p:cTn id="20" dur="750" fill="hold"/>
                                            <p:tgtEl>
                                              <p:spTgt spid="34"/>
                                            </p:tgtEl>
                                            <p:attrNameLst>
                                              <p:attrName>ppt_y</p:attrName>
                                            </p:attrNameLst>
                                          </p:cBhvr>
                                          <p:tavLst>
                                            <p:tav tm="0">
                                              <p:val>
                                                <p:strVal val="1+(6*min(max(#ppt_w*#ppt_h,.3),1)-7.4)/-.7*#ppt_h/2"/>
                                              </p:val>
                                            </p:tav>
                                            <p:tav tm="100000">
                                              <p:val>
                                                <p:strVal val="#ppt_y"/>
                                              </p:val>
                                            </p:tav>
                                          </p:tavLst>
                                        </p:anim>
                                      </p:childTnLst>
                                    </p:cTn>
                                  </p:par>
                                </p:childTnLst>
                              </p:cTn>
                            </p:par>
                            <p:par>
                              <p:cTn id="21" fill="hold">
                                <p:stCondLst>
                                  <p:cond delay="2625"/>
                                </p:stCondLst>
                                <p:childTnLst>
                                  <p:par>
                                    <p:cTn id="22" presetID="2" presetClass="entr" presetSubtype="1" fill="hold" grpId="0" nodeType="afterEffect" p14:presetBounceEnd="50000">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14:bounceEnd="50000">
                                          <p:cBhvr additive="base">
                                            <p:cTn id="24"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19"/>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14:presetBounceEnd="50000">
                                      <p:stCondLst>
                                        <p:cond delay="250"/>
                                      </p:stCondLst>
                                      <p:childTnLst>
                                        <p:set>
                                          <p:cBhvr>
                                            <p:cTn id="27" dur="1" fill="hold">
                                              <p:stCondLst>
                                                <p:cond delay="0"/>
                                              </p:stCondLst>
                                            </p:cTn>
                                            <p:tgtEl>
                                              <p:spTgt spid="23"/>
                                            </p:tgtEl>
                                            <p:attrNameLst>
                                              <p:attrName>style.visibility</p:attrName>
                                            </p:attrNameLst>
                                          </p:cBhvr>
                                          <p:to>
                                            <p:strVal val="visible"/>
                                          </p:to>
                                        </p:set>
                                        <p:anim calcmode="lin" valueType="num" p14:bounceEnd="50000">
                                          <p:cBhvr additive="base">
                                            <p:cTn id="28"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23"/>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14:presetBounceEnd="50000">
                                      <p:stCondLst>
                                        <p:cond delay="500"/>
                                      </p:stCondLst>
                                      <p:childTnLst>
                                        <p:set>
                                          <p:cBhvr>
                                            <p:cTn id="31" dur="1" fill="hold">
                                              <p:stCondLst>
                                                <p:cond delay="0"/>
                                              </p:stCondLst>
                                            </p:cTn>
                                            <p:tgtEl>
                                              <p:spTgt spid="36"/>
                                            </p:tgtEl>
                                            <p:attrNameLst>
                                              <p:attrName>style.visibility</p:attrName>
                                            </p:attrNameLst>
                                          </p:cBhvr>
                                          <p:to>
                                            <p:strVal val="visible"/>
                                          </p:to>
                                        </p:set>
                                        <p:anim calcmode="lin" valueType="num" p14:bounceEnd="50000">
                                          <p:cBhvr additive="base">
                                            <p:cTn id="32" dur="500" fill="hold"/>
                                            <p:tgtEl>
                                              <p:spTgt spid="36"/>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36"/>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14:presetBounceEnd="50000">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14:bounceEnd="50000">
                                          <p:cBhvr additive="base">
                                            <p:cTn id="36" dur="75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37" dur="750" fill="hold"/>
                                            <p:tgtEl>
                                              <p:spTgt spid="37"/>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14:presetBounceEnd="50000">
                                      <p:stCondLst>
                                        <p:cond delay="0"/>
                                      </p:stCondLst>
                                      <p:childTnLst>
                                        <p:set>
                                          <p:cBhvr>
                                            <p:cTn id="39" dur="1" fill="hold">
                                              <p:stCondLst>
                                                <p:cond delay="0"/>
                                              </p:stCondLst>
                                            </p:cTn>
                                            <p:tgtEl>
                                              <p:spTgt spid="38"/>
                                            </p:tgtEl>
                                            <p:attrNameLst>
                                              <p:attrName>style.visibility</p:attrName>
                                            </p:attrNameLst>
                                          </p:cBhvr>
                                          <p:to>
                                            <p:strVal val="visible"/>
                                          </p:to>
                                        </p:set>
                                        <p:anim calcmode="lin" valueType="num" p14:bounceEnd="50000">
                                          <p:cBhvr additive="base">
                                            <p:cTn id="40" dur="500" fill="hold"/>
                                            <p:tgtEl>
                                              <p:spTgt spid="38"/>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38"/>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14:presetBounceEnd="50000">
                                      <p:stCondLst>
                                        <p:cond delay="250"/>
                                      </p:stCondLst>
                                      <p:childTnLst>
                                        <p:set>
                                          <p:cBhvr>
                                            <p:cTn id="43" dur="1" fill="hold">
                                              <p:stCondLst>
                                                <p:cond delay="0"/>
                                              </p:stCondLst>
                                            </p:cTn>
                                            <p:tgtEl>
                                              <p:spTgt spid="39"/>
                                            </p:tgtEl>
                                            <p:attrNameLst>
                                              <p:attrName>style.visibility</p:attrName>
                                            </p:attrNameLst>
                                          </p:cBhvr>
                                          <p:to>
                                            <p:strVal val="visible"/>
                                          </p:to>
                                        </p:set>
                                        <p:anim calcmode="lin" valueType="num" p14:bounceEnd="50000">
                                          <p:cBhvr additive="base">
                                            <p:cTn id="44" dur="750" fill="hold"/>
                                            <p:tgtEl>
                                              <p:spTgt spid="39"/>
                                            </p:tgtEl>
                                            <p:attrNameLst>
                                              <p:attrName>ppt_x</p:attrName>
                                            </p:attrNameLst>
                                          </p:cBhvr>
                                          <p:tavLst>
                                            <p:tav tm="0">
                                              <p:val>
                                                <p:strVal val="#ppt_x"/>
                                              </p:val>
                                            </p:tav>
                                            <p:tav tm="100000">
                                              <p:val>
                                                <p:strVal val="#ppt_x"/>
                                              </p:val>
                                            </p:tav>
                                          </p:tavLst>
                                        </p:anim>
                                        <p:anim calcmode="lin" valueType="num" p14:bounceEnd="50000">
                                          <p:cBhvr additive="base">
                                            <p:cTn id="45" dur="750" fill="hold"/>
                                            <p:tgtEl>
                                              <p:spTgt spid="39"/>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14:presetBounceEnd="50000">
                                      <p:stCondLst>
                                        <p:cond delay="0"/>
                                      </p:stCondLst>
                                      <p:childTnLst>
                                        <p:set>
                                          <p:cBhvr>
                                            <p:cTn id="47" dur="1" fill="hold">
                                              <p:stCondLst>
                                                <p:cond delay="0"/>
                                              </p:stCondLst>
                                            </p:cTn>
                                            <p:tgtEl>
                                              <p:spTgt spid="40"/>
                                            </p:tgtEl>
                                            <p:attrNameLst>
                                              <p:attrName>style.visibility</p:attrName>
                                            </p:attrNameLst>
                                          </p:cBhvr>
                                          <p:to>
                                            <p:strVal val="visible"/>
                                          </p:to>
                                        </p:set>
                                        <p:anim calcmode="lin" valueType="num" p14:bounceEnd="50000">
                                          <p:cBhvr additive="base">
                                            <p:cTn id="48" dur="500" fill="hold"/>
                                            <p:tgtEl>
                                              <p:spTgt spid="40"/>
                                            </p:tgtEl>
                                            <p:attrNameLst>
                                              <p:attrName>ppt_x</p:attrName>
                                            </p:attrNameLst>
                                          </p:cBhvr>
                                          <p:tavLst>
                                            <p:tav tm="0">
                                              <p:val>
                                                <p:strVal val="#ppt_x"/>
                                              </p:val>
                                            </p:tav>
                                            <p:tav tm="100000">
                                              <p:val>
                                                <p:strVal val="#ppt_x"/>
                                              </p:val>
                                            </p:tav>
                                          </p:tavLst>
                                        </p:anim>
                                        <p:anim calcmode="lin" valueType="num" p14:bounceEnd="50000">
                                          <p:cBhvr additive="base">
                                            <p:cTn id="49" dur="500" fill="hold"/>
                                            <p:tgtEl>
                                              <p:spTgt spid="40"/>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14:presetBounceEnd="50000">
                                      <p:stCondLst>
                                        <p:cond delay="250"/>
                                      </p:stCondLst>
                                      <p:childTnLst>
                                        <p:set>
                                          <p:cBhvr>
                                            <p:cTn id="51" dur="1" fill="hold">
                                              <p:stCondLst>
                                                <p:cond delay="0"/>
                                              </p:stCondLst>
                                            </p:cTn>
                                            <p:tgtEl>
                                              <p:spTgt spid="41"/>
                                            </p:tgtEl>
                                            <p:attrNameLst>
                                              <p:attrName>style.visibility</p:attrName>
                                            </p:attrNameLst>
                                          </p:cBhvr>
                                          <p:to>
                                            <p:strVal val="visible"/>
                                          </p:to>
                                        </p:set>
                                        <p:anim calcmode="lin" valueType="num" p14:bounceEnd="50000">
                                          <p:cBhvr additive="base">
                                            <p:cTn id="52" dur="750" fill="hold"/>
                                            <p:tgtEl>
                                              <p:spTgt spid="41"/>
                                            </p:tgtEl>
                                            <p:attrNameLst>
                                              <p:attrName>ppt_x</p:attrName>
                                            </p:attrNameLst>
                                          </p:cBhvr>
                                          <p:tavLst>
                                            <p:tav tm="0">
                                              <p:val>
                                                <p:strVal val="#ppt_x"/>
                                              </p:val>
                                            </p:tav>
                                            <p:tav tm="100000">
                                              <p:val>
                                                <p:strVal val="#ppt_x"/>
                                              </p:val>
                                            </p:tav>
                                          </p:tavLst>
                                        </p:anim>
                                        <p:anim calcmode="lin" valueType="num" p14:bounceEnd="50000">
                                          <p:cBhvr additive="base">
                                            <p:cTn id="53" dur="750" fill="hold"/>
                                            <p:tgtEl>
                                              <p:spTgt spid="41"/>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14:presetBounceEnd="50000">
                                      <p:stCondLst>
                                        <p:cond delay="250"/>
                                      </p:stCondLst>
                                      <p:childTnLst>
                                        <p:set>
                                          <p:cBhvr>
                                            <p:cTn id="55" dur="1" fill="hold">
                                              <p:stCondLst>
                                                <p:cond delay="0"/>
                                              </p:stCondLst>
                                            </p:cTn>
                                            <p:tgtEl>
                                              <p:spTgt spid="42"/>
                                            </p:tgtEl>
                                            <p:attrNameLst>
                                              <p:attrName>style.visibility</p:attrName>
                                            </p:attrNameLst>
                                          </p:cBhvr>
                                          <p:to>
                                            <p:strVal val="visible"/>
                                          </p:to>
                                        </p:set>
                                        <p:anim calcmode="lin" valueType="num" p14:bounceEnd="50000">
                                          <p:cBhvr additive="base">
                                            <p:cTn id="56" dur="500" fill="hold"/>
                                            <p:tgtEl>
                                              <p:spTgt spid="42"/>
                                            </p:tgtEl>
                                            <p:attrNameLst>
                                              <p:attrName>ppt_x</p:attrName>
                                            </p:attrNameLst>
                                          </p:cBhvr>
                                          <p:tavLst>
                                            <p:tav tm="0">
                                              <p:val>
                                                <p:strVal val="#ppt_x"/>
                                              </p:val>
                                            </p:tav>
                                            <p:tav tm="100000">
                                              <p:val>
                                                <p:strVal val="#ppt_x"/>
                                              </p:val>
                                            </p:tav>
                                          </p:tavLst>
                                        </p:anim>
                                        <p:anim calcmode="lin" valueType="num" p14:bounceEnd="50000">
                                          <p:cBhvr additive="base">
                                            <p:cTn id="57" dur="500" fill="hold"/>
                                            <p:tgtEl>
                                              <p:spTgt spid="42"/>
                                            </p:tgtEl>
                                            <p:attrNameLst>
                                              <p:attrName>ppt_y</p:attrName>
                                            </p:attrNameLst>
                                          </p:cBhvr>
                                          <p:tavLst>
                                            <p:tav tm="0">
                                              <p:val>
                                                <p:strVal val="0-#ppt_h/2"/>
                                              </p:val>
                                            </p:tav>
                                            <p:tav tm="100000">
                                              <p:val>
                                                <p:strVal val="#ppt_y"/>
                                              </p:val>
                                            </p:tav>
                                          </p:tavLst>
                                        </p:anim>
                                      </p:childTnLst>
                                    </p:cTn>
                                  </p:par>
                                </p:childTnLst>
                              </p:cTn>
                            </p:par>
                            <p:par>
                              <p:cTn id="58" fill="hold">
                                <p:stCondLst>
                                  <p:cond delay="3625"/>
                                </p:stCondLst>
                                <p:childTnLst>
                                  <p:par>
                                    <p:cTn id="59" presetID="2" presetClass="entr" presetSubtype="2" fill="hold" nodeType="afterEffect">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cBhvr additive="base">
                                            <p:cTn id="61" dur="500" fill="hold"/>
                                            <p:tgtEl>
                                              <p:spTgt spid="43"/>
                                            </p:tgtEl>
                                            <p:attrNameLst>
                                              <p:attrName>ppt_x</p:attrName>
                                            </p:attrNameLst>
                                          </p:cBhvr>
                                          <p:tavLst>
                                            <p:tav tm="0">
                                              <p:val>
                                                <p:strVal val="1+#ppt_w/2"/>
                                              </p:val>
                                            </p:tav>
                                            <p:tav tm="100000">
                                              <p:val>
                                                <p:strVal val="#ppt_x"/>
                                              </p:val>
                                            </p:tav>
                                          </p:tavLst>
                                        </p:anim>
                                        <p:anim calcmode="lin" valueType="num">
                                          <p:cBhvr additive="base">
                                            <p:cTn id="62" dur="500" fill="hold"/>
                                            <p:tgtEl>
                                              <p:spTgt spid="43"/>
                                            </p:tgtEl>
                                            <p:attrNameLst>
                                              <p:attrName>ppt_y</p:attrName>
                                            </p:attrNameLst>
                                          </p:cBhvr>
                                          <p:tavLst>
                                            <p:tav tm="0">
                                              <p:val>
                                                <p:strVal val="#ppt_y"/>
                                              </p:val>
                                            </p:tav>
                                            <p:tav tm="100000">
                                              <p:val>
                                                <p:strVal val="#ppt_y"/>
                                              </p:val>
                                            </p:tav>
                                          </p:tavLst>
                                        </p:anim>
                                      </p:childTnLst>
                                    </p:cTn>
                                  </p:par>
                                  <p:par>
                                    <p:cTn id="63" presetID="0" presetClass="path" presetSubtype="0" accel="50000" decel="50000" fill="hold" nodeType="withEffect">
                                      <p:stCondLst>
                                        <p:cond delay="5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64" dur="6500" fill="hold"/>
                                            <p:tgtEl>
                                              <p:spTgt spid="43"/>
                                            </p:tgtEl>
                                            <p:attrNameLst>
                                              <p:attrName>ppt_x</p:attrName>
                                              <p:attrName>ppt_y</p:attrName>
                                            </p:attrNameLst>
                                          </p:cBhvr>
                                        </p:animMotion>
                                      </p:childTnLst>
                                    </p:cTn>
                                  </p:par>
                                  <p:par>
                                    <p:cTn id="65" presetID="8" presetClass="emph" presetSubtype="0" repeatCount="2000" fill="hold" grpId="1" nodeType="withEffect">
                                      <p:stCondLst>
                                        <p:cond delay="0"/>
                                      </p:stCondLst>
                                      <p:childTnLst>
                                        <p:animRot by="21600000">
                                          <p:cBhvr>
                                            <p:cTn id="66" dur="3500" fill="hold"/>
                                            <p:tgtEl>
                                              <p:spTgt spid="19"/>
                                            </p:tgtEl>
                                            <p:attrNameLst>
                                              <p:attrName>r</p:attrName>
                                            </p:attrNameLst>
                                          </p:cBhvr>
                                        </p:animRot>
                                      </p:childTnLst>
                                    </p:cTn>
                                  </p:par>
                                  <p:par>
                                    <p:cTn id="67" presetID="8" presetClass="emph" presetSubtype="0" repeatCount="2000" fill="hold" grpId="1" nodeType="withEffect">
                                      <p:stCondLst>
                                        <p:cond delay="0"/>
                                      </p:stCondLst>
                                      <p:childTnLst>
                                        <p:animRot by="-21600000">
                                          <p:cBhvr>
                                            <p:cTn id="68" dur="3500" fill="hold"/>
                                            <p:tgtEl>
                                              <p:spTgt spid="37"/>
                                            </p:tgtEl>
                                            <p:attrNameLst>
                                              <p:attrName>r</p:attrName>
                                            </p:attrNameLst>
                                          </p:cBhvr>
                                        </p:animRot>
                                      </p:childTnLst>
                                    </p:cTn>
                                  </p:par>
                                  <p:par>
                                    <p:cTn id="69" presetID="8" presetClass="emph" presetSubtype="0" repeatCount="2000" fill="hold" grpId="1" nodeType="withEffect">
                                      <p:stCondLst>
                                        <p:cond delay="0"/>
                                      </p:stCondLst>
                                      <p:childTnLst>
                                        <p:animRot by="21600000">
                                          <p:cBhvr>
                                            <p:cTn id="70" dur="3500" fill="hold"/>
                                            <p:tgtEl>
                                              <p:spTgt spid="38"/>
                                            </p:tgtEl>
                                            <p:attrNameLst>
                                              <p:attrName>r</p:attrName>
                                            </p:attrNameLst>
                                          </p:cBhvr>
                                        </p:animRot>
                                      </p:childTnLst>
                                    </p:cTn>
                                  </p:par>
                                  <p:par>
                                    <p:cTn id="71" presetID="8" presetClass="emph" presetSubtype="0" repeatCount="2000" fill="hold" grpId="1" nodeType="withEffect">
                                      <p:stCondLst>
                                        <p:cond delay="0"/>
                                      </p:stCondLst>
                                      <p:childTnLst>
                                        <p:animRot by="-21600000">
                                          <p:cBhvr>
                                            <p:cTn id="72" dur="3500" fill="hold"/>
                                            <p:tgtEl>
                                              <p:spTgt spid="40"/>
                                            </p:tgtEl>
                                            <p:attrNameLst>
                                              <p:attrName>r</p:attrName>
                                            </p:attrNameLst>
                                          </p:cBhvr>
                                        </p:animRot>
                                      </p:childTnLst>
                                    </p:cTn>
                                  </p:par>
                                  <p:par>
                                    <p:cTn id="73" presetID="8" presetClass="emph" presetSubtype="0" repeatCount="2000" fill="hold" grpId="1" nodeType="withEffect">
                                      <p:stCondLst>
                                        <p:cond delay="0"/>
                                      </p:stCondLst>
                                      <p:childTnLst>
                                        <p:animRot by="21600000">
                                          <p:cBhvr>
                                            <p:cTn id="74" dur="3500" fill="hold"/>
                                            <p:tgtEl>
                                              <p:spTgt spid="36"/>
                                            </p:tgtEl>
                                            <p:attrNameLst>
                                              <p:attrName>r</p:attrName>
                                            </p:attrNameLst>
                                          </p:cBhvr>
                                        </p:animRot>
                                      </p:childTnLst>
                                    </p:cTn>
                                  </p:par>
                                  <p:par>
                                    <p:cTn id="75" presetID="6" presetClass="emph" presetSubtype="0" repeatCount="2000" autoRev="1" fill="hold" grpId="1" nodeType="withEffect">
                                      <p:stCondLst>
                                        <p:cond delay="0"/>
                                      </p:stCondLst>
                                      <p:childTnLst>
                                        <p:animScale>
                                          <p:cBhvr>
                                            <p:cTn id="76" dur="2000" fill="hold"/>
                                            <p:tgtEl>
                                              <p:spTgt spid="42"/>
                                            </p:tgtEl>
                                          </p:cBhvr>
                                          <p:by x="150000" y="150000"/>
                                        </p:animScale>
                                      </p:childTnLst>
                                    </p:cTn>
                                  </p:par>
                                  <p:par>
                                    <p:cTn id="77" presetID="6" presetClass="emph" presetSubtype="0" repeatCount="2000" autoRev="1" fill="hold" grpId="1" nodeType="withEffect">
                                      <p:stCondLst>
                                        <p:cond delay="0"/>
                                      </p:stCondLst>
                                      <p:childTnLst>
                                        <p:animScale>
                                          <p:cBhvr>
                                            <p:cTn id="78" dur="2000" fill="hold"/>
                                            <p:tgtEl>
                                              <p:spTgt spid="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animBg="1"/>
          <p:bldP spid="19" grpId="0" animBg="1"/>
          <p:bldP spid="19" grpId="1" animBg="1"/>
          <p:bldP spid="23" grpId="0" animBg="1"/>
          <p:bldP spid="23" grpId="1" animBg="1"/>
          <p:bldP spid="36" grpId="0" animBg="1"/>
          <p:bldP spid="36" grpId="1" animBg="1"/>
          <p:bldP spid="37" grpId="0" animBg="1"/>
          <p:bldP spid="37" grpId="1" animBg="1"/>
          <p:bldP spid="38" grpId="0" animBg="1"/>
          <p:bldP spid="38" grpId="1" animBg="1"/>
          <p:bldP spid="39" grpId="0" animBg="1"/>
          <p:bldP spid="40" grpId="0" animBg="1"/>
          <p:bldP spid="40" grpId="1" animBg="1"/>
          <p:bldP spid="41" grpId="0" animBg="1"/>
          <p:bldP spid="42" grpId="0" animBg="1"/>
          <p:bldP spid="4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000" fill="hold"/>
                                            <p:tgtEl>
                                              <p:spTgt spid="18"/>
                                            </p:tgtEl>
                                            <p:attrNameLst>
                                              <p:attrName>ppt_w</p:attrName>
                                            </p:attrNameLst>
                                          </p:cBhvr>
                                          <p:tavLst>
                                            <p:tav tm="0">
                                              <p:val>
                                                <p:strVal val="4/3*#ppt_w"/>
                                              </p:val>
                                            </p:tav>
                                            <p:tav tm="100000">
                                              <p:val>
                                                <p:strVal val="#ppt_w"/>
                                              </p:val>
                                            </p:tav>
                                          </p:tavLst>
                                        </p:anim>
                                        <p:anim calcmode="lin" valueType="num">
                                          <p:cBhvr>
                                            <p:cTn id="8" dur="2000" fill="hold"/>
                                            <p:tgtEl>
                                              <p:spTgt spid="18"/>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0"/>
                                            <p:tgtEl>
                                              <p:spTgt spid="18"/>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1000"/>
                                            <p:tgtEl>
                                              <p:spTgt spid="2"/>
                                            </p:tgtEl>
                                          </p:cBhvr>
                                        </p:animEffect>
                                      </p:childTnLst>
                                    </p:cTn>
                                  </p:par>
                                  <p:par>
                                    <p:cTn id="15" presetID="23" presetClass="entr" presetSubtype="36" fill="hold" grpId="0" nodeType="withEffect">
                                      <p:stCondLst>
                                        <p:cond delay="0"/>
                                      </p:stCondLst>
                                      <p:iterate type="lt">
                                        <p:tmPct val="10000"/>
                                      </p:iterate>
                                      <p:childTnLst>
                                        <p:set>
                                          <p:cBhvr>
                                            <p:cTn id="16" dur="1" fill="hold">
                                              <p:stCondLst>
                                                <p:cond delay="0"/>
                                              </p:stCondLst>
                                            </p:cTn>
                                            <p:tgtEl>
                                              <p:spTgt spid="34"/>
                                            </p:tgtEl>
                                            <p:attrNameLst>
                                              <p:attrName>style.visibility</p:attrName>
                                            </p:attrNameLst>
                                          </p:cBhvr>
                                          <p:to>
                                            <p:strVal val="visible"/>
                                          </p:to>
                                        </p:set>
                                        <p:anim calcmode="lin" valueType="num">
                                          <p:cBhvr>
                                            <p:cTn id="17" dur="750" fill="hold"/>
                                            <p:tgtEl>
                                              <p:spTgt spid="34"/>
                                            </p:tgtEl>
                                            <p:attrNameLst>
                                              <p:attrName>ppt_w</p:attrName>
                                            </p:attrNameLst>
                                          </p:cBhvr>
                                          <p:tavLst>
                                            <p:tav tm="0">
                                              <p:val>
                                                <p:strVal val="(6*min(max(#ppt_w*#ppt_h,.3),1)-7.4)/-.7*#ppt_w"/>
                                              </p:val>
                                            </p:tav>
                                            <p:tav tm="100000">
                                              <p:val>
                                                <p:strVal val="#ppt_w"/>
                                              </p:val>
                                            </p:tav>
                                          </p:tavLst>
                                        </p:anim>
                                        <p:anim calcmode="lin" valueType="num">
                                          <p:cBhvr>
                                            <p:cTn id="18" dur="750" fill="hold"/>
                                            <p:tgtEl>
                                              <p:spTgt spid="34"/>
                                            </p:tgtEl>
                                            <p:attrNameLst>
                                              <p:attrName>ppt_h</p:attrName>
                                            </p:attrNameLst>
                                          </p:cBhvr>
                                          <p:tavLst>
                                            <p:tav tm="0">
                                              <p:val>
                                                <p:strVal val="(6*min(max(#ppt_w*#ppt_h,.3),1)-7.4)/-.7*#ppt_h"/>
                                              </p:val>
                                            </p:tav>
                                            <p:tav tm="100000">
                                              <p:val>
                                                <p:strVal val="#ppt_h"/>
                                              </p:val>
                                            </p:tav>
                                          </p:tavLst>
                                        </p:anim>
                                        <p:anim calcmode="lin" valueType="num">
                                          <p:cBhvr>
                                            <p:cTn id="19" dur="750" fill="hold"/>
                                            <p:tgtEl>
                                              <p:spTgt spid="34"/>
                                            </p:tgtEl>
                                            <p:attrNameLst>
                                              <p:attrName>ppt_x</p:attrName>
                                            </p:attrNameLst>
                                          </p:cBhvr>
                                          <p:tavLst>
                                            <p:tav tm="0">
                                              <p:val>
                                                <p:fltVal val="0.5"/>
                                              </p:val>
                                            </p:tav>
                                            <p:tav tm="100000">
                                              <p:val>
                                                <p:strVal val="#ppt_x"/>
                                              </p:val>
                                            </p:tav>
                                          </p:tavLst>
                                        </p:anim>
                                        <p:anim calcmode="lin" valueType="num">
                                          <p:cBhvr>
                                            <p:cTn id="20" dur="750" fill="hold"/>
                                            <p:tgtEl>
                                              <p:spTgt spid="34"/>
                                            </p:tgtEl>
                                            <p:attrNameLst>
                                              <p:attrName>ppt_y</p:attrName>
                                            </p:attrNameLst>
                                          </p:cBhvr>
                                          <p:tavLst>
                                            <p:tav tm="0">
                                              <p:val>
                                                <p:strVal val="1+(6*min(max(#ppt_w*#ppt_h,.3),1)-7.4)/-.7*#ppt_h/2"/>
                                              </p:val>
                                            </p:tav>
                                            <p:tav tm="100000">
                                              <p:val>
                                                <p:strVal val="#ppt_y"/>
                                              </p:val>
                                            </p:tav>
                                          </p:tavLst>
                                        </p:anim>
                                      </p:childTnLst>
                                    </p:cTn>
                                  </p:par>
                                </p:childTnLst>
                              </p:cTn>
                            </p:par>
                            <p:par>
                              <p:cTn id="21" fill="hold">
                                <p:stCondLst>
                                  <p:cond delay="2625"/>
                                </p:stCondLst>
                                <p:childTnLst>
                                  <p:par>
                                    <p:cTn id="22" presetID="2" presetClass="entr" presetSubtype="1"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stCondLst>
                                        <p:cond delay="25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ppt_x"/>
                                              </p:val>
                                            </p:tav>
                                            <p:tav tm="100000">
                                              <p:val>
                                                <p:strVal val="#ppt_x"/>
                                              </p:val>
                                            </p:tav>
                                          </p:tavLst>
                                        </p:anim>
                                        <p:anim calcmode="lin" valueType="num">
                                          <p:cBhvr additive="base">
                                            <p:cTn id="29" dur="500" fill="hold"/>
                                            <p:tgtEl>
                                              <p:spTgt spid="23"/>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500"/>
                                      </p:stCondLst>
                                      <p:childTnLst>
                                        <p:set>
                                          <p:cBhvr>
                                            <p:cTn id="31" dur="1" fill="hold">
                                              <p:stCondLst>
                                                <p:cond delay="0"/>
                                              </p:stCondLst>
                                            </p:cTn>
                                            <p:tgtEl>
                                              <p:spTgt spid="36"/>
                                            </p:tgtEl>
                                            <p:attrNameLst>
                                              <p:attrName>style.visibility</p:attrName>
                                            </p:attrNameLst>
                                          </p:cBhvr>
                                          <p:to>
                                            <p:strVal val="visible"/>
                                          </p:to>
                                        </p:set>
                                        <p:anim calcmode="lin" valueType="num">
                                          <p:cBhvr additive="base">
                                            <p:cTn id="32" dur="500" fill="hold"/>
                                            <p:tgtEl>
                                              <p:spTgt spid="36"/>
                                            </p:tgtEl>
                                            <p:attrNameLst>
                                              <p:attrName>ppt_x</p:attrName>
                                            </p:attrNameLst>
                                          </p:cBhvr>
                                          <p:tavLst>
                                            <p:tav tm="0">
                                              <p:val>
                                                <p:strVal val="#ppt_x"/>
                                              </p:val>
                                            </p:tav>
                                            <p:tav tm="100000">
                                              <p:val>
                                                <p:strVal val="#ppt_x"/>
                                              </p:val>
                                            </p:tav>
                                          </p:tavLst>
                                        </p:anim>
                                        <p:anim calcmode="lin" valueType="num">
                                          <p:cBhvr additive="base">
                                            <p:cTn id="33" dur="500" fill="hold"/>
                                            <p:tgtEl>
                                              <p:spTgt spid="36"/>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cBhvr additive="base">
                                            <p:cTn id="36" dur="750" fill="hold"/>
                                            <p:tgtEl>
                                              <p:spTgt spid="37"/>
                                            </p:tgtEl>
                                            <p:attrNameLst>
                                              <p:attrName>ppt_x</p:attrName>
                                            </p:attrNameLst>
                                          </p:cBhvr>
                                          <p:tavLst>
                                            <p:tav tm="0">
                                              <p:val>
                                                <p:strVal val="#ppt_x"/>
                                              </p:val>
                                            </p:tav>
                                            <p:tav tm="100000">
                                              <p:val>
                                                <p:strVal val="#ppt_x"/>
                                              </p:val>
                                            </p:tav>
                                          </p:tavLst>
                                        </p:anim>
                                        <p:anim calcmode="lin" valueType="num">
                                          <p:cBhvr additive="base">
                                            <p:cTn id="37" dur="750" fill="hold"/>
                                            <p:tgtEl>
                                              <p:spTgt spid="37"/>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 calcmode="lin" valueType="num">
                                          <p:cBhvr additive="base">
                                            <p:cTn id="40" dur="500" fill="hold"/>
                                            <p:tgtEl>
                                              <p:spTgt spid="38"/>
                                            </p:tgtEl>
                                            <p:attrNameLst>
                                              <p:attrName>ppt_x</p:attrName>
                                            </p:attrNameLst>
                                          </p:cBhvr>
                                          <p:tavLst>
                                            <p:tav tm="0">
                                              <p:val>
                                                <p:strVal val="#ppt_x"/>
                                              </p:val>
                                            </p:tav>
                                            <p:tav tm="100000">
                                              <p:val>
                                                <p:strVal val="#ppt_x"/>
                                              </p:val>
                                            </p:tav>
                                          </p:tavLst>
                                        </p:anim>
                                        <p:anim calcmode="lin" valueType="num">
                                          <p:cBhvr additive="base">
                                            <p:cTn id="41" dur="500" fill="hold"/>
                                            <p:tgtEl>
                                              <p:spTgt spid="38"/>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stCondLst>
                                        <p:cond delay="250"/>
                                      </p:stCondLst>
                                      <p:childTnLst>
                                        <p:set>
                                          <p:cBhvr>
                                            <p:cTn id="43" dur="1" fill="hold">
                                              <p:stCondLst>
                                                <p:cond delay="0"/>
                                              </p:stCondLst>
                                            </p:cTn>
                                            <p:tgtEl>
                                              <p:spTgt spid="39"/>
                                            </p:tgtEl>
                                            <p:attrNameLst>
                                              <p:attrName>style.visibility</p:attrName>
                                            </p:attrNameLst>
                                          </p:cBhvr>
                                          <p:to>
                                            <p:strVal val="visible"/>
                                          </p:to>
                                        </p:set>
                                        <p:anim calcmode="lin" valueType="num">
                                          <p:cBhvr additive="base">
                                            <p:cTn id="44" dur="750" fill="hold"/>
                                            <p:tgtEl>
                                              <p:spTgt spid="39"/>
                                            </p:tgtEl>
                                            <p:attrNameLst>
                                              <p:attrName>ppt_x</p:attrName>
                                            </p:attrNameLst>
                                          </p:cBhvr>
                                          <p:tavLst>
                                            <p:tav tm="0">
                                              <p:val>
                                                <p:strVal val="#ppt_x"/>
                                              </p:val>
                                            </p:tav>
                                            <p:tav tm="100000">
                                              <p:val>
                                                <p:strVal val="#ppt_x"/>
                                              </p:val>
                                            </p:tav>
                                          </p:tavLst>
                                        </p:anim>
                                        <p:anim calcmode="lin" valueType="num">
                                          <p:cBhvr additive="base">
                                            <p:cTn id="45" dur="750" fill="hold"/>
                                            <p:tgtEl>
                                              <p:spTgt spid="39"/>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anim calcmode="lin" valueType="num">
                                          <p:cBhvr additive="base">
                                            <p:cTn id="48" dur="500" fill="hold"/>
                                            <p:tgtEl>
                                              <p:spTgt spid="40"/>
                                            </p:tgtEl>
                                            <p:attrNameLst>
                                              <p:attrName>ppt_x</p:attrName>
                                            </p:attrNameLst>
                                          </p:cBhvr>
                                          <p:tavLst>
                                            <p:tav tm="0">
                                              <p:val>
                                                <p:strVal val="#ppt_x"/>
                                              </p:val>
                                            </p:tav>
                                            <p:tav tm="100000">
                                              <p:val>
                                                <p:strVal val="#ppt_x"/>
                                              </p:val>
                                            </p:tav>
                                          </p:tavLst>
                                        </p:anim>
                                        <p:anim calcmode="lin" valueType="num">
                                          <p:cBhvr additive="base">
                                            <p:cTn id="49" dur="500" fill="hold"/>
                                            <p:tgtEl>
                                              <p:spTgt spid="40"/>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250"/>
                                      </p:stCondLst>
                                      <p:childTnLst>
                                        <p:set>
                                          <p:cBhvr>
                                            <p:cTn id="51" dur="1" fill="hold">
                                              <p:stCondLst>
                                                <p:cond delay="0"/>
                                              </p:stCondLst>
                                            </p:cTn>
                                            <p:tgtEl>
                                              <p:spTgt spid="41"/>
                                            </p:tgtEl>
                                            <p:attrNameLst>
                                              <p:attrName>style.visibility</p:attrName>
                                            </p:attrNameLst>
                                          </p:cBhvr>
                                          <p:to>
                                            <p:strVal val="visible"/>
                                          </p:to>
                                        </p:set>
                                        <p:anim calcmode="lin" valueType="num">
                                          <p:cBhvr additive="base">
                                            <p:cTn id="52" dur="750" fill="hold"/>
                                            <p:tgtEl>
                                              <p:spTgt spid="41"/>
                                            </p:tgtEl>
                                            <p:attrNameLst>
                                              <p:attrName>ppt_x</p:attrName>
                                            </p:attrNameLst>
                                          </p:cBhvr>
                                          <p:tavLst>
                                            <p:tav tm="0">
                                              <p:val>
                                                <p:strVal val="#ppt_x"/>
                                              </p:val>
                                            </p:tav>
                                            <p:tav tm="100000">
                                              <p:val>
                                                <p:strVal val="#ppt_x"/>
                                              </p:val>
                                            </p:tav>
                                          </p:tavLst>
                                        </p:anim>
                                        <p:anim calcmode="lin" valueType="num">
                                          <p:cBhvr additive="base">
                                            <p:cTn id="53" dur="750" fill="hold"/>
                                            <p:tgtEl>
                                              <p:spTgt spid="41"/>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stCondLst>
                                        <p:cond delay="250"/>
                                      </p:stCondLst>
                                      <p:childTnLst>
                                        <p:set>
                                          <p:cBhvr>
                                            <p:cTn id="55" dur="1" fill="hold">
                                              <p:stCondLst>
                                                <p:cond delay="0"/>
                                              </p:stCondLst>
                                            </p:cTn>
                                            <p:tgtEl>
                                              <p:spTgt spid="42"/>
                                            </p:tgtEl>
                                            <p:attrNameLst>
                                              <p:attrName>style.visibility</p:attrName>
                                            </p:attrNameLst>
                                          </p:cBhvr>
                                          <p:to>
                                            <p:strVal val="visible"/>
                                          </p:to>
                                        </p:set>
                                        <p:anim calcmode="lin" valueType="num">
                                          <p:cBhvr additive="base">
                                            <p:cTn id="56" dur="500" fill="hold"/>
                                            <p:tgtEl>
                                              <p:spTgt spid="42"/>
                                            </p:tgtEl>
                                            <p:attrNameLst>
                                              <p:attrName>ppt_x</p:attrName>
                                            </p:attrNameLst>
                                          </p:cBhvr>
                                          <p:tavLst>
                                            <p:tav tm="0">
                                              <p:val>
                                                <p:strVal val="#ppt_x"/>
                                              </p:val>
                                            </p:tav>
                                            <p:tav tm="100000">
                                              <p:val>
                                                <p:strVal val="#ppt_x"/>
                                              </p:val>
                                            </p:tav>
                                          </p:tavLst>
                                        </p:anim>
                                        <p:anim calcmode="lin" valueType="num">
                                          <p:cBhvr additive="base">
                                            <p:cTn id="57" dur="500" fill="hold"/>
                                            <p:tgtEl>
                                              <p:spTgt spid="42"/>
                                            </p:tgtEl>
                                            <p:attrNameLst>
                                              <p:attrName>ppt_y</p:attrName>
                                            </p:attrNameLst>
                                          </p:cBhvr>
                                          <p:tavLst>
                                            <p:tav tm="0">
                                              <p:val>
                                                <p:strVal val="0-#ppt_h/2"/>
                                              </p:val>
                                            </p:tav>
                                            <p:tav tm="100000">
                                              <p:val>
                                                <p:strVal val="#ppt_y"/>
                                              </p:val>
                                            </p:tav>
                                          </p:tavLst>
                                        </p:anim>
                                      </p:childTnLst>
                                    </p:cTn>
                                  </p:par>
                                </p:childTnLst>
                              </p:cTn>
                            </p:par>
                            <p:par>
                              <p:cTn id="58" fill="hold">
                                <p:stCondLst>
                                  <p:cond delay="3625"/>
                                </p:stCondLst>
                                <p:childTnLst>
                                  <p:par>
                                    <p:cTn id="59" presetID="2" presetClass="entr" presetSubtype="2" fill="hold" nodeType="afterEffect">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cBhvr additive="base">
                                            <p:cTn id="61" dur="500" fill="hold"/>
                                            <p:tgtEl>
                                              <p:spTgt spid="43"/>
                                            </p:tgtEl>
                                            <p:attrNameLst>
                                              <p:attrName>ppt_x</p:attrName>
                                            </p:attrNameLst>
                                          </p:cBhvr>
                                          <p:tavLst>
                                            <p:tav tm="0">
                                              <p:val>
                                                <p:strVal val="1+#ppt_w/2"/>
                                              </p:val>
                                            </p:tav>
                                            <p:tav tm="100000">
                                              <p:val>
                                                <p:strVal val="#ppt_x"/>
                                              </p:val>
                                            </p:tav>
                                          </p:tavLst>
                                        </p:anim>
                                        <p:anim calcmode="lin" valueType="num">
                                          <p:cBhvr additive="base">
                                            <p:cTn id="62" dur="500" fill="hold"/>
                                            <p:tgtEl>
                                              <p:spTgt spid="43"/>
                                            </p:tgtEl>
                                            <p:attrNameLst>
                                              <p:attrName>ppt_y</p:attrName>
                                            </p:attrNameLst>
                                          </p:cBhvr>
                                          <p:tavLst>
                                            <p:tav tm="0">
                                              <p:val>
                                                <p:strVal val="#ppt_y"/>
                                              </p:val>
                                            </p:tav>
                                            <p:tav tm="100000">
                                              <p:val>
                                                <p:strVal val="#ppt_y"/>
                                              </p:val>
                                            </p:tav>
                                          </p:tavLst>
                                        </p:anim>
                                      </p:childTnLst>
                                    </p:cTn>
                                  </p:par>
                                  <p:par>
                                    <p:cTn id="63" presetID="0" presetClass="path" presetSubtype="0" accel="50000" decel="50000" fill="hold" nodeType="withEffect">
                                      <p:stCondLst>
                                        <p:cond delay="5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64" dur="6500" fill="hold"/>
                                            <p:tgtEl>
                                              <p:spTgt spid="43"/>
                                            </p:tgtEl>
                                            <p:attrNameLst>
                                              <p:attrName>ppt_x</p:attrName>
                                              <p:attrName>ppt_y</p:attrName>
                                            </p:attrNameLst>
                                          </p:cBhvr>
                                        </p:animMotion>
                                      </p:childTnLst>
                                    </p:cTn>
                                  </p:par>
                                  <p:par>
                                    <p:cTn id="65" presetID="8" presetClass="emph" presetSubtype="0" repeatCount="2000" fill="hold" grpId="1" nodeType="withEffect">
                                      <p:stCondLst>
                                        <p:cond delay="0"/>
                                      </p:stCondLst>
                                      <p:childTnLst>
                                        <p:animRot by="21600000">
                                          <p:cBhvr>
                                            <p:cTn id="66" dur="3500" fill="hold"/>
                                            <p:tgtEl>
                                              <p:spTgt spid="19"/>
                                            </p:tgtEl>
                                            <p:attrNameLst>
                                              <p:attrName>r</p:attrName>
                                            </p:attrNameLst>
                                          </p:cBhvr>
                                        </p:animRot>
                                      </p:childTnLst>
                                    </p:cTn>
                                  </p:par>
                                  <p:par>
                                    <p:cTn id="67" presetID="8" presetClass="emph" presetSubtype="0" repeatCount="2000" fill="hold" grpId="1" nodeType="withEffect">
                                      <p:stCondLst>
                                        <p:cond delay="0"/>
                                      </p:stCondLst>
                                      <p:childTnLst>
                                        <p:animRot by="-21600000">
                                          <p:cBhvr>
                                            <p:cTn id="68" dur="3500" fill="hold"/>
                                            <p:tgtEl>
                                              <p:spTgt spid="37"/>
                                            </p:tgtEl>
                                            <p:attrNameLst>
                                              <p:attrName>r</p:attrName>
                                            </p:attrNameLst>
                                          </p:cBhvr>
                                        </p:animRot>
                                      </p:childTnLst>
                                    </p:cTn>
                                  </p:par>
                                  <p:par>
                                    <p:cTn id="69" presetID="8" presetClass="emph" presetSubtype="0" repeatCount="2000" fill="hold" grpId="1" nodeType="withEffect">
                                      <p:stCondLst>
                                        <p:cond delay="0"/>
                                      </p:stCondLst>
                                      <p:childTnLst>
                                        <p:animRot by="21600000">
                                          <p:cBhvr>
                                            <p:cTn id="70" dur="3500" fill="hold"/>
                                            <p:tgtEl>
                                              <p:spTgt spid="38"/>
                                            </p:tgtEl>
                                            <p:attrNameLst>
                                              <p:attrName>r</p:attrName>
                                            </p:attrNameLst>
                                          </p:cBhvr>
                                        </p:animRot>
                                      </p:childTnLst>
                                    </p:cTn>
                                  </p:par>
                                  <p:par>
                                    <p:cTn id="71" presetID="8" presetClass="emph" presetSubtype="0" repeatCount="2000" fill="hold" grpId="1" nodeType="withEffect">
                                      <p:stCondLst>
                                        <p:cond delay="0"/>
                                      </p:stCondLst>
                                      <p:childTnLst>
                                        <p:animRot by="-21600000">
                                          <p:cBhvr>
                                            <p:cTn id="72" dur="3500" fill="hold"/>
                                            <p:tgtEl>
                                              <p:spTgt spid="40"/>
                                            </p:tgtEl>
                                            <p:attrNameLst>
                                              <p:attrName>r</p:attrName>
                                            </p:attrNameLst>
                                          </p:cBhvr>
                                        </p:animRot>
                                      </p:childTnLst>
                                    </p:cTn>
                                  </p:par>
                                  <p:par>
                                    <p:cTn id="73" presetID="8" presetClass="emph" presetSubtype="0" repeatCount="2000" fill="hold" grpId="1" nodeType="withEffect">
                                      <p:stCondLst>
                                        <p:cond delay="0"/>
                                      </p:stCondLst>
                                      <p:childTnLst>
                                        <p:animRot by="21600000">
                                          <p:cBhvr>
                                            <p:cTn id="74" dur="3500" fill="hold"/>
                                            <p:tgtEl>
                                              <p:spTgt spid="36"/>
                                            </p:tgtEl>
                                            <p:attrNameLst>
                                              <p:attrName>r</p:attrName>
                                            </p:attrNameLst>
                                          </p:cBhvr>
                                        </p:animRot>
                                      </p:childTnLst>
                                    </p:cTn>
                                  </p:par>
                                  <p:par>
                                    <p:cTn id="75" presetID="6" presetClass="emph" presetSubtype="0" repeatCount="2000" autoRev="1" fill="hold" grpId="1" nodeType="withEffect">
                                      <p:stCondLst>
                                        <p:cond delay="0"/>
                                      </p:stCondLst>
                                      <p:childTnLst>
                                        <p:animScale>
                                          <p:cBhvr>
                                            <p:cTn id="76" dur="2000" fill="hold"/>
                                            <p:tgtEl>
                                              <p:spTgt spid="42"/>
                                            </p:tgtEl>
                                          </p:cBhvr>
                                          <p:by x="150000" y="150000"/>
                                        </p:animScale>
                                      </p:childTnLst>
                                    </p:cTn>
                                  </p:par>
                                  <p:par>
                                    <p:cTn id="77" presetID="6" presetClass="emph" presetSubtype="0" repeatCount="2000" autoRev="1" fill="hold" grpId="1" nodeType="withEffect">
                                      <p:stCondLst>
                                        <p:cond delay="0"/>
                                      </p:stCondLst>
                                      <p:childTnLst>
                                        <p:animScale>
                                          <p:cBhvr>
                                            <p:cTn id="78" dur="2000" fill="hold"/>
                                            <p:tgtEl>
                                              <p:spTgt spid="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animBg="1"/>
          <p:bldP spid="19" grpId="0" animBg="1"/>
          <p:bldP spid="19" grpId="1" animBg="1"/>
          <p:bldP spid="23" grpId="0" animBg="1"/>
          <p:bldP spid="23" grpId="1" animBg="1"/>
          <p:bldP spid="36" grpId="0" animBg="1"/>
          <p:bldP spid="36" grpId="1" animBg="1"/>
          <p:bldP spid="37" grpId="0" animBg="1"/>
          <p:bldP spid="37" grpId="1" animBg="1"/>
          <p:bldP spid="38" grpId="0" animBg="1"/>
          <p:bldP spid="38" grpId="1" animBg="1"/>
          <p:bldP spid="39" grpId="0" animBg="1"/>
          <p:bldP spid="40" grpId="0" animBg="1"/>
          <p:bldP spid="40" grpId="1" animBg="1"/>
          <p:bldP spid="41" grpId="0" animBg="1"/>
          <p:bldP spid="42" grpId="0" animBg="1"/>
          <p:bldP spid="42" grpId="1"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l="18500" t="10101" r="20074" b="50000"/>
          <a:stretch>
            <a:fillRect/>
          </a:stretch>
        </p:blipFill>
        <p:spPr bwMode="auto">
          <a:xfrm>
            <a:off x="2412207" y="519112"/>
            <a:ext cx="4212431"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55219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5"/>
          <p:cNvSpPr>
            <a:spLocks noChangeArrowheads="1"/>
          </p:cNvSpPr>
          <p:nvPr/>
        </p:nvSpPr>
        <p:spPr bwMode="auto">
          <a:xfrm>
            <a:off x="1656160" y="4030266"/>
            <a:ext cx="5940028"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FontTx/>
              <a:buNone/>
            </a:pPr>
            <a:r>
              <a:rPr lang="vi-VN" altLang="en-US" sz="1800" b="1">
                <a:solidFill>
                  <a:srgbClr val="000000"/>
                </a:solidFill>
              </a:rPr>
              <a:t>Tên phù thủy độc ác, nham hiểm đã bắt cóc hết sinh vật biển</a:t>
            </a:r>
            <a:endParaRPr lang="en-US" altLang="en-US" sz="1800" b="1">
              <a:solidFill>
                <a:srgbClr val="000000"/>
              </a:solidFill>
            </a:endParaRPr>
          </a:p>
        </p:txBody>
      </p:sp>
    </p:spTree>
    <p:extLst>
      <p:ext uri="{BB962C8B-B14F-4D97-AF65-F5344CB8AC3E}">
        <p14:creationId xmlns:p14="http://schemas.microsoft.com/office/powerpoint/2010/main" val="172820396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3"/>
          <p:cNvSpPr>
            <a:spLocks noChangeArrowheads="1"/>
          </p:cNvSpPr>
          <p:nvPr/>
        </p:nvSpPr>
        <p:spPr bwMode="auto">
          <a:xfrm>
            <a:off x="1656160" y="4030267"/>
            <a:ext cx="2700338"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FontTx/>
              <a:buNone/>
            </a:pPr>
            <a:r>
              <a:rPr lang="en-US" altLang="en-US" sz="1800" b="1">
                <a:solidFill>
                  <a:srgbClr val="000000"/>
                </a:solidFill>
              </a:rPr>
              <a:t>Em hãy giúp các nàng tiên cá giải cứu các sinh vật biển nhé!</a:t>
            </a:r>
          </a:p>
        </p:txBody>
      </p:sp>
    </p:spTree>
    <p:extLst>
      <p:ext uri="{BB962C8B-B14F-4D97-AF65-F5344CB8AC3E}">
        <p14:creationId xmlns:p14="http://schemas.microsoft.com/office/powerpoint/2010/main" val="310764183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087" y="-812626"/>
            <a:ext cx="9756119" cy="6100142"/>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8450114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p:spPr>
      </p:pic>
      <p:sp>
        <p:nvSpPr>
          <p:cNvPr id="10" name="矩形 9"/>
          <p:cNvSpPr/>
          <p:nvPr/>
        </p:nvSpPr>
        <p:spPr>
          <a:xfrm>
            <a:off x="0" y="1851670"/>
            <a:ext cx="9144000" cy="329183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t> </a:t>
            </a:r>
            <a:endParaRPr lang="zh-CN" altLang="en-US"/>
          </a:p>
        </p:txBody>
      </p:sp>
      <p:sp>
        <p:nvSpPr>
          <p:cNvPr id="17" name="泪滴形 16"/>
          <p:cNvSpPr/>
          <p:nvPr/>
        </p:nvSpPr>
        <p:spPr bwMode="auto">
          <a:xfrm rot="10800000">
            <a:off x="6588891" y="123478"/>
            <a:ext cx="2133600" cy="2133600"/>
          </a:xfrm>
          <a:prstGeom prst="teardrop">
            <a:avLst/>
          </a:prstGeom>
          <a:solidFill>
            <a:srgbClr val="FFC000"/>
          </a:solidFill>
          <a:ln w="38100"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Arial" charset="0"/>
              </a:rPr>
              <a:t> </a:t>
            </a:r>
            <a:endParaRPr kumimoji="0" lang="zh-CN" altLang="en-US" sz="1800" b="1" i="0" u="none" strike="noStrike" cap="none" normalizeH="0" baseline="0" dirty="0" smtClean="0">
              <a:ln>
                <a:noFill/>
              </a:ln>
              <a:solidFill>
                <a:schemeClr val="tx1"/>
              </a:solidFill>
              <a:effectLst/>
              <a:latin typeface="Arial" charset="0"/>
            </a:endParaRPr>
          </a:p>
        </p:txBody>
      </p:sp>
      <p:sp>
        <p:nvSpPr>
          <p:cNvPr id="2" name="TextBox 1"/>
          <p:cNvSpPr txBox="1"/>
          <p:nvPr/>
        </p:nvSpPr>
        <p:spPr>
          <a:xfrm>
            <a:off x="6922958" y="839884"/>
            <a:ext cx="1386918" cy="477054"/>
          </a:xfrm>
          <a:prstGeom prst="rect">
            <a:avLst/>
          </a:prstGeom>
          <a:noFill/>
        </p:spPr>
        <p:txBody>
          <a:bodyPr wrap="none" rtlCol="0">
            <a:spAutoFit/>
          </a:bodyPr>
          <a:lstStyle/>
          <a:p>
            <a:r>
              <a:rPr lang="en-US" sz="2500" dirty="0" err="1" smtClean="0"/>
              <a:t>Nội</a:t>
            </a:r>
            <a:r>
              <a:rPr lang="en-US" sz="2500" dirty="0" smtClean="0"/>
              <a:t> dung</a:t>
            </a:r>
            <a:endParaRPr lang="en-US" sz="2500" dirty="0"/>
          </a:p>
        </p:txBody>
      </p:sp>
      <p:graphicFrame>
        <p:nvGraphicFramePr>
          <p:cNvPr id="4" name="Diagram 3"/>
          <p:cNvGraphicFramePr/>
          <p:nvPr>
            <p:extLst>
              <p:ext uri="{D42A27DB-BD31-4B8C-83A1-F6EECF244321}">
                <p14:modId xmlns:p14="http://schemas.microsoft.com/office/powerpoint/2010/main" val="1833750086"/>
              </p:ext>
            </p:extLst>
          </p:nvPr>
        </p:nvGraphicFramePr>
        <p:xfrm>
          <a:off x="971600" y="1851670"/>
          <a:ext cx="7416824" cy="3024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65704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decel="50000" fill="hold" nodeType="afterEffect">
                                  <p:stCondLst>
                                    <p:cond delay="0"/>
                                  </p:stCondLst>
                                  <p:childTnLst>
                                    <p:animMotion origin="layout" path="M 0 0 L 0 -0.25 E" pathEditMode="relative" ptsTypes="">
                                      <p:cBhvr>
                                        <p:cTn id="6" dur="2000" fill="hold"/>
                                        <p:tgtEl>
                                          <p:spTgt spid="13"/>
                                        </p:tgtEl>
                                        <p:attrNameLst>
                                          <p:attrName>ppt_x</p:attrName>
                                          <p:attrName>ppt_y</p:attrName>
                                        </p:attrNameLst>
                                      </p:cBhvr>
                                    </p:animMotion>
                                  </p:childTnLst>
                                </p:cTn>
                              </p:par>
                              <p:par>
                                <p:cTn id="7" presetID="42"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1000"/>
                                        <p:tgtEl>
                                          <p:spTgt spid="10"/>
                                        </p:tgtEl>
                                      </p:cBhvr>
                                    </p:animEffect>
                                    <p:anim calcmode="lin" valueType="num">
                                      <p:cBhvr>
                                        <p:cTn id="10" dur="1000" fill="hold"/>
                                        <p:tgtEl>
                                          <p:spTgt spid="10"/>
                                        </p:tgtEl>
                                        <p:attrNameLst>
                                          <p:attrName>ppt_x</p:attrName>
                                        </p:attrNameLst>
                                      </p:cBhvr>
                                      <p:tavLst>
                                        <p:tav tm="0">
                                          <p:val>
                                            <p:strVal val="#ppt_x"/>
                                          </p:val>
                                        </p:tav>
                                        <p:tav tm="100000">
                                          <p:val>
                                            <p:strVal val="#ppt_x"/>
                                          </p:val>
                                        </p:tav>
                                      </p:tavLst>
                                    </p:anim>
                                    <p:anim calcmode="lin" valueType="num">
                                      <p:cBhvr>
                                        <p:cTn id="1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Text Box 3"/>
          <p:cNvSpPr txBox="1">
            <a:spLocks noChangeArrowheads="1"/>
          </p:cNvSpPr>
          <p:nvPr/>
        </p:nvSpPr>
        <p:spPr bwMode="auto">
          <a:xfrm>
            <a:off x="2574132" y="685801"/>
            <a:ext cx="407551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FontTx/>
              <a:buNone/>
            </a:pPr>
            <a:endParaRPr lang="en-US" altLang="en-US" sz="2700">
              <a:solidFill>
                <a:srgbClr val="000000"/>
              </a:solidFill>
            </a:endParaRPr>
          </a:p>
        </p:txBody>
      </p:sp>
      <p:sp>
        <p:nvSpPr>
          <p:cNvPr id="7171" name="AutoShape 10">
            <a:hlinkClick r:id="" action="ppaction://noaction" highlightClick="1"/>
          </p:cNvPr>
          <p:cNvSpPr>
            <a:spLocks noChangeArrowheads="1"/>
          </p:cNvSpPr>
          <p:nvPr/>
        </p:nvSpPr>
        <p:spPr bwMode="auto">
          <a:xfrm>
            <a:off x="7658100" y="4743450"/>
            <a:ext cx="342900" cy="40005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endParaRPr lang="en-US" altLang="en-US" sz="1350">
              <a:solidFill>
                <a:srgbClr val="000000"/>
              </a:solidFill>
            </a:endParaRPr>
          </a:p>
        </p:txBody>
      </p:sp>
      <p:sp>
        <p:nvSpPr>
          <p:cNvPr id="4" name="Oval 3">
            <a:extLst>
              <a:ext uri="{FF2B5EF4-FFF2-40B4-BE49-F238E27FC236}">
                <a16:creationId xmlns="" xmlns:a16="http://schemas.microsoft.com/office/drawing/2014/main" id="{18CF49CB-847E-41E3-A201-23C8EE181E6E}"/>
              </a:ext>
            </a:extLst>
          </p:cNvPr>
          <p:cNvSpPr/>
          <p:nvPr/>
        </p:nvSpPr>
        <p:spPr>
          <a:xfrm>
            <a:off x="6513910" y="346473"/>
            <a:ext cx="864394" cy="8643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srgbClr val="FFFFFF"/>
              </a:solidFill>
            </a:endParaRPr>
          </a:p>
        </p:txBody>
      </p:sp>
      <p:sp>
        <p:nvSpPr>
          <p:cNvPr id="11" name="Oval 10">
            <a:extLst>
              <a:ext uri="{FF2B5EF4-FFF2-40B4-BE49-F238E27FC236}">
                <a16:creationId xmlns="" xmlns:a16="http://schemas.microsoft.com/office/drawing/2014/main" id="{6195B5AB-0181-4110-B657-B21ECC88F0E6}"/>
              </a:ext>
            </a:extLst>
          </p:cNvPr>
          <p:cNvSpPr/>
          <p:nvPr/>
        </p:nvSpPr>
        <p:spPr>
          <a:xfrm>
            <a:off x="6461522" y="1372791"/>
            <a:ext cx="589359" cy="5417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350">
              <a:solidFill>
                <a:srgbClr val="FFFFFF"/>
              </a:solidFill>
            </a:endParaRPr>
          </a:p>
        </p:txBody>
      </p:sp>
      <p:pic>
        <p:nvPicPr>
          <p:cNvPr id="7174"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2081" y="3167063"/>
            <a:ext cx="1139429" cy="1646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Callout 8">
            <a:extLst>
              <a:ext uri="{FF2B5EF4-FFF2-40B4-BE49-F238E27FC236}">
                <a16:creationId xmlns="" xmlns:a16="http://schemas.microsoft.com/office/drawing/2014/main" id="{EBEB8EB9-488D-437D-905F-5C2FBA14AEDD}"/>
              </a:ext>
            </a:extLst>
          </p:cNvPr>
          <p:cNvSpPr/>
          <p:nvPr/>
        </p:nvSpPr>
        <p:spPr>
          <a:xfrm>
            <a:off x="1818085" y="0"/>
            <a:ext cx="3563540" cy="325755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l-NL" b="1" dirty="0" smtClean="0">
                <a:solidFill>
                  <a:srgbClr val="333399">
                    <a:lumMod val="50000"/>
                  </a:srgbClr>
                </a:solidFill>
              </a:rPr>
              <a:t>Giải nghĩa từ “tiên triều”</a:t>
            </a:r>
            <a:endParaRPr lang="en-US" dirty="0">
              <a:solidFill>
                <a:srgbClr val="333399">
                  <a:lumMod val="50000"/>
                </a:srgbClr>
              </a:solidFill>
            </a:endParaRPr>
          </a:p>
        </p:txBody>
      </p:sp>
      <p:sp>
        <p:nvSpPr>
          <p:cNvPr id="10" name="Oval Callout 9">
            <a:extLst>
              <a:ext uri="{FF2B5EF4-FFF2-40B4-BE49-F238E27FC236}">
                <a16:creationId xmlns="" xmlns:a16="http://schemas.microsoft.com/office/drawing/2014/main" id="{125C8F7A-ED96-4BA9-94A7-A0622600DF1E}"/>
              </a:ext>
            </a:extLst>
          </p:cNvPr>
          <p:cNvSpPr/>
          <p:nvPr/>
        </p:nvSpPr>
        <p:spPr>
          <a:xfrm>
            <a:off x="3347864" y="2712244"/>
            <a:ext cx="2715815" cy="2431256"/>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15000"/>
              </a:lnSpc>
              <a:spcAft>
                <a:spcPts val="800"/>
              </a:spcAft>
            </a:pPr>
            <a:r>
              <a:rPr lang="en-US" dirty="0" err="1">
                <a:solidFill>
                  <a:srgbClr val="FF0000"/>
                </a:solidFill>
                <a:ea typeface="Calibri" panose="020F0502020204030204" pitchFamily="34" charset="0"/>
                <a:cs typeface="Times New Roman" panose="02020603050405020304" pitchFamily="18" charset="0"/>
              </a:rPr>
              <a:t>Người</a:t>
            </a:r>
            <a:r>
              <a:rPr lang="en-US" dirty="0">
                <a:solidFill>
                  <a:srgbClr val="FF0000"/>
                </a:solidFill>
                <a:ea typeface="Calibri" panose="020F0502020204030204" pitchFamily="34" charset="0"/>
                <a:cs typeface="Times New Roman" panose="02020603050405020304" pitchFamily="18" charset="0"/>
              </a:rPr>
              <a:t> </a:t>
            </a:r>
            <a:r>
              <a:rPr lang="en-US" dirty="0" err="1">
                <a:solidFill>
                  <a:srgbClr val="FF0000"/>
                </a:solidFill>
                <a:ea typeface="Calibri" panose="020F0502020204030204" pitchFamily="34" charset="0"/>
                <a:cs typeface="Times New Roman" panose="02020603050405020304" pitchFamily="18" charset="0"/>
              </a:rPr>
              <a:t>học</a:t>
            </a:r>
            <a:r>
              <a:rPr lang="en-US" dirty="0">
                <a:solidFill>
                  <a:srgbClr val="FF0000"/>
                </a:solidFill>
                <a:ea typeface="Calibri" panose="020F0502020204030204" pitchFamily="34" charset="0"/>
                <a:cs typeface="Times New Roman" panose="02020603050405020304" pitchFamily="18" charset="0"/>
              </a:rPr>
              <a:t> </a:t>
            </a:r>
            <a:r>
              <a:rPr lang="en-US" dirty="0" err="1">
                <a:solidFill>
                  <a:srgbClr val="FF0000"/>
                </a:solidFill>
                <a:ea typeface="Calibri" panose="020F0502020204030204" pitchFamily="34" charset="0"/>
                <a:cs typeface="Times New Roman" panose="02020603050405020304" pitchFamily="18" charset="0"/>
              </a:rPr>
              <a:t>trò</a:t>
            </a:r>
            <a:r>
              <a:rPr lang="en-US" dirty="0">
                <a:solidFill>
                  <a:srgbClr val="FF0000"/>
                </a:solidFill>
                <a:ea typeface="Calibri" panose="020F0502020204030204" pitchFamily="34" charset="0"/>
                <a:cs typeface="Times New Roman" panose="02020603050405020304" pitchFamily="18" charset="0"/>
              </a:rPr>
              <a:t> </a:t>
            </a:r>
            <a:r>
              <a:rPr lang="en-US" dirty="0" err="1">
                <a:solidFill>
                  <a:srgbClr val="FF0000"/>
                </a:solidFill>
                <a:ea typeface="Calibri" panose="020F0502020204030204" pitchFamily="34" charset="0"/>
                <a:cs typeface="Times New Roman" panose="02020603050405020304" pitchFamily="18" charset="0"/>
              </a:rPr>
              <a:t>nghèo</a:t>
            </a:r>
            <a:r>
              <a:rPr lang="en-US" dirty="0">
                <a:solidFill>
                  <a:srgbClr val="FF0000"/>
                </a:solidFill>
                <a:ea typeface="Calibri" panose="020F0502020204030204" pitchFamily="34" charset="0"/>
                <a:cs typeface="Times New Roman" panose="02020603050405020304" pitchFamily="18" charset="0"/>
              </a:rPr>
              <a:t>, </a:t>
            </a:r>
            <a:r>
              <a:rPr lang="en-US" dirty="0" err="1">
                <a:solidFill>
                  <a:srgbClr val="FF0000"/>
                </a:solidFill>
                <a:ea typeface="Calibri" panose="020F0502020204030204" pitchFamily="34" charset="0"/>
                <a:cs typeface="Times New Roman" panose="02020603050405020304" pitchFamily="18" charset="0"/>
              </a:rPr>
              <a:t>trí</a:t>
            </a:r>
            <a:r>
              <a:rPr lang="en-US" dirty="0">
                <a:solidFill>
                  <a:srgbClr val="FF0000"/>
                </a:solidFill>
                <a:ea typeface="Calibri" panose="020F0502020204030204" pitchFamily="34" charset="0"/>
                <a:cs typeface="Times New Roman" panose="02020603050405020304" pitchFamily="18" charset="0"/>
              </a:rPr>
              <a:t> </a:t>
            </a:r>
            <a:r>
              <a:rPr lang="en-US" dirty="0" err="1">
                <a:solidFill>
                  <a:srgbClr val="FF0000"/>
                </a:solidFill>
                <a:ea typeface="Calibri" panose="020F0502020204030204" pitchFamily="34" charset="0"/>
                <a:cs typeface="Times New Roman" panose="02020603050405020304" pitchFamily="18" charset="0"/>
              </a:rPr>
              <a:t>thức</a:t>
            </a:r>
            <a:r>
              <a:rPr lang="en-US" dirty="0">
                <a:solidFill>
                  <a:srgbClr val="FF0000"/>
                </a:solidFill>
                <a:ea typeface="Calibri" panose="020F0502020204030204" pitchFamily="34" charset="0"/>
                <a:cs typeface="Times New Roman" panose="02020603050405020304" pitchFamily="18" charset="0"/>
              </a:rPr>
              <a:t> </a:t>
            </a:r>
            <a:r>
              <a:rPr lang="en-US" dirty="0" err="1">
                <a:solidFill>
                  <a:srgbClr val="FF0000"/>
                </a:solidFill>
                <a:ea typeface="Calibri" panose="020F0502020204030204" pitchFamily="34" charset="0"/>
                <a:cs typeface="Times New Roman" panose="02020603050405020304" pitchFamily="18" charset="0"/>
              </a:rPr>
              <a:t>nghèo</a:t>
            </a:r>
            <a:r>
              <a:rPr lang="en-US" dirty="0">
                <a:solidFill>
                  <a:srgbClr val="FF0000"/>
                </a:solidFill>
                <a:ea typeface="Calibri" panose="020F0502020204030204" pitchFamily="34" charset="0"/>
                <a:cs typeface="Times New Roman" panose="02020603050405020304" pitchFamily="18" charset="0"/>
              </a:rPr>
              <a:t> </a:t>
            </a:r>
            <a:r>
              <a:rPr lang="en-US" dirty="0" err="1">
                <a:solidFill>
                  <a:srgbClr val="FF0000"/>
                </a:solidFill>
                <a:ea typeface="Calibri" panose="020F0502020204030204" pitchFamily="34" charset="0"/>
                <a:cs typeface="Times New Roman" panose="02020603050405020304" pitchFamily="18" charset="0"/>
              </a:rPr>
              <a:t>thời</a:t>
            </a:r>
            <a:r>
              <a:rPr lang="en-US" dirty="0">
                <a:solidFill>
                  <a:srgbClr val="FF0000"/>
                </a:solidFill>
                <a:ea typeface="Calibri" panose="020F0502020204030204" pitchFamily="34" charset="0"/>
                <a:cs typeface="Times New Roman" panose="02020603050405020304" pitchFamily="18" charset="0"/>
              </a:rPr>
              <a:t> </a:t>
            </a:r>
            <a:r>
              <a:rPr lang="en-US" dirty="0" err="1">
                <a:solidFill>
                  <a:srgbClr val="FF0000"/>
                </a:solidFill>
                <a:ea typeface="Calibri" panose="020F0502020204030204" pitchFamily="34" charset="0"/>
                <a:cs typeface="Times New Roman" panose="02020603050405020304" pitchFamily="18" charset="0"/>
              </a:rPr>
              <a:t>phong</a:t>
            </a:r>
            <a:r>
              <a:rPr lang="en-US" dirty="0">
                <a:solidFill>
                  <a:srgbClr val="FF0000"/>
                </a:solidFill>
                <a:ea typeface="Calibri" panose="020F0502020204030204" pitchFamily="34" charset="0"/>
                <a:cs typeface="Times New Roman" panose="02020603050405020304" pitchFamily="18" charset="0"/>
              </a:rPr>
              <a:t> </a:t>
            </a:r>
            <a:r>
              <a:rPr lang="en-US" dirty="0" err="1">
                <a:solidFill>
                  <a:srgbClr val="FF0000"/>
                </a:solidFill>
                <a:ea typeface="Calibri" panose="020F0502020204030204" pitchFamily="34" charset="0"/>
                <a:cs typeface="Times New Roman" panose="02020603050405020304" pitchFamily="18" charset="0"/>
              </a:rPr>
              <a:t>kiến</a:t>
            </a:r>
            <a:r>
              <a:rPr lang="en-US" dirty="0">
                <a:solidFill>
                  <a:srgbClr val="FF0000"/>
                </a:solidFill>
                <a:ea typeface="Calibri" panose="020F0502020204030204" pitchFamily="34" charset="0"/>
                <a:cs typeface="Times New Roman" panose="02020603050405020304" pitchFamily="18" charset="0"/>
              </a:rPr>
              <a:t>.</a:t>
            </a:r>
            <a:endParaRPr lang="en-US" dirty="0">
              <a:solidFill>
                <a:srgbClr val="FF000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6245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Oval Callout 1">
            <a:extLst>
              <a:ext uri="{FF2B5EF4-FFF2-40B4-BE49-F238E27FC236}">
                <a16:creationId xmlns="" xmlns:a16="http://schemas.microsoft.com/office/drawing/2014/main" id="{B1BC2173-81BF-4B92-AE64-B7B2F48D0E68}"/>
              </a:ext>
            </a:extLst>
          </p:cNvPr>
          <p:cNvSpPr/>
          <p:nvPr/>
        </p:nvSpPr>
        <p:spPr>
          <a:xfrm>
            <a:off x="1818085" y="0"/>
            <a:ext cx="3563540" cy="325755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l-NL" b="1" dirty="0" smtClean="0">
                <a:solidFill>
                  <a:srgbClr val="333399">
                    <a:lumMod val="50000"/>
                  </a:srgbClr>
                </a:solidFill>
              </a:rPr>
              <a:t>Giải nghĩa từ “hàn sĩ”</a:t>
            </a:r>
            <a:endParaRPr lang="en-US" dirty="0">
              <a:solidFill>
                <a:srgbClr val="333399">
                  <a:lumMod val="50000"/>
                </a:srgbClr>
              </a:solidFill>
            </a:endParaRPr>
          </a:p>
        </p:txBody>
      </p:sp>
      <p:sp>
        <p:nvSpPr>
          <p:cNvPr id="4" name="Oval Callout 3">
            <a:extLst>
              <a:ext uri="{FF2B5EF4-FFF2-40B4-BE49-F238E27FC236}">
                <a16:creationId xmlns="" xmlns:a16="http://schemas.microsoft.com/office/drawing/2014/main" id="{AD32D0EA-88BA-4688-B88A-C72025DA85B3}"/>
              </a:ext>
            </a:extLst>
          </p:cNvPr>
          <p:cNvSpPr/>
          <p:nvPr/>
        </p:nvSpPr>
        <p:spPr>
          <a:xfrm>
            <a:off x="3419872" y="2652117"/>
            <a:ext cx="2715815" cy="2431256"/>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lang="en-US" dirty="0" err="1" smtClean="0">
                <a:solidFill>
                  <a:srgbClr val="FF0000"/>
                </a:solidFill>
              </a:rPr>
              <a:t>Người</a:t>
            </a:r>
            <a:r>
              <a:rPr lang="en-US" dirty="0" smtClean="0">
                <a:solidFill>
                  <a:srgbClr val="FF0000"/>
                </a:solidFill>
              </a:rPr>
              <a:t> </a:t>
            </a:r>
            <a:r>
              <a:rPr lang="en-US" dirty="0" err="1">
                <a:solidFill>
                  <a:srgbClr val="FF0000"/>
                </a:solidFill>
              </a:rPr>
              <a:t>học</a:t>
            </a:r>
            <a:r>
              <a:rPr lang="en-US" dirty="0">
                <a:solidFill>
                  <a:srgbClr val="FF0000"/>
                </a:solidFill>
              </a:rPr>
              <a:t> </a:t>
            </a:r>
            <a:r>
              <a:rPr lang="en-US" dirty="0" err="1">
                <a:solidFill>
                  <a:srgbClr val="FF0000"/>
                </a:solidFill>
              </a:rPr>
              <a:t>trò</a:t>
            </a:r>
            <a:r>
              <a:rPr lang="en-US" dirty="0">
                <a:solidFill>
                  <a:srgbClr val="FF0000"/>
                </a:solidFill>
              </a:rPr>
              <a:t> </a:t>
            </a:r>
            <a:r>
              <a:rPr lang="en-US" dirty="0" err="1">
                <a:solidFill>
                  <a:srgbClr val="FF0000"/>
                </a:solidFill>
              </a:rPr>
              <a:t>nghèo</a:t>
            </a:r>
            <a:r>
              <a:rPr lang="en-US" dirty="0">
                <a:solidFill>
                  <a:srgbClr val="FF0000"/>
                </a:solidFill>
              </a:rPr>
              <a:t>, </a:t>
            </a:r>
            <a:r>
              <a:rPr lang="en-US" dirty="0" err="1">
                <a:solidFill>
                  <a:srgbClr val="FF0000"/>
                </a:solidFill>
              </a:rPr>
              <a:t>trí</a:t>
            </a:r>
            <a:r>
              <a:rPr lang="en-US" dirty="0">
                <a:solidFill>
                  <a:srgbClr val="FF0000"/>
                </a:solidFill>
              </a:rPr>
              <a:t> </a:t>
            </a:r>
            <a:r>
              <a:rPr lang="en-US" dirty="0" err="1">
                <a:solidFill>
                  <a:srgbClr val="FF0000"/>
                </a:solidFill>
              </a:rPr>
              <a:t>thức</a:t>
            </a:r>
            <a:r>
              <a:rPr lang="en-US" dirty="0">
                <a:solidFill>
                  <a:srgbClr val="FF0000"/>
                </a:solidFill>
              </a:rPr>
              <a:t> </a:t>
            </a:r>
            <a:r>
              <a:rPr lang="en-US" dirty="0" err="1">
                <a:solidFill>
                  <a:srgbClr val="FF0000"/>
                </a:solidFill>
              </a:rPr>
              <a:t>nghèo</a:t>
            </a:r>
            <a:r>
              <a:rPr lang="en-US" dirty="0">
                <a:solidFill>
                  <a:srgbClr val="FF0000"/>
                </a:solidFill>
              </a:rPr>
              <a:t> </a:t>
            </a:r>
            <a:r>
              <a:rPr lang="en-US" dirty="0" err="1">
                <a:solidFill>
                  <a:srgbClr val="FF0000"/>
                </a:solidFill>
              </a:rPr>
              <a:t>thời</a:t>
            </a:r>
            <a:r>
              <a:rPr lang="en-US" dirty="0">
                <a:solidFill>
                  <a:srgbClr val="FF0000"/>
                </a:solidFill>
              </a:rPr>
              <a:t> </a:t>
            </a:r>
            <a:r>
              <a:rPr lang="en-US" dirty="0" err="1">
                <a:solidFill>
                  <a:srgbClr val="FF0000"/>
                </a:solidFill>
              </a:rPr>
              <a:t>phong</a:t>
            </a:r>
            <a:r>
              <a:rPr lang="en-US" dirty="0">
                <a:solidFill>
                  <a:srgbClr val="FF0000"/>
                </a:solidFill>
              </a:rPr>
              <a:t> </a:t>
            </a:r>
            <a:r>
              <a:rPr lang="en-US" dirty="0" err="1">
                <a:solidFill>
                  <a:srgbClr val="FF0000"/>
                </a:solidFill>
              </a:rPr>
              <a:t>kiến</a:t>
            </a:r>
            <a:r>
              <a:rPr lang="en-US" dirty="0">
                <a:solidFill>
                  <a:srgbClr val="FF0000"/>
                </a:solidFill>
              </a:rPr>
              <a:t>.</a:t>
            </a:r>
          </a:p>
          <a:p>
            <a:pPr eaLnBrk="0" fontAlgn="base" hangingPunct="0">
              <a:spcBef>
                <a:spcPct val="0"/>
              </a:spcBef>
              <a:spcAft>
                <a:spcPct val="0"/>
              </a:spcAft>
              <a:defRPr/>
            </a:pPr>
            <a:endParaRPr lang="en-US" dirty="0">
              <a:solidFill>
                <a:schemeClr val="tx1"/>
              </a:solidFill>
            </a:endParaRPr>
          </a:p>
        </p:txBody>
      </p:sp>
      <p:sp>
        <p:nvSpPr>
          <p:cNvPr id="8196" name="AutoShape 10">
            <a:hlinkClick r:id="" action="ppaction://noaction" highlightClick="1"/>
          </p:cNvPr>
          <p:cNvSpPr>
            <a:spLocks noChangeArrowheads="1"/>
          </p:cNvSpPr>
          <p:nvPr/>
        </p:nvSpPr>
        <p:spPr bwMode="auto">
          <a:xfrm>
            <a:off x="7658100" y="4743450"/>
            <a:ext cx="342900" cy="40005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endParaRPr lang="en-US" altLang="en-US" sz="1350">
              <a:solidFill>
                <a:srgbClr val="000000"/>
              </a:solidFill>
            </a:endParaRPr>
          </a:p>
        </p:txBody>
      </p:sp>
      <p:pic>
        <p:nvPicPr>
          <p:cNvPr id="8197"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9466" y="2992041"/>
            <a:ext cx="1501378" cy="1751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1119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8" name="AutoShape 10">
            <a:hlinkClick r:id="" action="ppaction://noaction" highlightClick="1"/>
          </p:cNvPr>
          <p:cNvSpPr>
            <a:spLocks noChangeArrowheads="1"/>
          </p:cNvSpPr>
          <p:nvPr/>
        </p:nvSpPr>
        <p:spPr bwMode="auto">
          <a:xfrm>
            <a:off x="7658100" y="4743450"/>
            <a:ext cx="342900" cy="40005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endParaRPr lang="en-US" altLang="en-US" sz="1350">
              <a:solidFill>
                <a:srgbClr val="000000"/>
              </a:solidFill>
            </a:endParaRPr>
          </a:p>
        </p:txBody>
      </p:sp>
      <p:pic>
        <p:nvPicPr>
          <p:cNvPr id="921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8085" y="3345657"/>
            <a:ext cx="757238" cy="1278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a:extLst>
              <a:ext uri="{FF2B5EF4-FFF2-40B4-BE49-F238E27FC236}">
                <a16:creationId xmlns="" xmlns:a16="http://schemas.microsoft.com/office/drawing/2014/main" id="{662BA505-4C25-440C-A63C-CDD6647BE1B1}"/>
              </a:ext>
            </a:extLst>
          </p:cNvPr>
          <p:cNvSpPr/>
          <p:nvPr/>
        </p:nvSpPr>
        <p:spPr>
          <a:xfrm>
            <a:off x="1818085" y="0"/>
            <a:ext cx="3563540" cy="325755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l-NL" b="1" dirty="0" smtClean="0">
                <a:solidFill>
                  <a:srgbClr val="333399">
                    <a:lumMod val="50000"/>
                  </a:srgbClr>
                </a:solidFill>
              </a:rPr>
              <a:t>Giải nghĩa từ “khoan dung”</a:t>
            </a:r>
            <a:endParaRPr lang="en-US" dirty="0">
              <a:solidFill>
                <a:srgbClr val="333399">
                  <a:lumMod val="50000"/>
                </a:srgbClr>
              </a:solidFill>
            </a:endParaRPr>
          </a:p>
        </p:txBody>
      </p:sp>
      <p:sp>
        <p:nvSpPr>
          <p:cNvPr id="6" name="Oval Callout 5">
            <a:extLst>
              <a:ext uri="{FF2B5EF4-FFF2-40B4-BE49-F238E27FC236}">
                <a16:creationId xmlns="" xmlns:a16="http://schemas.microsoft.com/office/drawing/2014/main" id="{15056E9A-1AAD-4791-9EF3-A40B443C2542}"/>
              </a:ext>
            </a:extLst>
          </p:cNvPr>
          <p:cNvSpPr/>
          <p:nvPr/>
        </p:nvSpPr>
        <p:spPr>
          <a:xfrm>
            <a:off x="3492104" y="2625329"/>
            <a:ext cx="2715815" cy="2431256"/>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lang="en-US" dirty="0" err="1">
                <a:solidFill>
                  <a:srgbClr val="FF0000"/>
                </a:solidFill>
              </a:rPr>
              <a:t>Lòng</a:t>
            </a:r>
            <a:r>
              <a:rPr lang="en-US" dirty="0">
                <a:solidFill>
                  <a:srgbClr val="FF0000"/>
                </a:solidFill>
              </a:rPr>
              <a:t> </a:t>
            </a:r>
            <a:r>
              <a:rPr lang="en-US" dirty="0" err="1">
                <a:solidFill>
                  <a:srgbClr val="FF0000"/>
                </a:solidFill>
              </a:rPr>
              <a:t>rộng</a:t>
            </a:r>
            <a:r>
              <a:rPr lang="en-US" dirty="0">
                <a:solidFill>
                  <a:srgbClr val="FF0000"/>
                </a:solidFill>
              </a:rPr>
              <a:t> </a:t>
            </a:r>
            <a:r>
              <a:rPr lang="en-US" dirty="0" err="1">
                <a:solidFill>
                  <a:srgbClr val="FF0000"/>
                </a:solidFill>
              </a:rPr>
              <a:t>rãi</a:t>
            </a:r>
            <a:r>
              <a:rPr lang="en-US" dirty="0">
                <a:solidFill>
                  <a:srgbClr val="FF0000"/>
                </a:solidFill>
              </a:rPr>
              <a:t>, </a:t>
            </a:r>
            <a:r>
              <a:rPr lang="en-US" dirty="0" err="1">
                <a:solidFill>
                  <a:srgbClr val="FF0000"/>
                </a:solidFill>
              </a:rPr>
              <a:t>bao</a:t>
            </a:r>
            <a:r>
              <a:rPr lang="en-US" dirty="0">
                <a:solidFill>
                  <a:srgbClr val="FF0000"/>
                </a:solidFill>
              </a:rPr>
              <a:t> </a:t>
            </a:r>
            <a:r>
              <a:rPr lang="en-US" dirty="0" err="1">
                <a:solidFill>
                  <a:srgbClr val="FF0000"/>
                </a:solidFill>
              </a:rPr>
              <a:t>bọc</a:t>
            </a:r>
            <a:r>
              <a:rPr lang="en-US" dirty="0">
                <a:solidFill>
                  <a:srgbClr val="FF0000"/>
                </a:solidFill>
              </a:rPr>
              <a:t> </a:t>
            </a:r>
            <a:r>
              <a:rPr lang="en-US" dirty="0" err="1">
                <a:solidFill>
                  <a:srgbClr val="FF0000"/>
                </a:solidFill>
              </a:rPr>
              <a:t>người</a:t>
            </a:r>
            <a:r>
              <a:rPr lang="en-US" dirty="0">
                <a:solidFill>
                  <a:srgbClr val="FF0000"/>
                </a:solidFill>
              </a:rPr>
              <a:t>, </a:t>
            </a:r>
            <a:r>
              <a:rPr lang="en-US" dirty="0" err="1">
                <a:solidFill>
                  <a:srgbClr val="FF0000"/>
                </a:solidFill>
              </a:rPr>
              <a:t>độ</a:t>
            </a:r>
            <a:r>
              <a:rPr lang="en-US" dirty="0">
                <a:solidFill>
                  <a:srgbClr val="FF0000"/>
                </a:solidFill>
              </a:rPr>
              <a:t> </a:t>
            </a:r>
            <a:r>
              <a:rPr lang="en-US" dirty="0" err="1">
                <a:solidFill>
                  <a:srgbClr val="FF0000"/>
                </a:solidFill>
              </a:rPr>
              <a:t>lượng</a:t>
            </a:r>
            <a:r>
              <a:rPr lang="en-US" dirty="0">
                <a:solidFill>
                  <a:srgbClr val="FF0000"/>
                </a:solidFill>
              </a:rPr>
              <a:t>, </a:t>
            </a:r>
            <a:r>
              <a:rPr lang="en-US" dirty="0" err="1">
                <a:solidFill>
                  <a:srgbClr val="FF0000"/>
                </a:solidFill>
              </a:rPr>
              <a:t>tha</a:t>
            </a:r>
            <a:r>
              <a:rPr lang="en-US" dirty="0">
                <a:solidFill>
                  <a:srgbClr val="FF0000"/>
                </a:solidFill>
              </a:rPr>
              <a:t> </a:t>
            </a:r>
            <a:r>
              <a:rPr lang="en-US" dirty="0" err="1">
                <a:solidFill>
                  <a:srgbClr val="FF0000"/>
                </a:solidFill>
              </a:rPr>
              <a:t>thứ</a:t>
            </a:r>
            <a:r>
              <a:rPr lang="en-US" dirty="0">
                <a:solidFill>
                  <a:srgbClr val="FF0000"/>
                </a:solidFill>
              </a:rPr>
              <a:t> </a:t>
            </a:r>
            <a:r>
              <a:rPr lang="en-US" dirty="0" err="1">
                <a:solidFill>
                  <a:srgbClr val="FF0000"/>
                </a:solidFill>
              </a:rPr>
              <a:t>cho</a:t>
            </a:r>
            <a:r>
              <a:rPr lang="en-US" dirty="0">
                <a:solidFill>
                  <a:srgbClr val="FF0000"/>
                </a:solidFill>
              </a:rPr>
              <a:t> </a:t>
            </a:r>
            <a:r>
              <a:rPr lang="en-US" dirty="0" err="1">
                <a:solidFill>
                  <a:srgbClr val="FF0000"/>
                </a:solidFill>
              </a:rPr>
              <a:t>người</a:t>
            </a:r>
            <a:r>
              <a:rPr lang="en-US" dirty="0">
                <a:solidFill>
                  <a:srgbClr val="FF0000"/>
                </a:solidFill>
              </a:rPr>
              <a:t> </a:t>
            </a:r>
            <a:r>
              <a:rPr lang="en-US" dirty="0" err="1">
                <a:solidFill>
                  <a:srgbClr val="FF0000"/>
                </a:solidFill>
              </a:rPr>
              <a:t>mắc</a:t>
            </a:r>
            <a:r>
              <a:rPr lang="en-US" dirty="0">
                <a:solidFill>
                  <a:srgbClr val="FF0000"/>
                </a:solidFill>
              </a:rPr>
              <a:t> </a:t>
            </a:r>
            <a:r>
              <a:rPr lang="en-US" dirty="0" err="1">
                <a:solidFill>
                  <a:srgbClr val="FF0000"/>
                </a:solidFill>
              </a:rPr>
              <a:t>lỗi</a:t>
            </a:r>
            <a:r>
              <a:rPr lang="en-US" dirty="0">
                <a:solidFill>
                  <a:srgbClr val="FF0000"/>
                </a:solidFill>
              </a:rPr>
              <a:t> </a:t>
            </a:r>
            <a:r>
              <a:rPr lang="en-US" dirty="0" err="1">
                <a:solidFill>
                  <a:srgbClr val="FF0000"/>
                </a:solidFill>
              </a:rPr>
              <a:t>lầm</a:t>
            </a:r>
            <a:r>
              <a:rPr lang="en-US" dirty="0">
                <a:solidFill>
                  <a:srgbClr val="FF0000"/>
                </a:solidFill>
              </a:rPr>
              <a:t>.</a:t>
            </a:r>
          </a:p>
        </p:txBody>
      </p:sp>
    </p:spTree>
    <p:extLst>
      <p:ext uri="{BB962C8B-B14F-4D97-AF65-F5344CB8AC3E}">
        <p14:creationId xmlns:p14="http://schemas.microsoft.com/office/powerpoint/2010/main" val="21857344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AutoShape 10">
            <a:hlinkClick r:id="" action="ppaction://noaction" highlightClick="1"/>
          </p:cNvPr>
          <p:cNvSpPr>
            <a:spLocks noChangeArrowheads="1"/>
          </p:cNvSpPr>
          <p:nvPr/>
        </p:nvSpPr>
        <p:spPr bwMode="auto">
          <a:xfrm>
            <a:off x="7658100" y="4743450"/>
            <a:ext cx="342900" cy="40005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endParaRPr lang="en-US" altLang="en-US" sz="1350">
              <a:solidFill>
                <a:srgbClr val="000000"/>
              </a:solidFill>
            </a:endParaRPr>
          </a:p>
        </p:txBody>
      </p:sp>
      <p:pic>
        <p:nvPicPr>
          <p:cNvPr id="10243"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1547813" y="3706416"/>
            <a:ext cx="1363266" cy="1037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 xmlns:a16="http://schemas.microsoft.com/office/drawing/2014/main" id="{5DC70EEB-55C7-48AD-B5C8-8C42BFEEA6BE}"/>
              </a:ext>
            </a:extLst>
          </p:cNvPr>
          <p:cNvSpPr/>
          <p:nvPr/>
        </p:nvSpPr>
        <p:spPr>
          <a:xfrm>
            <a:off x="1818085" y="0"/>
            <a:ext cx="3563540" cy="325755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l-NL" b="1" dirty="0" smtClean="0">
                <a:solidFill>
                  <a:srgbClr val="333399">
                    <a:lumMod val="50000"/>
                  </a:srgbClr>
                </a:solidFill>
              </a:rPr>
              <a:t>Giải nghĩa từ “hiếu sinh”</a:t>
            </a:r>
            <a:endParaRPr lang="en-US" dirty="0">
              <a:solidFill>
                <a:srgbClr val="333399">
                  <a:lumMod val="50000"/>
                </a:srgbClr>
              </a:solidFill>
            </a:endParaRPr>
          </a:p>
        </p:txBody>
      </p:sp>
      <p:sp>
        <p:nvSpPr>
          <p:cNvPr id="7" name="Oval Callout 6">
            <a:extLst>
              <a:ext uri="{FF2B5EF4-FFF2-40B4-BE49-F238E27FC236}">
                <a16:creationId xmlns="" xmlns:a16="http://schemas.microsoft.com/office/drawing/2014/main" id="{BD0C35FF-4484-4CCC-AE46-ABDE1B350612}"/>
              </a:ext>
            </a:extLst>
          </p:cNvPr>
          <p:cNvSpPr/>
          <p:nvPr/>
        </p:nvSpPr>
        <p:spPr>
          <a:xfrm>
            <a:off x="3492104" y="2625329"/>
            <a:ext cx="2715815" cy="2431256"/>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dirty="0" err="1">
                <a:solidFill>
                  <a:srgbClr val="FF0000"/>
                </a:solidFill>
              </a:rPr>
              <a:t>Tôn</a:t>
            </a:r>
            <a:r>
              <a:rPr lang="en-US" dirty="0">
                <a:solidFill>
                  <a:srgbClr val="FF0000"/>
                </a:solidFill>
              </a:rPr>
              <a:t> </a:t>
            </a:r>
            <a:r>
              <a:rPr lang="en-US" dirty="0" err="1">
                <a:solidFill>
                  <a:srgbClr val="FF0000"/>
                </a:solidFill>
              </a:rPr>
              <a:t>trọng</a:t>
            </a:r>
            <a:r>
              <a:rPr lang="en-US" dirty="0">
                <a:solidFill>
                  <a:srgbClr val="FF0000"/>
                </a:solidFill>
              </a:rPr>
              <a:t> </a:t>
            </a:r>
            <a:r>
              <a:rPr lang="en-US" dirty="0" err="1">
                <a:solidFill>
                  <a:srgbClr val="FF0000"/>
                </a:solidFill>
              </a:rPr>
              <a:t>sự</a:t>
            </a:r>
            <a:r>
              <a:rPr lang="en-US" dirty="0">
                <a:solidFill>
                  <a:srgbClr val="FF0000"/>
                </a:solidFill>
              </a:rPr>
              <a:t> </a:t>
            </a:r>
            <a:r>
              <a:rPr lang="en-US" dirty="0" err="1">
                <a:solidFill>
                  <a:srgbClr val="FF0000"/>
                </a:solidFill>
              </a:rPr>
              <a:t>sống</a:t>
            </a:r>
            <a:r>
              <a:rPr lang="en-US" dirty="0">
                <a:solidFill>
                  <a:srgbClr val="FF0000"/>
                </a:solidFill>
              </a:rPr>
              <a:t>, </a:t>
            </a:r>
            <a:r>
              <a:rPr lang="en-US" dirty="0" err="1">
                <a:solidFill>
                  <a:srgbClr val="FF0000"/>
                </a:solidFill>
              </a:rPr>
              <a:t>không</a:t>
            </a:r>
            <a:r>
              <a:rPr lang="en-US" dirty="0">
                <a:solidFill>
                  <a:srgbClr val="FF0000"/>
                </a:solidFill>
              </a:rPr>
              <a:t> </a:t>
            </a:r>
            <a:r>
              <a:rPr lang="en-US" dirty="0" err="1">
                <a:solidFill>
                  <a:srgbClr val="FF0000"/>
                </a:solidFill>
              </a:rPr>
              <a:t>sát</a:t>
            </a:r>
            <a:r>
              <a:rPr lang="en-US" dirty="0">
                <a:solidFill>
                  <a:srgbClr val="FF0000"/>
                </a:solidFill>
              </a:rPr>
              <a:t> </a:t>
            </a:r>
            <a:r>
              <a:rPr lang="en-US" dirty="0" err="1" smtClean="0">
                <a:solidFill>
                  <a:srgbClr val="FF0000"/>
                </a:solidFill>
              </a:rPr>
              <a:t>sinh</a:t>
            </a:r>
            <a:endParaRPr lang="en-US" dirty="0">
              <a:solidFill>
                <a:srgbClr val="FF0000"/>
              </a:solidFill>
            </a:endParaRPr>
          </a:p>
        </p:txBody>
      </p:sp>
    </p:spTree>
    <p:extLst>
      <p:ext uri="{BB962C8B-B14F-4D97-AF65-F5344CB8AC3E}">
        <p14:creationId xmlns:p14="http://schemas.microsoft.com/office/powerpoint/2010/main" val="18950241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AutoShape 10">
            <a:hlinkClick r:id="" action="ppaction://noaction" highlightClick="1"/>
          </p:cNvPr>
          <p:cNvSpPr>
            <a:spLocks noChangeArrowheads="1"/>
          </p:cNvSpPr>
          <p:nvPr/>
        </p:nvSpPr>
        <p:spPr bwMode="auto">
          <a:xfrm>
            <a:off x="7658100" y="4743450"/>
            <a:ext cx="342900" cy="40005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endParaRPr lang="en-US" altLang="en-US" sz="1350">
              <a:solidFill>
                <a:srgbClr val="000000"/>
              </a:solidFill>
            </a:endParaRPr>
          </a:p>
        </p:txBody>
      </p:sp>
      <p:pic>
        <p:nvPicPr>
          <p:cNvPr id="11267"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981075" y="3126581"/>
            <a:ext cx="2121694"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 xmlns:a16="http://schemas.microsoft.com/office/drawing/2014/main" id="{71B552BF-7438-465F-A791-0C1E4B55D358}"/>
              </a:ext>
            </a:extLst>
          </p:cNvPr>
          <p:cNvSpPr/>
          <p:nvPr/>
        </p:nvSpPr>
        <p:spPr>
          <a:xfrm>
            <a:off x="1818085" y="0"/>
            <a:ext cx="3563540" cy="325755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l-NL" b="1" dirty="0" smtClean="0">
                <a:solidFill>
                  <a:srgbClr val="333399">
                    <a:lumMod val="50000"/>
                  </a:srgbClr>
                </a:solidFill>
              </a:rPr>
              <a:t>Giải nghĩa từ “nghĩa khí”</a:t>
            </a:r>
            <a:endParaRPr lang="en-US" dirty="0">
              <a:solidFill>
                <a:srgbClr val="333399">
                  <a:lumMod val="50000"/>
                </a:srgbClr>
              </a:solidFill>
            </a:endParaRPr>
          </a:p>
        </p:txBody>
      </p:sp>
      <p:sp>
        <p:nvSpPr>
          <p:cNvPr id="7" name="Oval Callout 6">
            <a:extLst>
              <a:ext uri="{FF2B5EF4-FFF2-40B4-BE49-F238E27FC236}">
                <a16:creationId xmlns="" xmlns:a16="http://schemas.microsoft.com/office/drawing/2014/main" id="{C2A61748-226F-4E23-BA1E-8DBD44F6AE12}"/>
              </a:ext>
            </a:extLst>
          </p:cNvPr>
          <p:cNvSpPr/>
          <p:nvPr/>
        </p:nvSpPr>
        <p:spPr>
          <a:xfrm>
            <a:off x="3347864" y="2690813"/>
            <a:ext cx="2715815" cy="2431256"/>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lang="en-US" dirty="0" err="1">
                <a:solidFill>
                  <a:srgbClr val="FF0000"/>
                </a:solidFill>
              </a:rPr>
              <a:t>Chí</a:t>
            </a:r>
            <a:r>
              <a:rPr lang="en-US" dirty="0">
                <a:solidFill>
                  <a:srgbClr val="FF0000"/>
                </a:solidFill>
              </a:rPr>
              <a:t> </a:t>
            </a:r>
            <a:r>
              <a:rPr lang="en-US" dirty="0" err="1">
                <a:solidFill>
                  <a:srgbClr val="FF0000"/>
                </a:solidFill>
              </a:rPr>
              <a:t>khí</a:t>
            </a:r>
            <a:r>
              <a:rPr lang="en-US" dirty="0">
                <a:solidFill>
                  <a:srgbClr val="FF0000"/>
                </a:solidFill>
              </a:rPr>
              <a:t>, </a:t>
            </a:r>
            <a:r>
              <a:rPr lang="en-US" dirty="0" err="1">
                <a:solidFill>
                  <a:srgbClr val="FF0000"/>
                </a:solidFill>
              </a:rPr>
              <a:t>khí</a:t>
            </a:r>
            <a:r>
              <a:rPr lang="en-US" dirty="0">
                <a:solidFill>
                  <a:srgbClr val="FF0000"/>
                </a:solidFill>
              </a:rPr>
              <a:t> </a:t>
            </a:r>
            <a:r>
              <a:rPr lang="en-US" dirty="0" err="1">
                <a:solidFill>
                  <a:srgbClr val="FF0000"/>
                </a:solidFill>
              </a:rPr>
              <a:t>chất</a:t>
            </a:r>
            <a:r>
              <a:rPr lang="en-US" dirty="0">
                <a:solidFill>
                  <a:srgbClr val="FF0000"/>
                </a:solidFill>
              </a:rPr>
              <a:t> </a:t>
            </a:r>
            <a:r>
              <a:rPr lang="en-US" dirty="0" err="1">
                <a:solidFill>
                  <a:srgbClr val="FF0000"/>
                </a:solidFill>
              </a:rPr>
              <a:t>của</a:t>
            </a:r>
            <a:r>
              <a:rPr lang="en-US" dirty="0">
                <a:solidFill>
                  <a:srgbClr val="FF0000"/>
                </a:solidFill>
              </a:rPr>
              <a:t> </a:t>
            </a:r>
            <a:r>
              <a:rPr lang="en-US" dirty="0" err="1">
                <a:solidFill>
                  <a:srgbClr val="FF0000"/>
                </a:solidFill>
              </a:rPr>
              <a:t>người</a:t>
            </a:r>
            <a:r>
              <a:rPr lang="en-US" dirty="0">
                <a:solidFill>
                  <a:srgbClr val="FF0000"/>
                </a:solidFill>
              </a:rPr>
              <a:t> </a:t>
            </a:r>
            <a:r>
              <a:rPr lang="en-US" dirty="0" err="1">
                <a:solidFill>
                  <a:srgbClr val="FF0000"/>
                </a:solidFill>
              </a:rPr>
              <a:t>hào</a:t>
            </a:r>
            <a:r>
              <a:rPr lang="en-US" dirty="0">
                <a:solidFill>
                  <a:srgbClr val="FF0000"/>
                </a:solidFill>
              </a:rPr>
              <a:t> </a:t>
            </a:r>
            <a:r>
              <a:rPr lang="en-US" dirty="0" err="1">
                <a:solidFill>
                  <a:srgbClr val="FF0000"/>
                </a:solidFill>
              </a:rPr>
              <a:t>hiệp</a:t>
            </a:r>
            <a:r>
              <a:rPr lang="en-US" dirty="0">
                <a:solidFill>
                  <a:srgbClr val="FF0000"/>
                </a:solidFill>
              </a:rPr>
              <a:t>, </a:t>
            </a:r>
            <a:r>
              <a:rPr lang="en-US" dirty="0" err="1">
                <a:solidFill>
                  <a:srgbClr val="FF0000"/>
                </a:solidFill>
              </a:rPr>
              <a:t>trọng</a:t>
            </a:r>
            <a:r>
              <a:rPr lang="en-US" dirty="0">
                <a:solidFill>
                  <a:srgbClr val="FF0000"/>
                </a:solidFill>
              </a:rPr>
              <a:t> </a:t>
            </a:r>
            <a:r>
              <a:rPr lang="en-US" dirty="0" err="1">
                <a:solidFill>
                  <a:srgbClr val="FF0000"/>
                </a:solidFill>
              </a:rPr>
              <a:t>lẽ</a:t>
            </a:r>
            <a:r>
              <a:rPr lang="en-US" dirty="0">
                <a:solidFill>
                  <a:srgbClr val="FF0000"/>
                </a:solidFill>
              </a:rPr>
              <a:t> </a:t>
            </a:r>
            <a:r>
              <a:rPr lang="en-US" dirty="0" err="1">
                <a:solidFill>
                  <a:srgbClr val="FF0000"/>
                </a:solidFill>
              </a:rPr>
              <a:t>phải</a:t>
            </a:r>
            <a:r>
              <a:rPr lang="en-US" dirty="0">
                <a:solidFill>
                  <a:srgbClr val="FF0000"/>
                </a:solidFill>
              </a:rPr>
              <a:t>.</a:t>
            </a:r>
          </a:p>
          <a:p>
            <a:pPr eaLnBrk="0" fontAlgn="base" hangingPunct="0">
              <a:spcBef>
                <a:spcPct val="0"/>
              </a:spcBef>
              <a:spcAft>
                <a:spcPct val="0"/>
              </a:spcAft>
              <a:defRPr/>
            </a:pPr>
            <a:endParaRPr lang="en-US" dirty="0">
              <a:solidFill>
                <a:srgbClr val="FF0000"/>
              </a:solidFill>
            </a:endParaRPr>
          </a:p>
        </p:txBody>
      </p:sp>
    </p:spTree>
    <p:extLst>
      <p:ext uri="{BB962C8B-B14F-4D97-AF65-F5344CB8AC3E}">
        <p14:creationId xmlns:p14="http://schemas.microsoft.com/office/powerpoint/2010/main" val="12580660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290" name="AutoShape 10">
            <a:hlinkClick r:id="" action="ppaction://noaction" highlightClick="1"/>
          </p:cNvPr>
          <p:cNvSpPr>
            <a:spLocks noChangeArrowheads="1"/>
          </p:cNvSpPr>
          <p:nvPr/>
        </p:nvSpPr>
        <p:spPr bwMode="auto">
          <a:xfrm>
            <a:off x="7658100" y="4743450"/>
            <a:ext cx="342900" cy="40005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endParaRPr lang="en-US" altLang="en-US" sz="1350">
              <a:solidFill>
                <a:srgbClr val="000000"/>
              </a:solidFill>
            </a:endParaRPr>
          </a:p>
        </p:txBody>
      </p:sp>
      <p:pic>
        <p:nvPicPr>
          <p:cNvPr id="12291"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4235" y="3607594"/>
            <a:ext cx="16192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a:extLst>
              <a:ext uri="{FF2B5EF4-FFF2-40B4-BE49-F238E27FC236}">
                <a16:creationId xmlns="" xmlns:a16="http://schemas.microsoft.com/office/drawing/2014/main" id="{4E835AA8-2FC7-47DD-9A72-E546B4E65542}"/>
              </a:ext>
            </a:extLst>
          </p:cNvPr>
          <p:cNvSpPr/>
          <p:nvPr/>
        </p:nvSpPr>
        <p:spPr>
          <a:xfrm>
            <a:off x="1818085" y="0"/>
            <a:ext cx="3563540" cy="325755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l-NL" b="1" dirty="0" smtClean="0">
                <a:solidFill>
                  <a:srgbClr val="333399">
                    <a:lumMod val="50000"/>
                  </a:srgbClr>
                </a:solidFill>
              </a:rPr>
              <a:t>Giải nghĩa từ “hoài bão tung hoành”</a:t>
            </a:r>
            <a:endParaRPr lang="en-US" dirty="0">
              <a:solidFill>
                <a:srgbClr val="333399">
                  <a:lumMod val="50000"/>
                </a:srgbClr>
              </a:solidFill>
            </a:endParaRPr>
          </a:p>
        </p:txBody>
      </p:sp>
      <p:sp>
        <p:nvSpPr>
          <p:cNvPr id="6" name="Oval Callout 5">
            <a:extLst>
              <a:ext uri="{FF2B5EF4-FFF2-40B4-BE49-F238E27FC236}">
                <a16:creationId xmlns="" xmlns:a16="http://schemas.microsoft.com/office/drawing/2014/main" id="{96ACF266-0737-4629-8D42-FBB48F4E3BD9}"/>
              </a:ext>
            </a:extLst>
          </p:cNvPr>
          <p:cNvSpPr/>
          <p:nvPr/>
        </p:nvSpPr>
        <p:spPr>
          <a:xfrm>
            <a:off x="3492104" y="2625329"/>
            <a:ext cx="2715815" cy="2431256"/>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dirty="0" err="1">
                <a:solidFill>
                  <a:srgbClr val="FF0000"/>
                </a:solidFill>
              </a:rPr>
              <a:t>Khát</a:t>
            </a:r>
            <a:r>
              <a:rPr lang="en-US" dirty="0">
                <a:solidFill>
                  <a:srgbClr val="FF0000"/>
                </a:solidFill>
              </a:rPr>
              <a:t> </a:t>
            </a:r>
            <a:r>
              <a:rPr lang="en-US" dirty="0" err="1">
                <a:solidFill>
                  <a:srgbClr val="FF0000"/>
                </a:solidFill>
              </a:rPr>
              <a:t>vọng</a:t>
            </a:r>
            <a:r>
              <a:rPr lang="en-US" dirty="0">
                <a:solidFill>
                  <a:srgbClr val="FF0000"/>
                </a:solidFill>
              </a:rPr>
              <a:t> ý </a:t>
            </a:r>
            <a:r>
              <a:rPr lang="en-US" dirty="0" err="1">
                <a:solidFill>
                  <a:srgbClr val="FF0000"/>
                </a:solidFill>
              </a:rPr>
              <a:t>chí</a:t>
            </a:r>
            <a:r>
              <a:rPr lang="en-US" dirty="0">
                <a:solidFill>
                  <a:srgbClr val="FF0000"/>
                </a:solidFill>
              </a:rPr>
              <a:t> </a:t>
            </a:r>
            <a:r>
              <a:rPr lang="en-US" dirty="0" err="1">
                <a:solidFill>
                  <a:srgbClr val="FF0000"/>
                </a:solidFill>
              </a:rPr>
              <a:t>ấp</a:t>
            </a:r>
            <a:r>
              <a:rPr lang="en-US" dirty="0">
                <a:solidFill>
                  <a:srgbClr val="FF0000"/>
                </a:solidFill>
              </a:rPr>
              <a:t> ủ </a:t>
            </a:r>
            <a:r>
              <a:rPr lang="en-US" dirty="0" err="1">
                <a:solidFill>
                  <a:srgbClr val="FF0000"/>
                </a:solidFill>
              </a:rPr>
              <a:t>những</a:t>
            </a:r>
            <a:r>
              <a:rPr lang="en-US" dirty="0">
                <a:solidFill>
                  <a:srgbClr val="FF0000"/>
                </a:solidFill>
              </a:rPr>
              <a:t> </a:t>
            </a:r>
            <a:r>
              <a:rPr lang="en-US" dirty="0" err="1">
                <a:solidFill>
                  <a:srgbClr val="FF0000"/>
                </a:solidFill>
              </a:rPr>
              <a:t>điều</a:t>
            </a:r>
            <a:r>
              <a:rPr lang="en-US" dirty="0">
                <a:solidFill>
                  <a:srgbClr val="FF0000"/>
                </a:solidFill>
              </a:rPr>
              <a:t> </a:t>
            </a:r>
            <a:r>
              <a:rPr lang="en-US" dirty="0" err="1">
                <a:solidFill>
                  <a:srgbClr val="FF0000"/>
                </a:solidFill>
              </a:rPr>
              <a:t>tốt</a:t>
            </a:r>
            <a:r>
              <a:rPr lang="en-US" dirty="0">
                <a:solidFill>
                  <a:srgbClr val="FF0000"/>
                </a:solidFill>
              </a:rPr>
              <a:t> </a:t>
            </a:r>
            <a:r>
              <a:rPr lang="en-US" dirty="0" err="1">
                <a:solidFill>
                  <a:srgbClr val="FF0000"/>
                </a:solidFill>
              </a:rPr>
              <a:t>đẹp</a:t>
            </a:r>
            <a:r>
              <a:rPr lang="en-US" dirty="0">
                <a:solidFill>
                  <a:srgbClr val="FF0000"/>
                </a:solidFill>
              </a:rPr>
              <a:t>, </a:t>
            </a:r>
            <a:r>
              <a:rPr lang="en-US" dirty="0" err="1">
                <a:solidFill>
                  <a:srgbClr val="FF0000"/>
                </a:solidFill>
              </a:rPr>
              <a:t>vùng</a:t>
            </a:r>
            <a:r>
              <a:rPr lang="en-US" dirty="0">
                <a:solidFill>
                  <a:srgbClr val="FF0000"/>
                </a:solidFill>
              </a:rPr>
              <a:t> </a:t>
            </a:r>
            <a:r>
              <a:rPr lang="en-US" dirty="0" err="1">
                <a:solidFill>
                  <a:srgbClr val="FF0000"/>
                </a:solidFill>
              </a:rPr>
              <a:t>vẫy</a:t>
            </a:r>
            <a:r>
              <a:rPr lang="en-US" dirty="0">
                <a:solidFill>
                  <a:srgbClr val="FF0000"/>
                </a:solidFill>
              </a:rPr>
              <a:t> </a:t>
            </a:r>
            <a:r>
              <a:rPr lang="en-US" dirty="0" err="1">
                <a:solidFill>
                  <a:srgbClr val="FF0000"/>
                </a:solidFill>
              </a:rPr>
              <a:t>ngang</a:t>
            </a:r>
            <a:r>
              <a:rPr lang="en-US" dirty="0">
                <a:solidFill>
                  <a:srgbClr val="FF0000"/>
                </a:solidFill>
              </a:rPr>
              <a:t> </a:t>
            </a:r>
            <a:r>
              <a:rPr lang="en-US" dirty="0" err="1">
                <a:solidFill>
                  <a:srgbClr val="FF0000"/>
                </a:solidFill>
              </a:rPr>
              <a:t>dọc</a:t>
            </a:r>
            <a:r>
              <a:rPr lang="en-US" dirty="0">
                <a:solidFill>
                  <a:srgbClr val="FF0000"/>
                </a:solidFill>
              </a:rPr>
              <a:t>, </a:t>
            </a:r>
            <a:r>
              <a:rPr lang="en-US" dirty="0" err="1">
                <a:solidFill>
                  <a:srgbClr val="FF0000"/>
                </a:solidFill>
              </a:rPr>
              <a:t>khắp</a:t>
            </a:r>
            <a:r>
              <a:rPr lang="en-US" dirty="0">
                <a:solidFill>
                  <a:srgbClr val="FF0000"/>
                </a:solidFill>
              </a:rPr>
              <a:t> </a:t>
            </a:r>
            <a:r>
              <a:rPr lang="en-US" dirty="0" err="1">
                <a:solidFill>
                  <a:srgbClr val="FF0000"/>
                </a:solidFill>
              </a:rPr>
              <a:t>chốn</a:t>
            </a:r>
            <a:r>
              <a:rPr lang="en-US" dirty="0">
                <a:solidFill>
                  <a:srgbClr val="FF0000"/>
                </a:solidFill>
              </a:rPr>
              <a:t> </a:t>
            </a:r>
            <a:r>
              <a:rPr lang="en-US" dirty="0" err="1">
                <a:solidFill>
                  <a:srgbClr val="FF0000"/>
                </a:solidFill>
              </a:rPr>
              <a:t>của</a:t>
            </a:r>
            <a:r>
              <a:rPr lang="en-US" dirty="0">
                <a:solidFill>
                  <a:srgbClr val="FF0000"/>
                </a:solidFill>
              </a:rPr>
              <a:t> </a:t>
            </a:r>
            <a:r>
              <a:rPr lang="en-US" dirty="0" err="1">
                <a:solidFill>
                  <a:srgbClr val="FF0000"/>
                </a:solidFill>
              </a:rPr>
              <a:t>người</a:t>
            </a:r>
            <a:r>
              <a:rPr lang="en-US" dirty="0">
                <a:solidFill>
                  <a:srgbClr val="FF0000"/>
                </a:solidFill>
              </a:rPr>
              <a:t> </a:t>
            </a:r>
            <a:r>
              <a:rPr lang="en-US" dirty="0" err="1">
                <a:solidFill>
                  <a:srgbClr val="FF0000"/>
                </a:solidFill>
              </a:rPr>
              <a:t>anh</a:t>
            </a:r>
            <a:r>
              <a:rPr lang="en-US" dirty="0">
                <a:solidFill>
                  <a:srgbClr val="FF0000"/>
                </a:solidFill>
              </a:rPr>
              <a:t> </a:t>
            </a:r>
            <a:r>
              <a:rPr lang="en-US" dirty="0" err="1">
                <a:solidFill>
                  <a:srgbClr val="FF0000"/>
                </a:solidFill>
              </a:rPr>
              <a:t>hùng</a:t>
            </a:r>
            <a:r>
              <a:rPr lang="en-US" dirty="0">
                <a:solidFill>
                  <a:srgbClr val="FF0000"/>
                </a:solidFill>
              </a:rPr>
              <a:t>.</a:t>
            </a:r>
          </a:p>
        </p:txBody>
      </p:sp>
    </p:spTree>
    <p:extLst>
      <p:ext uri="{BB962C8B-B14F-4D97-AF65-F5344CB8AC3E}">
        <p14:creationId xmlns:p14="http://schemas.microsoft.com/office/powerpoint/2010/main" val="17554016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3314" name="WordArt 6"/>
          <p:cNvSpPr>
            <a:spLocks noChangeArrowheads="1" noChangeShapeType="1" noTextEdit="1"/>
          </p:cNvSpPr>
          <p:nvPr/>
        </p:nvSpPr>
        <p:spPr bwMode="auto">
          <a:xfrm>
            <a:off x="2457450" y="571500"/>
            <a:ext cx="4286250" cy="74295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3000" b="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ndParaRPr>
          </a:p>
        </p:txBody>
      </p:sp>
      <p:sp>
        <p:nvSpPr>
          <p:cNvPr id="13315" name="AutoShape 7">
            <a:hlinkClick r:id="" action="ppaction://noaction" highlightClick="1"/>
          </p:cNvPr>
          <p:cNvSpPr>
            <a:spLocks noChangeArrowheads="1"/>
          </p:cNvSpPr>
          <p:nvPr/>
        </p:nvSpPr>
        <p:spPr bwMode="auto">
          <a:xfrm>
            <a:off x="7658100" y="4743450"/>
            <a:ext cx="342900" cy="40005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endParaRPr lang="en-US" altLang="en-US" sz="1350">
              <a:solidFill>
                <a:srgbClr val="000000"/>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93506" y="2908697"/>
            <a:ext cx="3301604" cy="2032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Callout 3">
            <a:extLst>
              <a:ext uri="{FF2B5EF4-FFF2-40B4-BE49-F238E27FC236}">
                <a16:creationId xmlns="" xmlns:a16="http://schemas.microsoft.com/office/drawing/2014/main" id="{2CBCCEDD-2671-41DD-9AC9-B986360A0E02}"/>
              </a:ext>
            </a:extLst>
          </p:cNvPr>
          <p:cNvSpPr/>
          <p:nvPr/>
        </p:nvSpPr>
        <p:spPr>
          <a:xfrm>
            <a:off x="2681288" y="571501"/>
            <a:ext cx="2970610" cy="2108597"/>
          </a:xfrm>
          <a:prstGeom prst="cloudCallout">
            <a:avLst>
              <a:gd name="adj1" fmla="val -14066"/>
              <a:gd name="adj2" fmla="val 7009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b="1" dirty="0">
              <a:solidFill>
                <a:srgbClr val="333399">
                  <a:lumMod val="50000"/>
                </a:srgbClr>
              </a:solidFill>
            </a:endParaRPr>
          </a:p>
          <a:p>
            <a:pPr algn="ctr" eaLnBrk="0" fontAlgn="base" hangingPunct="0">
              <a:spcBef>
                <a:spcPct val="0"/>
              </a:spcBef>
              <a:spcAft>
                <a:spcPct val="0"/>
              </a:spcAft>
              <a:defRPr/>
            </a:pPr>
            <a:r>
              <a:rPr lang="en-US" b="1" dirty="0">
                <a:solidFill>
                  <a:srgbClr val="333399">
                    <a:lumMod val="50000"/>
                  </a:srgbClr>
                </a:solidFill>
              </a:rPr>
              <a:t>C</a:t>
            </a:r>
            <a:r>
              <a:rPr lang="vi-VN" b="1" dirty="0">
                <a:solidFill>
                  <a:srgbClr val="333399">
                    <a:lumMod val="50000"/>
                  </a:srgbClr>
                </a:solidFill>
              </a:rPr>
              <a:t>ảm ơn bạn vì đã giúp chúng mình. Tặng bạn viên ngọc trai tuyệt đẹp</a:t>
            </a:r>
            <a:r>
              <a:rPr lang="en-US" b="1" dirty="0">
                <a:solidFill>
                  <a:srgbClr val="333399">
                    <a:lumMod val="50000"/>
                  </a:srgbClr>
                </a:solidFill>
              </a:rPr>
              <a:t> </a:t>
            </a:r>
            <a:r>
              <a:rPr lang="en-US" b="1" dirty="0" err="1">
                <a:solidFill>
                  <a:srgbClr val="333399">
                    <a:lumMod val="50000"/>
                  </a:srgbClr>
                </a:solidFill>
              </a:rPr>
              <a:t>này</a:t>
            </a:r>
            <a:endParaRPr lang="en-US" dirty="0">
              <a:solidFill>
                <a:srgbClr val="FFFFFF"/>
              </a:solidFill>
            </a:endParaRPr>
          </a:p>
          <a:p>
            <a:pPr algn="ctr" eaLnBrk="0" fontAlgn="base" hangingPunct="0">
              <a:spcBef>
                <a:spcPct val="0"/>
              </a:spcBef>
              <a:spcAft>
                <a:spcPct val="0"/>
              </a:spcAft>
              <a:defRPr/>
            </a:pPr>
            <a:endParaRPr lang="en-US" dirty="0">
              <a:solidFill>
                <a:srgbClr val="FFFFFF"/>
              </a:solidFill>
            </a:endParaRPr>
          </a:p>
        </p:txBody>
      </p:sp>
    </p:spTree>
    <p:extLst>
      <p:ext uri="{BB962C8B-B14F-4D97-AF65-F5344CB8AC3E}">
        <p14:creationId xmlns:p14="http://schemas.microsoft.com/office/powerpoint/2010/main" val="908572469"/>
      </p:ext>
    </p:extLst>
  </p:cSld>
  <p:clrMapOvr>
    <a:masterClrMapping/>
  </p:clrMapOvr>
  <p:transition>
    <p:sndAc>
      <p:stSnd>
        <p:snd r:embed="rId3" name="applause.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p:spPr>
      </p:pic>
      <p:sp>
        <p:nvSpPr>
          <p:cNvPr id="35" name="矩形 69"/>
          <p:cNvSpPr>
            <a:spLocks noChangeArrowheads="1"/>
          </p:cNvSpPr>
          <p:nvPr/>
        </p:nvSpPr>
        <p:spPr bwMode="auto">
          <a:xfrm>
            <a:off x="997808" y="1047381"/>
            <a:ext cx="686309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a:buFont typeface="Arial" charset="0"/>
              <a:buNone/>
            </a:pPr>
            <a:r>
              <a:rPr lang="en-US" altLang="zh-CN" sz="4400" b="1" dirty="0" smtClean="0">
                <a:solidFill>
                  <a:srgbClr val="FC6E5B"/>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VÒNG 2: </a:t>
            </a:r>
          </a:p>
          <a:p>
            <a:pPr algn="ctr">
              <a:buFont typeface="Arial" charset="0"/>
              <a:buNone/>
            </a:pPr>
            <a:r>
              <a:rPr lang="en-US" altLang="zh-CN" sz="4400" b="1" dirty="0" smtClean="0">
                <a:solidFill>
                  <a:srgbClr val="FC6E5B"/>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CON MẮT TINH NHANH</a:t>
            </a:r>
          </a:p>
        </p:txBody>
      </p:sp>
      <p:sp>
        <p:nvSpPr>
          <p:cNvPr id="41" name="五角星 40"/>
          <p:cNvSpPr/>
          <p:nvPr/>
        </p:nvSpPr>
        <p:spPr>
          <a:xfrm rot="19903756">
            <a:off x="778865" y="2253336"/>
            <a:ext cx="792273" cy="792273"/>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endParaRPr>
          </a:p>
        </p:txBody>
      </p:sp>
      <p:sp>
        <p:nvSpPr>
          <p:cNvPr id="42" name="五角星 41"/>
          <p:cNvSpPr/>
          <p:nvPr/>
        </p:nvSpPr>
        <p:spPr>
          <a:xfrm rot="21380687">
            <a:off x="1082934" y="3588714"/>
            <a:ext cx="458393"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endParaRPr>
          </a:p>
        </p:txBody>
      </p:sp>
      <p:sp>
        <p:nvSpPr>
          <p:cNvPr id="43" name="五角星 42"/>
          <p:cNvSpPr/>
          <p:nvPr/>
        </p:nvSpPr>
        <p:spPr>
          <a:xfrm rot="19938392">
            <a:off x="2502562" y="3526712"/>
            <a:ext cx="364784"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endParaRPr>
          </a:p>
        </p:txBody>
      </p:sp>
      <p:sp>
        <p:nvSpPr>
          <p:cNvPr id="44" name="五角星 43"/>
          <p:cNvSpPr/>
          <p:nvPr/>
        </p:nvSpPr>
        <p:spPr>
          <a:xfrm rot="19938392">
            <a:off x="1838245" y="3176261"/>
            <a:ext cx="364784" cy="364784"/>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endParaRPr>
          </a:p>
        </p:txBody>
      </p:sp>
      <p:sp>
        <p:nvSpPr>
          <p:cNvPr id="45" name="五角星 44"/>
          <p:cNvSpPr/>
          <p:nvPr/>
        </p:nvSpPr>
        <p:spPr>
          <a:xfrm rot="19967404">
            <a:off x="7226638" y="3099693"/>
            <a:ext cx="458393"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endParaRPr>
          </a:p>
        </p:txBody>
      </p:sp>
      <p:sp>
        <p:nvSpPr>
          <p:cNvPr id="46" name="五角星 45"/>
          <p:cNvSpPr/>
          <p:nvPr/>
        </p:nvSpPr>
        <p:spPr>
          <a:xfrm>
            <a:off x="6343247" y="3487531"/>
            <a:ext cx="253437" cy="253437"/>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endParaRPr>
          </a:p>
        </p:txBody>
      </p:sp>
      <p:sp>
        <p:nvSpPr>
          <p:cNvPr id="47" name="五角星 46"/>
          <p:cNvSpPr/>
          <p:nvPr/>
        </p:nvSpPr>
        <p:spPr>
          <a:xfrm>
            <a:off x="8122729" y="3484610"/>
            <a:ext cx="186345" cy="18634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endParaRPr>
          </a:p>
        </p:txBody>
      </p:sp>
      <p:sp>
        <p:nvSpPr>
          <p:cNvPr id="48" name="五角星 47"/>
          <p:cNvSpPr/>
          <p:nvPr/>
        </p:nvSpPr>
        <p:spPr>
          <a:xfrm>
            <a:off x="8636173" y="3727953"/>
            <a:ext cx="93172" cy="93172"/>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endParaRPr>
          </a:p>
        </p:txBody>
      </p:sp>
      <p:sp>
        <p:nvSpPr>
          <p:cNvPr id="51" name="五角星 50"/>
          <p:cNvSpPr/>
          <p:nvPr/>
        </p:nvSpPr>
        <p:spPr>
          <a:xfrm rot="19922997">
            <a:off x="8316952" y="3102505"/>
            <a:ext cx="143799" cy="14379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endParaRPr>
          </a:p>
        </p:txBody>
      </p:sp>
      <p:pic>
        <p:nvPicPr>
          <p:cNvPr id="52"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1636" y="1684365"/>
            <a:ext cx="834877" cy="887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814819"/>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2" presetClass="entr" presetSubtype="1" fill="hold" grpId="0" nodeType="afterEffect" p14:presetBounceEnd="50000">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14:bounceEnd="50000">
                                          <p:cBhvr additive="base">
                                            <p:cTn id="13" dur="500" fill="hold"/>
                                            <p:tgtEl>
                                              <p:spTgt spid="41"/>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41"/>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14:presetBounceEnd="50000">
                                      <p:stCondLst>
                                        <p:cond delay="250"/>
                                      </p:stCondLst>
                                      <p:childTnLst>
                                        <p:set>
                                          <p:cBhvr>
                                            <p:cTn id="16" dur="1" fill="hold">
                                              <p:stCondLst>
                                                <p:cond delay="0"/>
                                              </p:stCondLst>
                                            </p:cTn>
                                            <p:tgtEl>
                                              <p:spTgt spid="42"/>
                                            </p:tgtEl>
                                            <p:attrNameLst>
                                              <p:attrName>style.visibility</p:attrName>
                                            </p:attrNameLst>
                                          </p:cBhvr>
                                          <p:to>
                                            <p:strVal val="visible"/>
                                          </p:to>
                                        </p:set>
                                        <p:anim calcmode="lin" valueType="num" p14:bounceEnd="50000">
                                          <p:cBhvr additive="base">
                                            <p:cTn id="17" dur="500" fill="hold"/>
                                            <p:tgtEl>
                                              <p:spTgt spid="42"/>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42"/>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14:presetBounceEnd="50000">
                                      <p:stCondLst>
                                        <p:cond delay="500"/>
                                      </p:stCondLst>
                                      <p:childTnLst>
                                        <p:set>
                                          <p:cBhvr>
                                            <p:cTn id="20" dur="1" fill="hold">
                                              <p:stCondLst>
                                                <p:cond delay="0"/>
                                              </p:stCondLst>
                                            </p:cTn>
                                            <p:tgtEl>
                                              <p:spTgt spid="43"/>
                                            </p:tgtEl>
                                            <p:attrNameLst>
                                              <p:attrName>style.visibility</p:attrName>
                                            </p:attrNameLst>
                                          </p:cBhvr>
                                          <p:to>
                                            <p:strVal val="visible"/>
                                          </p:to>
                                        </p:set>
                                        <p:anim calcmode="lin" valueType="num" p14:bounceEnd="50000">
                                          <p:cBhvr additive="base">
                                            <p:cTn id="21" dur="500" fill="hold"/>
                                            <p:tgtEl>
                                              <p:spTgt spid="43"/>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43"/>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14:presetBounceEnd="50000">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14:bounceEnd="50000">
                                          <p:cBhvr additive="base">
                                            <p:cTn id="25" dur="750" fill="hold"/>
                                            <p:tgtEl>
                                              <p:spTgt spid="44"/>
                                            </p:tgtEl>
                                            <p:attrNameLst>
                                              <p:attrName>ppt_x</p:attrName>
                                            </p:attrNameLst>
                                          </p:cBhvr>
                                          <p:tavLst>
                                            <p:tav tm="0">
                                              <p:val>
                                                <p:strVal val="#ppt_x"/>
                                              </p:val>
                                            </p:tav>
                                            <p:tav tm="100000">
                                              <p:val>
                                                <p:strVal val="#ppt_x"/>
                                              </p:val>
                                            </p:tav>
                                          </p:tavLst>
                                        </p:anim>
                                        <p:anim calcmode="lin" valueType="num" p14:bounceEnd="50000">
                                          <p:cBhvr additive="base">
                                            <p:cTn id="26" dur="750" fill="hold"/>
                                            <p:tgtEl>
                                              <p:spTgt spid="44"/>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14:presetBounceEnd="50000">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14:bounceEnd="50000">
                                          <p:cBhvr additive="base">
                                            <p:cTn id="29" dur="500" fill="hold"/>
                                            <p:tgtEl>
                                              <p:spTgt spid="45"/>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45"/>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14:presetBounceEnd="50000">
                                      <p:stCondLst>
                                        <p:cond delay="250"/>
                                      </p:stCondLst>
                                      <p:childTnLst>
                                        <p:set>
                                          <p:cBhvr>
                                            <p:cTn id="32" dur="1" fill="hold">
                                              <p:stCondLst>
                                                <p:cond delay="0"/>
                                              </p:stCondLst>
                                            </p:cTn>
                                            <p:tgtEl>
                                              <p:spTgt spid="46"/>
                                            </p:tgtEl>
                                            <p:attrNameLst>
                                              <p:attrName>style.visibility</p:attrName>
                                            </p:attrNameLst>
                                          </p:cBhvr>
                                          <p:to>
                                            <p:strVal val="visible"/>
                                          </p:to>
                                        </p:set>
                                        <p:anim calcmode="lin" valueType="num" p14:bounceEnd="50000">
                                          <p:cBhvr additive="base">
                                            <p:cTn id="33" dur="750" fill="hold"/>
                                            <p:tgtEl>
                                              <p:spTgt spid="46"/>
                                            </p:tgtEl>
                                            <p:attrNameLst>
                                              <p:attrName>ppt_x</p:attrName>
                                            </p:attrNameLst>
                                          </p:cBhvr>
                                          <p:tavLst>
                                            <p:tav tm="0">
                                              <p:val>
                                                <p:strVal val="#ppt_x"/>
                                              </p:val>
                                            </p:tav>
                                            <p:tav tm="100000">
                                              <p:val>
                                                <p:strVal val="#ppt_x"/>
                                              </p:val>
                                            </p:tav>
                                          </p:tavLst>
                                        </p:anim>
                                        <p:anim calcmode="lin" valueType="num" p14:bounceEnd="50000">
                                          <p:cBhvr additive="base">
                                            <p:cTn id="34" dur="750" fill="hold"/>
                                            <p:tgtEl>
                                              <p:spTgt spid="4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14:presetBounceEnd="50000">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14:bounceEnd="50000">
                                          <p:cBhvr additive="base">
                                            <p:cTn id="37" dur="50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38" dur="500" fill="hold"/>
                                            <p:tgtEl>
                                              <p:spTgt spid="4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14:presetBounceEnd="50000">
                                      <p:stCondLst>
                                        <p:cond delay="250"/>
                                      </p:stCondLst>
                                      <p:childTnLst>
                                        <p:set>
                                          <p:cBhvr>
                                            <p:cTn id="40" dur="1" fill="hold">
                                              <p:stCondLst>
                                                <p:cond delay="0"/>
                                              </p:stCondLst>
                                            </p:cTn>
                                            <p:tgtEl>
                                              <p:spTgt spid="48"/>
                                            </p:tgtEl>
                                            <p:attrNameLst>
                                              <p:attrName>style.visibility</p:attrName>
                                            </p:attrNameLst>
                                          </p:cBhvr>
                                          <p:to>
                                            <p:strVal val="visible"/>
                                          </p:to>
                                        </p:set>
                                        <p:anim calcmode="lin" valueType="num" p14:bounceEnd="50000">
                                          <p:cBhvr additive="base">
                                            <p:cTn id="41" dur="750" fill="hold"/>
                                            <p:tgtEl>
                                              <p:spTgt spid="48"/>
                                            </p:tgtEl>
                                            <p:attrNameLst>
                                              <p:attrName>ppt_x</p:attrName>
                                            </p:attrNameLst>
                                          </p:cBhvr>
                                          <p:tavLst>
                                            <p:tav tm="0">
                                              <p:val>
                                                <p:strVal val="#ppt_x"/>
                                              </p:val>
                                            </p:tav>
                                            <p:tav tm="100000">
                                              <p:val>
                                                <p:strVal val="#ppt_x"/>
                                              </p:val>
                                            </p:tav>
                                          </p:tavLst>
                                        </p:anim>
                                        <p:anim calcmode="lin" valueType="num" p14:bounceEnd="50000">
                                          <p:cBhvr additive="base">
                                            <p:cTn id="42" dur="750" fill="hold"/>
                                            <p:tgtEl>
                                              <p:spTgt spid="4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14:presetBounceEnd="50000">
                                      <p:stCondLst>
                                        <p:cond delay="250"/>
                                      </p:stCondLst>
                                      <p:childTnLst>
                                        <p:set>
                                          <p:cBhvr>
                                            <p:cTn id="44" dur="1" fill="hold">
                                              <p:stCondLst>
                                                <p:cond delay="0"/>
                                              </p:stCondLst>
                                            </p:cTn>
                                            <p:tgtEl>
                                              <p:spTgt spid="51"/>
                                            </p:tgtEl>
                                            <p:attrNameLst>
                                              <p:attrName>style.visibility</p:attrName>
                                            </p:attrNameLst>
                                          </p:cBhvr>
                                          <p:to>
                                            <p:strVal val="visible"/>
                                          </p:to>
                                        </p:set>
                                        <p:anim calcmode="lin" valueType="num" p14:bounceEnd="50000">
                                          <p:cBhvr additive="base">
                                            <p:cTn id="45" dur="500" fill="hold"/>
                                            <p:tgtEl>
                                              <p:spTgt spid="51"/>
                                            </p:tgtEl>
                                            <p:attrNameLst>
                                              <p:attrName>ppt_x</p:attrName>
                                            </p:attrNameLst>
                                          </p:cBhvr>
                                          <p:tavLst>
                                            <p:tav tm="0">
                                              <p:val>
                                                <p:strVal val="#ppt_x"/>
                                              </p:val>
                                            </p:tav>
                                            <p:tav tm="100000">
                                              <p:val>
                                                <p:strVal val="#ppt_x"/>
                                              </p:val>
                                            </p:tav>
                                          </p:tavLst>
                                        </p:anim>
                                        <p:anim calcmode="lin" valueType="num" p14:bounceEnd="50000">
                                          <p:cBhvr additive="base">
                                            <p:cTn id="46" dur="500" fill="hold"/>
                                            <p:tgtEl>
                                              <p:spTgt spid="51"/>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52"/>
                                            </p:tgtEl>
                                            <p:attrNameLst>
                                              <p:attrName>style.visibility</p:attrName>
                                            </p:attrNameLst>
                                          </p:cBhvr>
                                          <p:to>
                                            <p:strVal val="visible"/>
                                          </p:to>
                                        </p:set>
                                        <p:anim calcmode="lin" valueType="num">
                                          <p:cBhvr additive="base">
                                            <p:cTn id="50" dur="500" fill="hold"/>
                                            <p:tgtEl>
                                              <p:spTgt spid="52"/>
                                            </p:tgtEl>
                                            <p:attrNameLst>
                                              <p:attrName>ppt_x</p:attrName>
                                            </p:attrNameLst>
                                          </p:cBhvr>
                                          <p:tavLst>
                                            <p:tav tm="0">
                                              <p:val>
                                                <p:strVal val="1+#ppt_w/2"/>
                                              </p:val>
                                            </p:tav>
                                            <p:tav tm="100000">
                                              <p:val>
                                                <p:strVal val="#ppt_x"/>
                                              </p:val>
                                            </p:tav>
                                          </p:tavLst>
                                        </p:anim>
                                        <p:anim calcmode="lin" valueType="num">
                                          <p:cBhvr additive="base">
                                            <p:cTn id="51" dur="500" fill="hold"/>
                                            <p:tgtEl>
                                              <p:spTgt spid="52"/>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53" dur="6500" fill="hold"/>
                                            <p:tgtEl>
                                              <p:spTgt spid="52"/>
                                            </p:tgtEl>
                                            <p:attrNameLst>
                                              <p:attrName>ppt_x</p:attrName>
                                              <p:attrName>ppt_y</p:attrName>
                                            </p:attrNameLst>
                                          </p:cBhvr>
                                        </p:animMotion>
                                      </p:childTnLst>
                                    </p:cTn>
                                  </p:par>
                                  <p:par>
                                    <p:cTn id="54" presetID="8" presetClass="emph" presetSubtype="0" repeatCount="2000" fill="hold" grpId="1" nodeType="withEffect">
                                      <p:stCondLst>
                                        <p:cond delay="0"/>
                                      </p:stCondLst>
                                      <p:childTnLst>
                                        <p:animRot by="21600000">
                                          <p:cBhvr>
                                            <p:cTn id="55" dur="3500" fill="hold"/>
                                            <p:tgtEl>
                                              <p:spTgt spid="41"/>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44"/>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45"/>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4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43"/>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51"/>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4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7" grpId="0" animBg="1"/>
          <p:bldP spid="47" grpId="1" animBg="1"/>
          <p:bldP spid="48" grpId="0" animBg="1"/>
          <p:bldP spid="51" grpId="0" animBg="1"/>
          <p:bldP spid="51"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42"/>
                                            </p:tgtEl>
                                            <p:attrNameLst>
                                              <p:attrName>style.visibility</p:attrName>
                                            </p:attrNameLst>
                                          </p:cBhvr>
                                          <p:to>
                                            <p:strVal val="visible"/>
                                          </p:to>
                                        </p:set>
                                        <p:anim calcmode="lin" valueType="num">
                                          <p:cBhvr additive="base">
                                            <p:cTn id="17" dur="500" fill="hold"/>
                                            <p:tgtEl>
                                              <p:spTgt spid="42"/>
                                            </p:tgtEl>
                                            <p:attrNameLst>
                                              <p:attrName>ppt_x</p:attrName>
                                            </p:attrNameLst>
                                          </p:cBhvr>
                                          <p:tavLst>
                                            <p:tav tm="0">
                                              <p:val>
                                                <p:strVal val="#ppt_x"/>
                                              </p:val>
                                            </p:tav>
                                            <p:tav tm="100000">
                                              <p:val>
                                                <p:strVal val="#ppt_x"/>
                                              </p:val>
                                            </p:tav>
                                          </p:tavLst>
                                        </p:anim>
                                        <p:anim calcmode="lin" valueType="num">
                                          <p:cBhvr additive="base">
                                            <p:cTn id="18" dur="500" fill="hold"/>
                                            <p:tgtEl>
                                              <p:spTgt spid="42"/>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750" fill="hold"/>
                                            <p:tgtEl>
                                              <p:spTgt spid="44"/>
                                            </p:tgtEl>
                                            <p:attrNameLst>
                                              <p:attrName>ppt_x</p:attrName>
                                            </p:attrNameLst>
                                          </p:cBhvr>
                                          <p:tavLst>
                                            <p:tav tm="0">
                                              <p:val>
                                                <p:strVal val="#ppt_x"/>
                                              </p:val>
                                            </p:tav>
                                            <p:tav tm="100000">
                                              <p:val>
                                                <p:strVal val="#ppt_x"/>
                                              </p:val>
                                            </p:tav>
                                          </p:tavLst>
                                        </p:anim>
                                        <p:anim calcmode="lin" valueType="num">
                                          <p:cBhvr additive="base">
                                            <p:cTn id="26" dur="750" fill="hold"/>
                                            <p:tgtEl>
                                              <p:spTgt spid="44"/>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cBhvr additive="base">
                                            <p:cTn id="29" dur="500" fill="hold"/>
                                            <p:tgtEl>
                                              <p:spTgt spid="45"/>
                                            </p:tgtEl>
                                            <p:attrNameLst>
                                              <p:attrName>ppt_x</p:attrName>
                                            </p:attrNameLst>
                                          </p:cBhvr>
                                          <p:tavLst>
                                            <p:tav tm="0">
                                              <p:val>
                                                <p:strVal val="#ppt_x"/>
                                              </p:val>
                                            </p:tav>
                                            <p:tav tm="100000">
                                              <p:val>
                                                <p:strVal val="#ppt_x"/>
                                              </p:val>
                                            </p:tav>
                                          </p:tavLst>
                                        </p:anim>
                                        <p:anim calcmode="lin" valueType="num">
                                          <p:cBhvr additive="base">
                                            <p:cTn id="30" dur="500" fill="hold"/>
                                            <p:tgtEl>
                                              <p:spTgt spid="45"/>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46"/>
                                            </p:tgtEl>
                                            <p:attrNameLst>
                                              <p:attrName>style.visibility</p:attrName>
                                            </p:attrNameLst>
                                          </p:cBhvr>
                                          <p:to>
                                            <p:strVal val="visible"/>
                                          </p:to>
                                        </p:set>
                                        <p:anim calcmode="lin" valueType="num">
                                          <p:cBhvr additive="base">
                                            <p:cTn id="33" dur="750" fill="hold"/>
                                            <p:tgtEl>
                                              <p:spTgt spid="46"/>
                                            </p:tgtEl>
                                            <p:attrNameLst>
                                              <p:attrName>ppt_x</p:attrName>
                                            </p:attrNameLst>
                                          </p:cBhvr>
                                          <p:tavLst>
                                            <p:tav tm="0">
                                              <p:val>
                                                <p:strVal val="#ppt_x"/>
                                              </p:val>
                                            </p:tav>
                                            <p:tav tm="100000">
                                              <p:val>
                                                <p:strVal val="#ppt_x"/>
                                              </p:val>
                                            </p:tav>
                                          </p:tavLst>
                                        </p:anim>
                                        <p:anim calcmode="lin" valueType="num">
                                          <p:cBhvr additive="base">
                                            <p:cTn id="34" dur="750" fill="hold"/>
                                            <p:tgtEl>
                                              <p:spTgt spid="4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additive="base">
                                            <p:cTn id="37" dur="500" fill="hold"/>
                                            <p:tgtEl>
                                              <p:spTgt spid="47"/>
                                            </p:tgtEl>
                                            <p:attrNameLst>
                                              <p:attrName>ppt_x</p:attrName>
                                            </p:attrNameLst>
                                          </p:cBhvr>
                                          <p:tavLst>
                                            <p:tav tm="0">
                                              <p:val>
                                                <p:strVal val="#ppt_x"/>
                                              </p:val>
                                            </p:tav>
                                            <p:tav tm="100000">
                                              <p:val>
                                                <p:strVal val="#ppt_x"/>
                                              </p:val>
                                            </p:tav>
                                          </p:tavLst>
                                        </p:anim>
                                        <p:anim calcmode="lin" valueType="num">
                                          <p:cBhvr additive="base">
                                            <p:cTn id="38" dur="500" fill="hold"/>
                                            <p:tgtEl>
                                              <p:spTgt spid="4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48"/>
                                            </p:tgtEl>
                                            <p:attrNameLst>
                                              <p:attrName>style.visibility</p:attrName>
                                            </p:attrNameLst>
                                          </p:cBhvr>
                                          <p:to>
                                            <p:strVal val="visible"/>
                                          </p:to>
                                        </p:set>
                                        <p:anim calcmode="lin" valueType="num">
                                          <p:cBhvr additive="base">
                                            <p:cTn id="41" dur="750" fill="hold"/>
                                            <p:tgtEl>
                                              <p:spTgt spid="48"/>
                                            </p:tgtEl>
                                            <p:attrNameLst>
                                              <p:attrName>ppt_x</p:attrName>
                                            </p:attrNameLst>
                                          </p:cBhvr>
                                          <p:tavLst>
                                            <p:tav tm="0">
                                              <p:val>
                                                <p:strVal val="#ppt_x"/>
                                              </p:val>
                                            </p:tav>
                                            <p:tav tm="100000">
                                              <p:val>
                                                <p:strVal val="#ppt_x"/>
                                              </p:val>
                                            </p:tav>
                                          </p:tavLst>
                                        </p:anim>
                                        <p:anim calcmode="lin" valueType="num">
                                          <p:cBhvr additive="base">
                                            <p:cTn id="42" dur="750" fill="hold"/>
                                            <p:tgtEl>
                                              <p:spTgt spid="4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51"/>
                                            </p:tgtEl>
                                            <p:attrNameLst>
                                              <p:attrName>style.visibility</p:attrName>
                                            </p:attrNameLst>
                                          </p:cBhvr>
                                          <p:to>
                                            <p:strVal val="visible"/>
                                          </p:to>
                                        </p:set>
                                        <p:anim calcmode="lin" valueType="num">
                                          <p:cBhvr additive="base">
                                            <p:cTn id="45" dur="500" fill="hold"/>
                                            <p:tgtEl>
                                              <p:spTgt spid="51"/>
                                            </p:tgtEl>
                                            <p:attrNameLst>
                                              <p:attrName>ppt_x</p:attrName>
                                            </p:attrNameLst>
                                          </p:cBhvr>
                                          <p:tavLst>
                                            <p:tav tm="0">
                                              <p:val>
                                                <p:strVal val="#ppt_x"/>
                                              </p:val>
                                            </p:tav>
                                            <p:tav tm="100000">
                                              <p:val>
                                                <p:strVal val="#ppt_x"/>
                                              </p:val>
                                            </p:tav>
                                          </p:tavLst>
                                        </p:anim>
                                        <p:anim calcmode="lin" valueType="num">
                                          <p:cBhvr additive="base">
                                            <p:cTn id="46" dur="500" fill="hold"/>
                                            <p:tgtEl>
                                              <p:spTgt spid="51"/>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52"/>
                                            </p:tgtEl>
                                            <p:attrNameLst>
                                              <p:attrName>style.visibility</p:attrName>
                                            </p:attrNameLst>
                                          </p:cBhvr>
                                          <p:to>
                                            <p:strVal val="visible"/>
                                          </p:to>
                                        </p:set>
                                        <p:anim calcmode="lin" valueType="num">
                                          <p:cBhvr additive="base">
                                            <p:cTn id="50" dur="500" fill="hold"/>
                                            <p:tgtEl>
                                              <p:spTgt spid="52"/>
                                            </p:tgtEl>
                                            <p:attrNameLst>
                                              <p:attrName>ppt_x</p:attrName>
                                            </p:attrNameLst>
                                          </p:cBhvr>
                                          <p:tavLst>
                                            <p:tav tm="0">
                                              <p:val>
                                                <p:strVal val="1+#ppt_w/2"/>
                                              </p:val>
                                            </p:tav>
                                            <p:tav tm="100000">
                                              <p:val>
                                                <p:strVal val="#ppt_x"/>
                                              </p:val>
                                            </p:tav>
                                          </p:tavLst>
                                        </p:anim>
                                        <p:anim calcmode="lin" valueType="num">
                                          <p:cBhvr additive="base">
                                            <p:cTn id="51" dur="500" fill="hold"/>
                                            <p:tgtEl>
                                              <p:spTgt spid="52"/>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53" dur="6500" fill="hold"/>
                                            <p:tgtEl>
                                              <p:spTgt spid="52"/>
                                            </p:tgtEl>
                                            <p:attrNameLst>
                                              <p:attrName>ppt_x</p:attrName>
                                              <p:attrName>ppt_y</p:attrName>
                                            </p:attrNameLst>
                                          </p:cBhvr>
                                        </p:animMotion>
                                      </p:childTnLst>
                                    </p:cTn>
                                  </p:par>
                                  <p:par>
                                    <p:cTn id="54" presetID="8" presetClass="emph" presetSubtype="0" repeatCount="2000" fill="hold" grpId="1" nodeType="withEffect">
                                      <p:stCondLst>
                                        <p:cond delay="0"/>
                                      </p:stCondLst>
                                      <p:childTnLst>
                                        <p:animRot by="21600000">
                                          <p:cBhvr>
                                            <p:cTn id="55" dur="3500" fill="hold"/>
                                            <p:tgtEl>
                                              <p:spTgt spid="41"/>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44"/>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45"/>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4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43"/>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51"/>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4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7" grpId="0" animBg="1"/>
          <p:bldP spid="47" grpId="1" animBg="1"/>
          <p:bldP spid="48" grpId="0" animBg="1"/>
          <p:bldP spid="51" grpId="0" animBg="1"/>
          <p:bldP spid="51" grpId="1"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528" y="123478"/>
            <a:ext cx="8430054" cy="3754874"/>
          </a:xfrm>
          <a:prstGeom prst="rect">
            <a:avLst/>
          </a:prstGeom>
          <a:noFill/>
        </p:spPr>
        <p:txBody>
          <a:bodyPr wrap="square" rtlCol="0">
            <a:spAutoFit/>
          </a:bodyPr>
          <a:lstStyle/>
          <a:p>
            <a:r>
              <a:rPr lang="en-US" altLang="zh-CN" sz="2400" b="1" dirty="0" err="1" smtClean="0">
                <a:solidFill>
                  <a:srgbClr val="FC6E5B"/>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Tìm</a:t>
            </a:r>
            <a:r>
              <a:rPr lang="en-US" altLang="zh-CN" sz="2400" b="1" dirty="0" smtClean="0">
                <a:solidFill>
                  <a:srgbClr val="FC6E5B"/>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 </a:t>
            </a:r>
            <a:r>
              <a:rPr lang="en-US" altLang="zh-CN" sz="2400" b="1" dirty="0" err="1">
                <a:solidFill>
                  <a:srgbClr val="FC6E5B"/>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từ</a:t>
            </a:r>
            <a:r>
              <a:rPr lang="en-US" altLang="zh-CN" sz="2400" b="1" dirty="0">
                <a:solidFill>
                  <a:srgbClr val="FC6E5B"/>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 </a:t>
            </a:r>
            <a:r>
              <a:rPr lang="en-US" altLang="zh-CN" sz="2400" b="1" dirty="0" err="1">
                <a:solidFill>
                  <a:srgbClr val="FC6E5B"/>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Hán</a:t>
            </a:r>
            <a:r>
              <a:rPr lang="en-US" altLang="zh-CN" sz="2400" b="1" dirty="0">
                <a:solidFill>
                  <a:srgbClr val="FC6E5B"/>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 </a:t>
            </a:r>
            <a:r>
              <a:rPr lang="en-US" altLang="zh-CN" sz="2400" b="1" dirty="0" err="1">
                <a:solidFill>
                  <a:srgbClr val="FC6E5B"/>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Việt</a:t>
            </a:r>
            <a:r>
              <a:rPr lang="en-US" altLang="zh-CN" sz="2400" b="1" dirty="0">
                <a:solidFill>
                  <a:srgbClr val="FC6E5B"/>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 </a:t>
            </a:r>
            <a:r>
              <a:rPr lang="en-US" altLang="zh-CN" sz="2400" b="1" dirty="0" err="1">
                <a:solidFill>
                  <a:srgbClr val="FC6E5B"/>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trong</a:t>
            </a:r>
            <a:r>
              <a:rPr lang="en-US" altLang="zh-CN" sz="2400" b="1" dirty="0">
                <a:solidFill>
                  <a:srgbClr val="FC6E5B"/>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 </a:t>
            </a:r>
            <a:r>
              <a:rPr lang="en-US" altLang="zh-CN" sz="2400" b="1" dirty="0" err="1">
                <a:solidFill>
                  <a:srgbClr val="FC6E5B"/>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đoạn</a:t>
            </a:r>
            <a:r>
              <a:rPr lang="en-US" altLang="zh-CN" sz="2400" b="1" dirty="0">
                <a:solidFill>
                  <a:srgbClr val="FC6E5B"/>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 </a:t>
            </a:r>
            <a:r>
              <a:rPr lang="en-US" altLang="zh-CN" sz="2400" b="1" dirty="0" err="1">
                <a:solidFill>
                  <a:srgbClr val="FC6E5B"/>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văn</a:t>
            </a:r>
            <a:r>
              <a:rPr lang="en-US" altLang="zh-CN" sz="2400" b="1" dirty="0">
                <a:solidFill>
                  <a:srgbClr val="FC6E5B"/>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 </a:t>
            </a:r>
            <a:r>
              <a:rPr lang="en-US" altLang="zh-CN" sz="2400" b="1" dirty="0" err="1">
                <a:solidFill>
                  <a:srgbClr val="FC6E5B"/>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sau</a:t>
            </a:r>
            <a:r>
              <a:rPr lang="en-US" altLang="zh-CN" sz="2400" b="1" dirty="0">
                <a:solidFill>
                  <a:srgbClr val="FC6E5B"/>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a:t>
            </a:r>
            <a:endParaRPr lang="en-US" altLang="zh-CN" sz="2000" b="1" dirty="0">
              <a:solidFill>
                <a:srgbClr val="66BFBC"/>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endParaRPr>
          </a:p>
          <a:p>
            <a:pPr algn="just"/>
            <a:endParaRPr lang="en-US" dirty="0" smtClean="0"/>
          </a:p>
          <a:p>
            <a:pPr algn="just"/>
            <a:r>
              <a:rPr lang="en-US" sz="2800" dirty="0" smtClean="0"/>
              <a:t>Ta </a:t>
            </a:r>
            <a:r>
              <a:rPr lang="en-US" sz="2800" dirty="0" err="1" smtClean="0"/>
              <a:t>nhất</a:t>
            </a:r>
            <a:r>
              <a:rPr lang="en-US" sz="2800" dirty="0" smtClean="0"/>
              <a:t> </a:t>
            </a:r>
            <a:r>
              <a:rPr lang="en-US" sz="2800" dirty="0" err="1" smtClean="0"/>
              <a:t>sinh</a:t>
            </a:r>
            <a:r>
              <a:rPr lang="en-US" sz="2800" dirty="0" smtClean="0"/>
              <a:t> </a:t>
            </a:r>
            <a:r>
              <a:rPr lang="en-US" sz="2800" dirty="0" err="1" smtClean="0"/>
              <a:t>không</a:t>
            </a:r>
            <a:r>
              <a:rPr lang="en-US" sz="2800" dirty="0" smtClean="0"/>
              <a:t> </a:t>
            </a:r>
            <a:r>
              <a:rPr lang="en-US" sz="2800" dirty="0" err="1" smtClean="0"/>
              <a:t>vì</a:t>
            </a:r>
            <a:r>
              <a:rPr lang="en-US" sz="2800" dirty="0" smtClean="0"/>
              <a:t> </a:t>
            </a:r>
            <a:r>
              <a:rPr lang="en-US" sz="2800" dirty="0" err="1" smtClean="0"/>
              <a:t>vàng</a:t>
            </a:r>
            <a:r>
              <a:rPr lang="en-US" sz="2800" dirty="0" smtClean="0"/>
              <a:t> </a:t>
            </a:r>
            <a:r>
              <a:rPr lang="en-US" sz="2800" dirty="0" err="1" smtClean="0"/>
              <a:t>ngọc</a:t>
            </a:r>
            <a:r>
              <a:rPr lang="en-US" sz="2800" dirty="0" smtClean="0"/>
              <a:t> hay </a:t>
            </a:r>
            <a:r>
              <a:rPr lang="en-US" sz="2800" dirty="0" err="1" smtClean="0"/>
              <a:t>quyền</a:t>
            </a:r>
            <a:r>
              <a:rPr lang="en-US" sz="2800" dirty="0" smtClean="0"/>
              <a:t> </a:t>
            </a:r>
            <a:r>
              <a:rPr lang="en-US" sz="2800" dirty="0" err="1" smtClean="0"/>
              <a:t>thế</a:t>
            </a:r>
            <a:r>
              <a:rPr lang="en-US" sz="2800" dirty="0" smtClean="0"/>
              <a:t> </a:t>
            </a:r>
            <a:r>
              <a:rPr lang="en-US" sz="2800" dirty="0" err="1" smtClean="0"/>
              <a:t>mà</a:t>
            </a:r>
            <a:r>
              <a:rPr lang="en-US" sz="2800" dirty="0" smtClean="0"/>
              <a:t> </a:t>
            </a:r>
            <a:r>
              <a:rPr lang="en-US" sz="2800" dirty="0" err="1" smtClean="0"/>
              <a:t>ép</a:t>
            </a:r>
            <a:r>
              <a:rPr lang="en-US" sz="2800" dirty="0" smtClean="0"/>
              <a:t> </a:t>
            </a:r>
            <a:r>
              <a:rPr lang="en-US" sz="2800" dirty="0" err="1" smtClean="0"/>
              <a:t>mình</a:t>
            </a:r>
            <a:r>
              <a:rPr lang="en-US" sz="2800" dirty="0" smtClean="0"/>
              <a:t> </a:t>
            </a:r>
            <a:r>
              <a:rPr lang="en-US" sz="2800" dirty="0" err="1" smtClean="0"/>
              <a:t>viết</a:t>
            </a:r>
            <a:r>
              <a:rPr lang="en-US" sz="2800" dirty="0" smtClean="0"/>
              <a:t> </a:t>
            </a:r>
            <a:r>
              <a:rPr lang="en-US" sz="2800" dirty="0" err="1" smtClean="0"/>
              <a:t>câu</a:t>
            </a:r>
            <a:r>
              <a:rPr lang="en-US" sz="2800" dirty="0" smtClean="0"/>
              <a:t> </a:t>
            </a:r>
            <a:r>
              <a:rPr lang="en-US" sz="2800" dirty="0" err="1" smtClean="0"/>
              <a:t>đối</a:t>
            </a:r>
            <a:r>
              <a:rPr lang="en-US" sz="2800" dirty="0" smtClean="0"/>
              <a:t> </a:t>
            </a:r>
            <a:r>
              <a:rPr lang="en-US" sz="2800" dirty="0" err="1" smtClean="0"/>
              <a:t>bao</a:t>
            </a:r>
            <a:r>
              <a:rPr lang="en-US" sz="2800" dirty="0" smtClean="0"/>
              <a:t> </a:t>
            </a:r>
            <a:r>
              <a:rPr lang="en-US" sz="2800" dirty="0" err="1" smtClean="0"/>
              <a:t>giờ</a:t>
            </a:r>
            <a:r>
              <a:rPr lang="en-US" sz="2800" dirty="0" smtClean="0"/>
              <a:t>. </a:t>
            </a:r>
            <a:r>
              <a:rPr lang="vi-VN" sz="2800" dirty="0"/>
              <a:t>Đời ta cũng mới viết có hai bộ tứ bình và một bức trung đường cho ba người bạn thân của ta thôi. Ta cảm cái tấm lòng biệt nhỡn liên tài của các ngươi. Nào ta có biết đâu một người như thầy </a:t>
            </a:r>
            <a:r>
              <a:rPr lang="en-US" sz="2800" dirty="0"/>
              <a:t>q</a:t>
            </a:r>
            <a:r>
              <a:rPr lang="vi-VN" sz="2800" dirty="0" smtClean="0"/>
              <a:t>uản </a:t>
            </a:r>
            <a:r>
              <a:rPr lang="vi-VN" sz="2800" dirty="0"/>
              <a:t>đây mà lại có những sở thích cao quý như vậy. Thiếu chút nữa, ta đã phụ mất một tấm lòng trong thiên hạ”.</a:t>
            </a:r>
            <a:endParaRPr lang="en-US" sz="2800" dirty="0"/>
          </a:p>
        </p:txBody>
      </p:sp>
      <p:sp>
        <p:nvSpPr>
          <p:cNvPr id="6" name="Rectangle 5"/>
          <p:cNvSpPr/>
          <p:nvPr/>
        </p:nvSpPr>
        <p:spPr>
          <a:xfrm>
            <a:off x="911758" y="1179390"/>
            <a:ext cx="1296144"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156176" y="1179390"/>
            <a:ext cx="1368152"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67544" y="2013734"/>
            <a:ext cx="936104" cy="53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566447" y="2036916"/>
            <a:ext cx="1512168" cy="615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101475" y="2488378"/>
            <a:ext cx="2304256"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12160" y="3816797"/>
            <a:ext cx="1008112"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28423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a:spLocks noChangeArrowheads="1"/>
          </p:cNvSpPr>
          <p:nvPr/>
        </p:nvSpPr>
        <p:spPr bwMode="auto">
          <a:xfrm>
            <a:off x="676081" y="2695063"/>
            <a:ext cx="1425575" cy="1568407"/>
          </a:xfrm>
          <a:custGeom>
            <a:avLst/>
            <a:gdLst>
              <a:gd name="T0" fmla="*/ 387 w 396"/>
              <a:gd name="T1" fmla="*/ 304 h 435"/>
              <a:gd name="T2" fmla="*/ 349 w 396"/>
              <a:gd name="T3" fmla="*/ 262 h 435"/>
              <a:gd name="T4" fmla="*/ 256 w 396"/>
              <a:gd name="T5" fmla="*/ 250 h 435"/>
              <a:gd name="T6" fmla="*/ 256 w 396"/>
              <a:gd name="T7" fmla="*/ 225 h 435"/>
              <a:gd name="T8" fmla="*/ 270 w 396"/>
              <a:gd name="T9" fmla="*/ 176 h 435"/>
              <a:gd name="T10" fmla="*/ 277 w 396"/>
              <a:gd name="T11" fmla="*/ 163 h 435"/>
              <a:gd name="T12" fmla="*/ 280 w 396"/>
              <a:gd name="T13" fmla="*/ 154 h 435"/>
              <a:gd name="T14" fmla="*/ 286 w 396"/>
              <a:gd name="T15" fmla="*/ 138 h 435"/>
              <a:gd name="T16" fmla="*/ 282 w 396"/>
              <a:gd name="T17" fmla="*/ 124 h 435"/>
              <a:gd name="T18" fmla="*/ 292 w 396"/>
              <a:gd name="T19" fmla="*/ 86 h 435"/>
              <a:gd name="T20" fmla="*/ 265 w 396"/>
              <a:gd name="T21" fmla="*/ 22 h 435"/>
              <a:gd name="T22" fmla="*/ 223 w 396"/>
              <a:gd name="T23" fmla="*/ 11 h 435"/>
              <a:gd name="T24" fmla="*/ 213 w 396"/>
              <a:gd name="T25" fmla="*/ 6 h 435"/>
              <a:gd name="T26" fmla="*/ 194 w 396"/>
              <a:gd name="T27" fmla="*/ 0 h 435"/>
              <a:gd name="T28" fmla="*/ 164 w 396"/>
              <a:gd name="T29" fmla="*/ 5 h 435"/>
              <a:gd name="T30" fmla="*/ 144 w 396"/>
              <a:gd name="T31" fmla="*/ 16 h 435"/>
              <a:gd name="T32" fmla="*/ 125 w 396"/>
              <a:gd name="T33" fmla="*/ 34 h 435"/>
              <a:gd name="T34" fmla="*/ 111 w 396"/>
              <a:gd name="T35" fmla="*/ 53 h 435"/>
              <a:gd name="T36" fmla="*/ 114 w 396"/>
              <a:gd name="T37" fmla="*/ 125 h 435"/>
              <a:gd name="T38" fmla="*/ 114 w 396"/>
              <a:gd name="T39" fmla="*/ 146 h 435"/>
              <a:gd name="T40" fmla="*/ 119 w 396"/>
              <a:gd name="T41" fmla="*/ 162 h 435"/>
              <a:gd name="T42" fmla="*/ 123 w 396"/>
              <a:gd name="T43" fmla="*/ 173 h 435"/>
              <a:gd name="T44" fmla="*/ 130 w 396"/>
              <a:gd name="T45" fmla="*/ 178 h 435"/>
              <a:gd name="T46" fmla="*/ 133 w 396"/>
              <a:gd name="T47" fmla="*/ 182 h 435"/>
              <a:gd name="T48" fmla="*/ 143 w 396"/>
              <a:gd name="T49" fmla="*/ 218 h 435"/>
              <a:gd name="T50" fmla="*/ 145 w 396"/>
              <a:gd name="T51" fmla="*/ 249 h 435"/>
              <a:gd name="T52" fmla="*/ 48 w 396"/>
              <a:gd name="T53" fmla="*/ 262 h 435"/>
              <a:gd name="T54" fmla="*/ 10 w 396"/>
              <a:gd name="T55" fmla="*/ 304 h 435"/>
              <a:gd name="T56" fmla="*/ 0 w 396"/>
              <a:gd name="T57" fmla="*/ 435 h 435"/>
              <a:gd name="T58" fmla="*/ 175 w 396"/>
              <a:gd name="T59" fmla="*/ 435 h 435"/>
              <a:gd name="T60" fmla="*/ 221 w 396"/>
              <a:gd name="T61" fmla="*/ 435 h 435"/>
              <a:gd name="T62" fmla="*/ 396 w 396"/>
              <a:gd name="T63" fmla="*/ 435 h 435"/>
              <a:gd name="T64" fmla="*/ 387 w 396"/>
              <a:gd name="T65" fmla="*/ 304 h 4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6"/>
              <a:gd name="T100" fmla="*/ 0 h 435"/>
              <a:gd name="T101" fmla="*/ 396 w 396"/>
              <a:gd name="T102" fmla="*/ 435 h 4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6" h="435">
                <a:moveTo>
                  <a:pt x="387" y="304"/>
                </a:moveTo>
                <a:cubicBezTo>
                  <a:pt x="385" y="274"/>
                  <a:pt x="349" y="262"/>
                  <a:pt x="349" y="262"/>
                </a:cubicBezTo>
                <a:cubicBezTo>
                  <a:pt x="256" y="250"/>
                  <a:pt x="256" y="250"/>
                  <a:pt x="256" y="250"/>
                </a:cubicBezTo>
                <a:cubicBezTo>
                  <a:pt x="256" y="225"/>
                  <a:pt x="256" y="225"/>
                  <a:pt x="256" y="225"/>
                </a:cubicBezTo>
                <a:cubicBezTo>
                  <a:pt x="271" y="206"/>
                  <a:pt x="270" y="176"/>
                  <a:pt x="270" y="176"/>
                </a:cubicBezTo>
                <a:cubicBezTo>
                  <a:pt x="277" y="182"/>
                  <a:pt x="277" y="166"/>
                  <a:pt x="277" y="163"/>
                </a:cubicBezTo>
                <a:cubicBezTo>
                  <a:pt x="277" y="161"/>
                  <a:pt x="280" y="157"/>
                  <a:pt x="280" y="154"/>
                </a:cubicBezTo>
                <a:cubicBezTo>
                  <a:pt x="280" y="151"/>
                  <a:pt x="282" y="145"/>
                  <a:pt x="286" y="138"/>
                </a:cubicBezTo>
                <a:cubicBezTo>
                  <a:pt x="289" y="132"/>
                  <a:pt x="287" y="125"/>
                  <a:pt x="282" y="124"/>
                </a:cubicBezTo>
                <a:cubicBezTo>
                  <a:pt x="286" y="117"/>
                  <a:pt x="292" y="86"/>
                  <a:pt x="292" y="86"/>
                </a:cubicBezTo>
                <a:cubicBezTo>
                  <a:pt x="295" y="60"/>
                  <a:pt x="279" y="38"/>
                  <a:pt x="265" y="22"/>
                </a:cubicBezTo>
                <a:cubicBezTo>
                  <a:pt x="252" y="6"/>
                  <a:pt x="236" y="6"/>
                  <a:pt x="223" y="11"/>
                </a:cubicBezTo>
                <a:cubicBezTo>
                  <a:pt x="222" y="9"/>
                  <a:pt x="215" y="8"/>
                  <a:pt x="213" y="6"/>
                </a:cubicBezTo>
                <a:cubicBezTo>
                  <a:pt x="211" y="3"/>
                  <a:pt x="199" y="0"/>
                  <a:pt x="194" y="0"/>
                </a:cubicBezTo>
                <a:cubicBezTo>
                  <a:pt x="190" y="0"/>
                  <a:pt x="173" y="3"/>
                  <a:pt x="164" y="5"/>
                </a:cubicBezTo>
                <a:cubicBezTo>
                  <a:pt x="155" y="7"/>
                  <a:pt x="154" y="12"/>
                  <a:pt x="144" y="16"/>
                </a:cubicBezTo>
                <a:cubicBezTo>
                  <a:pt x="134" y="20"/>
                  <a:pt x="125" y="32"/>
                  <a:pt x="125" y="34"/>
                </a:cubicBezTo>
                <a:cubicBezTo>
                  <a:pt x="124" y="36"/>
                  <a:pt x="125" y="28"/>
                  <a:pt x="111" y="53"/>
                </a:cubicBezTo>
                <a:cubicBezTo>
                  <a:pt x="97" y="79"/>
                  <a:pt x="111" y="118"/>
                  <a:pt x="114" y="125"/>
                </a:cubicBezTo>
                <a:cubicBezTo>
                  <a:pt x="111" y="128"/>
                  <a:pt x="114" y="143"/>
                  <a:pt x="114" y="146"/>
                </a:cubicBezTo>
                <a:cubicBezTo>
                  <a:pt x="114" y="149"/>
                  <a:pt x="117" y="160"/>
                  <a:pt x="119" y="162"/>
                </a:cubicBezTo>
                <a:cubicBezTo>
                  <a:pt x="121" y="164"/>
                  <a:pt x="121" y="166"/>
                  <a:pt x="123" y="173"/>
                </a:cubicBezTo>
                <a:cubicBezTo>
                  <a:pt x="125" y="180"/>
                  <a:pt x="130" y="178"/>
                  <a:pt x="130" y="178"/>
                </a:cubicBezTo>
                <a:cubicBezTo>
                  <a:pt x="133" y="182"/>
                  <a:pt x="133" y="182"/>
                  <a:pt x="133" y="182"/>
                </a:cubicBezTo>
                <a:cubicBezTo>
                  <a:pt x="135" y="206"/>
                  <a:pt x="143" y="218"/>
                  <a:pt x="143" y="218"/>
                </a:cubicBezTo>
                <a:cubicBezTo>
                  <a:pt x="145" y="249"/>
                  <a:pt x="145" y="249"/>
                  <a:pt x="145" y="249"/>
                </a:cubicBezTo>
                <a:cubicBezTo>
                  <a:pt x="48" y="262"/>
                  <a:pt x="48" y="262"/>
                  <a:pt x="48" y="262"/>
                </a:cubicBezTo>
                <a:cubicBezTo>
                  <a:pt x="48" y="262"/>
                  <a:pt x="16" y="275"/>
                  <a:pt x="10" y="304"/>
                </a:cubicBezTo>
                <a:cubicBezTo>
                  <a:pt x="3" y="335"/>
                  <a:pt x="0" y="435"/>
                  <a:pt x="0" y="435"/>
                </a:cubicBezTo>
                <a:cubicBezTo>
                  <a:pt x="175" y="435"/>
                  <a:pt x="175" y="435"/>
                  <a:pt x="175" y="435"/>
                </a:cubicBezTo>
                <a:cubicBezTo>
                  <a:pt x="221" y="435"/>
                  <a:pt x="221" y="435"/>
                  <a:pt x="221" y="435"/>
                </a:cubicBezTo>
                <a:cubicBezTo>
                  <a:pt x="396" y="435"/>
                  <a:pt x="396" y="435"/>
                  <a:pt x="396" y="435"/>
                </a:cubicBezTo>
                <a:cubicBezTo>
                  <a:pt x="396" y="435"/>
                  <a:pt x="390" y="334"/>
                  <a:pt x="387" y="304"/>
                </a:cubicBezTo>
                <a:close/>
              </a:path>
            </a:pathLst>
          </a:custGeom>
          <a:solidFill>
            <a:srgbClr val="403B3B"/>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5" name="Freeform 8"/>
          <p:cNvSpPr>
            <a:spLocks noChangeArrowheads="1"/>
          </p:cNvSpPr>
          <p:nvPr/>
        </p:nvSpPr>
        <p:spPr bwMode="auto">
          <a:xfrm>
            <a:off x="958656" y="849440"/>
            <a:ext cx="2286000" cy="1744662"/>
          </a:xfrm>
          <a:custGeom>
            <a:avLst/>
            <a:gdLst>
              <a:gd name="T0" fmla="*/ 160 w 549"/>
              <a:gd name="T1" fmla="*/ 0 h 419"/>
              <a:gd name="T2" fmla="*/ 0 w 549"/>
              <a:gd name="T3" fmla="*/ 173 h 419"/>
              <a:gd name="T4" fmla="*/ 183 w 549"/>
              <a:gd name="T5" fmla="*/ 353 h 419"/>
              <a:gd name="T6" fmla="*/ 92 w 549"/>
              <a:gd name="T7" fmla="*/ 416 h 419"/>
              <a:gd name="T8" fmla="*/ 137 w 549"/>
              <a:gd name="T9" fmla="*/ 419 h 419"/>
              <a:gd name="T10" fmla="*/ 257 w 549"/>
              <a:gd name="T11" fmla="*/ 364 h 419"/>
              <a:gd name="T12" fmla="*/ 276 w 549"/>
              <a:gd name="T13" fmla="*/ 364 h 419"/>
              <a:gd name="T14" fmla="*/ 393 w 549"/>
              <a:gd name="T15" fmla="*/ 346 h 419"/>
              <a:gd name="T16" fmla="*/ 391 w 549"/>
              <a:gd name="T17" fmla="*/ 323 h 419"/>
              <a:gd name="T18" fmla="*/ 549 w 549"/>
              <a:gd name="T19" fmla="*/ 149 h 419"/>
              <a:gd name="T20" fmla="*/ 511 w 549"/>
              <a:gd name="T21" fmla="*/ 75 h 419"/>
              <a:gd name="T22" fmla="*/ 396 w 549"/>
              <a:gd name="T23" fmla="*/ 92 h 419"/>
              <a:gd name="T24" fmla="*/ 371 w 549"/>
              <a:gd name="T25" fmla="*/ 92 h 419"/>
              <a:gd name="T26" fmla="*/ 283 w 549"/>
              <a:gd name="T27" fmla="*/ 114 h 419"/>
              <a:gd name="T28" fmla="*/ 243 w 549"/>
              <a:gd name="T29" fmla="*/ 111 h 419"/>
              <a:gd name="T30" fmla="*/ 312 w 549"/>
              <a:gd name="T31" fmla="*/ 83 h 419"/>
              <a:gd name="T32" fmla="*/ 160 w 549"/>
              <a:gd name="T33" fmla="*/ 0 h 4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9"/>
              <a:gd name="T52" fmla="*/ 0 h 419"/>
              <a:gd name="T53" fmla="*/ 549 w 549"/>
              <a:gd name="T54" fmla="*/ 419 h 4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9" h="419">
                <a:moveTo>
                  <a:pt x="160" y="0"/>
                </a:moveTo>
                <a:cubicBezTo>
                  <a:pt x="66" y="30"/>
                  <a:pt x="0" y="96"/>
                  <a:pt x="0" y="173"/>
                </a:cubicBezTo>
                <a:cubicBezTo>
                  <a:pt x="0" y="256"/>
                  <a:pt x="77" y="327"/>
                  <a:pt x="183" y="353"/>
                </a:cubicBezTo>
                <a:cubicBezTo>
                  <a:pt x="181" y="377"/>
                  <a:pt x="163" y="407"/>
                  <a:pt x="92" y="416"/>
                </a:cubicBezTo>
                <a:cubicBezTo>
                  <a:pt x="92" y="416"/>
                  <a:pt x="112" y="419"/>
                  <a:pt x="137" y="419"/>
                </a:cubicBezTo>
                <a:cubicBezTo>
                  <a:pt x="180" y="419"/>
                  <a:pt x="240" y="410"/>
                  <a:pt x="257" y="364"/>
                </a:cubicBezTo>
                <a:cubicBezTo>
                  <a:pt x="263" y="364"/>
                  <a:pt x="269" y="364"/>
                  <a:pt x="276" y="364"/>
                </a:cubicBezTo>
                <a:cubicBezTo>
                  <a:pt x="317" y="364"/>
                  <a:pt x="357" y="358"/>
                  <a:pt x="393" y="346"/>
                </a:cubicBezTo>
                <a:cubicBezTo>
                  <a:pt x="391" y="339"/>
                  <a:pt x="391" y="331"/>
                  <a:pt x="391" y="323"/>
                </a:cubicBezTo>
                <a:cubicBezTo>
                  <a:pt x="391" y="246"/>
                  <a:pt x="455" y="180"/>
                  <a:pt x="549" y="149"/>
                </a:cubicBezTo>
                <a:cubicBezTo>
                  <a:pt x="544" y="122"/>
                  <a:pt x="531" y="97"/>
                  <a:pt x="511" y="75"/>
                </a:cubicBezTo>
                <a:cubicBezTo>
                  <a:pt x="476" y="86"/>
                  <a:pt x="437" y="92"/>
                  <a:pt x="396" y="92"/>
                </a:cubicBezTo>
                <a:cubicBezTo>
                  <a:pt x="387" y="92"/>
                  <a:pt x="379" y="92"/>
                  <a:pt x="371" y="92"/>
                </a:cubicBezTo>
                <a:cubicBezTo>
                  <a:pt x="347" y="110"/>
                  <a:pt x="311" y="114"/>
                  <a:pt x="283" y="114"/>
                </a:cubicBezTo>
                <a:cubicBezTo>
                  <a:pt x="260" y="114"/>
                  <a:pt x="243" y="111"/>
                  <a:pt x="243" y="111"/>
                </a:cubicBezTo>
                <a:cubicBezTo>
                  <a:pt x="279" y="107"/>
                  <a:pt x="300" y="96"/>
                  <a:pt x="312" y="83"/>
                </a:cubicBezTo>
                <a:cubicBezTo>
                  <a:pt x="248" y="69"/>
                  <a:pt x="194" y="39"/>
                  <a:pt x="160" y="0"/>
                </a:cubicBezTo>
              </a:path>
            </a:pathLst>
          </a:custGeom>
          <a:solidFill>
            <a:schemeClr val="accent3"/>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sym typeface="宋体" pitchFamily="2" charset="-122"/>
            </a:endParaRPr>
          </a:p>
        </p:txBody>
      </p:sp>
      <p:sp>
        <p:nvSpPr>
          <p:cNvPr id="7" name="Freeform 10"/>
          <p:cNvSpPr>
            <a:spLocks noChangeArrowheads="1"/>
          </p:cNvSpPr>
          <p:nvPr/>
        </p:nvSpPr>
        <p:spPr bwMode="auto">
          <a:xfrm>
            <a:off x="4808538" y="2741079"/>
            <a:ext cx="666750" cy="819150"/>
          </a:xfrm>
          <a:custGeom>
            <a:avLst/>
            <a:gdLst>
              <a:gd name="T0" fmla="*/ 158 w 160"/>
              <a:gd name="T1" fmla="*/ 0 h 197"/>
              <a:gd name="T2" fmla="*/ 0 w 160"/>
              <a:gd name="T3" fmla="*/ 174 h 197"/>
              <a:gd name="T4" fmla="*/ 2 w 160"/>
              <a:gd name="T5" fmla="*/ 197 h 197"/>
              <a:gd name="T6" fmla="*/ 160 w 160"/>
              <a:gd name="T7" fmla="*/ 24 h 197"/>
              <a:gd name="T8" fmla="*/ 158 w 160"/>
              <a:gd name="T9" fmla="*/ 0 h 197"/>
              <a:gd name="T10" fmla="*/ 0 60000 65536"/>
              <a:gd name="T11" fmla="*/ 0 60000 65536"/>
              <a:gd name="T12" fmla="*/ 0 60000 65536"/>
              <a:gd name="T13" fmla="*/ 0 60000 65536"/>
              <a:gd name="T14" fmla="*/ 0 60000 65536"/>
              <a:gd name="T15" fmla="*/ 0 w 160"/>
              <a:gd name="T16" fmla="*/ 0 h 197"/>
              <a:gd name="T17" fmla="*/ 160 w 160"/>
              <a:gd name="T18" fmla="*/ 197 h 197"/>
            </a:gdLst>
            <a:ahLst/>
            <a:cxnLst>
              <a:cxn ang="T10">
                <a:pos x="T0" y="T1"/>
              </a:cxn>
              <a:cxn ang="T11">
                <a:pos x="T2" y="T3"/>
              </a:cxn>
              <a:cxn ang="T12">
                <a:pos x="T4" y="T5"/>
              </a:cxn>
              <a:cxn ang="T13">
                <a:pos x="T6" y="T7"/>
              </a:cxn>
              <a:cxn ang="T14">
                <a:pos x="T8" y="T9"/>
              </a:cxn>
            </a:cxnLst>
            <a:rect l="T15" t="T16" r="T17" b="T18"/>
            <a:pathLst>
              <a:path w="160" h="197">
                <a:moveTo>
                  <a:pt x="158" y="0"/>
                </a:moveTo>
                <a:cubicBezTo>
                  <a:pt x="64" y="31"/>
                  <a:pt x="0" y="97"/>
                  <a:pt x="0" y="174"/>
                </a:cubicBezTo>
                <a:cubicBezTo>
                  <a:pt x="0" y="182"/>
                  <a:pt x="0" y="190"/>
                  <a:pt x="2" y="197"/>
                </a:cubicBezTo>
                <a:cubicBezTo>
                  <a:pt x="95" y="167"/>
                  <a:pt x="160" y="101"/>
                  <a:pt x="160" y="24"/>
                </a:cubicBezTo>
                <a:cubicBezTo>
                  <a:pt x="160" y="16"/>
                  <a:pt x="159" y="8"/>
                  <a:pt x="158" y="0"/>
                </a:cubicBezTo>
              </a:path>
            </a:pathLst>
          </a:custGeom>
          <a:solidFill>
            <a:schemeClr val="accent4">
              <a:lumMod val="60000"/>
              <a:lumOff val="40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9" name="Freeform 12"/>
          <p:cNvSpPr>
            <a:spLocks noChangeArrowheads="1"/>
          </p:cNvSpPr>
          <p:nvPr/>
        </p:nvSpPr>
        <p:spPr bwMode="auto">
          <a:xfrm>
            <a:off x="4763294" y="857991"/>
            <a:ext cx="508000" cy="771525"/>
          </a:xfrm>
          <a:custGeom>
            <a:avLst/>
            <a:gdLst>
              <a:gd name="T0" fmla="*/ 118 w 122"/>
              <a:gd name="T1" fmla="*/ 0 h 185"/>
              <a:gd name="T2" fmla="*/ 0 w 122"/>
              <a:gd name="T3" fmla="*/ 141 h 185"/>
              <a:gd name="T4" fmla="*/ 9 w 122"/>
              <a:gd name="T5" fmla="*/ 185 h 185"/>
              <a:gd name="T6" fmla="*/ 122 w 122"/>
              <a:gd name="T7" fmla="*/ 31 h 185"/>
              <a:gd name="T8" fmla="*/ 118 w 122"/>
              <a:gd name="T9" fmla="*/ 0 h 185"/>
              <a:gd name="T10" fmla="*/ 0 60000 65536"/>
              <a:gd name="T11" fmla="*/ 0 60000 65536"/>
              <a:gd name="T12" fmla="*/ 0 60000 65536"/>
              <a:gd name="T13" fmla="*/ 0 60000 65536"/>
              <a:gd name="T14" fmla="*/ 0 60000 65536"/>
              <a:gd name="T15" fmla="*/ 0 w 122"/>
              <a:gd name="T16" fmla="*/ 0 h 185"/>
              <a:gd name="T17" fmla="*/ 122 w 122"/>
              <a:gd name="T18" fmla="*/ 185 h 185"/>
            </a:gdLst>
            <a:ahLst/>
            <a:cxnLst>
              <a:cxn ang="T10">
                <a:pos x="T0" y="T1"/>
              </a:cxn>
              <a:cxn ang="T11">
                <a:pos x="T2" y="T3"/>
              </a:cxn>
              <a:cxn ang="T12">
                <a:pos x="T4" y="T5"/>
              </a:cxn>
              <a:cxn ang="T13">
                <a:pos x="T6" y="T7"/>
              </a:cxn>
              <a:cxn ang="T14">
                <a:pos x="T8" y="T9"/>
              </a:cxn>
            </a:cxnLst>
            <a:rect l="T15" t="T16" r="T17" b="T18"/>
            <a:pathLst>
              <a:path w="122" h="185">
                <a:moveTo>
                  <a:pt x="118" y="0"/>
                </a:moveTo>
                <a:cubicBezTo>
                  <a:pt x="48" y="27"/>
                  <a:pt x="0" y="80"/>
                  <a:pt x="0" y="141"/>
                </a:cubicBezTo>
                <a:cubicBezTo>
                  <a:pt x="0" y="156"/>
                  <a:pt x="3" y="171"/>
                  <a:pt x="9" y="185"/>
                </a:cubicBezTo>
                <a:cubicBezTo>
                  <a:pt x="78" y="151"/>
                  <a:pt x="122" y="95"/>
                  <a:pt x="122" y="31"/>
                </a:cubicBezTo>
                <a:cubicBezTo>
                  <a:pt x="122" y="21"/>
                  <a:pt x="121" y="10"/>
                  <a:pt x="118" y="0"/>
                </a:cubicBezTo>
              </a:path>
            </a:pathLst>
          </a:custGeom>
          <a:solidFill>
            <a:schemeClr val="accent1">
              <a:lumMod val="60000"/>
              <a:lumOff val="40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0" name="Freeform 13"/>
          <p:cNvSpPr>
            <a:spLocks noChangeArrowheads="1"/>
          </p:cNvSpPr>
          <p:nvPr/>
        </p:nvSpPr>
        <p:spPr bwMode="auto">
          <a:xfrm>
            <a:off x="5783263" y="2661704"/>
            <a:ext cx="874712" cy="298450"/>
          </a:xfrm>
          <a:custGeom>
            <a:avLst/>
            <a:gdLst>
              <a:gd name="T0" fmla="*/ 44 w 210"/>
              <a:gd name="T1" fmla="*/ 0 h 72"/>
              <a:gd name="T2" fmla="*/ 0 w 210"/>
              <a:gd name="T3" fmla="*/ 3 h 72"/>
              <a:gd name="T4" fmla="*/ 97 w 210"/>
              <a:gd name="T5" fmla="*/ 38 h 72"/>
              <a:gd name="T6" fmla="*/ 18 w 210"/>
              <a:gd name="T7" fmla="*/ 69 h 72"/>
              <a:gd name="T8" fmla="*/ 61 w 210"/>
              <a:gd name="T9" fmla="*/ 72 h 72"/>
              <a:gd name="T10" fmla="*/ 165 w 210"/>
              <a:gd name="T11" fmla="*/ 43 h 72"/>
              <a:gd name="T12" fmla="*/ 210 w 210"/>
              <a:gd name="T13" fmla="*/ 38 h 72"/>
              <a:gd name="T14" fmla="*/ 44 w 210"/>
              <a:gd name="T15" fmla="*/ 0 h 72"/>
              <a:gd name="T16" fmla="*/ 0 60000 65536"/>
              <a:gd name="T17" fmla="*/ 0 60000 65536"/>
              <a:gd name="T18" fmla="*/ 0 60000 65536"/>
              <a:gd name="T19" fmla="*/ 0 60000 65536"/>
              <a:gd name="T20" fmla="*/ 0 60000 65536"/>
              <a:gd name="T21" fmla="*/ 0 60000 65536"/>
              <a:gd name="T22" fmla="*/ 0 60000 65536"/>
              <a:gd name="T23" fmla="*/ 0 60000 65536"/>
              <a:gd name="T24" fmla="*/ 0 w 210"/>
              <a:gd name="T25" fmla="*/ 0 h 72"/>
              <a:gd name="T26" fmla="*/ 210 w 210"/>
              <a:gd name="T27" fmla="*/ 72 h 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0" h="72">
                <a:moveTo>
                  <a:pt x="44" y="0"/>
                </a:moveTo>
                <a:cubicBezTo>
                  <a:pt x="29" y="0"/>
                  <a:pt x="14" y="1"/>
                  <a:pt x="0" y="3"/>
                </a:cubicBezTo>
                <a:cubicBezTo>
                  <a:pt x="27" y="20"/>
                  <a:pt x="61" y="32"/>
                  <a:pt x="97" y="38"/>
                </a:cubicBezTo>
                <a:cubicBezTo>
                  <a:pt x="87" y="52"/>
                  <a:pt x="65" y="64"/>
                  <a:pt x="18" y="69"/>
                </a:cubicBezTo>
                <a:cubicBezTo>
                  <a:pt x="18" y="69"/>
                  <a:pt x="37" y="72"/>
                  <a:pt x="61" y="72"/>
                </a:cubicBezTo>
                <a:cubicBezTo>
                  <a:pt x="95" y="72"/>
                  <a:pt x="142" y="67"/>
                  <a:pt x="165" y="43"/>
                </a:cubicBezTo>
                <a:cubicBezTo>
                  <a:pt x="181" y="43"/>
                  <a:pt x="195" y="41"/>
                  <a:pt x="210" y="38"/>
                </a:cubicBezTo>
                <a:cubicBezTo>
                  <a:pt x="163" y="14"/>
                  <a:pt x="106" y="0"/>
                  <a:pt x="44" y="0"/>
                </a:cubicBezTo>
              </a:path>
            </a:pathLst>
          </a:custGeom>
          <a:solidFill>
            <a:schemeClr val="accent2">
              <a:lumMod val="40000"/>
              <a:lumOff val="60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4" name="TextBox 240"/>
          <p:cNvSpPr>
            <a:spLocks noChangeArrowheads="1"/>
          </p:cNvSpPr>
          <p:nvPr/>
        </p:nvSpPr>
        <p:spPr bwMode="auto">
          <a:xfrm>
            <a:off x="5749925" y="1842554"/>
            <a:ext cx="15398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r>
              <a:rPr lang="zh-CN" altLang="en-US" sz="1600">
                <a:solidFill>
                  <a:schemeClr val="bg1"/>
                </a:solidFill>
                <a:latin typeface="微软雅黑" pitchFamily="34" charset="-122"/>
                <a:ea typeface="微软雅黑" pitchFamily="34" charset="-122"/>
                <a:sym typeface="Arial" pitchFamily="34" charset="0"/>
              </a:rPr>
              <a:t>添加标题</a:t>
            </a:r>
            <a:endParaRPr lang="zh-CN" altLang="en-US"/>
          </a:p>
        </p:txBody>
      </p:sp>
      <p:sp>
        <p:nvSpPr>
          <p:cNvPr id="15" name="矩形 14"/>
          <p:cNvSpPr>
            <a:spLocks noChangeArrowheads="1"/>
          </p:cNvSpPr>
          <p:nvPr/>
        </p:nvSpPr>
        <p:spPr bwMode="auto">
          <a:xfrm>
            <a:off x="5783263" y="2156879"/>
            <a:ext cx="1441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r>
              <a:rPr lang="zh-CN" altLang="en-US" sz="900" dirty="0">
                <a:solidFill>
                  <a:schemeClr val="bg1"/>
                </a:solidFill>
                <a:latin typeface="微软雅黑" pitchFamily="34" charset="-122"/>
                <a:ea typeface="微软雅黑" pitchFamily="34" charset="-122"/>
                <a:sym typeface="微软雅黑" pitchFamily="34" charset="-122"/>
              </a:rPr>
              <a:t>在这里添加文本内容在这里添加文本内容</a:t>
            </a:r>
          </a:p>
        </p:txBody>
      </p:sp>
      <p:sp>
        <p:nvSpPr>
          <p:cNvPr id="16" name="直接连接符 15"/>
          <p:cNvSpPr>
            <a:spLocks noChangeShapeType="1"/>
          </p:cNvSpPr>
          <p:nvPr/>
        </p:nvSpPr>
        <p:spPr bwMode="auto">
          <a:xfrm>
            <a:off x="5856288" y="2166404"/>
            <a:ext cx="1320800" cy="0"/>
          </a:xfrm>
          <a:prstGeom prst="line">
            <a:avLst/>
          </a:prstGeom>
          <a:noFill/>
          <a:ln w="9525" cap="flat" cmpd="sng">
            <a:solidFill>
              <a:schemeClr val="bg1"/>
            </a:solidFill>
            <a:bevel/>
            <a:headEnd/>
            <a:tailEnd/>
          </a:ln>
          <a:extLst>
            <a:ext uri="{909E8E84-426E-40DD-AFC4-6F175D3DCCD1}">
              <a14:hiddenFill xmlns:a14="http://schemas.microsoft.com/office/drawing/2010/main">
                <a:noFill/>
              </a14:hiddenFill>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a:p>
        </p:txBody>
      </p:sp>
      <p:sp>
        <p:nvSpPr>
          <p:cNvPr id="17" name="TextBox 243"/>
          <p:cNvSpPr>
            <a:spLocks noChangeArrowheads="1"/>
          </p:cNvSpPr>
          <p:nvPr/>
        </p:nvSpPr>
        <p:spPr bwMode="auto">
          <a:xfrm>
            <a:off x="3563938" y="2593442"/>
            <a:ext cx="15398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r>
              <a:rPr lang="zh-CN" altLang="en-US" sz="1600">
                <a:solidFill>
                  <a:schemeClr val="bg1"/>
                </a:solidFill>
                <a:latin typeface="微软雅黑" pitchFamily="34" charset="-122"/>
                <a:ea typeface="微软雅黑" pitchFamily="34" charset="-122"/>
                <a:sym typeface="Arial" pitchFamily="34" charset="0"/>
              </a:rPr>
              <a:t>添加标题</a:t>
            </a:r>
            <a:endParaRPr lang="zh-CN" altLang="en-US"/>
          </a:p>
        </p:txBody>
      </p:sp>
      <p:sp>
        <p:nvSpPr>
          <p:cNvPr id="18" name="矩形 17"/>
          <p:cNvSpPr>
            <a:spLocks noChangeArrowheads="1"/>
          </p:cNvSpPr>
          <p:nvPr/>
        </p:nvSpPr>
        <p:spPr bwMode="auto">
          <a:xfrm>
            <a:off x="3597275" y="2909354"/>
            <a:ext cx="1441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r>
              <a:rPr lang="zh-CN" altLang="en-US" sz="900" dirty="0">
                <a:solidFill>
                  <a:schemeClr val="bg1"/>
                </a:solidFill>
                <a:latin typeface="微软雅黑" pitchFamily="34" charset="-122"/>
                <a:ea typeface="微软雅黑" pitchFamily="34" charset="-122"/>
                <a:sym typeface="微软雅黑" pitchFamily="34" charset="-122"/>
              </a:rPr>
              <a:t>在这里添加文本内容在这里添加文本内容</a:t>
            </a:r>
          </a:p>
        </p:txBody>
      </p:sp>
      <p:sp>
        <p:nvSpPr>
          <p:cNvPr id="19" name="直接连接符 18"/>
          <p:cNvSpPr>
            <a:spLocks noChangeShapeType="1"/>
          </p:cNvSpPr>
          <p:nvPr/>
        </p:nvSpPr>
        <p:spPr bwMode="auto">
          <a:xfrm>
            <a:off x="3670300" y="2917292"/>
            <a:ext cx="1320800" cy="0"/>
          </a:xfrm>
          <a:prstGeom prst="line">
            <a:avLst/>
          </a:prstGeom>
          <a:noFill/>
          <a:ln w="9525" cap="flat" cmpd="sng">
            <a:solidFill>
              <a:schemeClr val="bg1"/>
            </a:solidFill>
            <a:bevel/>
            <a:headEnd/>
            <a:tailEnd/>
          </a:ln>
          <a:extLst>
            <a:ext uri="{909E8E84-426E-40DD-AFC4-6F175D3DCCD1}">
              <a14:hiddenFill xmlns:a14="http://schemas.microsoft.com/office/drawing/2010/main">
                <a:noFill/>
              </a14:hiddenFill>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a:p>
        </p:txBody>
      </p:sp>
      <p:sp>
        <p:nvSpPr>
          <p:cNvPr id="20" name="TextBox 246"/>
          <p:cNvSpPr>
            <a:spLocks noChangeArrowheads="1"/>
          </p:cNvSpPr>
          <p:nvPr/>
        </p:nvSpPr>
        <p:spPr bwMode="auto">
          <a:xfrm>
            <a:off x="5275263" y="3155417"/>
            <a:ext cx="15398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r>
              <a:rPr lang="zh-CN" altLang="en-US" sz="1600">
                <a:solidFill>
                  <a:schemeClr val="bg1"/>
                </a:solidFill>
                <a:latin typeface="微软雅黑" pitchFamily="34" charset="-122"/>
                <a:ea typeface="微软雅黑" pitchFamily="34" charset="-122"/>
                <a:sym typeface="Arial" pitchFamily="34" charset="0"/>
              </a:rPr>
              <a:t>添加标题</a:t>
            </a:r>
            <a:endParaRPr lang="zh-CN" altLang="en-US"/>
          </a:p>
        </p:txBody>
      </p:sp>
      <p:sp>
        <p:nvSpPr>
          <p:cNvPr id="21" name="矩形 20"/>
          <p:cNvSpPr>
            <a:spLocks noChangeArrowheads="1"/>
          </p:cNvSpPr>
          <p:nvPr/>
        </p:nvSpPr>
        <p:spPr bwMode="auto">
          <a:xfrm>
            <a:off x="5308600" y="3471329"/>
            <a:ext cx="1441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r>
              <a:rPr lang="zh-CN" altLang="en-US" sz="900" dirty="0">
                <a:solidFill>
                  <a:schemeClr val="bg1"/>
                </a:solidFill>
                <a:latin typeface="微软雅黑" pitchFamily="34" charset="-122"/>
                <a:ea typeface="微软雅黑" pitchFamily="34" charset="-122"/>
                <a:sym typeface="微软雅黑" pitchFamily="34" charset="-122"/>
              </a:rPr>
              <a:t>在这里添加文本内容在这里添加文本内容</a:t>
            </a:r>
          </a:p>
        </p:txBody>
      </p:sp>
      <p:sp>
        <p:nvSpPr>
          <p:cNvPr id="22" name="直接连接符 21"/>
          <p:cNvSpPr>
            <a:spLocks noChangeShapeType="1"/>
          </p:cNvSpPr>
          <p:nvPr/>
        </p:nvSpPr>
        <p:spPr bwMode="auto">
          <a:xfrm>
            <a:off x="5381625" y="3479267"/>
            <a:ext cx="1320800" cy="1587"/>
          </a:xfrm>
          <a:prstGeom prst="line">
            <a:avLst/>
          </a:prstGeom>
          <a:noFill/>
          <a:ln w="9525" cap="flat" cmpd="sng">
            <a:solidFill>
              <a:schemeClr val="bg1"/>
            </a:solidFill>
            <a:bevel/>
            <a:headEnd/>
            <a:tailEnd/>
          </a:ln>
          <a:extLst>
            <a:ext uri="{909E8E84-426E-40DD-AFC4-6F175D3DCCD1}">
              <a14:hiddenFill xmlns:a14="http://schemas.microsoft.com/office/drawing/2010/main">
                <a:noFill/>
              </a14:hiddenFill>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a:p>
        </p:txBody>
      </p:sp>
      <p:sp>
        <p:nvSpPr>
          <p:cNvPr id="25" name="Rectangle 24"/>
          <p:cNvSpPr/>
          <p:nvPr/>
        </p:nvSpPr>
        <p:spPr>
          <a:xfrm>
            <a:off x="3215891" y="1929311"/>
            <a:ext cx="5503043" cy="1791260"/>
          </a:xfrm>
          <a:prstGeom prst="rect">
            <a:avLst/>
          </a:prstGeom>
        </p:spPr>
        <p:txBody>
          <a:bodyPr wrap="square">
            <a:spAutoFit/>
          </a:bodyPr>
          <a:lstStyle/>
          <a:p>
            <a:pPr algn="just">
              <a:lnSpc>
                <a:spcPct val="115000"/>
              </a:lnSpc>
              <a:spcAft>
                <a:spcPts val="80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rPr>
              <a:t>Thử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thay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cụm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chiếu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gốc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vừa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thay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rút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xét</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29143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500"/>
                                        <p:tgtEl>
                                          <p:spTgt spid="22"/>
                                        </p:tgtEl>
                                      </p:cBhvr>
                                    </p:animEffect>
                                  </p:childTnLst>
                                </p:cTn>
                              </p:par>
                            </p:childTnLst>
                          </p:cTn>
                        </p:par>
                        <p:par>
                          <p:cTn id="43" fill="hold">
                            <p:stCondLst>
                              <p:cond delay="3500"/>
                            </p:stCondLst>
                            <p:childTnLst>
                              <p:par>
                                <p:cTn id="44" presetID="22" presetClass="entr" presetSubtype="8" fill="hold" grpId="0"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9" grpId="0" animBg="1"/>
      <p:bldP spid="10" grpId="0" animBg="1"/>
      <p:bldP spid="14" grpId="0"/>
      <p:bldP spid="15" grpId="0"/>
      <p:bldP spid="16" grpId="0" animBg="1"/>
      <p:bldP spid="17" grpId="0"/>
      <p:bldP spid="18" grpId="0"/>
      <p:bldP spid="19" grpId="0" animBg="1"/>
      <p:bldP spid="20" grpId="0"/>
      <p:bldP spid="21" grpId="0"/>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p:spPr>
      </p:pic>
      <p:sp>
        <p:nvSpPr>
          <p:cNvPr id="35" name="矩形 69"/>
          <p:cNvSpPr>
            <a:spLocks noChangeArrowheads="1"/>
          </p:cNvSpPr>
          <p:nvPr/>
        </p:nvSpPr>
        <p:spPr bwMode="auto">
          <a:xfrm>
            <a:off x="2612945" y="1547170"/>
            <a:ext cx="403244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buFont typeface="Arial" charset="0"/>
              <a:buNone/>
            </a:pPr>
            <a:endParaRPr lang="en-US" altLang="zh-CN" sz="5400" b="1" dirty="0">
              <a:solidFill>
                <a:schemeClr val="accent3"/>
              </a:solidFill>
              <a:latin typeface="+mn-lt"/>
              <a:ea typeface="方正卡通简体" panose="03000509000000000000" pitchFamily="65" charset="-122"/>
              <a:sym typeface="微软雅黑" pitchFamily="34" charset="-122"/>
            </a:endParaRPr>
          </a:p>
        </p:txBody>
      </p:sp>
      <p:sp>
        <p:nvSpPr>
          <p:cNvPr id="41" name="五角星 40"/>
          <p:cNvSpPr/>
          <p:nvPr/>
        </p:nvSpPr>
        <p:spPr>
          <a:xfrm rot="19903756">
            <a:off x="778865" y="2253336"/>
            <a:ext cx="792273" cy="792273"/>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42" name="五角星 41"/>
          <p:cNvSpPr/>
          <p:nvPr/>
        </p:nvSpPr>
        <p:spPr>
          <a:xfrm rot="21380687">
            <a:off x="1082934" y="3588714"/>
            <a:ext cx="458393"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43" name="五角星 42"/>
          <p:cNvSpPr/>
          <p:nvPr/>
        </p:nvSpPr>
        <p:spPr>
          <a:xfrm rot="19938392">
            <a:off x="2502562" y="3526712"/>
            <a:ext cx="364784"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44" name="五角星 43"/>
          <p:cNvSpPr/>
          <p:nvPr/>
        </p:nvSpPr>
        <p:spPr>
          <a:xfrm rot="19938392">
            <a:off x="1838245" y="3176261"/>
            <a:ext cx="364784" cy="364784"/>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45" name="五角星 44"/>
          <p:cNvSpPr/>
          <p:nvPr/>
        </p:nvSpPr>
        <p:spPr>
          <a:xfrm rot="19967404">
            <a:off x="7226638" y="3099693"/>
            <a:ext cx="458393"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46" name="五角星 45"/>
          <p:cNvSpPr/>
          <p:nvPr/>
        </p:nvSpPr>
        <p:spPr>
          <a:xfrm>
            <a:off x="6343247" y="3487531"/>
            <a:ext cx="253437" cy="253437"/>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47" name="五角星 46"/>
          <p:cNvSpPr/>
          <p:nvPr/>
        </p:nvSpPr>
        <p:spPr>
          <a:xfrm>
            <a:off x="8122729" y="3484610"/>
            <a:ext cx="186345" cy="18634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48" name="五角星 47"/>
          <p:cNvSpPr/>
          <p:nvPr/>
        </p:nvSpPr>
        <p:spPr>
          <a:xfrm>
            <a:off x="8636173" y="3727953"/>
            <a:ext cx="93172" cy="93172"/>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51" name="五角星 50"/>
          <p:cNvSpPr/>
          <p:nvPr/>
        </p:nvSpPr>
        <p:spPr>
          <a:xfrm rot="19922997">
            <a:off x="8316952" y="3102505"/>
            <a:ext cx="143799" cy="14379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pic>
        <p:nvPicPr>
          <p:cNvPr id="52"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1636" y="1684365"/>
            <a:ext cx="834877" cy="88738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67777" y="926263"/>
            <a:ext cx="4572000" cy="1106970"/>
          </a:xfrm>
          <a:prstGeom prst="rect">
            <a:avLst/>
          </a:prstGeom>
        </p:spPr>
        <p:txBody>
          <a:bodyPr>
            <a:spAutoFit/>
          </a:bodyPr>
          <a:lstStyle/>
          <a:p>
            <a:pPr lvl="0" algn="ctr">
              <a:lnSpc>
                <a:spcPct val="90000"/>
              </a:lnSpc>
              <a:spcBef>
                <a:spcPts val="1000"/>
              </a:spcBef>
            </a:pPr>
            <a:r>
              <a:rPr lang="en-US" sz="3200" dirty="0">
                <a:solidFill>
                  <a:prstClr val="black"/>
                </a:solidFill>
              </a:rPr>
              <a:t>TRÒ CHƠI:</a:t>
            </a:r>
          </a:p>
          <a:p>
            <a:pPr lvl="0" algn="ctr">
              <a:lnSpc>
                <a:spcPct val="90000"/>
              </a:lnSpc>
              <a:spcBef>
                <a:spcPts val="1000"/>
              </a:spcBef>
            </a:pPr>
            <a:r>
              <a:rPr lang="en-US" sz="3200" b="1" dirty="0">
                <a:solidFill>
                  <a:srgbClr val="FF0000"/>
                </a:solidFill>
                <a:effectLst>
                  <a:outerShdw blurRad="38100" dist="38100" dir="2700000" algn="tl">
                    <a:srgbClr val="000000">
                      <a:alpha val="43137"/>
                    </a:srgbClr>
                  </a:outerShdw>
                </a:effectLst>
              </a:rPr>
              <a:t>ĐUỔI HÌNH BẮT CHỮ</a:t>
            </a:r>
          </a:p>
        </p:txBody>
      </p:sp>
      <p:sp>
        <p:nvSpPr>
          <p:cNvPr id="3" name="Rectangle 2"/>
          <p:cNvSpPr/>
          <p:nvPr/>
        </p:nvSpPr>
        <p:spPr>
          <a:xfrm>
            <a:off x="2131484" y="2282813"/>
            <a:ext cx="5249899" cy="535531"/>
          </a:xfrm>
          <a:prstGeom prst="rect">
            <a:avLst/>
          </a:prstGeom>
        </p:spPr>
        <p:txBody>
          <a:bodyPr wrap="none">
            <a:spAutoFit/>
          </a:bodyPr>
          <a:lstStyle/>
          <a:p>
            <a:pPr lvl="0" algn="ctr">
              <a:lnSpc>
                <a:spcPct val="90000"/>
              </a:lnSpc>
              <a:spcBef>
                <a:spcPts val="1000"/>
              </a:spcBef>
            </a:pPr>
            <a:r>
              <a:rPr lang="en-US" sz="3200" b="1" dirty="0" err="1">
                <a:solidFill>
                  <a:schemeClr val="accent4"/>
                </a:solidFill>
                <a:effectLst>
                  <a:outerShdw blurRad="38100" dist="38100" dir="2700000" algn="tl">
                    <a:srgbClr val="000000">
                      <a:alpha val="43137"/>
                    </a:srgbClr>
                  </a:outerShdw>
                </a:effectLst>
              </a:rPr>
              <a:t>Nhìn</a:t>
            </a:r>
            <a:r>
              <a:rPr lang="en-US" sz="3200" b="1" dirty="0">
                <a:solidFill>
                  <a:schemeClr val="accent4"/>
                </a:solidFill>
                <a:effectLst>
                  <a:outerShdw blurRad="38100" dist="38100" dir="2700000" algn="tl">
                    <a:srgbClr val="000000">
                      <a:alpha val="43137"/>
                    </a:srgbClr>
                  </a:outerShdw>
                </a:effectLst>
              </a:rPr>
              <a:t> </a:t>
            </a:r>
            <a:r>
              <a:rPr lang="en-US" sz="3200" b="1" dirty="0" err="1">
                <a:solidFill>
                  <a:schemeClr val="accent4"/>
                </a:solidFill>
                <a:effectLst>
                  <a:outerShdw blurRad="38100" dist="38100" dir="2700000" algn="tl">
                    <a:srgbClr val="000000">
                      <a:alpha val="43137"/>
                    </a:srgbClr>
                  </a:outerShdw>
                </a:effectLst>
              </a:rPr>
              <a:t>tranh</a:t>
            </a:r>
            <a:r>
              <a:rPr lang="en-US" sz="3200" b="1" dirty="0">
                <a:solidFill>
                  <a:schemeClr val="accent4"/>
                </a:solidFill>
                <a:effectLst>
                  <a:outerShdw blurRad="38100" dist="38100" dir="2700000" algn="tl">
                    <a:srgbClr val="000000">
                      <a:alpha val="43137"/>
                    </a:srgbClr>
                  </a:outerShdw>
                </a:effectLst>
              </a:rPr>
              <a:t> </a:t>
            </a:r>
            <a:r>
              <a:rPr lang="en-US" sz="3200" b="1" dirty="0" err="1">
                <a:solidFill>
                  <a:schemeClr val="accent4"/>
                </a:solidFill>
                <a:effectLst>
                  <a:outerShdw blurRad="38100" dist="38100" dir="2700000" algn="tl">
                    <a:srgbClr val="000000">
                      <a:alpha val="43137"/>
                    </a:srgbClr>
                  </a:outerShdw>
                </a:effectLst>
              </a:rPr>
              <a:t>đoán</a:t>
            </a:r>
            <a:r>
              <a:rPr lang="en-US" sz="3200" b="1" dirty="0">
                <a:solidFill>
                  <a:schemeClr val="accent4"/>
                </a:solidFill>
                <a:effectLst>
                  <a:outerShdw blurRad="38100" dist="38100" dir="2700000" algn="tl">
                    <a:srgbClr val="000000">
                      <a:alpha val="43137"/>
                    </a:srgbClr>
                  </a:outerShdw>
                </a:effectLst>
              </a:rPr>
              <a:t> </a:t>
            </a:r>
            <a:r>
              <a:rPr lang="en-US" sz="3200" b="1" dirty="0" err="1">
                <a:solidFill>
                  <a:schemeClr val="accent4"/>
                </a:solidFill>
                <a:effectLst>
                  <a:outerShdw blurRad="38100" dist="38100" dir="2700000" algn="tl">
                    <a:srgbClr val="000000">
                      <a:alpha val="43137"/>
                    </a:srgbClr>
                  </a:outerShdw>
                </a:effectLst>
              </a:rPr>
              <a:t>từ</a:t>
            </a:r>
            <a:r>
              <a:rPr lang="en-US" sz="3200" b="1" dirty="0">
                <a:solidFill>
                  <a:schemeClr val="accent4"/>
                </a:solidFill>
                <a:effectLst>
                  <a:outerShdw blurRad="38100" dist="38100" dir="2700000" algn="tl">
                    <a:srgbClr val="000000">
                      <a:alpha val="43137"/>
                    </a:srgbClr>
                  </a:outerShdw>
                </a:effectLst>
              </a:rPr>
              <a:t> </a:t>
            </a:r>
            <a:r>
              <a:rPr lang="en-US" sz="3200" b="1" dirty="0" err="1">
                <a:solidFill>
                  <a:schemeClr val="accent4"/>
                </a:solidFill>
                <a:effectLst>
                  <a:outerShdw blurRad="38100" dist="38100" dir="2700000" algn="tl">
                    <a:srgbClr val="000000">
                      <a:alpha val="43137"/>
                    </a:srgbClr>
                  </a:outerShdw>
                </a:effectLst>
              </a:rPr>
              <a:t>Hán</a:t>
            </a:r>
            <a:r>
              <a:rPr lang="en-US" sz="3200" b="1" dirty="0">
                <a:solidFill>
                  <a:schemeClr val="accent4"/>
                </a:solidFill>
                <a:effectLst>
                  <a:outerShdw blurRad="38100" dist="38100" dir="2700000" algn="tl">
                    <a:srgbClr val="000000">
                      <a:alpha val="43137"/>
                    </a:srgbClr>
                  </a:outerShdw>
                </a:effectLst>
              </a:rPr>
              <a:t> </a:t>
            </a:r>
            <a:r>
              <a:rPr lang="en-US" sz="3200" b="1" dirty="0" err="1">
                <a:solidFill>
                  <a:schemeClr val="accent4"/>
                </a:solidFill>
                <a:effectLst>
                  <a:outerShdw blurRad="38100" dist="38100" dir="2700000" algn="tl">
                    <a:srgbClr val="000000">
                      <a:alpha val="43137"/>
                    </a:srgbClr>
                  </a:outerShdw>
                </a:effectLst>
              </a:rPr>
              <a:t>Việt</a:t>
            </a:r>
            <a:endParaRPr lang="en-US" sz="3200" b="1" dirty="0">
              <a:solidFill>
                <a:schemeClr val="accent4"/>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62480354"/>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2" presetClass="entr" presetSubtype="1" fill="hold" grpId="0" nodeType="afterEffect" p14:presetBounceEnd="50000">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14:bounceEnd="50000">
                                          <p:cBhvr additive="base">
                                            <p:cTn id="13" dur="500" fill="hold"/>
                                            <p:tgtEl>
                                              <p:spTgt spid="41"/>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41"/>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14:presetBounceEnd="50000">
                                      <p:stCondLst>
                                        <p:cond delay="250"/>
                                      </p:stCondLst>
                                      <p:childTnLst>
                                        <p:set>
                                          <p:cBhvr>
                                            <p:cTn id="16" dur="1" fill="hold">
                                              <p:stCondLst>
                                                <p:cond delay="0"/>
                                              </p:stCondLst>
                                            </p:cTn>
                                            <p:tgtEl>
                                              <p:spTgt spid="42"/>
                                            </p:tgtEl>
                                            <p:attrNameLst>
                                              <p:attrName>style.visibility</p:attrName>
                                            </p:attrNameLst>
                                          </p:cBhvr>
                                          <p:to>
                                            <p:strVal val="visible"/>
                                          </p:to>
                                        </p:set>
                                        <p:anim calcmode="lin" valueType="num" p14:bounceEnd="50000">
                                          <p:cBhvr additive="base">
                                            <p:cTn id="17" dur="500" fill="hold"/>
                                            <p:tgtEl>
                                              <p:spTgt spid="42"/>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42"/>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14:presetBounceEnd="50000">
                                      <p:stCondLst>
                                        <p:cond delay="500"/>
                                      </p:stCondLst>
                                      <p:childTnLst>
                                        <p:set>
                                          <p:cBhvr>
                                            <p:cTn id="20" dur="1" fill="hold">
                                              <p:stCondLst>
                                                <p:cond delay="0"/>
                                              </p:stCondLst>
                                            </p:cTn>
                                            <p:tgtEl>
                                              <p:spTgt spid="43"/>
                                            </p:tgtEl>
                                            <p:attrNameLst>
                                              <p:attrName>style.visibility</p:attrName>
                                            </p:attrNameLst>
                                          </p:cBhvr>
                                          <p:to>
                                            <p:strVal val="visible"/>
                                          </p:to>
                                        </p:set>
                                        <p:anim calcmode="lin" valueType="num" p14:bounceEnd="50000">
                                          <p:cBhvr additive="base">
                                            <p:cTn id="21" dur="500" fill="hold"/>
                                            <p:tgtEl>
                                              <p:spTgt spid="43"/>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43"/>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14:presetBounceEnd="50000">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14:bounceEnd="50000">
                                          <p:cBhvr additive="base">
                                            <p:cTn id="25" dur="750" fill="hold"/>
                                            <p:tgtEl>
                                              <p:spTgt spid="44"/>
                                            </p:tgtEl>
                                            <p:attrNameLst>
                                              <p:attrName>ppt_x</p:attrName>
                                            </p:attrNameLst>
                                          </p:cBhvr>
                                          <p:tavLst>
                                            <p:tav tm="0">
                                              <p:val>
                                                <p:strVal val="#ppt_x"/>
                                              </p:val>
                                            </p:tav>
                                            <p:tav tm="100000">
                                              <p:val>
                                                <p:strVal val="#ppt_x"/>
                                              </p:val>
                                            </p:tav>
                                          </p:tavLst>
                                        </p:anim>
                                        <p:anim calcmode="lin" valueType="num" p14:bounceEnd="50000">
                                          <p:cBhvr additive="base">
                                            <p:cTn id="26" dur="750" fill="hold"/>
                                            <p:tgtEl>
                                              <p:spTgt spid="44"/>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14:presetBounceEnd="50000">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14:bounceEnd="50000">
                                          <p:cBhvr additive="base">
                                            <p:cTn id="29" dur="500" fill="hold"/>
                                            <p:tgtEl>
                                              <p:spTgt spid="45"/>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45"/>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14:presetBounceEnd="50000">
                                      <p:stCondLst>
                                        <p:cond delay="250"/>
                                      </p:stCondLst>
                                      <p:childTnLst>
                                        <p:set>
                                          <p:cBhvr>
                                            <p:cTn id="32" dur="1" fill="hold">
                                              <p:stCondLst>
                                                <p:cond delay="0"/>
                                              </p:stCondLst>
                                            </p:cTn>
                                            <p:tgtEl>
                                              <p:spTgt spid="46"/>
                                            </p:tgtEl>
                                            <p:attrNameLst>
                                              <p:attrName>style.visibility</p:attrName>
                                            </p:attrNameLst>
                                          </p:cBhvr>
                                          <p:to>
                                            <p:strVal val="visible"/>
                                          </p:to>
                                        </p:set>
                                        <p:anim calcmode="lin" valueType="num" p14:bounceEnd="50000">
                                          <p:cBhvr additive="base">
                                            <p:cTn id="33" dur="750" fill="hold"/>
                                            <p:tgtEl>
                                              <p:spTgt spid="46"/>
                                            </p:tgtEl>
                                            <p:attrNameLst>
                                              <p:attrName>ppt_x</p:attrName>
                                            </p:attrNameLst>
                                          </p:cBhvr>
                                          <p:tavLst>
                                            <p:tav tm="0">
                                              <p:val>
                                                <p:strVal val="#ppt_x"/>
                                              </p:val>
                                            </p:tav>
                                            <p:tav tm="100000">
                                              <p:val>
                                                <p:strVal val="#ppt_x"/>
                                              </p:val>
                                            </p:tav>
                                          </p:tavLst>
                                        </p:anim>
                                        <p:anim calcmode="lin" valueType="num" p14:bounceEnd="50000">
                                          <p:cBhvr additive="base">
                                            <p:cTn id="34" dur="750" fill="hold"/>
                                            <p:tgtEl>
                                              <p:spTgt spid="4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14:presetBounceEnd="50000">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14:bounceEnd="50000">
                                          <p:cBhvr additive="base">
                                            <p:cTn id="37" dur="50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38" dur="500" fill="hold"/>
                                            <p:tgtEl>
                                              <p:spTgt spid="4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14:presetBounceEnd="50000">
                                      <p:stCondLst>
                                        <p:cond delay="250"/>
                                      </p:stCondLst>
                                      <p:childTnLst>
                                        <p:set>
                                          <p:cBhvr>
                                            <p:cTn id="40" dur="1" fill="hold">
                                              <p:stCondLst>
                                                <p:cond delay="0"/>
                                              </p:stCondLst>
                                            </p:cTn>
                                            <p:tgtEl>
                                              <p:spTgt spid="48"/>
                                            </p:tgtEl>
                                            <p:attrNameLst>
                                              <p:attrName>style.visibility</p:attrName>
                                            </p:attrNameLst>
                                          </p:cBhvr>
                                          <p:to>
                                            <p:strVal val="visible"/>
                                          </p:to>
                                        </p:set>
                                        <p:anim calcmode="lin" valueType="num" p14:bounceEnd="50000">
                                          <p:cBhvr additive="base">
                                            <p:cTn id="41" dur="750" fill="hold"/>
                                            <p:tgtEl>
                                              <p:spTgt spid="48"/>
                                            </p:tgtEl>
                                            <p:attrNameLst>
                                              <p:attrName>ppt_x</p:attrName>
                                            </p:attrNameLst>
                                          </p:cBhvr>
                                          <p:tavLst>
                                            <p:tav tm="0">
                                              <p:val>
                                                <p:strVal val="#ppt_x"/>
                                              </p:val>
                                            </p:tav>
                                            <p:tav tm="100000">
                                              <p:val>
                                                <p:strVal val="#ppt_x"/>
                                              </p:val>
                                            </p:tav>
                                          </p:tavLst>
                                        </p:anim>
                                        <p:anim calcmode="lin" valueType="num" p14:bounceEnd="50000">
                                          <p:cBhvr additive="base">
                                            <p:cTn id="42" dur="750" fill="hold"/>
                                            <p:tgtEl>
                                              <p:spTgt spid="4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14:presetBounceEnd="50000">
                                      <p:stCondLst>
                                        <p:cond delay="250"/>
                                      </p:stCondLst>
                                      <p:childTnLst>
                                        <p:set>
                                          <p:cBhvr>
                                            <p:cTn id="44" dur="1" fill="hold">
                                              <p:stCondLst>
                                                <p:cond delay="0"/>
                                              </p:stCondLst>
                                            </p:cTn>
                                            <p:tgtEl>
                                              <p:spTgt spid="51"/>
                                            </p:tgtEl>
                                            <p:attrNameLst>
                                              <p:attrName>style.visibility</p:attrName>
                                            </p:attrNameLst>
                                          </p:cBhvr>
                                          <p:to>
                                            <p:strVal val="visible"/>
                                          </p:to>
                                        </p:set>
                                        <p:anim calcmode="lin" valueType="num" p14:bounceEnd="50000">
                                          <p:cBhvr additive="base">
                                            <p:cTn id="45" dur="500" fill="hold"/>
                                            <p:tgtEl>
                                              <p:spTgt spid="51"/>
                                            </p:tgtEl>
                                            <p:attrNameLst>
                                              <p:attrName>ppt_x</p:attrName>
                                            </p:attrNameLst>
                                          </p:cBhvr>
                                          <p:tavLst>
                                            <p:tav tm="0">
                                              <p:val>
                                                <p:strVal val="#ppt_x"/>
                                              </p:val>
                                            </p:tav>
                                            <p:tav tm="100000">
                                              <p:val>
                                                <p:strVal val="#ppt_x"/>
                                              </p:val>
                                            </p:tav>
                                          </p:tavLst>
                                        </p:anim>
                                        <p:anim calcmode="lin" valueType="num" p14:bounceEnd="50000">
                                          <p:cBhvr additive="base">
                                            <p:cTn id="46" dur="500" fill="hold"/>
                                            <p:tgtEl>
                                              <p:spTgt spid="51"/>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52"/>
                                            </p:tgtEl>
                                            <p:attrNameLst>
                                              <p:attrName>style.visibility</p:attrName>
                                            </p:attrNameLst>
                                          </p:cBhvr>
                                          <p:to>
                                            <p:strVal val="visible"/>
                                          </p:to>
                                        </p:set>
                                        <p:anim calcmode="lin" valueType="num">
                                          <p:cBhvr additive="base">
                                            <p:cTn id="50" dur="500" fill="hold"/>
                                            <p:tgtEl>
                                              <p:spTgt spid="52"/>
                                            </p:tgtEl>
                                            <p:attrNameLst>
                                              <p:attrName>ppt_x</p:attrName>
                                            </p:attrNameLst>
                                          </p:cBhvr>
                                          <p:tavLst>
                                            <p:tav tm="0">
                                              <p:val>
                                                <p:strVal val="1+#ppt_w/2"/>
                                              </p:val>
                                            </p:tav>
                                            <p:tav tm="100000">
                                              <p:val>
                                                <p:strVal val="#ppt_x"/>
                                              </p:val>
                                            </p:tav>
                                          </p:tavLst>
                                        </p:anim>
                                        <p:anim calcmode="lin" valueType="num">
                                          <p:cBhvr additive="base">
                                            <p:cTn id="51" dur="500" fill="hold"/>
                                            <p:tgtEl>
                                              <p:spTgt spid="52"/>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53" dur="6500" fill="hold"/>
                                            <p:tgtEl>
                                              <p:spTgt spid="52"/>
                                            </p:tgtEl>
                                            <p:attrNameLst>
                                              <p:attrName>ppt_x</p:attrName>
                                              <p:attrName>ppt_y</p:attrName>
                                            </p:attrNameLst>
                                          </p:cBhvr>
                                        </p:animMotion>
                                      </p:childTnLst>
                                    </p:cTn>
                                  </p:par>
                                  <p:par>
                                    <p:cTn id="54" presetID="8" presetClass="emph" presetSubtype="0" repeatCount="2000" fill="hold" grpId="1" nodeType="withEffect">
                                      <p:stCondLst>
                                        <p:cond delay="0"/>
                                      </p:stCondLst>
                                      <p:childTnLst>
                                        <p:animRot by="21600000">
                                          <p:cBhvr>
                                            <p:cTn id="55" dur="3500" fill="hold"/>
                                            <p:tgtEl>
                                              <p:spTgt spid="41"/>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44"/>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45"/>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4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43"/>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51"/>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4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7" grpId="0" animBg="1"/>
          <p:bldP spid="47" grpId="1" animBg="1"/>
          <p:bldP spid="48" grpId="0" animBg="1"/>
          <p:bldP spid="51" grpId="0" animBg="1"/>
          <p:bldP spid="51"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42"/>
                                            </p:tgtEl>
                                            <p:attrNameLst>
                                              <p:attrName>style.visibility</p:attrName>
                                            </p:attrNameLst>
                                          </p:cBhvr>
                                          <p:to>
                                            <p:strVal val="visible"/>
                                          </p:to>
                                        </p:set>
                                        <p:anim calcmode="lin" valueType="num">
                                          <p:cBhvr additive="base">
                                            <p:cTn id="17" dur="500" fill="hold"/>
                                            <p:tgtEl>
                                              <p:spTgt spid="42"/>
                                            </p:tgtEl>
                                            <p:attrNameLst>
                                              <p:attrName>ppt_x</p:attrName>
                                            </p:attrNameLst>
                                          </p:cBhvr>
                                          <p:tavLst>
                                            <p:tav tm="0">
                                              <p:val>
                                                <p:strVal val="#ppt_x"/>
                                              </p:val>
                                            </p:tav>
                                            <p:tav tm="100000">
                                              <p:val>
                                                <p:strVal val="#ppt_x"/>
                                              </p:val>
                                            </p:tav>
                                          </p:tavLst>
                                        </p:anim>
                                        <p:anim calcmode="lin" valueType="num">
                                          <p:cBhvr additive="base">
                                            <p:cTn id="18" dur="500" fill="hold"/>
                                            <p:tgtEl>
                                              <p:spTgt spid="42"/>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750" fill="hold"/>
                                            <p:tgtEl>
                                              <p:spTgt spid="44"/>
                                            </p:tgtEl>
                                            <p:attrNameLst>
                                              <p:attrName>ppt_x</p:attrName>
                                            </p:attrNameLst>
                                          </p:cBhvr>
                                          <p:tavLst>
                                            <p:tav tm="0">
                                              <p:val>
                                                <p:strVal val="#ppt_x"/>
                                              </p:val>
                                            </p:tav>
                                            <p:tav tm="100000">
                                              <p:val>
                                                <p:strVal val="#ppt_x"/>
                                              </p:val>
                                            </p:tav>
                                          </p:tavLst>
                                        </p:anim>
                                        <p:anim calcmode="lin" valueType="num">
                                          <p:cBhvr additive="base">
                                            <p:cTn id="26" dur="750" fill="hold"/>
                                            <p:tgtEl>
                                              <p:spTgt spid="44"/>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cBhvr additive="base">
                                            <p:cTn id="29" dur="500" fill="hold"/>
                                            <p:tgtEl>
                                              <p:spTgt spid="45"/>
                                            </p:tgtEl>
                                            <p:attrNameLst>
                                              <p:attrName>ppt_x</p:attrName>
                                            </p:attrNameLst>
                                          </p:cBhvr>
                                          <p:tavLst>
                                            <p:tav tm="0">
                                              <p:val>
                                                <p:strVal val="#ppt_x"/>
                                              </p:val>
                                            </p:tav>
                                            <p:tav tm="100000">
                                              <p:val>
                                                <p:strVal val="#ppt_x"/>
                                              </p:val>
                                            </p:tav>
                                          </p:tavLst>
                                        </p:anim>
                                        <p:anim calcmode="lin" valueType="num">
                                          <p:cBhvr additive="base">
                                            <p:cTn id="30" dur="500" fill="hold"/>
                                            <p:tgtEl>
                                              <p:spTgt spid="45"/>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46"/>
                                            </p:tgtEl>
                                            <p:attrNameLst>
                                              <p:attrName>style.visibility</p:attrName>
                                            </p:attrNameLst>
                                          </p:cBhvr>
                                          <p:to>
                                            <p:strVal val="visible"/>
                                          </p:to>
                                        </p:set>
                                        <p:anim calcmode="lin" valueType="num">
                                          <p:cBhvr additive="base">
                                            <p:cTn id="33" dur="750" fill="hold"/>
                                            <p:tgtEl>
                                              <p:spTgt spid="46"/>
                                            </p:tgtEl>
                                            <p:attrNameLst>
                                              <p:attrName>ppt_x</p:attrName>
                                            </p:attrNameLst>
                                          </p:cBhvr>
                                          <p:tavLst>
                                            <p:tav tm="0">
                                              <p:val>
                                                <p:strVal val="#ppt_x"/>
                                              </p:val>
                                            </p:tav>
                                            <p:tav tm="100000">
                                              <p:val>
                                                <p:strVal val="#ppt_x"/>
                                              </p:val>
                                            </p:tav>
                                          </p:tavLst>
                                        </p:anim>
                                        <p:anim calcmode="lin" valueType="num">
                                          <p:cBhvr additive="base">
                                            <p:cTn id="34" dur="750" fill="hold"/>
                                            <p:tgtEl>
                                              <p:spTgt spid="4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additive="base">
                                            <p:cTn id="37" dur="500" fill="hold"/>
                                            <p:tgtEl>
                                              <p:spTgt spid="47"/>
                                            </p:tgtEl>
                                            <p:attrNameLst>
                                              <p:attrName>ppt_x</p:attrName>
                                            </p:attrNameLst>
                                          </p:cBhvr>
                                          <p:tavLst>
                                            <p:tav tm="0">
                                              <p:val>
                                                <p:strVal val="#ppt_x"/>
                                              </p:val>
                                            </p:tav>
                                            <p:tav tm="100000">
                                              <p:val>
                                                <p:strVal val="#ppt_x"/>
                                              </p:val>
                                            </p:tav>
                                          </p:tavLst>
                                        </p:anim>
                                        <p:anim calcmode="lin" valueType="num">
                                          <p:cBhvr additive="base">
                                            <p:cTn id="38" dur="500" fill="hold"/>
                                            <p:tgtEl>
                                              <p:spTgt spid="4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48"/>
                                            </p:tgtEl>
                                            <p:attrNameLst>
                                              <p:attrName>style.visibility</p:attrName>
                                            </p:attrNameLst>
                                          </p:cBhvr>
                                          <p:to>
                                            <p:strVal val="visible"/>
                                          </p:to>
                                        </p:set>
                                        <p:anim calcmode="lin" valueType="num">
                                          <p:cBhvr additive="base">
                                            <p:cTn id="41" dur="750" fill="hold"/>
                                            <p:tgtEl>
                                              <p:spTgt spid="48"/>
                                            </p:tgtEl>
                                            <p:attrNameLst>
                                              <p:attrName>ppt_x</p:attrName>
                                            </p:attrNameLst>
                                          </p:cBhvr>
                                          <p:tavLst>
                                            <p:tav tm="0">
                                              <p:val>
                                                <p:strVal val="#ppt_x"/>
                                              </p:val>
                                            </p:tav>
                                            <p:tav tm="100000">
                                              <p:val>
                                                <p:strVal val="#ppt_x"/>
                                              </p:val>
                                            </p:tav>
                                          </p:tavLst>
                                        </p:anim>
                                        <p:anim calcmode="lin" valueType="num">
                                          <p:cBhvr additive="base">
                                            <p:cTn id="42" dur="750" fill="hold"/>
                                            <p:tgtEl>
                                              <p:spTgt spid="4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51"/>
                                            </p:tgtEl>
                                            <p:attrNameLst>
                                              <p:attrName>style.visibility</p:attrName>
                                            </p:attrNameLst>
                                          </p:cBhvr>
                                          <p:to>
                                            <p:strVal val="visible"/>
                                          </p:to>
                                        </p:set>
                                        <p:anim calcmode="lin" valueType="num">
                                          <p:cBhvr additive="base">
                                            <p:cTn id="45" dur="500" fill="hold"/>
                                            <p:tgtEl>
                                              <p:spTgt spid="51"/>
                                            </p:tgtEl>
                                            <p:attrNameLst>
                                              <p:attrName>ppt_x</p:attrName>
                                            </p:attrNameLst>
                                          </p:cBhvr>
                                          <p:tavLst>
                                            <p:tav tm="0">
                                              <p:val>
                                                <p:strVal val="#ppt_x"/>
                                              </p:val>
                                            </p:tav>
                                            <p:tav tm="100000">
                                              <p:val>
                                                <p:strVal val="#ppt_x"/>
                                              </p:val>
                                            </p:tav>
                                          </p:tavLst>
                                        </p:anim>
                                        <p:anim calcmode="lin" valueType="num">
                                          <p:cBhvr additive="base">
                                            <p:cTn id="46" dur="500" fill="hold"/>
                                            <p:tgtEl>
                                              <p:spTgt spid="51"/>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52"/>
                                            </p:tgtEl>
                                            <p:attrNameLst>
                                              <p:attrName>style.visibility</p:attrName>
                                            </p:attrNameLst>
                                          </p:cBhvr>
                                          <p:to>
                                            <p:strVal val="visible"/>
                                          </p:to>
                                        </p:set>
                                        <p:anim calcmode="lin" valueType="num">
                                          <p:cBhvr additive="base">
                                            <p:cTn id="50" dur="500" fill="hold"/>
                                            <p:tgtEl>
                                              <p:spTgt spid="52"/>
                                            </p:tgtEl>
                                            <p:attrNameLst>
                                              <p:attrName>ppt_x</p:attrName>
                                            </p:attrNameLst>
                                          </p:cBhvr>
                                          <p:tavLst>
                                            <p:tav tm="0">
                                              <p:val>
                                                <p:strVal val="1+#ppt_w/2"/>
                                              </p:val>
                                            </p:tav>
                                            <p:tav tm="100000">
                                              <p:val>
                                                <p:strVal val="#ppt_x"/>
                                              </p:val>
                                            </p:tav>
                                          </p:tavLst>
                                        </p:anim>
                                        <p:anim calcmode="lin" valueType="num">
                                          <p:cBhvr additive="base">
                                            <p:cTn id="51" dur="500" fill="hold"/>
                                            <p:tgtEl>
                                              <p:spTgt spid="52"/>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53" dur="6500" fill="hold"/>
                                            <p:tgtEl>
                                              <p:spTgt spid="52"/>
                                            </p:tgtEl>
                                            <p:attrNameLst>
                                              <p:attrName>ppt_x</p:attrName>
                                              <p:attrName>ppt_y</p:attrName>
                                            </p:attrNameLst>
                                          </p:cBhvr>
                                        </p:animMotion>
                                      </p:childTnLst>
                                    </p:cTn>
                                  </p:par>
                                  <p:par>
                                    <p:cTn id="54" presetID="8" presetClass="emph" presetSubtype="0" repeatCount="2000" fill="hold" grpId="1" nodeType="withEffect">
                                      <p:stCondLst>
                                        <p:cond delay="0"/>
                                      </p:stCondLst>
                                      <p:childTnLst>
                                        <p:animRot by="21600000">
                                          <p:cBhvr>
                                            <p:cTn id="55" dur="3500" fill="hold"/>
                                            <p:tgtEl>
                                              <p:spTgt spid="41"/>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44"/>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45"/>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4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43"/>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51"/>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4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7" grpId="0" animBg="1"/>
          <p:bldP spid="47" grpId="1" animBg="1"/>
          <p:bldP spid="48" grpId="0" animBg="1"/>
          <p:bldP spid="51" grpId="0" animBg="1"/>
          <p:bldP spid="51" grpId="1"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 name="Table 54"/>
          <p:cNvGraphicFramePr>
            <a:graphicFrameLocks noGrp="1"/>
          </p:cNvGraphicFramePr>
          <p:nvPr>
            <p:extLst>
              <p:ext uri="{D42A27DB-BD31-4B8C-83A1-F6EECF244321}">
                <p14:modId xmlns:p14="http://schemas.microsoft.com/office/powerpoint/2010/main" val="3706341748"/>
              </p:ext>
            </p:extLst>
          </p:nvPr>
        </p:nvGraphicFramePr>
        <p:xfrm>
          <a:off x="395536" y="1779662"/>
          <a:ext cx="8352929" cy="946404"/>
        </p:xfrm>
        <a:graphic>
          <a:graphicData uri="http://schemas.openxmlformats.org/drawingml/2006/table">
            <a:tbl>
              <a:tblPr firstRow="1" firstCol="1" bandRow="1"/>
              <a:tblGrid>
                <a:gridCol w="4233493"/>
                <a:gridCol w="4119436"/>
              </a:tblGrid>
              <a:tr h="264029">
                <a:tc>
                  <a:txBody>
                    <a:bodyPr/>
                    <a:lstStyle/>
                    <a:p>
                      <a:pPr algn="ctr">
                        <a:lnSpc>
                          <a:spcPct val="115000"/>
                        </a:lnSpc>
                        <a:spcAft>
                          <a:spcPts val="0"/>
                        </a:spcAft>
                      </a:pP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gốc</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Thay</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đương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8059">
                <a:tc>
                  <a:txBody>
                    <a:bodyPr/>
                    <a:lstStyle/>
                    <a:p>
                      <a:pPr algn="just">
                        <a:lnSpc>
                          <a:spcPct val="115000"/>
                        </a:lnSpc>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sinh</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thế</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-&gt;</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suốt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đời</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-&gt;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vi-VN"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vị</a:t>
                      </a:r>
                      <a:r>
                        <a:rPr lang="vi-VN"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lớn,</a:t>
                      </a:r>
                      <a:r>
                        <a:rPr lang="vi-VN" sz="1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sức</a:t>
                      </a:r>
                      <a:r>
                        <a:rPr lang="vi-VN" sz="18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mạnh</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6" name="Rectangle 55"/>
          <p:cNvSpPr/>
          <p:nvPr/>
        </p:nvSpPr>
        <p:spPr>
          <a:xfrm>
            <a:off x="323528" y="627534"/>
            <a:ext cx="8064896" cy="830997"/>
          </a:xfrm>
          <a:prstGeom prst="rect">
            <a:avLst/>
          </a:prstGeom>
        </p:spPr>
        <p:txBody>
          <a:bodyPr wrap="square">
            <a:spAutoFit/>
          </a:bodyPr>
          <a:lstStyle/>
          <a:p>
            <a:r>
              <a:rPr lang="en-US" sz="2400" dirty="0">
                <a:solidFill>
                  <a:schemeClr val="accent1"/>
                </a:solidFill>
              </a:rPr>
              <a:t>Ta </a:t>
            </a:r>
            <a:r>
              <a:rPr lang="en-US" sz="2400" dirty="0" err="1">
                <a:solidFill>
                  <a:schemeClr val="accent1"/>
                </a:solidFill>
              </a:rPr>
              <a:t>nhất</a:t>
            </a:r>
            <a:r>
              <a:rPr lang="en-US" sz="2400" dirty="0">
                <a:solidFill>
                  <a:schemeClr val="accent1"/>
                </a:solidFill>
              </a:rPr>
              <a:t> </a:t>
            </a:r>
            <a:r>
              <a:rPr lang="en-US" sz="2400" dirty="0" err="1">
                <a:solidFill>
                  <a:schemeClr val="accent1"/>
                </a:solidFill>
              </a:rPr>
              <a:t>sinh</a:t>
            </a:r>
            <a:r>
              <a:rPr lang="en-US" sz="2400" dirty="0">
                <a:solidFill>
                  <a:schemeClr val="accent1"/>
                </a:solidFill>
              </a:rPr>
              <a:t> </a:t>
            </a:r>
            <a:r>
              <a:rPr lang="en-US" sz="2400" dirty="0" err="1">
                <a:solidFill>
                  <a:schemeClr val="accent1"/>
                </a:solidFill>
              </a:rPr>
              <a:t>không</a:t>
            </a:r>
            <a:r>
              <a:rPr lang="en-US" sz="2400" dirty="0">
                <a:solidFill>
                  <a:schemeClr val="accent1"/>
                </a:solidFill>
              </a:rPr>
              <a:t> </a:t>
            </a:r>
            <a:r>
              <a:rPr lang="en-US" sz="2400" dirty="0" err="1">
                <a:solidFill>
                  <a:schemeClr val="accent1"/>
                </a:solidFill>
              </a:rPr>
              <a:t>vì</a:t>
            </a:r>
            <a:r>
              <a:rPr lang="en-US" sz="2400" dirty="0">
                <a:solidFill>
                  <a:schemeClr val="accent1"/>
                </a:solidFill>
              </a:rPr>
              <a:t> </a:t>
            </a:r>
            <a:r>
              <a:rPr lang="en-US" sz="2400" dirty="0" err="1">
                <a:solidFill>
                  <a:schemeClr val="accent1"/>
                </a:solidFill>
              </a:rPr>
              <a:t>vàng</a:t>
            </a:r>
            <a:r>
              <a:rPr lang="en-US" sz="2400" dirty="0">
                <a:solidFill>
                  <a:schemeClr val="accent1"/>
                </a:solidFill>
              </a:rPr>
              <a:t> </a:t>
            </a:r>
            <a:r>
              <a:rPr lang="en-US" sz="2400" dirty="0" err="1">
                <a:solidFill>
                  <a:schemeClr val="accent1"/>
                </a:solidFill>
              </a:rPr>
              <a:t>ngọc</a:t>
            </a:r>
            <a:r>
              <a:rPr lang="en-US" sz="2400" dirty="0">
                <a:solidFill>
                  <a:schemeClr val="accent1"/>
                </a:solidFill>
              </a:rPr>
              <a:t> hay </a:t>
            </a:r>
            <a:r>
              <a:rPr lang="en-US" sz="2400" dirty="0" err="1">
                <a:solidFill>
                  <a:schemeClr val="accent1"/>
                </a:solidFill>
              </a:rPr>
              <a:t>quyền</a:t>
            </a:r>
            <a:r>
              <a:rPr lang="en-US" sz="2400" dirty="0">
                <a:solidFill>
                  <a:schemeClr val="accent1"/>
                </a:solidFill>
              </a:rPr>
              <a:t> </a:t>
            </a:r>
            <a:r>
              <a:rPr lang="en-US" sz="2400" dirty="0" err="1">
                <a:solidFill>
                  <a:schemeClr val="accent1"/>
                </a:solidFill>
              </a:rPr>
              <a:t>thế</a:t>
            </a:r>
            <a:r>
              <a:rPr lang="en-US" sz="2400" dirty="0">
                <a:solidFill>
                  <a:schemeClr val="accent1"/>
                </a:solidFill>
              </a:rPr>
              <a:t> </a:t>
            </a:r>
            <a:r>
              <a:rPr lang="en-US" sz="2400" dirty="0" err="1">
                <a:solidFill>
                  <a:schemeClr val="accent1"/>
                </a:solidFill>
              </a:rPr>
              <a:t>mà</a:t>
            </a:r>
            <a:r>
              <a:rPr lang="en-US" sz="2400" dirty="0">
                <a:solidFill>
                  <a:schemeClr val="accent1"/>
                </a:solidFill>
              </a:rPr>
              <a:t> </a:t>
            </a:r>
            <a:r>
              <a:rPr lang="en-US" sz="2400" dirty="0" err="1">
                <a:solidFill>
                  <a:schemeClr val="accent1"/>
                </a:solidFill>
              </a:rPr>
              <a:t>ép</a:t>
            </a:r>
            <a:r>
              <a:rPr lang="en-US" sz="2400" dirty="0">
                <a:solidFill>
                  <a:schemeClr val="accent1"/>
                </a:solidFill>
              </a:rPr>
              <a:t> </a:t>
            </a:r>
            <a:r>
              <a:rPr lang="en-US" sz="2400" dirty="0" err="1">
                <a:solidFill>
                  <a:schemeClr val="accent1"/>
                </a:solidFill>
              </a:rPr>
              <a:t>mình</a:t>
            </a:r>
            <a:r>
              <a:rPr lang="en-US" sz="2400" dirty="0">
                <a:solidFill>
                  <a:schemeClr val="accent1"/>
                </a:solidFill>
              </a:rPr>
              <a:t> </a:t>
            </a:r>
            <a:r>
              <a:rPr lang="en-US" sz="2400" dirty="0" err="1">
                <a:solidFill>
                  <a:schemeClr val="accent1"/>
                </a:solidFill>
              </a:rPr>
              <a:t>viết</a:t>
            </a:r>
            <a:r>
              <a:rPr lang="en-US" sz="2400" dirty="0">
                <a:solidFill>
                  <a:schemeClr val="accent1"/>
                </a:solidFill>
              </a:rPr>
              <a:t> </a:t>
            </a:r>
            <a:r>
              <a:rPr lang="en-US" sz="2400" dirty="0" err="1">
                <a:solidFill>
                  <a:schemeClr val="accent1"/>
                </a:solidFill>
              </a:rPr>
              <a:t>câu</a:t>
            </a:r>
            <a:r>
              <a:rPr lang="en-US" sz="2400" dirty="0">
                <a:solidFill>
                  <a:schemeClr val="accent1"/>
                </a:solidFill>
              </a:rPr>
              <a:t> </a:t>
            </a:r>
            <a:r>
              <a:rPr lang="en-US" sz="2400" dirty="0" err="1">
                <a:solidFill>
                  <a:schemeClr val="accent1"/>
                </a:solidFill>
              </a:rPr>
              <a:t>đối</a:t>
            </a:r>
            <a:r>
              <a:rPr lang="en-US" sz="2400" dirty="0">
                <a:solidFill>
                  <a:schemeClr val="accent1"/>
                </a:solidFill>
              </a:rPr>
              <a:t> </a:t>
            </a:r>
            <a:r>
              <a:rPr lang="en-US" sz="2400" dirty="0" err="1">
                <a:solidFill>
                  <a:schemeClr val="accent1"/>
                </a:solidFill>
              </a:rPr>
              <a:t>bao</a:t>
            </a:r>
            <a:r>
              <a:rPr lang="en-US" sz="2400" dirty="0">
                <a:solidFill>
                  <a:schemeClr val="accent1"/>
                </a:solidFill>
              </a:rPr>
              <a:t> </a:t>
            </a:r>
            <a:r>
              <a:rPr lang="en-US" sz="2400" dirty="0" err="1">
                <a:solidFill>
                  <a:schemeClr val="accent1"/>
                </a:solidFill>
              </a:rPr>
              <a:t>giờ</a:t>
            </a:r>
            <a:r>
              <a:rPr lang="en-US" sz="2400" dirty="0">
                <a:solidFill>
                  <a:schemeClr val="accent1"/>
                </a:solidFill>
              </a:rPr>
              <a:t>. </a:t>
            </a:r>
          </a:p>
        </p:txBody>
      </p:sp>
      <p:sp>
        <p:nvSpPr>
          <p:cNvPr id="57" name="Rectangle 56"/>
          <p:cNvSpPr/>
          <p:nvPr/>
        </p:nvSpPr>
        <p:spPr>
          <a:xfrm>
            <a:off x="313698" y="2787774"/>
            <a:ext cx="8362758" cy="707886"/>
          </a:xfrm>
          <a:prstGeom prst="rect">
            <a:avLst/>
          </a:prstGeom>
        </p:spPr>
        <p:txBody>
          <a:bodyPr wrap="square">
            <a:spAutoFit/>
          </a:bodyPr>
          <a:lstStyle/>
          <a:p>
            <a:r>
              <a:rPr lang="en-US" sz="2000" dirty="0" err="1">
                <a:latin typeface="Times New Roman" panose="02020603050405020304" pitchFamily="18" charset="0"/>
                <a:ea typeface="Calibri" panose="020F0502020204030204" pitchFamily="34" charset="0"/>
              </a:rPr>
              <a:t>Câu</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văn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thay</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thế</a:t>
            </a:r>
            <a:r>
              <a:rPr lang="en-US" sz="2000" dirty="0">
                <a:latin typeface="Times New Roman" panose="02020603050405020304" pitchFamily="18" charset="0"/>
                <a:ea typeface="Calibri" panose="020F0502020204030204" pitchFamily="34" charset="0"/>
              </a:rPr>
              <a:t>: Ta </a:t>
            </a:r>
            <a:r>
              <a:rPr lang="en-US" sz="2000" b="1" dirty="0" err="1">
                <a:latin typeface="Times New Roman" panose="02020603050405020304" pitchFamily="18" charset="0"/>
                <a:ea typeface="Calibri" panose="020F0502020204030204" pitchFamily="34" charset="0"/>
              </a:rPr>
              <a:t>suốt</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một</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đời</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không</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vì</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vàng</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ngọc</a:t>
            </a:r>
            <a:r>
              <a:rPr lang="en-US" sz="2000" dirty="0">
                <a:latin typeface="Times New Roman" panose="02020603050405020304" pitchFamily="18" charset="0"/>
                <a:ea typeface="Calibri" panose="020F0502020204030204" pitchFamily="34" charset="0"/>
              </a:rPr>
              <a:t> hay </a:t>
            </a:r>
            <a:r>
              <a:rPr lang="en-US" sz="2000" b="1" dirty="0" err="1">
                <a:latin typeface="Times New Roman" panose="02020603050405020304" pitchFamily="18" charset="0"/>
                <a:ea typeface="Calibri" panose="020F0502020204030204" pitchFamily="34" charset="0"/>
              </a:rPr>
              <a:t>địa</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vị</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lớn</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sức</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mạnh</a:t>
            </a:r>
            <a:r>
              <a:rPr lang="en-US" sz="2000" b="1"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mà</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ép</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mình</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viết</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câu</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đối</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bao</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giờ</a:t>
            </a:r>
            <a:r>
              <a:rPr lang="en-US" sz="2000" dirty="0">
                <a:latin typeface="Times New Roman" panose="02020603050405020304" pitchFamily="18" charset="0"/>
                <a:ea typeface="Calibri" panose="020F0502020204030204" pitchFamily="34" charset="0"/>
              </a:rPr>
              <a:t>.</a:t>
            </a:r>
            <a:endParaRPr lang="en-US" sz="2800" dirty="0"/>
          </a:p>
        </p:txBody>
      </p:sp>
      <p:sp>
        <p:nvSpPr>
          <p:cNvPr id="58" name="Rectangle 57"/>
          <p:cNvSpPr/>
          <p:nvPr/>
        </p:nvSpPr>
        <p:spPr>
          <a:xfrm>
            <a:off x="313520" y="3579862"/>
            <a:ext cx="8208912" cy="1154162"/>
          </a:xfrm>
          <a:prstGeom prst="rect">
            <a:avLst/>
          </a:prstGeom>
        </p:spPr>
        <p:txBody>
          <a:bodyPr wrap="square">
            <a:spAutoFit/>
          </a:bodyPr>
          <a:lstStyle/>
          <a:p>
            <a:pPr algn="just">
              <a:lnSpc>
                <a:spcPct val="115000"/>
              </a:lnSpc>
              <a:spcAft>
                <a:spcPts val="800"/>
              </a:spcAft>
            </a:pPr>
            <a:r>
              <a:rPr lang="en-US" sz="2000" b="1"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xét</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Mất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trang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diễn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đạt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dài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dòng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phù</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hoài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cổ</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trang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Huấn</a:t>
            </a:r>
            <a:r>
              <a:rPr lang="en-US" sz="2000" dirty="0">
                <a:latin typeface="Times New Roman" panose="02020603050405020304" pitchFamily="18" charset="0"/>
                <a:ea typeface="Calibri" panose="020F0502020204030204" pitchFamily="34" charset="0"/>
                <a:cs typeface="Times New Roman" panose="02020603050405020304" pitchFamily="18" charset="0"/>
              </a:rPr>
              <a:t> Cao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cũng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cổ</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xưa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cổ</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điển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27649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6">
                                            <p:txEl>
                                              <p:pRg st="0" end="0"/>
                                            </p:txEl>
                                          </p:spTgt>
                                        </p:tgtEl>
                                        <p:attrNameLst>
                                          <p:attrName>style.visibility</p:attrName>
                                        </p:attrNameLst>
                                      </p:cBhvr>
                                      <p:to>
                                        <p:strVal val="visible"/>
                                      </p:to>
                                    </p:set>
                                    <p:anim calcmode="lin" valueType="num">
                                      <p:cBhvr additive="base">
                                        <p:cTn id="7" dur="500" fill="hold"/>
                                        <p:tgtEl>
                                          <p:spTgt spid="5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wipe(down)">
                                      <p:cBhvr>
                                        <p:cTn id="13" dur="500"/>
                                        <p:tgtEl>
                                          <p:spTgt spid="5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7">
                                            <p:txEl>
                                              <p:pRg st="0" end="0"/>
                                            </p:txEl>
                                          </p:spTgt>
                                        </p:tgtEl>
                                        <p:attrNameLst>
                                          <p:attrName>style.visibility</p:attrName>
                                        </p:attrNameLst>
                                      </p:cBhvr>
                                      <p:to>
                                        <p:strVal val="visible"/>
                                      </p:to>
                                    </p:set>
                                    <p:animEffect transition="in" filter="barn(inVertical)">
                                      <p:cBhvr>
                                        <p:cTn id="18" dur="500"/>
                                        <p:tgtEl>
                                          <p:spTgt spid="5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8">
                                            <p:txEl>
                                              <p:pRg st="0" end="0"/>
                                            </p:txEl>
                                          </p:spTgt>
                                        </p:tgtEl>
                                        <p:attrNameLst>
                                          <p:attrName>style.visibility</p:attrName>
                                        </p:attrNameLst>
                                      </p:cBhvr>
                                      <p:to>
                                        <p:strVal val="visible"/>
                                      </p:to>
                                    </p:set>
                                    <p:animEffect transition="in" filter="fade">
                                      <p:cBhvr>
                                        <p:cTn id="23" dur="1000"/>
                                        <p:tgtEl>
                                          <p:spTgt spid="58">
                                            <p:txEl>
                                              <p:pRg st="0" end="0"/>
                                            </p:txEl>
                                          </p:spTgt>
                                        </p:tgtEl>
                                      </p:cBhvr>
                                    </p:animEffect>
                                    <p:anim calcmode="lin" valueType="num">
                                      <p:cBhvr>
                                        <p:cTn id="24" dur="1000" fill="hold"/>
                                        <p:tgtEl>
                                          <p:spTgt spid="58">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5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Oval 44"/>
          <p:cNvSpPr>
            <a:spLocks noChangeArrowheads="1"/>
          </p:cNvSpPr>
          <p:nvPr/>
        </p:nvSpPr>
        <p:spPr bwMode="auto">
          <a:xfrm>
            <a:off x="5487987" y="2551112"/>
            <a:ext cx="249237" cy="254000"/>
          </a:xfrm>
          <a:prstGeom prst="ellipse">
            <a:avLst/>
          </a:pr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sym typeface="宋体" pitchFamily="2" charset="-122"/>
            </a:endParaRPr>
          </a:p>
        </p:txBody>
      </p:sp>
      <p:sp>
        <p:nvSpPr>
          <p:cNvPr id="42" name="Oval 45"/>
          <p:cNvSpPr>
            <a:spLocks noChangeArrowheads="1"/>
          </p:cNvSpPr>
          <p:nvPr/>
        </p:nvSpPr>
        <p:spPr bwMode="auto">
          <a:xfrm>
            <a:off x="5487987" y="3803649"/>
            <a:ext cx="249237" cy="254000"/>
          </a:xfrm>
          <a:prstGeom prst="ellipse">
            <a:avLst/>
          </a:prstGeom>
          <a:solidFill>
            <a:schemeClr val="accent4"/>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sym typeface="宋体" pitchFamily="2" charset="-122"/>
            </a:endParaRPr>
          </a:p>
        </p:txBody>
      </p:sp>
      <p:sp>
        <p:nvSpPr>
          <p:cNvPr id="43" name="Oval 46"/>
          <p:cNvSpPr>
            <a:spLocks noChangeArrowheads="1"/>
          </p:cNvSpPr>
          <p:nvPr/>
        </p:nvSpPr>
        <p:spPr bwMode="auto">
          <a:xfrm>
            <a:off x="5487987" y="3387724"/>
            <a:ext cx="249237" cy="249238"/>
          </a:xfrm>
          <a:prstGeom prst="ellipse">
            <a:avLst/>
          </a:prstGeom>
          <a:solidFill>
            <a:schemeClr val="accent3"/>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sym typeface="宋体" pitchFamily="2" charset="-122"/>
            </a:endParaRPr>
          </a:p>
        </p:txBody>
      </p:sp>
      <p:sp>
        <p:nvSpPr>
          <p:cNvPr id="44" name="Oval 47"/>
          <p:cNvSpPr>
            <a:spLocks noChangeArrowheads="1"/>
          </p:cNvSpPr>
          <p:nvPr/>
        </p:nvSpPr>
        <p:spPr bwMode="auto">
          <a:xfrm>
            <a:off x="5487987" y="2971799"/>
            <a:ext cx="249237" cy="249238"/>
          </a:xfrm>
          <a:prstGeom prst="ellipse">
            <a:avLst/>
          </a:pr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sym typeface="宋体" pitchFamily="2" charset="-122"/>
            </a:endParaRPr>
          </a:p>
        </p:txBody>
      </p:sp>
      <p:grpSp>
        <p:nvGrpSpPr>
          <p:cNvPr id="58" name="组合 57"/>
          <p:cNvGrpSpPr/>
          <p:nvPr/>
        </p:nvGrpSpPr>
        <p:grpSpPr>
          <a:xfrm>
            <a:off x="440530" y="1144378"/>
            <a:ext cx="3235325" cy="2927350"/>
            <a:chOff x="1609724" y="1346199"/>
            <a:chExt cx="3235325" cy="2927350"/>
          </a:xfrm>
        </p:grpSpPr>
        <p:sp>
          <p:nvSpPr>
            <p:cNvPr id="45" name="Freeform 78"/>
            <p:cNvSpPr>
              <a:spLocks noChangeArrowheads="1"/>
            </p:cNvSpPr>
            <p:nvPr/>
          </p:nvSpPr>
          <p:spPr bwMode="auto">
            <a:xfrm>
              <a:off x="3003549" y="2335212"/>
              <a:ext cx="1841500" cy="1938337"/>
            </a:xfrm>
            <a:custGeom>
              <a:avLst/>
              <a:gdLst>
                <a:gd name="T0" fmla="*/ 340 w 341"/>
                <a:gd name="T1" fmla="*/ 0 h 359"/>
                <a:gd name="T2" fmla="*/ 294 w 341"/>
                <a:gd name="T3" fmla="*/ 0 h 359"/>
                <a:gd name="T4" fmla="*/ 294 w 341"/>
                <a:gd name="T5" fmla="*/ 18 h 359"/>
                <a:gd name="T6" fmla="*/ 0 w 341"/>
                <a:gd name="T7" fmla="*/ 313 h 359"/>
                <a:gd name="T8" fmla="*/ 0 w 341"/>
                <a:gd name="T9" fmla="*/ 359 h 359"/>
                <a:gd name="T10" fmla="*/ 341 w 341"/>
                <a:gd name="T11" fmla="*/ 18 h 359"/>
                <a:gd name="T12" fmla="*/ 340 w 341"/>
                <a:gd name="T13" fmla="*/ 0 h 359"/>
                <a:gd name="T14" fmla="*/ 0 60000 65536"/>
                <a:gd name="T15" fmla="*/ 0 60000 65536"/>
                <a:gd name="T16" fmla="*/ 0 60000 65536"/>
                <a:gd name="T17" fmla="*/ 0 60000 65536"/>
                <a:gd name="T18" fmla="*/ 0 60000 65536"/>
                <a:gd name="T19" fmla="*/ 0 60000 65536"/>
                <a:gd name="T20" fmla="*/ 0 60000 65536"/>
                <a:gd name="T21" fmla="*/ 0 w 341"/>
                <a:gd name="T22" fmla="*/ 0 h 359"/>
                <a:gd name="T23" fmla="*/ 341 w 341"/>
                <a:gd name="T24" fmla="*/ 359 h 3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1" h="359">
                  <a:moveTo>
                    <a:pt x="340" y="0"/>
                  </a:moveTo>
                  <a:cubicBezTo>
                    <a:pt x="294" y="0"/>
                    <a:pt x="294" y="0"/>
                    <a:pt x="294" y="0"/>
                  </a:cubicBezTo>
                  <a:cubicBezTo>
                    <a:pt x="294" y="6"/>
                    <a:pt x="294" y="12"/>
                    <a:pt x="294" y="18"/>
                  </a:cubicBezTo>
                  <a:cubicBezTo>
                    <a:pt x="294" y="181"/>
                    <a:pt x="162" y="313"/>
                    <a:pt x="0" y="313"/>
                  </a:cubicBezTo>
                  <a:cubicBezTo>
                    <a:pt x="0" y="359"/>
                    <a:pt x="0" y="359"/>
                    <a:pt x="0" y="359"/>
                  </a:cubicBezTo>
                  <a:cubicBezTo>
                    <a:pt x="188" y="359"/>
                    <a:pt x="341" y="206"/>
                    <a:pt x="341" y="18"/>
                  </a:cubicBezTo>
                  <a:cubicBezTo>
                    <a:pt x="341" y="12"/>
                    <a:pt x="341" y="6"/>
                    <a:pt x="340" y="0"/>
                  </a:cubicBezTo>
                  <a:close/>
                </a:path>
              </a:pathLst>
            </a:custGeom>
            <a:solidFill>
              <a:schemeClr val="accent4"/>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sym typeface="宋体" pitchFamily="2" charset="-122"/>
              </a:endParaRPr>
            </a:p>
          </p:txBody>
        </p:sp>
        <p:sp>
          <p:nvSpPr>
            <p:cNvPr id="46" name="Freeform 79"/>
            <p:cNvSpPr>
              <a:spLocks noChangeArrowheads="1"/>
            </p:cNvSpPr>
            <p:nvPr/>
          </p:nvSpPr>
          <p:spPr bwMode="auto">
            <a:xfrm>
              <a:off x="1917699" y="1346199"/>
              <a:ext cx="2165350" cy="2171700"/>
            </a:xfrm>
            <a:custGeom>
              <a:avLst/>
              <a:gdLst>
                <a:gd name="T0" fmla="*/ 355 w 401"/>
                <a:gd name="T1" fmla="*/ 182 h 402"/>
                <a:gd name="T2" fmla="*/ 356 w 401"/>
                <a:gd name="T3" fmla="*/ 201 h 402"/>
                <a:gd name="T4" fmla="*/ 201 w 401"/>
                <a:gd name="T5" fmla="*/ 356 h 402"/>
                <a:gd name="T6" fmla="*/ 45 w 401"/>
                <a:gd name="T7" fmla="*/ 201 h 402"/>
                <a:gd name="T8" fmla="*/ 201 w 401"/>
                <a:gd name="T9" fmla="*/ 46 h 402"/>
                <a:gd name="T10" fmla="*/ 267 w 401"/>
                <a:gd name="T11" fmla="*/ 61 h 402"/>
                <a:gd name="T12" fmla="*/ 288 w 401"/>
                <a:gd name="T13" fmla="*/ 20 h 402"/>
                <a:gd name="T14" fmla="*/ 201 w 401"/>
                <a:gd name="T15" fmla="*/ 0 h 402"/>
                <a:gd name="T16" fmla="*/ 0 w 401"/>
                <a:gd name="T17" fmla="*/ 201 h 402"/>
                <a:gd name="T18" fmla="*/ 201 w 401"/>
                <a:gd name="T19" fmla="*/ 402 h 402"/>
                <a:gd name="T20" fmla="*/ 401 w 401"/>
                <a:gd name="T21" fmla="*/ 201 h 402"/>
                <a:gd name="T22" fmla="*/ 400 w 401"/>
                <a:gd name="T23" fmla="*/ 182 h 402"/>
                <a:gd name="T24" fmla="*/ 355 w 401"/>
                <a:gd name="T25" fmla="*/ 182 h 4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1"/>
                <a:gd name="T40" fmla="*/ 0 h 402"/>
                <a:gd name="T41" fmla="*/ 401 w 401"/>
                <a:gd name="T42" fmla="*/ 402 h 4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1" h="402">
                  <a:moveTo>
                    <a:pt x="355" y="182"/>
                  </a:moveTo>
                  <a:cubicBezTo>
                    <a:pt x="355" y="189"/>
                    <a:pt x="356" y="195"/>
                    <a:pt x="356" y="201"/>
                  </a:cubicBezTo>
                  <a:cubicBezTo>
                    <a:pt x="356" y="287"/>
                    <a:pt x="286" y="356"/>
                    <a:pt x="201" y="356"/>
                  </a:cubicBezTo>
                  <a:cubicBezTo>
                    <a:pt x="115" y="356"/>
                    <a:pt x="45" y="287"/>
                    <a:pt x="45" y="201"/>
                  </a:cubicBezTo>
                  <a:cubicBezTo>
                    <a:pt x="45" y="115"/>
                    <a:pt x="115" y="46"/>
                    <a:pt x="201" y="46"/>
                  </a:cubicBezTo>
                  <a:cubicBezTo>
                    <a:pt x="224" y="46"/>
                    <a:pt x="247" y="51"/>
                    <a:pt x="267" y="61"/>
                  </a:cubicBezTo>
                  <a:cubicBezTo>
                    <a:pt x="288" y="20"/>
                    <a:pt x="288" y="20"/>
                    <a:pt x="288" y="20"/>
                  </a:cubicBezTo>
                  <a:cubicBezTo>
                    <a:pt x="262" y="7"/>
                    <a:pt x="232" y="0"/>
                    <a:pt x="201" y="0"/>
                  </a:cubicBezTo>
                  <a:cubicBezTo>
                    <a:pt x="90" y="0"/>
                    <a:pt x="0" y="90"/>
                    <a:pt x="0" y="201"/>
                  </a:cubicBezTo>
                  <a:cubicBezTo>
                    <a:pt x="0" y="312"/>
                    <a:pt x="90" y="402"/>
                    <a:pt x="201" y="402"/>
                  </a:cubicBezTo>
                  <a:cubicBezTo>
                    <a:pt x="311" y="402"/>
                    <a:pt x="401" y="312"/>
                    <a:pt x="401" y="201"/>
                  </a:cubicBezTo>
                  <a:cubicBezTo>
                    <a:pt x="401" y="195"/>
                    <a:pt x="401" y="189"/>
                    <a:pt x="400" y="182"/>
                  </a:cubicBezTo>
                  <a:lnTo>
                    <a:pt x="355" y="182"/>
                  </a:lnTo>
                  <a:close/>
                </a:path>
              </a:pathLst>
            </a:custGeom>
            <a:solidFill>
              <a:schemeClr val="accent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sym typeface="宋体" pitchFamily="2" charset="-122"/>
              </a:endParaRPr>
            </a:p>
          </p:txBody>
        </p:sp>
        <p:sp>
          <p:nvSpPr>
            <p:cNvPr id="47" name="Freeform 80"/>
            <p:cNvSpPr>
              <a:spLocks noChangeArrowheads="1"/>
            </p:cNvSpPr>
            <p:nvPr/>
          </p:nvSpPr>
          <p:spPr bwMode="auto">
            <a:xfrm>
              <a:off x="1663699" y="1454149"/>
              <a:ext cx="2673350" cy="2317750"/>
            </a:xfrm>
            <a:custGeom>
              <a:avLst/>
              <a:gdLst>
                <a:gd name="T0" fmla="*/ 448 w 495"/>
                <a:gd name="T1" fmla="*/ 163 h 429"/>
                <a:gd name="T2" fmla="*/ 449 w 495"/>
                <a:gd name="T3" fmla="*/ 181 h 429"/>
                <a:gd name="T4" fmla="*/ 248 w 495"/>
                <a:gd name="T5" fmla="*/ 382 h 429"/>
                <a:gd name="T6" fmla="*/ 46 w 495"/>
                <a:gd name="T7" fmla="*/ 181 h 429"/>
                <a:gd name="T8" fmla="*/ 112 w 495"/>
                <a:gd name="T9" fmla="*/ 32 h 429"/>
                <a:gd name="T10" fmla="*/ 79 w 495"/>
                <a:gd name="T11" fmla="*/ 0 h 429"/>
                <a:gd name="T12" fmla="*/ 0 w 495"/>
                <a:gd name="T13" fmla="*/ 181 h 429"/>
                <a:gd name="T14" fmla="*/ 248 w 495"/>
                <a:gd name="T15" fmla="*/ 429 h 429"/>
                <a:gd name="T16" fmla="*/ 495 w 495"/>
                <a:gd name="T17" fmla="*/ 181 h 429"/>
                <a:gd name="T18" fmla="*/ 495 w 495"/>
                <a:gd name="T19" fmla="*/ 163 h 429"/>
                <a:gd name="T20" fmla="*/ 448 w 495"/>
                <a:gd name="T21" fmla="*/ 163 h 4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5"/>
                <a:gd name="T34" fmla="*/ 0 h 429"/>
                <a:gd name="T35" fmla="*/ 495 w 495"/>
                <a:gd name="T36" fmla="*/ 429 h 4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5" h="429">
                  <a:moveTo>
                    <a:pt x="448" y="163"/>
                  </a:moveTo>
                  <a:cubicBezTo>
                    <a:pt x="448" y="169"/>
                    <a:pt x="449" y="175"/>
                    <a:pt x="449" y="181"/>
                  </a:cubicBezTo>
                  <a:cubicBezTo>
                    <a:pt x="449" y="292"/>
                    <a:pt x="359" y="382"/>
                    <a:pt x="248" y="382"/>
                  </a:cubicBezTo>
                  <a:cubicBezTo>
                    <a:pt x="136" y="382"/>
                    <a:pt x="46" y="292"/>
                    <a:pt x="46" y="181"/>
                  </a:cubicBezTo>
                  <a:cubicBezTo>
                    <a:pt x="46" y="122"/>
                    <a:pt x="72" y="69"/>
                    <a:pt x="112" y="32"/>
                  </a:cubicBezTo>
                  <a:cubicBezTo>
                    <a:pt x="79" y="0"/>
                    <a:pt x="79" y="0"/>
                    <a:pt x="79" y="0"/>
                  </a:cubicBezTo>
                  <a:cubicBezTo>
                    <a:pt x="30" y="45"/>
                    <a:pt x="0" y="109"/>
                    <a:pt x="0" y="181"/>
                  </a:cubicBezTo>
                  <a:cubicBezTo>
                    <a:pt x="0" y="318"/>
                    <a:pt x="111" y="429"/>
                    <a:pt x="248" y="429"/>
                  </a:cubicBezTo>
                  <a:cubicBezTo>
                    <a:pt x="384" y="429"/>
                    <a:pt x="495" y="318"/>
                    <a:pt x="495" y="181"/>
                  </a:cubicBezTo>
                  <a:cubicBezTo>
                    <a:pt x="495" y="175"/>
                    <a:pt x="495" y="169"/>
                    <a:pt x="495" y="163"/>
                  </a:cubicBezTo>
                  <a:lnTo>
                    <a:pt x="448" y="163"/>
                  </a:lnTo>
                  <a:close/>
                </a:path>
              </a:pathLst>
            </a:custGeom>
            <a:solidFill>
              <a:schemeClr val="accent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sym typeface="宋体" pitchFamily="2" charset="-122"/>
              </a:endParaRPr>
            </a:p>
          </p:txBody>
        </p:sp>
        <p:sp>
          <p:nvSpPr>
            <p:cNvPr id="48" name="Freeform 83"/>
            <p:cNvSpPr>
              <a:spLocks noChangeArrowheads="1"/>
            </p:cNvSpPr>
            <p:nvPr/>
          </p:nvSpPr>
          <p:spPr bwMode="auto">
            <a:xfrm>
              <a:off x="1609724" y="2335212"/>
              <a:ext cx="2981325" cy="1685925"/>
            </a:xfrm>
            <a:custGeom>
              <a:avLst/>
              <a:gdLst>
                <a:gd name="T0" fmla="*/ 505 w 552"/>
                <a:gd name="T1" fmla="*/ 0 h 312"/>
                <a:gd name="T2" fmla="*/ 506 w 552"/>
                <a:gd name="T3" fmla="*/ 18 h 312"/>
                <a:gd name="T4" fmla="*/ 258 w 552"/>
                <a:gd name="T5" fmla="*/ 266 h 312"/>
                <a:gd name="T6" fmla="*/ 40 w 552"/>
                <a:gd name="T7" fmla="*/ 138 h 312"/>
                <a:gd name="T8" fmla="*/ 0 w 552"/>
                <a:gd name="T9" fmla="*/ 160 h 312"/>
                <a:gd name="T10" fmla="*/ 258 w 552"/>
                <a:gd name="T11" fmla="*/ 312 h 312"/>
                <a:gd name="T12" fmla="*/ 552 w 552"/>
                <a:gd name="T13" fmla="*/ 18 h 312"/>
                <a:gd name="T14" fmla="*/ 551 w 552"/>
                <a:gd name="T15" fmla="*/ 0 h 312"/>
                <a:gd name="T16" fmla="*/ 505 w 552"/>
                <a:gd name="T17" fmla="*/ 0 h 3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2"/>
                <a:gd name="T28" fmla="*/ 0 h 312"/>
                <a:gd name="T29" fmla="*/ 552 w 552"/>
                <a:gd name="T30" fmla="*/ 312 h 3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2" h="312">
                  <a:moveTo>
                    <a:pt x="505" y="0"/>
                  </a:moveTo>
                  <a:cubicBezTo>
                    <a:pt x="505" y="6"/>
                    <a:pt x="506" y="12"/>
                    <a:pt x="506" y="18"/>
                  </a:cubicBezTo>
                  <a:cubicBezTo>
                    <a:pt x="506" y="155"/>
                    <a:pt x="395" y="266"/>
                    <a:pt x="258" y="266"/>
                  </a:cubicBezTo>
                  <a:cubicBezTo>
                    <a:pt x="164" y="266"/>
                    <a:pt x="82" y="214"/>
                    <a:pt x="40" y="138"/>
                  </a:cubicBezTo>
                  <a:cubicBezTo>
                    <a:pt x="0" y="160"/>
                    <a:pt x="0" y="160"/>
                    <a:pt x="0" y="160"/>
                  </a:cubicBezTo>
                  <a:cubicBezTo>
                    <a:pt x="50" y="251"/>
                    <a:pt x="146" y="312"/>
                    <a:pt x="258" y="312"/>
                  </a:cubicBezTo>
                  <a:cubicBezTo>
                    <a:pt x="420" y="312"/>
                    <a:pt x="552" y="180"/>
                    <a:pt x="552" y="18"/>
                  </a:cubicBezTo>
                  <a:cubicBezTo>
                    <a:pt x="552" y="12"/>
                    <a:pt x="552" y="6"/>
                    <a:pt x="551" y="0"/>
                  </a:cubicBezTo>
                  <a:lnTo>
                    <a:pt x="505" y="0"/>
                  </a:lnTo>
                  <a:close/>
                </a:path>
              </a:pathLst>
            </a:custGeom>
            <a:solidFill>
              <a:schemeClr val="accent3"/>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sym typeface="宋体" pitchFamily="2" charset="-122"/>
              </a:endParaRPr>
            </a:p>
          </p:txBody>
        </p:sp>
      </p:grpSp>
      <p:sp>
        <p:nvSpPr>
          <p:cNvPr id="53" name="TextBox 682"/>
          <p:cNvSpPr>
            <a:spLocks noChangeArrowheads="1"/>
          </p:cNvSpPr>
          <p:nvPr/>
        </p:nvSpPr>
        <p:spPr bwMode="auto">
          <a:xfrm>
            <a:off x="5429249" y="1409699"/>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sz="2800" dirty="0">
              <a:solidFill>
                <a:srgbClr val="7F7F7F"/>
              </a:solidFill>
              <a:latin typeface="微软雅黑" pitchFamily="34" charset="-122"/>
              <a:ea typeface="微软雅黑" pitchFamily="34" charset="-122"/>
              <a:sym typeface="Arial" pitchFamily="34" charset="0"/>
            </a:endParaRPr>
          </a:p>
        </p:txBody>
      </p:sp>
      <p:sp>
        <p:nvSpPr>
          <p:cNvPr id="3" name="Rectangle 2"/>
          <p:cNvSpPr/>
          <p:nvPr/>
        </p:nvSpPr>
        <p:spPr>
          <a:xfrm>
            <a:off x="3923928" y="972218"/>
            <a:ext cx="4361944" cy="1578894"/>
          </a:xfrm>
          <a:prstGeom prst="rect">
            <a:avLst/>
          </a:prstGeom>
        </p:spPr>
        <p:txBody>
          <a:bodyPr wrap="square">
            <a:spAutoFit/>
          </a:bodyPr>
          <a:lstStyle/>
          <a:p>
            <a:pPr algn="just">
              <a:lnSpc>
                <a:spcPct val="115000"/>
              </a:lnSpc>
              <a:spcAft>
                <a:spcPts val="800"/>
              </a:spcAft>
            </a:pPr>
            <a:r>
              <a:rPr lang="en-US" sz="28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Dựa</a:t>
            </a:r>
            <a:r>
              <a:rPr lang="en-US" sz="28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nêu</a:t>
            </a:r>
            <a:r>
              <a:rPr lang="en-US" sz="28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sử</a:t>
            </a:r>
            <a:r>
              <a:rPr lang="en-US" sz="28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Hán</a:t>
            </a:r>
            <a:r>
              <a:rPr lang="en-US" sz="28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nêu</a:t>
            </a:r>
            <a:r>
              <a:rPr lang="en-US" sz="28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59418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500" fill="hold"/>
                                        <p:tgtEl>
                                          <p:spTgt spid="58"/>
                                        </p:tgtEl>
                                        <p:attrNameLst>
                                          <p:attrName>ppt_w</p:attrName>
                                        </p:attrNameLst>
                                      </p:cBhvr>
                                      <p:tavLst>
                                        <p:tav tm="0">
                                          <p:val>
                                            <p:fltVal val="0"/>
                                          </p:val>
                                        </p:tav>
                                        <p:tav tm="100000">
                                          <p:val>
                                            <p:strVal val="#ppt_w"/>
                                          </p:val>
                                        </p:tav>
                                      </p:tavLst>
                                    </p:anim>
                                    <p:anim calcmode="lin" valueType="num">
                                      <p:cBhvr>
                                        <p:cTn id="8" dur="500" fill="hold"/>
                                        <p:tgtEl>
                                          <p:spTgt spid="58"/>
                                        </p:tgtEl>
                                        <p:attrNameLst>
                                          <p:attrName>ppt_h</p:attrName>
                                        </p:attrNameLst>
                                      </p:cBhvr>
                                      <p:tavLst>
                                        <p:tav tm="0">
                                          <p:val>
                                            <p:fltVal val="0"/>
                                          </p:val>
                                        </p:tav>
                                        <p:tav tm="100000">
                                          <p:val>
                                            <p:strVal val="#ppt_h"/>
                                          </p:val>
                                        </p:tav>
                                      </p:tavLst>
                                    </p:anim>
                                    <p:animEffect transition="in" filter="fade">
                                      <p:cBhvr>
                                        <p:cTn id="9" dur="500"/>
                                        <p:tgtEl>
                                          <p:spTgt spid="58"/>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500" tmFilter="0, 0; .2, .5; .8, .5; 1, 0"/>
                                        <p:tgtEl>
                                          <p:spTgt spid="58"/>
                                        </p:tgtEl>
                                      </p:cBhvr>
                                    </p:animEffect>
                                    <p:animScale>
                                      <p:cBhvr>
                                        <p:cTn id="13" dur="250" autoRev="1" fill="hold"/>
                                        <p:tgtEl>
                                          <p:spTgt spid="58"/>
                                        </p:tgtEl>
                                      </p:cBhvr>
                                      <p:by x="105000" y="105000"/>
                                    </p:animScale>
                                  </p:childTnLst>
                                </p:cTn>
                              </p:par>
                            </p:childTnLst>
                          </p:cTn>
                        </p:par>
                        <p:par>
                          <p:cTn id="14" fill="hold">
                            <p:stCondLst>
                              <p:cond delay="1000"/>
                            </p:stCondLst>
                            <p:childTnLst>
                              <p:par>
                                <p:cTn id="15" presetID="41" presetClass="entr" presetSubtype="0" fill="hold" grpId="0" nodeType="afterEffect" nodePh="1">
                                  <p:stCondLst>
                                    <p:cond delay="0"/>
                                  </p:stCondLst>
                                  <p:endCondLst>
                                    <p:cond evt="begin" delay="0">
                                      <p:tn val="15"/>
                                    </p:cond>
                                  </p:endCondLst>
                                  <p:iterate type="lt">
                                    <p:tmPct val="10000"/>
                                  </p:iterate>
                                  <p:childTnLst>
                                    <p:set>
                                      <p:cBhvr>
                                        <p:cTn id="16" dur="1" fill="hold">
                                          <p:stCondLst>
                                            <p:cond delay="0"/>
                                          </p:stCondLst>
                                        </p:cTn>
                                        <p:tgtEl>
                                          <p:spTgt spid="53"/>
                                        </p:tgtEl>
                                        <p:attrNameLst>
                                          <p:attrName>style.visibility</p:attrName>
                                        </p:attrNameLst>
                                      </p:cBhvr>
                                      <p:to>
                                        <p:strVal val="visible"/>
                                      </p:to>
                                    </p:set>
                                    <p:anim calcmode="lin" valueType="num">
                                      <p:cBhvr>
                                        <p:cTn id="17" dur="500" fill="hold"/>
                                        <p:tgtEl>
                                          <p:spTgt spid="53"/>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53"/>
                                        </p:tgtEl>
                                        <p:attrNameLst>
                                          <p:attrName>ppt_y</p:attrName>
                                        </p:attrNameLst>
                                      </p:cBhvr>
                                      <p:tavLst>
                                        <p:tav tm="0">
                                          <p:val>
                                            <p:strVal val="#ppt_y"/>
                                          </p:val>
                                        </p:tav>
                                        <p:tav tm="100000">
                                          <p:val>
                                            <p:strVal val="#ppt_y"/>
                                          </p:val>
                                        </p:tav>
                                      </p:tavLst>
                                    </p:anim>
                                    <p:anim calcmode="lin" valueType="num">
                                      <p:cBhvr>
                                        <p:cTn id="19" dur="500" fill="hold"/>
                                        <p:tgtEl>
                                          <p:spTgt spid="53"/>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53"/>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53"/>
                                        </p:tgtEl>
                                      </p:cBhvr>
                                    </p:animEffect>
                                  </p:childTnLst>
                                </p:cTn>
                              </p:par>
                            </p:childTnLst>
                          </p:cTn>
                        </p:par>
                        <p:par>
                          <p:cTn id="22" fill="hold">
                            <p:stCondLst>
                              <p:cond delay="1500"/>
                            </p:stCondLst>
                            <p:childTnLst>
                              <p:par>
                                <p:cTn id="23" presetID="2" presetClass="entr" presetSubtype="4" fill="hold" grpId="0" nodeType="after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ppt_x"/>
                                          </p:val>
                                        </p:tav>
                                        <p:tav tm="100000">
                                          <p:val>
                                            <p:strVal val="#ppt_x"/>
                                          </p:val>
                                        </p:tav>
                                      </p:tavLst>
                                    </p:anim>
                                    <p:anim calcmode="lin" valueType="num">
                                      <p:cBhvr additive="base">
                                        <p:cTn id="26" dur="500" fill="hold"/>
                                        <p:tgtEl>
                                          <p:spTgt spid="4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additive="base">
                                        <p:cTn id="29" dur="500" fill="hold"/>
                                        <p:tgtEl>
                                          <p:spTgt spid="42"/>
                                        </p:tgtEl>
                                        <p:attrNameLst>
                                          <p:attrName>ppt_x</p:attrName>
                                        </p:attrNameLst>
                                      </p:cBhvr>
                                      <p:tavLst>
                                        <p:tav tm="0">
                                          <p:val>
                                            <p:strVal val="#ppt_x"/>
                                          </p:val>
                                        </p:tav>
                                        <p:tav tm="100000">
                                          <p:val>
                                            <p:strVal val="#ppt_x"/>
                                          </p:val>
                                        </p:tav>
                                      </p:tavLst>
                                    </p:anim>
                                    <p:anim calcmode="lin" valueType="num">
                                      <p:cBhvr additive="base">
                                        <p:cTn id="30" dur="500" fill="hold"/>
                                        <p:tgtEl>
                                          <p:spTgt spid="4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500" fill="hold"/>
                                        <p:tgtEl>
                                          <p:spTgt spid="43"/>
                                        </p:tgtEl>
                                        <p:attrNameLst>
                                          <p:attrName>ppt_x</p:attrName>
                                        </p:attrNameLst>
                                      </p:cBhvr>
                                      <p:tavLst>
                                        <p:tav tm="0">
                                          <p:val>
                                            <p:strVal val="#ppt_x"/>
                                          </p:val>
                                        </p:tav>
                                        <p:tav tm="100000">
                                          <p:val>
                                            <p:strVal val="#ppt_x"/>
                                          </p:val>
                                        </p:tav>
                                      </p:tavLst>
                                    </p:anim>
                                    <p:anim calcmode="lin" valueType="num">
                                      <p:cBhvr additive="base">
                                        <p:cTn id="34" dur="500" fill="hold"/>
                                        <p:tgtEl>
                                          <p:spTgt spid="4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additive="base">
                                        <p:cTn id="37" dur="500" fill="hold"/>
                                        <p:tgtEl>
                                          <p:spTgt spid="44"/>
                                        </p:tgtEl>
                                        <p:attrNameLst>
                                          <p:attrName>ppt_x</p:attrName>
                                        </p:attrNameLst>
                                      </p:cBhvr>
                                      <p:tavLst>
                                        <p:tav tm="0">
                                          <p:val>
                                            <p:strVal val="#ppt_x"/>
                                          </p:val>
                                        </p:tav>
                                        <p:tav tm="100000">
                                          <p:val>
                                            <p:strVal val="#ppt_x"/>
                                          </p:val>
                                        </p:tav>
                                      </p:tavLst>
                                    </p:anim>
                                    <p:anim calcmode="lin" valueType="num">
                                      <p:cBhvr additive="base">
                                        <p:cTn id="3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5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p:cNvSpPr>
            <a:spLocks noChangeArrowheads="1"/>
          </p:cNvSpPr>
          <p:nvPr/>
        </p:nvSpPr>
        <p:spPr bwMode="auto">
          <a:xfrm>
            <a:off x="3525837" y="1627981"/>
            <a:ext cx="2165350" cy="1082675"/>
          </a:xfrm>
          <a:custGeom>
            <a:avLst/>
            <a:gdLst>
              <a:gd name="T0" fmla="*/ 1053 w 1053"/>
              <a:gd name="T1" fmla="*/ 527 h 527"/>
              <a:gd name="T2" fmla="*/ 0 w 1053"/>
              <a:gd name="T3" fmla="*/ 527 h 527"/>
              <a:gd name="T4" fmla="*/ 526 w 1053"/>
              <a:gd name="T5" fmla="*/ 0 h 527"/>
              <a:gd name="T6" fmla="*/ 1053 w 1053"/>
              <a:gd name="T7" fmla="*/ 527 h 527"/>
              <a:gd name="T8" fmla="*/ 0 60000 65536"/>
              <a:gd name="T9" fmla="*/ 0 60000 65536"/>
              <a:gd name="T10" fmla="*/ 0 60000 65536"/>
              <a:gd name="T11" fmla="*/ 0 60000 65536"/>
              <a:gd name="T12" fmla="*/ 0 w 1053"/>
              <a:gd name="T13" fmla="*/ 0 h 527"/>
              <a:gd name="T14" fmla="*/ 1053 w 1053"/>
              <a:gd name="T15" fmla="*/ 527 h 527"/>
            </a:gdLst>
            <a:ahLst/>
            <a:cxnLst>
              <a:cxn ang="T8">
                <a:pos x="T0" y="T1"/>
              </a:cxn>
              <a:cxn ang="T9">
                <a:pos x="T2" y="T3"/>
              </a:cxn>
              <a:cxn ang="T10">
                <a:pos x="T4" y="T5"/>
              </a:cxn>
              <a:cxn ang="T11">
                <a:pos x="T6" y="T7"/>
              </a:cxn>
            </a:cxnLst>
            <a:rect l="T12" t="T13" r="T14" b="T15"/>
            <a:pathLst>
              <a:path w="1053" h="527">
                <a:moveTo>
                  <a:pt x="1053" y="527"/>
                </a:moveTo>
                <a:cubicBezTo>
                  <a:pt x="727" y="527"/>
                  <a:pt x="363" y="527"/>
                  <a:pt x="0" y="527"/>
                </a:cubicBezTo>
                <a:cubicBezTo>
                  <a:pt x="0" y="236"/>
                  <a:pt x="236" y="0"/>
                  <a:pt x="526" y="0"/>
                </a:cubicBezTo>
                <a:cubicBezTo>
                  <a:pt x="818" y="0"/>
                  <a:pt x="1053" y="236"/>
                  <a:pt x="1053" y="527"/>
                </a:cubicBezTo>
              </a:path>
            </a:pathLst>
          </a:custGeom>
          <a:solidFill>
            <a:schemeClr val="accent3"/>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sym typeface="宋体" pitchFamily="2" charset="-122"/>
            </a:endParaRPr>
          </a:p>
        </p:txBody>
      </p:sp>
      <p:sp>
        <p:nvSpPr>
          <p:cNvPr id="5" name="Freeform 8"/>
          <p:cNvSpPr>
            <a:spLocks noChangeArrowheads="1"/>
          </p:cNvSpPr>
          <p:nvPr/>
        </p:nvSpPr>
        <p:spPr bwMode="auto">
          <a:xfrm>
            <a:off x="5845175" y="1377156"/>
            <a:ext cx="2668587" cy="1333500"/>
          </a:xfrm>
          <a:custGeom>
            <a:avLst/>
            <a:gdLst>
              <a:gd name="T0" fmla="*/ 1298 w 1298"/>
              <a:gd name="T1" fmla="*/ 650 h 650"/>
              <a:gd name="T2" fmla="*/ 0 w 1298"/>
              <a:gd name="T3" fmla="*/ 650 h 650"/>
              <a:gd name="T4" fmla="*/ 649 w 1298"/>
              <a:gd name="T5" fmla="*/ 0 h 650"/>
              <a:gd name="T6" fmla="*/ 1298 w 1298"/>
              <a:gd name="T7" fmla="*/ 650 h 650"/>
              <a:gd name="T8" fmla="*/ 0 60000 65536"/>
              <a:gd name="T9" fmla="*/ 0 60000 65536"/>
              <a:gd name="T10" fmla="*/ 0 60000 65536"/>
              <a:gd name="T11" fmla="*/ 0 60000 65536"/>
              <a:gd name="T12" fmla="*/ 0 w 1298"/>
              <a:gd name="T13" fmla="*/ 0 h 650"/>
              <a:gd name="T14" fmla="*/ 1298 w 1298"/>
              <a:gd name="T15" fmla="*/ 650 h 650"/>
            </a:gdLst>
            <a:ahLst/>
            <a:cxnLst>
              <a:cxn ang="T8">
                <a:pos x="T0" y="T1"/>
              </a:cxn>
              <a:cxn ang="T9">
                <a:pos x="T2" y="T3"/>
              </a:cxn>
              <a:cxn ang="T10">
                <a:pos x="T4" y="T5"/>
              </a:cxn>
              <a:cxn ang="T11">
                <a:pos x="T6" y="T7"/>
              </a:cxn>
            </a:cxnLst>
            <a:rect l="T12" t="T13" r="T14" b="T15"/>
            <a:pathLst>
              <a:path w="1298" h="650">
                <a:moveTo>
                  <a:pt x="1298" y="650"/>
                </a:moveTo>
                <a:cubicBezTo>
                  <a:pt x="895" y="650"/>
                  <a:pt x="448" y="650"/>
                  <a:pt x="0" y="650"/>
                </a:cubicBezTo>
                <a:cubicBezTo>
                  <a:pt x="0" y="291"/>
                  <a:pt x="290" y="0"/>
                  <a:pt x="649" y="0"/>
                </a:cubicBezTo>
                <a:cubicBezTo>
                  <a:pt x="1008" y="0"/>
                  <a:pt x="1298" y="291"/>
                  <a:pt x="1298" y="650"/>
                </a:cubicBezTo>
              </a:path>
            </a:pathLst>
          </a:custGeom>
          <a:solidFill>
            <a:schemeClr val="accent4"/>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sym typeface="宋体" pitchFamily="2" charset="-122"/>
            </a:endParaRPr>
          </a:p>
        </p:txBody>
      </p:sp>
      <p:sp>
        <p:nvSpPr>
          <p:cNvPr id="6" name="Freeform 12"/>
          <p:cNvSpPr>
            <a:spLocks noChangeArrowheads="1"/>
          </p:cNvSpPr>
          <p:nvPr/>
        </p:nvSpPr>
        <p:spPr bwMode="auto">
          <a:xfrm>
            <a:off x="1825625" y="1937544"/>
            <a:ext cx="1547812" cy="773112"/>
          </a:xfrm>
          <a:custGeom>
            <a:avLst/>
            <a:gdLst>
              <a:gd name="T0" fmla="*/ 753 w 753"/>
              <a:gd name="T1" fmla="*/ 377 h 377"/>
              <a:gd name="T2" fmla="*/ 0 w 753"/>
              <a:gd name="T3" fmla="*/ 377 h 377"/>
              <a:gd name="T4" fmla="*/ 376 w 753"/>
              <a:gd name="T5" fmla="*/ 0 h 377"/>
              <a:gd name="T6" fmla="*/ 753 w 753"/>
              <a:gd name="T7" fmla="*/ 377 h 377"/>
              <a:gd name="T8" fmla="*/ 0 60000 65536"/>
              <a:gd name="T9" fmla="*/ 0 60000 65536"/>
              <a:gd name="T10" fmla="*/ 0 60000 65536"/>
              <a:gd name="T11" fmla="*/ 0 60000 65536"/>
              <a:gd name="T12" fmla="*/ 0 w 753"/>
              <a:gd name="T13" fmla="*/ 0 h 377"/>
              <a:gd name="T14" fmla="*/ 753 w 753"/>
              <a:gd name="T15" fmla="*/ 377 h 377"/>
            </a:gdLst>
            <a:ahLst/>
            <a:cxnLst>
              <a:cxn ang="T8">
                <a:pos x="T0" y="T1"/>
              </a:cxn>
              <a:cxn ang="T9">
                <a:pos x="T2" y="T3"/>
              </a:cxn>
              <a:cxn ang="T10">
                <a:pos x="T4" y="T5"/>
              </a:cxn>
              <a:cxn ang="T11">
                <a:pos x="T6" y="T7"/>
              </a:cxn>
            </a:cxnLst>
            <a:rect l="T12" t="T13" r="T14" b="T15"/>
            <a:pathLst>
              <a:path w="753" h="377">
                <a:moveTo>
                  <a:pt x="753" y="377"/>
                </a:moveTo>
                <a:cubicBezTo>
                  <a:pt x="519" y="377"/>
                  <a:pt x="259" y="377"/>
                  <a:pt x="0" y="377"/>
                </a:cubicBezTo>
                <a:cubicBezTo>
                  <a:pt x="0" y="169"/>
                  <a:pt x="168" y="0"/>
                  <a:pt x="376" y="0"/>
                </a:cubicBezTo>
                <a:cubicBezTo>
                  <a:pt x="584" y="0"/>
                  <a:pt x="753" y="169"/>
                  <a:pt x="753" y="377"/>
                </a:cubicBezTo>
              </a:path>
            </a:pathLst>
          </a:cu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sym typeface="宋体" pitchFamily="2" charset="-122"/>
            </a:endParaRPr>
          </a:p>
        </p:txBody>
      </p:sp>
      <p:sp>
        <p:nvSpPr>
          <p:cNvPr id="7" name="Freeform 14"/>
          <p:cNvSpPr>
            <a:spLocks noChangeArrowheads="1"/>
          </p:cNvSpPr>
          <p:nvPr/>
        </p:nvSpPr>
        <p:spPr bwMode="auto">
          <a:xfrm>
            <a:off x="744537" y="2247106"/>
            <a:ext cx="928688" cy="463550"/>
          </a:xfrm>
          <a:custGeom>
            <a:avLst/>
            <a:gdLst>
              <a:gd name="T0" fmla="*/ 452 w 452"/>
              <a:gd name="T1" fmla="*/ 226 h 226"/>
              <a:gd name="T2" fmla="*/ 0 w 452"/>
              <a:gd name="T3" fmla="*/ 226 h 226"/>
              <a:gd name="T4" fmla="*/ 226 w 452"/>
              <a:gd name="T5" fmla="*/ 0 h 226"/>
              <a:gd name="T6" fmla="*/ 452 w 452"/>
              <a:gd name="T7" fmla="*/ 226 h 226"/>
              <a:gd name="T8" fmla="*/ 0 60000 65536"/>
              <a:gd name="T9" fmla="*/ 0 60000 65536"/>
              <a:gd name="T10" fmla="*/ 0 60000 65536"/>
              <a:gd name="T11" fmla="*/ 0 60000 65536"/>
              <a:gd name="T12" fmla="*/ 0 w 452"/>
              <a:gd name="T13" fmla="*/ 0 h 226"/>
              <a:gd name="T14" fmla="*/ 452 w 452"/>
              <a:gd name="T15" fmla="*/ 226 h 226"/>
            </a:gdLst>
            <a:ahLst/>
            <a:cxnLst>
              <a:cxn ang="T8">
                <a:pos x="T0" y="T1"/>
              </a:cxn>
              <a:cxn ang="T9">
                <a:pos x="T2" y="T3"/>
              </a:cxn>
              <a:cxn ang="T10">
                <a:pos x="T4" y="T5"/>
              </a:cxn>
              <a:cxn ang="T11">
                <a:pos x="T6" y="T7"/>
              </a:cxn>
            </a:cxnLst>
            <a:rect l="T12" t="T13" r="T14" b="T15"/>
            <a:pathLst>
              <a:path w="452" h="226">
                <a:moveTo>
                  <a:pt x="452" y="226"/>
                </a:moveTo>
                <a:cubicBezTo>
                  <a:pt x="312" y="226"/>
                  <a:pt x="156" y="226"/>
                  <a:pt x="0" y="226"/>
                </a:cubicBezTo>
                <a:cubicBezTo>
                  <a:pt x="0" y="101"/>
                  <a:pt x="101" y="0"/>
                  <a:pt x="226" y="0"/>
                </a:cubicBezTo>
                <a:cubicBezTo>
                  <a:pt x="351" y="0"/>
                  <a:pt x="452" y="101"/>
                  <a:pt x="452" y="226"/>
                </a:cubicBezTo>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600">
              <a:solidFill>
                <a:srgbClr val="000000"/>
              </a:solidFill>
              <a:sym typeface="宋体" pitchFamily="2" charset="-122"/>
            </a:endParaRPr>
          </a:p>
        </p:txBody>
      </p:sp>
      <p:sp>
        <p:nvSpPr>
          <p:cNvPr id="3" name="Rectangle 2"/>
          <p:cNvSpPr/>
          <p:nvPr/>
        </p:nvSpPr>
        <p:spPr>
          <a:xfrm>
            <a:off x="744537" y="2746467"/>
            <a:ext cx="7931919" cy="2215991"/>
          </a:xfrm>
          <a:prstGeom prst="rect">
            <a:avLst/>
          </a:prstGeom>
        </p:spPr>
        <p:txBody>
          <a:bodyPr wrap="square">
            <a:spAutoFit/>
          </a:bodyPr>
          <a:lstStyle/>
          <a:p>
            <a:pPr algn="just">
              <a:lnSpc>
                <a:spcPct val="115000"/>
              </a:lnSpc>
              <a:spcAft>
                <a:spcPts val="800"/>
              </a:spcAft>
            </a:pPr>
            <a:r>
              <a:rPr lang="en-US" sz="24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Ngữ</a:t>
            </a:r>
            <a:r>
              <a:rPr lang="en-US" sz="24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cảnh</a:t>
            </a:r>
            <a:r>
              <a:rPr lang="en-US" sz="24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Huấn</a:t>
            </a:r>
            <a:r>
              <a:rPr lang="en-US" sz="2400" dirty="0">
                <a:latin typeface="Times New Roman" panose="02020603050405020304" pitchFamily="18" charset="0"/>
                <a:ea typeface="Calibri" panose="020F0502020204030204" pitchFamily="34" charset="0"/>
                <a:cs typeface="Times New Roman" panose="02020603050405020304" pitchFamily="18" charset="0"/>
              </a:rPr>
              <a:t> Cao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thư</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pháp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đẹp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bậc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rõ</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Huấn</a:t>
            </a:r>
            <a:r>
              <a:rPr lang="en-US" sz="2400" dirty="0">
                <a:latin typeface="Times New Roman" panose="02020603050405020304" pitchFamily="18" charset="0"/>
                <a:ea typeface="Calibri" panose="020F0502020204030204" pitchFamily="34" charset="0"/>
                <a:cs typeface="Times New Roman" panose="02020603050405020304" pitchFamily="18" charset="0"/>
              </a:rPr>
              <a:t> Cao,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ngữ</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trang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cổ</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kính</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15747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p:spPr>
      </p:pic>
      <p:sp>
        <p:nvSpPr>
          <p:cNvPr id="35" name="矩形 69"/>
          <p:cNvSpPr>
            <a:spLocks noChangeArrowheads="1"/>
          </p:cNvSpPr>
          <p:nvPr/>
        </p:nvSpPr>
        <p:spPr bwMode="auto">
          <a:xfrm>
            <a:off x="2020637" y="1389039"/>
            <a:ext cx="556041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a:buFont typeface="Arial" charset="0"/>
              <a:buNone/>
            </a:pPr>
            <a:r>
              <a:rPr lang="en-US" altLang="zh-CN" sz="4400" b="1" dirty="0" smtClean="0">
                <a:solidFill>
                  <a:schemeClr val="accent1"/>
                </a:solidFill>
                <a:latin typeface="+mn-lt"/>
                <a:ea typeface="方正卡通简体" panose="03000509000000000000" pitchFamily="65" charset="-122"/>
                <a:sym typeface="微软雅黑" pitchFamily="34" charset="-122"/>
              </a:rPr>
              <a:t>VÒNG 3: </a:t>
            </a:r>
          </a:p>
          <a:p>
            <a:pPr algn="ctr">
              <a:buFont typeface="Arial" charset="0"/>
              <a:buNone/>
            </a:pPr>
            <a:r>
              <a:rPr lang="en-US" altLang="zh-CN" sz="4400" b="1" dirty="0" smtClean="0">
                <a:solidFill>
                  <a:schemeClr val="accent1"/>
                </a:solidFill>
                <a:latin typeface="+mn-lt"/>
                <a:ea typeface="方正卡通简体" panose="03000509000000000000" pitchFamily="65" charset="-122"/>
                <a:cs typeface="Times New Roman" panose="02020603050405020304" pitchFamily="18" charset="0"/>
                <a:sym typeface="微软雅黑" pitchFamily="34" charset="-122"/>
              </a:rPr>
              <a:t>TÌM TỪ, ĐẶT CÂU</a:t>
            </a:r>
            <a:endParaRPr lang="en-US" altLang="zh-CN" sz="4400" b="1" dirty="0">
              <a:solidFill>
                <a:schemeClr val="accent3"/>
              </a:solidFill>
              <a:latin typeface="+mn-lt"/>
              <a:ea typeface="方正卡通简体" panose="03000509000000000000" pitchFamily="65" charset="-122"/>
              <a:cs typeface="Times New Roman" panose="02020603050405020304" pitchFamily="18" charset="0"/>
              <a:sym typeface="微软雅黑" pitchFamily="34" charset="-122"/>
            </a:endParaRPr>
          </a:p>
        </p:txBody>
      </p:sp>
      <p:sp>
        <p:nvSpPr>
          <p:cNvPr id="41" name="五角星 40"/>
          <p:cNvSpPr/>
          <p:nvPr/>
        </p:nvSpPr>
        <p:spPr>
          <a:xfrm rot="19903756">
            <a:off x="778865" y="2253336"/>
            <a:ext cx="792273" cy="792273"/>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五角星 41"/>
          <p:cNvSpPr/>
          <p:nvPr/>
        </p:nvSpPr>
        <p:spPr>
          <a:xfrm rot="21380687">
            <a:off x="1082934" y="3588714"/>
            <a:ext cx="458393"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五角星 42"/>
          <p:cNvSpPr/>
          <p:nvPr/>
        </p:nvSpPr>
        <p:spPr>
          <a:xfrm rot="19938392">
            <a:off x="2502562" y="3526712"/>
            <a:ext cx="364784"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五角星 43"/>
          <p:cNvSpPr/>
          <p:nvPr/>
        </p:nvSpPr>
        <p:spPr>
          <a:xfrm rot="19938392">
            <a:off x="1838245" y="3176261"/>
            <a:ext cx="364784" cy="364784"/>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五角星 44"/>
          <p:cNvSpPr/>
          <p:nvPr/>
        </p:nvSpPr>
        <p:spPr>
          <a:xfrm rot="19967404">
            <a:off x="7226638" y="3099693"/>
            <a:ext cx="458393"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五角星 45"/>
          <p:cNvSpPr/>
          <p:nvPr/>
        </p:nvSpPr>
        <p:spPr>
          <a:xfrm>
            <a:off x="6343247" y="3487531"/>
            <a:ext cx="253437" cy="253437"/>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五角星 46"/>
          <p:cNvSpPr/>
          <p:nvPr/>
        </p:nvSpPr>
        <p:spPr>
          <a:xfrm>
            <a:off x="8122729" y="3484610"/>
            <a:ext cx="186345" cy="18634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五角星 47"/>
          <p:cNvSpPr/>
          <p:nvPr/>
        </p:nvSpPr>
        <p:spPr>
          <a:xfrm>
            <a:off x="8636173" y="3727953"/>
            <a:ext cx="93172" cy="93172"/>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五角星 50"/>
          <p:cNvSpPr/>
          <p:nvPr/>
        </p:nvSpPr>
        <p:spPr>
          <a:xfrm rot="19922997">
            <a:off x="8316952" y="3102505"/>
            <a:ext cx="143799" cy="14379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2"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1636" y="1684365"/>
            <a:ext cx="834877" cy="887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306555"/>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2" presetClass="entr" presetSubtype="1" fill="hold" grpId="0" nodeType="afterEffect" p14:presetBounceEnd="50000">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14:bounceEnd="50000">
                                          <p:cBhvr additive="base">
                                            <p:cTn id="13" dur="500" fill="hold"/>
                                            <p:tgtEl>
                                              <p:spTgt spid="41"/>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41"/>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14:presetBounceEnd="50000">
                                      <p:stCondLst>
                                        <p:cond delay="250"/>
                                      </p:stCondLst>
                                      <p:childTnLst>
                                        <p:set>
                                          <p:cBhvr>
                                            <p:cTn id="16" dur="1" fill="hold">
                                              <p:stCondLst>
                                                <p:cond delay="0"/>
                                              </p:stCondLst>
                                            </p:cTn>
                                            <p:tgtEl>
                                              <p:spTgt spid="42"/>
                                            </p:tgtEl>
                                            <p:attrNameLst>
                                              <p:attrName>style.visibility</p:attrName>
                                            </p:attrNameLst>
                                          </p:cBhvr>
                                          <p:to>
                                            <p:strVal val="visible"/>
                                          </p:to>
                                        </p:set>
                                        <p:anim calcmode="lin" valueType="num" p14:bounceEnd="50000">
                                          <p:cBhvr additive="base">
                                            <p:cTn id="17" dur="500" fill="hold"/>
                                            <p:tgtEl>
                                              <p:spTgt spid="42"/>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42"/>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14:presetBounceEnd="50000">
                                      <p:stCondLst>
                                        <p:cond delay="500"/>
                                      </p:stCondLst>
                                      <p:childTnLst>
                                        <p:set>
                                          <p:cBhvr>
                                            <p:cTn id="20" dur="1" fill="hold">
                                              <p:stCondLst>
                                                <p:cond delay="0"/>
                                              </p:stCondLst>
                                            </p:cTn>
                                            <p:tgtEl>
                                              <p:spTgt spid="43"/>
                                            </p:tgtEl>
                                            <p:attrNameLst>
                                              <p:attrName>style.visibility</p:attrName>
                                            </p:attrNameLst>
                                          </p:cBhvr>
                                          <p:to>
                                            <p:strVal val="visible"/>
                                          </p:to>
                                        </p:set>
                                        <p:anim calcmode="lin" valueType="num" p14:bounceEnd="50000">
                                          <p:cBhvr additive="base">
                                            <p:cTn id="21" dur="500" fill="hold"/>
                                            <p:tgtEl>
                                              <p:spTgt spid="43"/>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43"/>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14:presetBounceEnd="50000">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14:bounceEnd="50000">
                                          <p:cBhvr additive="base">
                                            <p:cTn id="25" dur="750" fill="hold"/>
                                            <p:tgtEl>
                                              <p:spTgt spid="44"/>
                                            </p:tgtEl>
                                            <p:attrNameLst>
                                              <p:attrName>ppt_x</p:attrName>
                                            </p:attrNameLst>
                                          </p:cBhvr>
                                          <p:tavLst>
                                            <p:tav tm="0">
                                              <p:val>
                                                <p:strVal val="#ppt_x"/>
                                              </p:val>
                                            </p:tav>
                                            <p:tav tm="100000">
                                              <p:val>
                                                <p:strVal val="#ppt_x"/>
                                              </p:val>
                                            </p:tav>
                                          </p:tavLst>
                                        </p:anim>
                                        <p:anim calcmode="lin" valueType="num" p14:bounceEnd="50000">
                                          <p:cBhvr additive="base">
                                            <p:cTn id="26" dur="750" fill="hold"/>
                                            <p:tgtEl>
                                              <p:spTgt spid="44"/>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14:presetBounceEnd="50000">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14:bounceEnd="50000">
                                          <p:cBhvr additive="base">
                                            <p:cTn id="29" dur="500" fill="hold"/>
                                            <p:tgtEl>
                                              <p:spTgt spid="45"/>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45"/>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14:presetBounceEnd="50000">
                                      <p:stCondLst>
                                        <p:cond delay="250"/>
                                      </p:stCondLst>
                                      <p:childTnLst>
                                        <p:set>
                                          <p:cBhvr>
                                            <p:cTn id="32" dur="1" fill="hold">
                                              <p:stCondLst>
                                                <p:cond delay="0"/>
                                              </p:stCondLst>
                                            </p:cTn>
                                            <p:tgtEl>
                                              <p:spTgt spid="46"/>
                                            </p:tgtEl>
                                            <p:attrNameLst>
                                              <p:attrName>style.visibility</p:attrName>
                                            </p:attrNameLst>
                                          </p:cBhvr>
                                          <p:to>
                                            <p:strVal val="visible"/>
                                          </p:to>
                                        </p:set>
                                        <p:anim calcmode="lin" valueType="num" p14:bounceEnd="50000">
                                          <p:cBhvr additive="base">
                                            <p:cTn id="33" dur="750" fill="hold"/>
                                            <p:tgtEl>
                                              <p:spTgt spid="46"/>
                                            </p:tgtEl>
                                            <p:attrNameLst>
                                              <p:attrName>ppt_x</p:attrName>
                                            </p:attrNameLst>
                                          </p:cBhvr>
                                          <p:tavLst>
                                            <p:tav tm="0">
                                              <p:val>
                                                <p:strVal val="#ppt_x"/>
                                              </p:val>
                                            </p:tav>
                                            <p:tav tm="100000">
                                              <p:val>
                                                <p:strVal val="#ppt_x"/>
                                              </p:val>
                                            </p:tav>
                                          </p:tavLst>
                                        </p:anim>
                                        <p:anim calcmode="lin" valueType="num" p14:bounceEnd="50000">
                                          <p:cBhvr additive="base">
                                            <p:cTn id="34" dur="750" fill="hold"/>
                                            <p:tgtEl>
                                              <p:spTgt spid="4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14:presetBounceEnd="50000">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14:bounceEnd="50000">
                                          <p:cBhvr additive="base">
                                            <p:cTn id="37" dur="50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38" dur="500" fill="hold"/>
                                            <p:tgtEl>
                                              <p:spTgt spid="4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14:presetBounceEnd="50000">
                                      <p:stCondLst>
                                        <p:cond delay="250"/>
                                      </p:stCondLst>
                                      <p:childTnLst>
                                        <p:set>
                                          <p:cBhvr>
                                            <p:cTn id="40" dur="1" fill="hold">
                                              <p:stCondLst>
                                                <p:cond delay="0"/>
                                              </p:stCondLst>
                                            </p:cTn>
                                            <p:tgtEl>
                                              <p:spTgt spid="48"/>
                                            </p:tgtEl>
                                            <p:attrNameLst>
                                              <p:attrName>style.visibility</p:attrName>
                                            </p:attrNameLst>
                                          </p:cBhvr>
                                          <p:to>
                                            <p:strVal val="visible"/>
                                          </p:to>
                                        </p:set>
                                        <p:anim calcmode="lin" valueType="num" p14:bounceEnd="50000">
                                          <p:cBhvr additive="base">
                                            <p:cTn id="41" dur="750" fill="hold"/>
                                            <p:tgtEl>
                                              <p:spTgt spid="48"/>
                                            </p:tgtEl>
                                            <p:attrNameLst>
                                              <p:attrName>ppt_x</p:attrName>
                                            </p:attrNameLst>
                                          </p:cBhvr>
                                          <p:tavLst>
                                            <p:tav tm="0">
                                              <p:val>
                                                <p:strVal val="#ppt_x"/>
                                              </p:val>
                                            </p:tav>
                                            <p:tav tm="100000">
                                              <p:val>
                                                <p:strVal val="#ppt_x"/>
                                              </p:val>
                                            </p:tav>
                                          </p:tavLst>
                                        </p:anim>
                                        <p:anim calcmode="lin" valueType="num" p14:bounceEnd="50000">
                                          <p:cBhvr additive="base">
                                            <p:cTn id="42" dur="750" fill="hold"/>
                                            <p:tgtEl>
                                              <p:spTgt spid="4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14:presetBounceEnd="50000">
                                      <p:stCondLst>
                                        <p:cond delay="250"/>
                                      </p:stCondLst>
                                      <p:childTnLst>
                                        <p:set>
                                          <p:cBhvr>
                                            <p:cTn id="44" dur="1" fill="hold">
                                              <p:stCondLst>
                                                <p:cond delay="0"/>
                                              </p:stCondLst>
                                            </p:cTn>
                                            <p:tgtEl>
                                              <p:spTgt spid="51"/>
                                            </p:tgtEl>
                                            <p:attrNameLst>
                                              <p:attrName>style.visibility</p:attrName>
                                            </p:attrNameLst>
                                          </p:cBhvr>
                                          <p:to>
                                            <p:strVal val="visible"/>
                                          </p:to>
                                        </p:set>
                                        <p:anim calcmode="lin" valueType="num" p14:bounceEnd="50000">
                                          <p:cBhvr additive="base">
                                            <p:cTn id="45" dur="500" fill="hold"/>
                                            <p:tgtEl>
                                              <p:spTgt spid="51"/>
                                            </p:tgtEl>
                                            <p:attrNameLst>
                                              <p:attrName>ppt_x</p:attrName>
                                            </p:attrNameLst>
                                          </p:cBhvr>
                                          <p:tavLst>
                                            <p:tav tm="0">
                                              <p:val>
                                                <p:strVal val="#ppt_x"/>
                                              </p:val>
                                            </p:tav>
                                            <p:tav tm="100000">
                                              <p:val>
                                                <p:strVal val="#ppt_x"/>
                                              </p:val>
                                            </p:tav>
                                          </p:tavLst>
                                        </p:anim>
                                        <p:anim calcmode="lin" valueType="num" p14:bounceEnd="50000">
                                          <p:cBhvr additive="base">
                                            <p:cTn id="46" dur="500" fill="hold"/>
                                            <p:tgtEl>
                                              <p:spTgt spid="51"/>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52"/>
                                            </p:tgtEl>
                                            <p:attrNameLst>
                                              <p:attrName>style.visibility</p:attrName>
                                            </p:attrNameLst>
                                          </p:cBhvr>
                                          <p:to>
                                            <p:strVal val="visible"/>
                                          </p:to>
                                        </p:set>
                                        <p:anim calcmode="lin" valueType="num">
                                          <p:cBhvr additive="base">
                                            <p:cTn id="50" dur="500" fill="hold"/>
                                            <p:tgtEl>
                                              <p:spTgt spid="52"/>
                                            </p:tgtEl>
                                            <p:attrNameLst>
                                              <p:attrName>ppt_x</p:attrName>
                                            </p:attrNameLst>
                                          </p:cBhvr>
                                          <p:tavLst>
                                            <p:tav tm="0">
                                              <p:val>
                                                <p:strVal val="1+#ppt_w/2"/>
                                              </p:val>
                                            </p:tav>
                                            <p:tav tm="100000">
                                              <p:val>
                                                <p:strVal val="#ppt_x"/>
                                              </p:val>
                                            </p:tav>
                                          </p:tavLst>
                                        </p:anim>
                                        <p:anim calcmode="lin" valueType="num">
                                          <p:cBhvr additive="base">
                                            <p:cTn id="51" dur="500" fill="hold"/>
                                            <p:tgtEl>
                                              <p:spTgt spid="52"/>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53" dur="6500" fill="hold"/>
                                            <p:tgtEl>
                                              <p:spTgt spid="52"/>
                                            </p:tgtEl>
                                            <p:attrNameLst>
                                              <p:attrName>ppt_x</p:attrName>
                                              <p:attrName>ppt_y</p:attrName>
                                            </p:attrNameLst>
                                          </p:cBhvr>
                                        </p:animMotion>
                                      </p:childTnLst>
                                    </p:cTn>
                                  </p:par>
                                  <p:par>
                                    <p:cTn id="54" presetID="8" presetClass="emph" presetSubtype="0" repeatCount="2000" fill="hold" grpId="1" nodeType="withEffect">
                                      <p:stCondLst>
                                        <p:cond delay="0"/>
                                      </p:stCondLst>
                                      <p:childTnLst>
                                        <p:animRot by="21600000">
                                          <p:cBhvr>
                                            <p:cTn id="55" dur="3500" fill="hold"/>
                                            <p:tgtEl>
                                              <p:spTgt spid="41"/>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44"/>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45"/>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4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43"/>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51"/>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4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7" grpId="0" animBg="1"/>
          <p:bldP spid="47" grpId="1" animBg="1"/>
          <p:bldP spid="48" grpId="0" animBg="1"/>
          <p:bldP spid="51" grpId="0" animBg="1"/>
          <p:bldP spid="51"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42"/>
                                            </p:tgtEl>
                                            <p:attrNameLst>
                                              <p:attrName>style.visibility</p:attrName>
                                            </p:attrNameLst>
                                          </p:cBhvr>
                                          <p:to>
                                            <p:strVal val="visible"/>
                                          </p:to>
                                        </p:set>
                                        <p:anim calcmode="lin" valueType="num">
                                          <p:cBhvr additive="base">
                                            <p:cTn id="17" dur="500" fill="hold"/>
                                            <p:tgtEl>
                                              <p:spTgt spid="42"/>
                                            </p:tgtEl>
                                            <p:attrNameLst>
                                              <p:attrName>ppt_x</p:attrName>
                                            </p:attrNameLst>
                                          </p:cBhvr>
                                          <p:tavLst>
                                            <p:tav tm="0">
                                              <p:val>
                                                <p:strVal val="#ppt_x"/>
                                              </p:val>
                                            </p:tav>
                                            <p:tav tm="100000">
                                              <p:val>
                                                <p:strVal val="#ppt_x"/>
                                              </p:val>
                                            </p:tav>
                                          </p:tavLst>
                                        </p:anim>
                                        <p:anim calcmode="lin" valueType="num">
                                          <p:cBhvr additive="base">
                                            <p:cTn id="18" dur="500" fill="hold"/>
                                            <p:tgtEl>
                                              <p:spTgt spid="42"/>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750" fill="hold"/>
                                            <p:tgtEl>
                                              <p:spTgt spid="44"/>
                                            </p:tgtEl>
                                            <p:attrNameLst>
                                              <p:attrName>ppt_x</p:attrName>
                                            </p:attrNameLst>
                                          </p:cBhvr>
                                          <p:tavLst>
                                            <p:tav tm="0">
                                              <p:val>
                                                <p:strVal val="#ppt_x"/>
                                              </p:val>
                                            </p:tav>
                                            <p:tav tm="100000">
                                              <p:val>
                                                <p:strVal val="#ppt_x"/>
                                              </p:val>
                                            </p:tav>
                                          </p:tavLst>
                                        </p:anim>
                                        <p:anim calcmode="lin" valueType="num">
                                          <p:cBhvr additive="base">
                                            <p:cTn id="26" dur="750" fill="hold"/>
                                            <p:tgtEl>
                                              <p:spTgt spid="44"/>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cBhvr additive="base">
                                            <p:cTn id="29" dur="500" fill="hold"/>
                                            <p:tgtEl>
                                              <p:spTgt spid="45"/>
                                            </p:tgtEl>
                                            <p:attrNameLst>
                                              <p:attrName>ppt_x</p:attrName>
                                            </p:attrNameLst>
                                          </p:cBhvr>
                                          <p:tavLst>
                                            <p:tav tm="0">
                                              <p:val>
                                                <p:strVal val="#ppt_x"/>
                                              </p:val>
                                            </p:tav>
                                            <p:tav tm="100000">
                                              <p:val>
                                                <p:strVal val="#ppt_x"/>
                                              </p:val>
                                            </p:tav>
                                          </p:tavLst>
                                        </p:anim>
                                        <p:anim calcmode="lin" valueType="num">
                                          <p:cBhvr additive="base">
                                            <p:cTn id="30" dur="500" fill="hold"/>
                                            <p:tgtEl>
                                              <p:spTgt spid="45"/>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46"/>
                                            </p:tgtEl>
                                            <p:attrNameLst>
                                              <p:attrName>style.visibility</p:attrName>
                                            </p:attrNameLst>
                                          </p:cBhvr>
                                          <p:to>
                                            <p:strVal val="visible"/>
                                          </p:to>
                                        </p:set>
                                        <p:anim calcmode="lin" valueType="num">
                                          <p:cBhvr additive="base">
                                            <p:cTn id="33" dur="750" fill="hold"/>
                                            <p:tgtEl>
                                              <p:spTgt spid="46"/>
                                            </p:tgtEl>
                                            <p:attrNameLst>
                                              <p:attrName>ppt_x</p:attrName>
                                            </p:attrNameLst>
                                          </p:cBhvr>
                                          <p:tavLst>
                                            <p:tav tm="0">
                                              <p:val>
                                                <p:strVal val="#ppt_x"/>
                                              </p:val>
                                            </p:tav>
                                            <p:tav tm="100000">
                                              <p:val>
                                                <p:strVal val="#ppt_x"/>
                                              </p:val>
                                            </p:tav>
                                          </p:tavLst>
                                        </p:anim>
                                        <p:anim calcmode="lin" valueType="num">
                                          <p:cBhvr additive="base">
                                            <p:cTn id="34" dur="750" fill="hold"/>
                                            <p:tgtEl>
                                              <p:spTgt spid="4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additive="base">
                                            <p:cTn id="37" dur="500" fill="hold"/>
                                            <p:tgtEl>
                                              <p:spTgt spid="47"/>
                                            </p:tgtEl>
                                            <p:attrNameLst>
                                              <p:attrName>ppt_x</p:attrName>
                                            </p:attrNameLst>
                                          </p:cBhvr>
                                          <p:tavLst>
                                            <p:tav tm="0">
                                              <p:val>
                                                <p:strVal val="#ppt_x"/>
                                              </p:val>
                                            </p:tav>
                                            <p:tav tm="100000">
                                              <p:val>
                                                <p:strVal val="#ppt_x"/>
                                              </p:val>
                                            </p:tav>
                                          </p:tavLst>
                                        </p:anim>
                                        <p:anim calcmode="lin" valueType="num">
                                          <p:cBhvr additive="base">
                                            <p:cTn id="38" dur="500" fill="hold"/>
                                            <p:tgtEl>
                                              <p:spTgt spid="4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48"/>
                                            </p:tgtEl>
                                            <p:attrNameLst>
                                              <p:attrName>style.visibility</p:attrName>
                                            </p:attrNameLst>
                                          </p:cBhvr>
                                          <p:to>
                                            <p:strVal val="visible"/>
                                          </p:to>
                                        </p:set>
                                        <p:anim calcmode="lin" valueType="num">
                                          <p:cBhvr additive="base">
                                            <p:cTn id="41" dur="750" fill="hold"/>
                                            <p:tgtEl>
                                              <p:spTgt spid="48"/>
                                            </p:tgtEl>
                                            <p:attrNameLst>
                                              <p:attrName>ppt_x</p:attrName>
                                            </p:attrNameLst>
                                          </p:cBhvr>
                                          <p:tavLst>
                                            <p:tav tm="0">
                                              <p:val>
                                                <p:strVal val="#ppt_x"/>
                                              </p:val>
                                            </p:tav>
                                            <p:tav tm="100000">
                                              <p:val>
                                                <p:strVal val="#ppt_x"/>
                                              </p:val>
                                            </p:tav>
                                          </p:tavLst>
                                        </p:anim>
                                        <p:anim calcmode="lin" valueType="num">
                                          <p:cBhvr additive="base">
                                            <p:cTn id="42" dur="750" fill="hold"/>
                                            <p:tgtEl>
                                              <p:spTgt spid="4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51"/>
                                            </p:tgtEl>
                                            <p:attrNameLst>
                                              <p:attrName>style.visibility</p:attrName>
                                            </p:attrNameLst>
                                          </p:cBhvr>
                                          <p:to>
                                            <p:strVal val="visible"/>
                                          </p:to>
                                        </p:set>
                                        <p:anim calcmode="lin" valueType="num">
                                          <p:cBhvr additive="base">
                                            <p:cTn id="45" dur="500" fill="hold"/>
                                            <p:tgtEl>
                                              <p:spTgt spid="51"/>
                                            </p:tgtEl>
                                            <p:attrNameLst>
                                              <p:attrName>ppt_x</p:attrName>
                                            </p:attrNameLst>
                                          </p:cBhvr>
                                          <p:tavLst>
                                            <p:tav tm="0">
                                              <p:val>
                                                <p:strVal val="#ppt_x"/>
                                              </p:val>
                                            </p:tav>
                                            <p:tav tm="100000">
                                              <p:val>
                                                <p:strVal val="#ppt_x"/>
                                              </p:val>
                                            </p:tav>
                                          </p:tavLst>
                                        </p:anim>
                                        <p:anim calcmode="lin" valueType="num">
                                          <p:cBhvr additive="base">
                                            <p:cTn id="46" dur="500" fill="hold"/>
                                            <p:tgtEl>
                                              <p:spTgt spid="51"/>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52"/>
                                            </p:tgtEl>
                                            <p:attrNameLst>
                                              <p:attrName>style.visibility</p:attrName>
                                            </p:attrNameLst>
                                          </p:cBhvr>
                                          <p:to>
                                            <p:strVal val="visible"/>
                                          </p:to>
                                        </p:set>
                                        <p:anim calcmode="lin" valueType="num">
                                          <p:cBhvr additive="base">
                                            <p:cTn id="50" dur="500" fill="hold"/>
                                            <p:tgtEl>
                                              <p:spTgt spid="52"/>
                                            </p:tgtEl>
                                            <p:attrNameLst>
                                              <p:attrName>ppt_x</p:attrName>
                                            </p:attrNameLst>
                                          </p:cBhvr>
                                          <p:tavLst>
                                            <p:tav tm="0">
                                              <p:val>
                                                <p:strVal val="1+#ppt_w/2"/>
                                              </p:val>
                                            </p:tav>
                                            <p:tav tm="100000">
                                              <p:val>
                                                <p:strVal val="#ppt_x"/>
                                              </p:val>
                                            </p:tav>
                                          </p:tavLst>
                                        </p:anim>
                                        <p:anim calcmode="lin" valueType="num">
                                          <p:cBhvr additive="base">
                                            <p:cTn id="51" dur="500" fill="hold"/>
                                            <p:tgtEl>
                                              <p:spTgt spid="52"/>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53" dur="6500" fill="hold"/>
                                            <p:tgtEl>
                                              <p:spTgt spid="52"/>
                                            </p:tgtEl>
                                            <p:attrNameLst>
                                              <p:attrName>ppt_x</p:attrName>
                                              <p:attrName>ppt_y</p:attrName>
                                            </p:attrNameLst>
                                          </p:cBhvr>
                                        </p:animMotion>
                                      </p:childTnLst>
                                    </p:cTn>
                                  </p:par>
                                  <p:par>
                                    <p:cTn id="54" presetID="8" presetClass="emph" presetSubtype="0" repeatCount="2000" fill="hold" grpId="1" nodeType="withEffect">
                                      <p:stCondLst>
                                        <p:cond delay="0"/>
                                      </p:stCondLst>
                                      <p:childTnLst>
                                        <p:animRot by="21600000">
                                          <p:cBhvr>
                                            <p:cTn id="55" dur="3500" fill="hold"/>
                                            <p:tgtEl>
                                              <p:spTgt spid="41"/>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44"/>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45"/>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4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43"/>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51"/>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4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7" grpId="0" animBg="1"/>
          <p:bldP spid="47" grpId="1" animBg="1"/>
          <p:bldP spid="48" grpId="0" animBg="1"/>
          <p:bldP spid="51" grpId="0" animBg="1"/>
          <p:bldP spid="51" grpId="1"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椭圆 49"/>
          <p:cNvSpPr/>
          <p:nvPr/>
        </p:nvSpPr>
        <p:spPr>
          <a:xfrm>
            <a:off x="1719438" y="1700046"/>
            <a:ext cx="780362" cy="76958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3000" b="1" dirty="0">
              <a:solidFill>
                <a:schemeClr val="accent1"/>
              </a:solidFill>
              <a:latin typeface="Agency FB" pitchFamily="34" charset="0"/>
              <a:ea typeface="Arial Unicode MS" pitchFamily="34" charset="-122"/>
              <a:cs typeface="Arial Unicode MS" pitchFamily="34" charset="-122"/>
            </a:endParaRPr>
          </a:p>
        </p:txBody>
      </p:sp>
      <p:sp>
        <p:nvSpPr>
          <p:cNvPr id="51" name="矩形 50"/>
          <p:cNvSpPr/>
          <p:nvPr/>
        </p:nvSpPr>
        <p:spPr>
          <a:xfrm>
            <a:off x="0" y="2469632"/>
            <a:ext cx="2153225" cy="1471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52" name="同心圆 51"/>
          <p:cNvSpPr/>
          <p:nvPr/>
        </p:nvSpPr>
        <p:spPr>
          <a:xfrm>
            <a:off x="1571415" y="1563638"/>
            <a:ext cx="1067864" cy="1053117"/>
          </a:xfrm>
          <a:prstGeom prst="donut">
            <a:avLst>
              <a:gd name="adj" fmla="val 138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endParaRPr>
          </a:p>
        </p:txBody>
      </p:sp>
      <p:sp>
        <p:nvSpPr>
          <p:cNvPr id="55" name="矩形 54"/>
          <p:cNvSpPr/>
          <p:nvPr/>
        </p:nvSpPr>
        <p:spPr>
          <a:xfrm>
            <a:off x="-1" y="2905178"/>
            <a:ext cx="5172195" cy="1471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58" name="矩形 57"/>
          <p:cNvSpPr/>
          <p:nvPr/>
        </p:nvSpPr>
        <p:spPr>
          <a:xfrm>
            <a:off x="0" y="3372840"/>
            <a:ext cx="4368233" cy="1471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3" name="Rectangle 2"/>
          <p:cNvSpPr/>
          <p:nvPr/>
        </p:nvSpPr>
        <p:spPr>
          <a:xfrm>
            <a:off x="2586096" y="870518"/>
            <a:ext cx="6306740" cy="2034660"/>
          </a:xfrm>
          <a:prstGeom prst="rect">
            <a:avLst/>
          </a:prstGeom>
        </p:spPr>
        <p:txBody>
          <a:bodyPr wrap="square">
            <a:spAutoFit/>
          </a:bodyPr>
          <a:lstStyle/>
          <a:p>
            <a:pPr algn="just">
              <a:lnSpc>
                <a:spcPct val="115000"/>
              </a:lnSpc>
              <a:spcAft>
                <a:spcPts val="800"/>
              </a:spcAft>
            </a:pPr>
            <a:r>
              <a:rPr lang="en-US" sz="2800" b="1" dirty="0" err="1">
                <a:latin typeface="Times New Roman" panose="02020603050405020304" pitchFamily="18" charset="0"/>
                <a:ea typeface="Calibri" panose="020F0502020204030204" pitchFamily="34" charset="0"/>
                <a:cs typeface="Times New Roman" panose="02020603050405020304" pitchFamily="18" charset="0"/>
              </a:rPr>
              <a:t>Hãy</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tìm</a:t>
            </a:r>
            <a:r>
              <a:rPr lang="en-US" sz="2800" b="1" dirty="0">
                <a:latin typeface="Times New Roman" panose="02020603050405020304" pitchFamily="18" charset="0"/>
                <a:ea typeface="Calibri" panose="020F0502020204030204" pitchFamily="34" charset="0"/>
                <a:cs typeface="Times New Roman" panose="02020603050405020304" pitchFamily="18" charset="0"/>
              </a:rPr>
              <a:t> 6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Hán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yếu</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tố</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nên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sau</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cương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trực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hàn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sĩ</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hiếu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Đặt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mỗi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Hán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tìm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07435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wipe(down)">
                                      <p:cBhvr>
                                        <p:cTn id="11" dur="500"/>
                                        <p:tgtEl>
                                          <p:spTgt spid="52"/>
                                        </p:tgtEl>
                                      </p:cBhvr>
                                    </p:animEffect>
                                  </p:childTnLst>
                                </p:cTn>
                              </p:par>
                              <p:par>
                                <p:cTn id="12" presetID="10" presetClass="entr" presetSubtype="0" fill="hold" grpId="0" nodeType="withEffect" nodePh="1">
                                  <p:stCondLst>
                                    <p:cond delay="300"/>
                                  </p:stCondLst>
                                  <p:endCondLst>
                                    <p:cond evt="begin" delay="0">
                                      <p:tn val="12"/>
                                    </p:cond>
                                  </p:endCondLst>
                                  <p:childTnLst>
                                    <p:set>
                                      <p:cBhvr>
                                        <p:cTn id="13" dur="1" fill="hold">
                                          <p:stCondLst>
                                            <p:cond delay="0"/>
                                          </p:stCondLst>
                                        </p:cTn>
                                        <p:tgtEl>
                                          <p:spTgt spid="50"/>
                                        </p:tgtEl>
                                        <p:attrNameLst>
                                          <p:attrName>style.visibility</p:attrName>
                                        </p:attrNameLst>
                                      </p:cBhvr>
                                      <p:to>
                                        <p:strVal val="visible"/>
                                      </p:to>
                                    </p:set>
                                    <p:animEffect transition="in" filter="fade">
                                      <p:cBhvr>
                                        <p:cTn id="14" dur="500"/>
                                        <p:tgtEl>
                                          <p:spTgt spid="5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left)">
                                      <p:cBhvr>
                                        <p:cTn id="17" dur="500"/>
                                        <p:tgtEl>
                                          <p:spTgt spid="55"/>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wipe(left)">
                                      <p:cBhvr>
                                        <p:cTn id="2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animBg="1"/>
      <p:bldP spid="52" grpId="0" animBg="1"/>
      <p:bldP spid="55" grpId="0" animBg="1"/>
      <p:bldP spid="5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7009693" y="1550193"/>
            <a:ext cx="25400" cy="161925"/>
          </a:xfrm>
          <a:prstGeom prst="rect">
            <a:avLst/>
          </a:pr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5" name="Freeform 6"/>
          <p:cNvSpPr>
            <a:spLocks noChangeArrowheads="1"/>
          </p:cNvSpPr>
          <p:nvPr/>
        </p:nvSpPr>
        <p:spPr bwMode="auto">
          <a:xfrm>
            <a:off x="6996993" y="1537493"/>
            <a:ext cx="249238" cy="212725"/>
          </a:xfrm>
          <a:custGeom>
            <a:avLst/>
            <a:gdLst>
              <a:gd name="T0" fmla="*/ 157 w 157"/>
              <a:gd name="T1" fmla="*/ 8 h 134"/>
              <a:gd name="T2" fmla="*/ 126 w 157"/>
              <a:gd name="T3" fmla="*/ 8 h 134"/>
              <a:gd name="T4" fmla="*/ 126 w 157"/>
              <a:gd name="T5" fmla="*/ 0 h 134"/>
              <a:gd name="T6" fmla="*/ 32 w 157"/>
              <a:gd name="T7" fmla="*/ 0 h 134"/>
              <a:gd name="T8" fmla="*/ 32 w 157"/>
              <a:gd name="T9" fmla="*/ 8 h 134"/>
              <a:gd name="T10" fmla="*/ 0 w 157"/>
              <a:gd name="T11" fmla="*/ 8 h 134"/>
              <a:gd name="T12" fmla="*/ 0 w 157"/>
              <a:gd name="T13" fmla="*/ 16 h 134"/>
              <a:gd name="T14" fmla="*/ 134 w 157"/>
              <a:gd name="T15" fmla="*/ 16 h 134"/>
              <a:gd name="T16" fmla="*/ 134 w 157"/>
              <a:gd name="T17" fmla="*/ 95 h 134"/>
              <a:gd name="T18" fmla="*/ 8 w 157"/>
              <a:gd name="T19" fmla="*/ 95 h 134"/>
              <a:gd name="T20" fmla="*/ 8 w 157"/>
              <a:gd name="T21" fmla="*/ 110 h 134"/>
              <a:gd name="T22" fmla="*/ 63 w 157"/>
              <a:gd name="T23" fmla="*/ 110 h 134"/>
              <a:gd name="T24" fmla="*/ 32 w 157"/>
              <a:gd name="T25" fmla="*/ 134 h 134"/>
              <a:gd name="T26" fmla="*/ 40 w 157"/>
              <a:gd name="T27" fmla="*/ 134 h 134"/>
              <a:gd name="T28" fmla="*/ 79 w 157"/>
              <a:gd name="T29" fmla="*/ 110 h 134"/>
              <a:gd name="T30" fmla="*/ 118 w 157"/>
              <a:gd name="T31" fmla="*/ 134 h 134"/>
              <a:gd name="T32" fmla="*/ 126 w 157"/>
              <a:gd name="T33" fmla="*/ 134 h 134"/>
              <a:gd name="T34" fmla="*/ 87 w 157"/>
              <a:gd name="T35" fmla="*/ 110 h 134"/>
              <a:gd name="T36" fmla="*/ 149 w 157"/>
              <a:gd name="T37" fmla="*/ 110 h 134"/>
              <a:gd name="T38" fmla="*/ 149 w 157"/>
              <a:gd name="T39" fmla="*/ 110 h 134"/>
              <a:gd name="T40" fmla="*/ 149 w 157"/>
              <a:gd name="T41" fmla="*/ 110 h 134"/>
              <a:gd name="T42" fmla="*/ 149 w 157"/>
              <a:gd name="T43" fmla="*/ 16 h 134"/>
              <a:gd name="T44" fmla="*/ 157 w 157"/>
              <a:gd name="T45" fmla="*/ 16 h 134"/>
              <a:gd name="T46" fmla="*/ 157 w 157"/>
              <a:gd name="T47" fmla="*/ 8 h 1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7"/>
              <a:gd name="T73" fmla="*/ 0 h 134"/>
              <a:gd name="T74" fmla="*/ 157 w 157"/>
              <a:gd name="T75" fmla="*/ 134 h 1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7" h="134">
                <a:moveTo>
                  <a:pt x="157" y="8"/>
                </a:moveTo>
                <a:lnTo>
                  <a:pt x="126" y="8"/>
                </a:lnTo>
                <a:lnTo>
                  <a:pt x="126" y="0"/>
                </a:lnTo>
                <a:lnTo>
                  <a:pt x="32" y="0"/>
                </a:lnTo>
                <a:lnTo>
                  <a:pt x="32" y="8"/>
                </a:lnTo>
                <a:lnTo>
                  <a:pt x="0" y="8"/>
                </a:lnTo>
                <a:lnTo>
                  <a:pt x="0" y="16"/>
                </a:lnTo>
                <a:lnTo>
                  <a:pt x="134" y="16"/>
                </a:lnTo>
                <a:lnTo>
                  <a:pt x="134" y="95"/>
                </a:lnTo>
                <a:lnTo>
                  <a:pt x="8" y="95"/>
                </a:lnTo>
                <a:lnTo>
                  <a:pt x="8" y="110"/>
                </a:lnTo>
                <a:lnTo>
                  <a:pt x="63" y="110"/>
                </a:lnTo>
                <a:lnTo>
                  <a:pt x="32" y="134"/>
                </a:lnTo>
                <a:lnTo>
                  <a:pt x="40" y="134"/>
                </a:lnTo>
                <a:lnTo>
                  <a:pt x="79" y="110"/>
                </a:lnTo>
                <a:lnTo>
                  <a:pt x="118" y="134"/>
                </a:lnTo>
                <a:lnTo>
                  <a:pt x="126" y="134"/>
                </a:lnTo>
                <a:lnTo>
                  <a:pt x="87" y="110"/>
                </a:lnTo>
                <a:lnTo>
                  <a:pt x="149" y="110"/>
                </a:lnTo>
                <a:lnTo>
                  <a:pt x="149" y="110"/>
                </a:lnTo>
                <a:lnTo>
                  <a:pt x="149" y="110"/>
                </a:lnTo>
                <a:lnTo>
                  <a:pt x="149" y="16"/>
                </a:lnTo>
                <a:lnTo>
                  <a:pt x="157" y="16"/>
                </a:lnTo>
                <a:lnTo>
                  <a:pt x="157" y="8"/>
                </a:lnTo>
                <a:close/>
              </a:path>
            </a:pathLst>
          </a:cu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6" name="Rectangle 7"/>
          <p:cNvSpPr>
            <a:spLocks noChangeArrowheads="1"/>
          </p:cNvSpPr>
          <p:nvPr/>
        </p:nvSpPr>
        <p:spPr bwMode="auto">
          <a:xfrm>
            <a:off x="7071606" y="1637506"/>
            <a:ext cx="25400" cy="38100"/>
          </a:xfrm>
          <a:prstGeom prst="rect">
            <a:avLst/>
          </a:pr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7" name="Rectangle 8"/>
          <p:cNvSpPr>
            <a:spLocks noChangeArrowheads="1"/>
          </p:cNvSpPr>
          <p:nvPr/>
        </p:nvSpPr>
        <p:spPr bwMode="auto">
          <a:xfrm>
            <a:off x="7109706" y="1588293"/>
            <a:ext cx="25400" cy="87313"/>
          </a:xfrm>
          <a:prstGeom prst="rect">
            <a:avLst/>
          </a:pr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8" name="Rectangle 9"/>
          <p:cNvSpPr>
            <a:spLocks noChangeArrowheads="1"/>
          </p:cNvSpPr>
          <p:nvPr/>
        </p:nvSpPr>
        <p:spPr bwMode="auto">
          <a:xfrm>
            <a:off x="7135106" y="1600993"/>
            <a:ext cx="23812" cy="74613"/>
          </a:xfrm>
          <a:prstGeom prst="rect">
            <a:avLst/>
          </a:pr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9" name="Freeform 10"/>
          <p:cNvSpPr>
            <a:spLocks noChangeArrowheads="1"/>
          </p:cNvSpPr>
          <p:nvPr/>
        </p:nvSpPr>
        <p:spPr bwMode="auto">
          <a:xfrm>
            <a:off x="6038143" y="3879056"/>
            <a:ext cx="349250" cy="112712"/>
          </a:xfrm>
          <a:custGeom>
            <a:avLst/>
            <a:gdLst>
              <a:gd name="T0" fmla="*/ 220 w 220"/>
              <a:gd name="T1" fmla="*/ 55 h 71"/>
              <a:gd name="T2" fmla="*/ 220 w 220"/>
              <a:gd name="T3" fmla="*/ 0 h 71"/>
              <a:gd name="T4" fmla="*/ 196 w 220"/>
              <a:gd name="T5" fmla="*/ 0 h 71"/>
              <a:gd name="T6" fmla="*/ 196 w 220"/>
              <a:gd name="T7" fmla="*/ 55 h 71"/>
              <a:gd name="T8" fmla="*/ 24 w 220"/>
              <a:gd name="T9" fmla="*/ 55 h 71"/>
              <a:gd name="T10" fmla="*/ 24 w 220"/>
              <a:gd name="T11" fmla="*/ 0 h 71"/>
              <a:gd name="T12" fmla="*/ 0 w 220"/>
              <a:gd name="T13" fmla="*/ 0 h 71"/>
              <a:gd name="T14" fmla="*/ 0 w 220"/>
              <a:gd name="T15" fmla="*/ 71 h 71"/>
              <a:gd name="T16" fmla="*/ 0 w 220"/>
              <a:gd name="T17" fmla="*/ 71 h 71"/>
              <a:gd name="T18" fmla="*/ 0 w 220"/>
              <a:gd name="T19" fmla="*/ 71 h 71"/>
              <a:gd name="T20" fmla="*/ 220 w 220"/>
              <a:gd name="T21" fmla="*/ 71 h 71"/>
              <a:gd name="T22" fmla="*/ 220 w 220"/>
              <a:gd name="T23" fmla="*/ 55 h 71"/>
              <a:gd name="T24" fmla="*/ 220 w 220"/>
              <a:gd name="T25" fmla="*/ 55 h 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0"/>
              <a:gd name="T40" fmla="*/ 0 h 71"/>
              <a:gd name="T41" fmla="*/ 220 w 220"/>
              <a:gd name="T42" fmla="*/ 71 h 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0" h="71">
                <a:moveTo>
                  <a:pt x="220" y="55"/>
                </a:moveTo>
                <a:lnTo>
                  <a:pt x="220" y="0"/>
                </a:lnTo>
                <a:lnTo>
                  <a:pt x="196" y="0"/>
                </a:lnTo>
                <a:lnTo>
                  <a:pt x="196" y="55"/>
                </a:lnTo>
                <a:lnTo>
                  <a:pt x="24" y="55"/>
                </a:lnTo>
                <a:lnTo>
                  <a:pt x="24" y="0"/>
                </a:lnTo>
                <a:lnTo>
                  <a:pt x="0" y="0"/>
                </a:lnTo>
                <a:lnTo>
                  <a:pt x="0" y="71"/>
                </a:lnTo>
                <a:lnTo>
                  <a:pt x="0" y="71"/>
                </a:lnTo>
                <a:lnTo>
                  <a:pt x="0" y="71"/>
                </a:lnTo>
                <a:lnTo>
                  <a:pt x="220" y="71"/>
                </a:lnTo>
                <a:lnTo>
                  <a:pt x="220" y="55"/>
                </a:lnTo>
                <a:lnTo>
                  <a:pt x="220" y="55"/>
                </a:lnTo>
                <a:close/>
              </a:path>
            </a:pathLst>
          </a:custGeom>
          <a:solidFill>
            <a:schemeClr val="accent3"/>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0" name="Freeform 11"/>
          <p:cNvSpPr>
            <a:spLocks noChangeArrowheads="1"/>
          </p:cNvSpPr>
          <p:nvPr/>
        </p:nvSpPr>
        <p:spPr bwMode="auto">
          <a:xfrm>
            <a:off x="6088943" y="3593306"/>
            <a:ext cx="236538" cy="285750"/>
          </a:xfrm>
          <a:custGeom>
            <a:avLst/>
            <a:gdLst>
              <a:gd name="T0" fmla="*/ 4 w 19"/>
              <a:gd name="T1" fmla="*/ 9 h 23"/>
              <a:gd name="T2" fmla="*/ 5 w 19"/>
              <a:gd name="T3" fmla="*/ 9 h 23"/>
              <a:gd name="T4" fmla="*/ 5 w 19"/>
              <a:gd name="T5" fmla="*/ 19 h 23"/>
              <a:gd name="T6" fmla="*/ 8 w 19"/>
              <a:gd name="T7" fmla="*/ 23 h 23"/>
              <a:gd name="T8" fmla="*/ 10 w 19"/>
              <a:gd name="T9" fmla="*/ 23 h 23"/>
              <a:gd name="T10" fmla="*/ 14 w 19"/>
              <a:gd name="T11" fmla="*/ 19 h 23"/>
              <a:gd name="T12" fmla="*/ 14 w 19"/>
              <a:gd name="T13" fmla="*/ 9 h 23"/>
              <a:gd name="T14" fmla="*/ 15 w 19"/>
              <a:gd name="T15" fmla="*/ 9 h 23"/>
              <a:gd name="T16" fmla="*/ 17 w 19"/>
              <a:gd name="T17" fmla="*/ 7 h 23"/>
              <a:gd name="T18" fmla="*/ 12 w 19"/>
              <a:gd name="T19" fmla="*/ 1 h 23"/>
              <a:gd name="T20" fmla="*/ 7 w 19"/>
              <a:gd name="T21" fmla="*/ 1 h 23"/>
              <a:gd name="T22" fmla="*/ 1 w 19"/>
              <a:gd name="T23" fmla="*/ 7 h 23"/>
              <a:gd name="T24" fmla="*/ 4 w 19"/>
              <a:gd name="T25" fmla="*/ 9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23"/>
              <a:gd name="T41" fmla="*/ 19 w 19"/>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23">
                <a:moveTo>
                  <a:pt x="4" y="9"/>
                </a:moveTo>
                <a:cubicBezTo>
                  <a:pt x="4" y="9"/>
                  <a:pt x="4" y="9"/>
                  <a:pt x="5" y="9"/>
                </a:cubicBezTo>
                <a:cubicBezTo>
                  <a:pt x="5" y="19"/>
                  <a:pt x="5" y="19"/>
                  <a:pt x="5" y="19"/>
                </a:cubicBezTo>
                <a:cubicBezTo>
                  <a:pt x="5" y="21"/>
                  <a:pt x="6" y="23"/>
                  <a:pt x="8" y="23"/>
                </a:cubicBezTo>
                <a:cubicBezTo>
                  <a:pt x="10" y="23"/>
                  <a:pt x="10" y="23"/>
                  <a:pt x="10" y="23"/>
                </a:cubicBezTo>
                <a:cubicBezTo>
                  <a:pt x="12" y="23"/>
                  <a:pt x="14" y="21"/>
                  <a:pt x="14" y="19"/>
                </a:cubicBezTo>
                <a:cubicBezTo>
                  <a:pt x="14" y="9"/>
                  <a:pt x="14" y="9"/>
                  <a:pt x="14" y="9"/>
                </a:cubicBezTo>
                <a:cubicBezTo>
                  <a:pt x="14" y="9"/>
                  <a:pt x="14" y="9"/>
                  <a:pt x="15" y="9"/>
                </a:cubicBezTo>
                <a:cubicBezTo>
                  <a:pt x="18" y="9"/>
                  <a:pt x="19" y="8"/>
                  <a:pt x="17" y="7"/>
                </a:cubicBezTo>
                <a:cubicBezTo>
                  <a:pt x="16" y="5"/>
                  <a:pt x="13" y="3"/>
                  <a:pt x="12" y="1"/>
                </a:cubicBezTo>
                <a:cubicBezTo>
                  <a:pt x="11" y="0"/>
                  <a:pt x="8" y="0"/>
                  <a:pt x="7" y="1"/>
                </a:cubicBezTo>
                <a:cubicBezTo>
                  <a:pt x="5" y="3"/>
                  <a:pt x="3" y="5"/>
                  <a:pt x="1" y="7"/>
                </a:cubicBezTo>
                <a:cubicBezTo>
                  <a:pt x="0" y="8"/>
                  <a:pt x="1" y="9"/>
                  <a:pt x="4" y="9"/>
                </a:cubicBezTo>
                <a:close/>
              </a:path>
            </a:pathLst>
          </a:custGeom>
          <a:solidFill>
            <a:schemeClr val="accent3"/>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1" name="Oval 12"/>
          <p:cNvSpPr>
            <a:spLocks noChangeArrowheads="1"/>
          </p:cNvSpPr>
          <p:nvPr/>
        </p:nvSpPr>
        <p:spPr bwMode="auto">
          <a:xfrm>
            <a:off x="6922381" y="2809081"/>
            <a:ext cx="200025" cy="98425"/>
          </a:xfrm>
          <a:prstGeom prst="ellipse">
            <a:avLst/>
          </a:prstGeom>
          <a:solidFill>
            <a:schemeClr val="accent4"/>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2" name="Freeform 13"/>
          <p:cNvSpPr>
            <a:spLocks noChangeArrowheads="1"/>
          </p:cNvSpPr>
          <p:nvPr/>
        </p:nvSpPr>
        <p:spPr bwMode="auto">
          <a:xfrm>
            <a:off x="6922381" y="2920206"/>
            <a:ext cx="200025" cy="63500"/>
          </a:xfrm>
          <a:custGeom>
            <a:avLst/>
            <a:gdLst>
              <a:gd name="T0" fmla="*/ 8 w 16"/>
              <a:gd name="T1" fmla="*/ 2 h 5"/>
              <a:gd name="T2" fmla="*/ 1 w 16"/>
              <a:gd name="T3" fmla="*/ 0 h 5"/>
              <a:gd name="T4" fmla="*/ 0 w 16"/>
              <a:gd name="T5" fmla="*/ 1 h 5"/>
              <a:gd name="T6" fmla="*/ 8 w 16"/>
              <a:gd name="T7" fmla="*/ 5 h 5"/>
              <a:gd name="T8" fmla="*/ 16 w 16"/>
              <a:gd name="T9" fmla="*/ 1 h 5"/>
              <a:gd name="T10" fmla="*/ 16 w 16"/>
              <a:gd name="T11" fmla="*/ 0 h 5"/>
              <a:gd name="T12" fmla="*/ 8 w 16"/>
              <a:gd name="T13" fmla="*/ 2 h 5"/>
              <a:gd name="T14" fmla="*/ 0 60000 65536"/>
              <a:gd name="T15" fmla="*/ 0 60000 65536"/>
              <a:gd name="T16" fmla="*/ 0 60000 65536"/>
              <a:gd name="T17" fmla="*/ 0 60000 65536"/>
              <a:gd name="T18" fmla="*/ 0 60000 65536"/>
              <a:gd name="T19" fmla="*/ 0 60000 65536"/>
              <a:gd name="T20" fmla="*/ 0 60000 65536"/>
              <a:gd name="T21" fmla="*/ 0 w 16"/>
              <a:gd name="T22" fmla="*/ 0 h 5"/>
              <a:gd name="T23" fmla="*/ 16 w 16"/>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5">
                <a:moveTo>
                  <a:pt x="8" y="2"/>
                </a:moveTo>
                <a:cubicBezTo>
                  <a:pt x="5" y="2"/>
                  <a:pt x="2" y="1"/>
                  <a:pt x="1" y="0"/>
                </a:cubicBezTo>
                <a:cubicBezTo>
                  <a:pt x="0" y="0"/>
                  <a:pt x="0" y="1"/>
                  <a:pt x="0" y="1"/>
                </a:cubicBezTo>
                <a:cubicBezTo>
                  <a:pt x="0" y="3"/>
                  <a:pt x="4" y="5"/>
                  <a:pt x="8" y="5"/>
                </a:cubicBezTo>
                <a:cubicBezTo>
                  <a:pt x="13" y="5"/>
                  <a:pt x="16" y="3"/>
                  <a:pt x="16" y="1"/>
                </a:cubicBezTo>
                <a:cubicBezTo>
                  <a:pt x="16" y="1"/>
                  <a:pt x="16" y="0"/>
                  <a:pt x="16" y="0"/>
                </a:cubicBezTo>
                <a:cubicBezTo>
                  <a:pt x="14" y="1"/>
                  <a:pt x="12" y="2"/>
                  <a:pt x="8" y="2"/>
                </a:cubicBezTo>
                <a:close/>
              </a:path>
            </a:pathLst>
          </a:custGeom>
          <a:solidFill>
            <a:schemeClr val="accent4"/>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3" name="Freeform 14"/>
          <p:cNvSpPr>
            <a:spLocks noChangeArrowheads="1"/>
          </p:cNvSpPr>
          <p:nvPr/>
        </p:nvSpPr>
        <p:spPr bwMode="auto">
          <a:xfrm>
            <a:off x="6922381" y="2971006"/>
            <a:ext cx="200025" cy="74612"/>
          </a:xfrm>
          <a:custGeom>
            <a:avLst/>
            <a:gdLst>
              <a:gd name="T0" fmla="*/ 8 w 16"/>
              <a:gd name="T1" fmla="*/ 3 h 6"/>
              <a:gd name="T2" fmla="*/ 1 w 16"/>
              <a:gd name="T3" fmla="*/ 0 h 6"/>
              <a:gd name="T4" fmla="*/ 0 w 16"/>
              <a:gd name="T5" fmla="*/ 2 h 6"/>
              <a:gd name="T6" fmla="*/ 8 w 16"/>
              <a:gd name="T7" fmla="*/ 6 h 6"/>
              <a:gd name="T8" fmla="*/ 16 w 16"/>
              <a:gd name="T9" fmla="*/ 2 h 6"/>
              <a:gd name="T10" fmla="*/ 16 w 16"/>
              <a:gd name="T11" fmla="*/ 0 h 6"/>
              <a:gd name="T12" fmla="*/ 8 w 16"/>
              <a:gd name="T13" fmla="*/ 3 h 6"/>
              <a:gd name="T14" fmla="*/ 0 60000 65536"/>
              <a:gd name="T15" fmla="*/ 0 60000 65536"/>
              <a:gd name="T16" fmla="*/ 0 60000 65536"/>
              <a:gd name="T17" fmla="*/ 0 60000 65536"/>
              <a:gd name="T18" fmla="*/ 0 60000 65536"/>
              <a:gd name="T19" fmla="*/ 0 60000 65536"/>
              <a:gd name="T20" fmla="*/ 0 60000 65536"/>
              <a:gd name="T21" fmla="*/ 0 w 16"/>
              <a:gd name="T22" fmla="*/ 0 h 6"/>
              <a:gd name="T23" fmla="*/ 16 w 1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6">
                <a:moveTo>
                  <a:pt x="8" y="3"/>
                </a:moveTo>
                <a:cubicBezTo>
                  <a:pt x="5" y="3"/>
                  <a:pt x="2" y="2"/>
                  <a:pt x="1" y="0"/>
                </a:cubicBezTo>
                <a:cubicBezTo>
                  <a:pt x="0" y="1"/>
                  <a:pt x="0" y="1"/>
                  <a:pt x="0" y="2"/>
                </a:cubicBezTo>
                <a:cubicBezTo>
                  <a:pt x="0" y="4"/>
                  <a:pt x="4" y="6"/>
                  <a:pt x="8" y="6"/>
                </a:cubicBezTo>
                <a:cubicBezTo>
                  <a:pt x="13" y="6"/>
                  <a:pt x="16" y="4"/>
                  <a:pt x="16" y="2"/>
                </a:cubicBezTo>
                <a:cubicBezTo>
                  <a:pt x="16" y="1"/>
                  <a:pt x="16" y="1"/>
                  <a:pt x="16" y="0"/>
                </a:cubicBezTo>
                <a:cubicBezTo>
                  <a:pt x="14" y="2"/>
                  <a:pt x="12" y="3"/>
                  <a:pt x="8" y="3"/>
                </a:cubicBezTo>
                <a:close/>
              </a:path>
            </a:pathLst>
          </a:custGeom>
          <a:solidFill>
            <a:schemeClr val="accent4"/>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4" name="Freeform 15"/>
          <p:cNvSpPr>
            <a:spLocks noEditPoints="1" noChangeArrowheads="1"/>
          </p:cNvSpPr>
          <p:nvPr/>
        </p:nvSpPr>
        <p:spPr bwMode="auto">
          <a:xfrm>
            <a:off x="1640768" y="3120231"/>
            <a:ext cx="187325" cy="236537"/>
          </a:xfrm>
          <a:custGeom>
            <a:avLst/>
            <a:gdLst>
              <a:gd name="T0" fmla="*/ 15 w 15"/>
              <a:gd name="T1" fmla="*/ 7 h 19"/>
              <a:gd name="T2" fmla="*/ 7 w 15"/>
              <a:gd name="T3" fmla="*/ 0 h 19"/>
              <a:gd name="T4" fmla="*/ 0 w 15"/>
              <a:gd name="T5" fmla="*/ 7 h 19"/>
              <a:gd name="T6" fmla="*/ 3 w 15"/>
              <a:gd name="T7" fmla="*/ 13 h 19"/>
              <a:gd name="T8" fmla="*/ 3 w 15"/>
              <a:gd name="T9" fmla="*/ 13 h 19"/>
              <a:gd name="T10" fmla="*/ 5 w 15"/>
              <a:gd name="T11" fmla="*/ 16 h 19"/>
              <a:gd name="T12" fmla="*/ 7 w 15"/>
              <a:gd name="T13" fmla="*/ 19 h 19"/>
              <a:gd name="T14" fmla="*/ 9 w 15"/>
              <a:gd name="T15" fmla="*/ 16 h 19"/>
              <a:gd name="T16" fmla="*/ 12 w 15"/>
              <a:gd name="T17" fmla="*/ 13 h 19"/>
              <a:gd name="T18" fmla="*/ 12 w 15"/>
              <a:gd name="T19" fmla="*/ 13 h 19"/>
              <a:gd name="T20" fmla="*/ 15 w 15"/>
              <a:gd name="T21" fmla="*/ 7 h 19"/>
              <a:gd name="T22" fmla="*/ 7 w 15"/>
              <a:gd name="T23" fmla="*/ 13 h 19"/>
              <a:gd name="T24" fmla="*/ 1 w 15"/>
              <a:gd name="T25" fmla="*/ 7 h 19"/>
              <a:gd name="T26" fmla="*/ 7 w 15"/>
              <a:gd name="T27" fmla="*/ 1 h 19"/>
              <a:gd name="T28" fmla="*/ 14 w 15"/>
              <a:gd name="T29" fmla="*/ 7 h 19"/>
              <a:gd name="T30" fmla="*/ 7 w 15"/>
              <a:gd name="T31" fmla="*/ 13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
              <a:gd name="T49" fmla="*/ 0 h 19"/>
              <a:gd name="T50" fmla="*/ 15 w 15"/>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 h="19">
                <a:moveTo>
                  <a:pt x="15" y="7"/>
                </a:moveTo>
                <a:cubicBezTo>
                  <a:pt x="15" y="3"/>
                  <a:pt x="11" y="0"/>
                  <a:pt x="7" y="0"/>
                </a:cubicBezTo>
                <a:cubicBezTo>
                  <a:pt x="3" y="0"/>
                  <a:pt x="0" y="3"/>
                  <a:pt x="0" y="7"/>
                </a:cubicBezTo>
                <a:cubicBezTo>
                  <a:pt x="0" y="10"/>
                  <a:pt x="1" y="12"/>
                  <a:pt x="3" y="13"/>
                </a:cubicBezTo>
                <a:cubicBezTo>
                  <a:pt x="3" y="13"/>
                  <a:pt x="3" y="13"/>
                  <a:pt x="3" y="13"/>
                </a:cubicBezTo>
                <a:cubicBezTo>
                  <a:pt x="5" y="16"/>
                  <a:pt x="5" y="16"/>
                  <a:pt x="5" y="16"/>
                </a:cubicBezTo>
                <a:cubicBezTo>
                  <a:pt x="7" y="19"/>
                  <a:pt x="7" y="19"/>
                  <a:pt x="7" y="19"/>
                </a:cubicBezTo>
                <a:cubicBezTo>
                  <a:pt x="9" y="16"/>
                  <a:pt x="9" y="16"/>
                  <a:pt x="9" y="16"/>
                </a:cubicBezTo>
                <a:cubicBezTo>
                  <a:pt x="12" y="13"/>
                  <a:pt x="12" y="13"/>
                  <a:pt x="12" y="13"/>
                </a:cubicBezTo>
                <a:cubicBezTo>
                  <a:pt x="12" y="13"/>
                  <a:pt x="12" y="13"/>
                  <a:pt x="12" y="13"/>
                </a:cubicBezTo>
                <a:cubicBezTo>
                  <a:pt x="14" y="12"/>
                  <a:pt x="15" y="10"/>
                  <a:pt x="15" y="7"/>
                </a:cubicBezTo>
                <a:close/>
                <a:moveTo>
                  <a:pt x="7" y="13"/>
                </a:moveTo>
                <a:cubicBezTo>
                  <a:pt x="4" y="13"/>
                  <a:pt x="1" y="11"/>
                  <a:pt x="1" y="7"/>
                </a:cubicBezTo>
                <a:cubicBezTo>
                  <a:pt x="1" y="4"/>
                  <a:pt x="4" y="1"/>
                  <a:pt x="7" y="1"/>
                </a:cubicBezTo>
                <a:cubicBezTo>
                  <a:pt x="11" y="1"/>
                  <a:pt x="14" y="4"/>
                  <a:pt x="14" y="7"/>
                </a:cubicBezTo>
                <a:cubicBezTo>
                  <a:pt x="14" y="11"/>
                  <a:pt x="11" y="13"/>
                  <a:pt x="7" y="13"/>
                </a:cubicBez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5" name="Freeform 16"/>
          <p:cNvSpPr>
            <a:spLocks noChangeArrowheads="1"/>
          </p:cNvSpPr>
          <p:nvPr/>
        </p:nvSpPr>
        <p:spPr bwMode="auto">
          <a:xfrm>
            <a:off x="2164643" y="1488281"/>
            <a:ext cx="311150" cy="298450"/>
          </a:xfrm>
          <a:custGeom>
            <a:avLst/>
            <a:gdLst>
              <a:gd name="T0" fmla="*/ 23 w 196"/>
              <a:gd name="T1" fmla="*/ 165 h 188"/>
              <a:gd name="T2" fmla="*/ 23 w 196"/>
              <a:gd name="T3" fmla="*/ 0 h 188"/>
              <a:gd name="T4" fmla="*/ 0 w 196"/>
              <a:gd name="T5" fmla="*/ 0 h 188"/>
              <a:gd name="T6" fmla="*/ 0 w 196"/>
              <a:gd name="T7" fmla="*/ 188 h 188"/>
              <a:gd name="T8" fmla="*/ 0 w 196"/>
              <a:gd name="T9" fmla="*/ 188 h 188"/>
              <a:gd name="T10" fmla="*/ 23 w 196"/>
              <a:gd name="T11" fmla="*/ 188 h 188"/>
              <a:gd name="T12" fmla="*/ 196 w 196"/>
              <a:gd name="T13" fmla="*/ 188 h 188"/>
              <a:gd name="T14" fmla="*/ 196 w 196"/>
              <a:gd name="T15" fmla="*/ 165 h 188"/>
              <a:gd name="T16" fmla="*/ 23 w 196"/>
              <a:gd name="T17" fmla="*/ 165 h 1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188"/>
              <a:gd name="T29" fmla="*/ 196 w 196"/>
              <a:gd name="T30" fmla="*/ 188 h 1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188">
                <a:moveTo>
                  <a:pt x="23" y="165"/>
                </a:moveTo>
                <a:lnTo>
                  <a:pt x="23" y="0"/>
                </a:lnTo>
                <a:lnTo>
                  <a:pt x="0" y="0"/>
                </a:lnTo>
                <a:lnTo>
                  <a:pt x="0" y="188"/>
                </a:lnTo>
                <a:lnTo>
                  <a:pt x="0" y="188"/>
                </a:lnTo>
                <a:lnTo>
                  <a:pt x="23" y="188"/>
                </a:lnTo>
                <a:lnTo>
                  <a:pt x="196" y="188"/>
                </a:lnTo>
                <a:lnTo>
                  <a:pt x="196" y="165"/>
                </a:lnTo>
                <a:lnTo>
                  <a:pt x="23" y="165"/>
                </a:lnTo>
                <a:close/>
              </a:path>
            </a:pathLst>
          </a:custGeom>
          <a:solidFill>
            <a:schemeClr val="accent3"/>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6" name="Freeform 17"/>
          <p:cNvSpPr>
            <a:spLocks noChangeArrowheads="1"/>
          </p:cNvSpPr>
          <p:nvPr/>
        </p:nvSpPr>
        <p:spPr bwMode="auto">
          <a:xfrm>
            <a:off x="2213856" y="1526381"/>
            <a:ext cx="249237" cy="198437"/>
          </a:xfrm>
          <a:custGeom>
            <a:avLst/>
            <a:gdLst>
              <a:gd name="T0" fmla="*/ 63 w 157"/>
              <a:gd name="T1" fmla="*/ 70 h 125"/>
              <a:gd name="T2" fmla="*/ 79 w 157"/>
              <a:gd name="T3" fmla="*/ 86 h 125"/>
              <a:gd name="T4" fmla="*/ 141 w 157"/>
              <a:gd name="T5" fmla="*/ 31 h 125"/>
              <a:gd name="T6" fmla="*/ 149 w 157"/>
              <a:gd name="T7" fmla="*/ 39 h 125"/>
              <a:gd name="T8" fmla="*/ 149 w 157"/>
              <a:gd name="T9" fmla="*/ 15 h 125"/>
              <a:gd name="T10" fmla="*/ 157 w 157"/>
              <a:gd name="T11" fmla="*/ 0 h 125"/>
              <a:gd name="T12" fmla="*/ 141 w 157"/>
              <a:gd name="T13" fmla="*/ 0 h 125"/>
              <a:gd name="T14" fmla="*/ 118 w 157"/>
              <a:gd name="T15" fmla="*/ 7 h 125"/>
              <a:gd name="T16" fmla="*/ 126 w 157"/>
              <a:gd name="T17" fmla="*/ 23 h 125"/>
              <a:gd name="T18" fmla="*/ 79 w 157"/>
              <a:gd name="T19" fmla="*/ 70 h 125"/>
              <a:gd name="T20" fmla="*/ 63 w 157"/>
              <a:gd name="T21" fmla="*/ 54 h 125"/>
              <a:gd name="T22" fmla="*/ 0 w 157"/>
              <a:gd name="T23" fmla="*/ 117 h 125"/>
              <a:gd name="T24" fmla="*/ 8 w 157"/>
              <a:gd name="T25" fmla="*/ 125 h 125"/>
              <a:gd name="T26" fmla="*/ 63 w 157"/>
              <a:gd name="T27" fmla="*/ 70 h 1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7"/>
              <a:gd name="T43" fmla="*/ 0 h 125"/>
              <a:gd name="T44" fmla="*/ 157 w 157"/>
              <a:gd name="T45" fmla="*/ 125 h 1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7" h="125">
                <a:moveTo>
                  <a:pt x="63" y="70"/>
                </a:moveTo>
                <a:lnTo>
                  <a:pt x="79" y="86"/>
                </a:lnTo>
                <a:lnTo>
                  <a:pt x="141" y="31"/>
                </a:lnTo>
                <a:lnTo>
                  <a:pt x="149" y="39"/>
                </a:lnTo>
                <a:lnTo>
                  <a:pt x="149" y="15"/>
                </a:lnTo>
                <a:lnTo>
                  <a:pt x="157" y="0"/>
                </a:lnTo>
                <a:lnTo>
                  <a:pt x="141" y="0"/>
                </a:lnTo>
                <a:lnTo>
                  <a:pt x="118" y="7"/>
                </a:lnTo>
                <a:lnTo>
                  <a:pt x="126" y="23"/>
                </a:lnTo>
                <a:lnTo>
                  <a:pt x="79" y="70"/>
                </a:lnTo>
                <a:lnTo>
                  <a:pt x="63" y="54"/>
                </a:lnTo>
                <a:lnTo>
                  <a:pt x="0" y="117"/>
                </a:lnTo>
                <a:lnTo>
                  <a:pt x="8" y="125"/>
                </a:lnTo>
                <a:lnTo>
                  <a:pt x="63" y="70"/>
                </a:lnTo>
                <a:close/>
              </a:path>
            </a:pathLst>
          </a:custGeom>
          <a:solidFill>
            <a:schemeClr val="accent3"/>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7" name="Freeform 18"/>
          <p:cNvSpPr>
            <a:spLocks noChangeArrowheads="1"/>
          </p:cNvSpPr>
          <p:nvPr/>
        </p:nvSpPr>
        <p:spPr bwMode="auto">
          <a:xfrm>
            <a:off x="2264656" y="3606006"/>
            <a:ext cx="360362" cy="385762"/>
          </a:xfrm>
          <a:custGeom>
            <a:avLst/>
            <a:gdLst>
              <a:gd name="T0" fmla="*/ 19 w 29"/>
              <a:gd name="T1" fmla="*/ 14 h 31"/>
              <a:gd name="T2" fmla="*/ 22 w 29"/>
              <a:gd name="T3" fmla="*/ 8 h 31"/>
              <a:gd name="T4" fmla="*/ 15 w 29"/>
              <a:gd name="T5" fmla="*/ 0 h 31"/>
              <a:gd name="T6" fmla="*/ 7 w 29"/>
              <a:gd name="T7" fmla="*/ 8 h 31"/>
              <a:gd name="T8" fmla="*/ 11 w 29"/>
              <a:gd name="T9" fmla="*/ 14 h 31"/>
              <a:gd name="T10" fmla="*/ 0 w 29"/>
              <a:gd name="T11" fmla="*/ 31 h 31"/>
              <a:gd name="T12" fmla="*/ 29 w 29"/>
              <a:gd name="T13" fmla="*/ 31 h 31"/>
              <a:gd name="T14" fmla="*/ 19 w 29"/>
              <a:gd name="T15" fmla="*/ 14 h 3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31"/>
              <a:gd name="T26" fmla="*/ 29 w 29"/>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31">
                <a:moveTo>
                  <a:pt x="19" y="14"/>
                </a:moveTo>
                <a:cubicBezTo>
                  <a:pt x="21" y="12"/>
                  <a:pt x="22" y="10"/>
                  <a:pt x="22" y="8"/>
                </a:cubicBezTo>
                <a:cubicBezTo>
                  <a:pt x="22" y="4"/>
                  <a:pt x="19" y="0"/>
                  <a:pt x="15" y="0"/>
                </a:cubicBezTo>
                <a:cubicBezTo>
                  <a:pt x="11" y="0"/>
                  <a:pt x="7" y="4"/>
                  <a:pt x="7" y="8"/>
                </a:cubicBezTo>
                <a:cubicBezTo>
                  <a:pt x="7" y="10"/>
                  <a:pt x="9" y="12"/>
                  <a:pt x="11" y="14"/>
                </a:cubicBezTo>
                <a:cubicBezTo>
                  <a:pt x="5" y="16"/>
                  <a:pt x="1" y="23"/>
                  <a:pt x="0" y="31"/>
                </a:cubicBezTo>
                <a:cubicBezTo>
                  <a:pt x="29" y="31"/>
                  <a:pt x="29" y="31"/>
                  <a:pt x="29" y="31"/>
                </a:cubicBezTo>
                <a:cubicBezTo>
                  <a:pt x="28" y="23"/>
                  <a:pt x="24" y="16"/>
                  <a:pt x="19" y="14"/>
                </a:cubicBezTo>
                <a:close/>
              </a:path>
            </a:pathLst>
          </a:cu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8" name="Freeform 19"/>
          <p:cNvSpPr>
            <a:spLocks noEditPoints="1" noChangeArrowheads="1"/>
          </p:cNvSpPr>
          <p:nvPr/>
        </p:nvSpPr>
        <p:spPr bwMode="auto">
          <a:xfrm>
            <a:off x="4506206" y="1439068"/>
            <a:ext cx="174625" cy="249238"/>
          </a:xfrm>
          <a:custGeom>
            <a:avLst/>
            <a:gdLst>
              <a:gd name="T0" fmla="*/ 13 w 14"/>
              <a:gd name="T1" fmla="*/ 0 h 20"/>
              <a:gd name="T2" fmla="*/ 1 w 14"/>
              <a:gd name="T3" fmla="*/ 0 h 20"/>
              <a:gd name="T4" fmla="*/ 0 w 14"/>
              <a:gd name="T5" fmla="*/ 1 h 20"/>
              <a:gd name="T6" fmla="*/ 0 w 14"/>
              <a:gd name="T7" fmla="*/ 19 h 20"/>
              <a:gd name="T8" fmla="*/ 1 w 14"/>
              <a:gd name="T9" fmla="*/ 20 h 20"/>
              <a:gd name="T10" fmla="*/ 13 w 14"/>
              <a:gd name="T11" fmla="*/ 20 h 20"/>
              <a:gd name="T12" fmla="*/ 14 w 14"/>
              <a:gd name="T13" fmla="*/ 19 h 20"/>
              <a:gd name="T14" fmla="*/ 14 w 14"/>
              <a:gd name="T15" fmla="*/ 1 h 20"/>
              <a:gd name="T16" fmla="*/ 13 w 14"/>
              <a:gd name="T17" fmla="*/ 0 h 20"/>
              <a:gd name="T18" fmla="*/ 7 w 14"/>
              <a:gd name="T19" fmla="*/ 19 h 20"/>
              <a:gd name="T20" fmla="*/ 6 w 14"/>
              <a:gd name="T21" fmla="*/ 19 h 20"/>
              <a:gd name="T22" fmla="*/ 7 w 14"/>
              <a:gd name="T23" fmla="*/ 18 h 20"/>
              <a:gd name="T24" fmla="*/ 7 w 14"/>
              <a:gd name="T25" fmla="*/ 19 h 20"/>
              <a:gd name="T26" fmla="*/ 7 w 14"/>
              <a:gd name="T27" fmla="*/ 19 h 20"/>
              <a:gd name="T28" fmla="*/ 13 w 14"/>
              <a:gd name="T29" fmla="*/ 18 h 20"/>
              <a:gd name="T30" fmla="*/ 1 w 14"/>
              <a:gd name="T31" fmla="*/ 18 h 20"/>
              <a:gd name="T32" fmla="*/ 1 w 14"/>
              <a:gd name="T33" fmla="*/ 2 h 20"/>
              <a:gd name="T34" fmla="*/ 13 w 14"/>
              <a:gd name="T35" fmla="*/ 2 h 20"/>
              <a:gd name="T36" fmla="*/ 13 w 14"/>
              <a:gd name="T37" fmla="*/ 18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
              <a:gd name="T58" fmla="*/ 0 h 20"/>
              <a:gd name="T59" fmla="*/ 14 w 14"/>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 h="20">
                <a:moveTo>
                  <a:pt x="13" y="0"/>
                </a:moveTo>
                <a:cubicBezTo>
                  <a:pt x="1" y="0"/>
                  <a:pt x="1" y="0"/>
                  <a:pt x="1" y="0"/>
                </a:cubicBezTo>
                <a:cubicBezTo>
                  <a:pt x="0" y="0"/>
                  <a:pt x="0" y="1"/>
                  <a:pt x="0" y="1"/>
                </a:cubicBezTo>
                <a:cubicBezTo>
                  <a:pt x="0" y="19"/>
                  <a:pt x="0" y="19"/>
                  <a:pt x="0" y="19"/>
                </a:cubicBezTo>
                <a:cubicBezTo>
                  <a:pt x="0" y="19"/>
                  <a:pt x="0" y="20"/>
                  <a:pt x="1" y="20"/>
                </a:cubicBezTo>
                <a:cubicBezTo>
                  <a:pt x="13" y="20"/>
                  <a:pt x="13" y="20"/>
                  <a:pt x="13" y="20"/>
                </a:cubicBezTo>
                <a:cubicBezTo>
                  <a:pt x="14" y="20"/>
                  <a:pt x="14" y="19"/>
                  <a:pt x="14" y="19"/>
                </a:cubicBezTo>
                <a:cubicBezTo>
                  <a:pt x="14" y="1"/>
                  <a:pt x="14" y="1"/>
                  <a:pt x="14" y="1"/>
                </a:cubicBezTo>
                <a:cubicBezTo>
                  <a:pt x="14" y="1"/>
                  <a:pt x="14" y="0"/>
                  <a:pt x="13" y="0"/>
                </a:cubicBezTo>
                <a:close/>
                <a:moveTo>
                  <a:pt x="7" y="19"/>
                </a:moveTo>
                <a:cubicBezTo>
                  <a:pt x="7" y="19"/>
                  <a:pt x="6" y="19"/>
                  <a:pt x="6" y="19"/>
                </a:cubicBezTo>
                <a:cubicBezTo>
                  <a:pt x="6" y="19"/>
                  <a:pt x="7" y="18"/>
                  <a:pt x="7" y="18"/>
                </a:cubicBezTo>
                <a:cubicBezTo>
                  <a:pt x="7" y="18"/>
                  <a:pt x="7" y="19"/>
                  <a:pt x="7" y="19"/>
                </a:cubicBezTo>
                <a:cubicBezTo>
                  <a:pt x="7" y="19"/>
                  <a:pt x="7" y="19"/>
                  <a:pt x="7" y="19"/>
                </a:cubicBezTo>
                <a:close/>
                <a:moveTo>
                  <a:pt x="13" y="18"/>
                </a:moveTo>
                <a:cubicBezTo>
                  <a:pt x="1" y="18"/>
                  <a:pt x="1" y="18"/>
                  <a:pt x="1" y="18"/>
                </a:cubicBezTo>
                <a:cubicBezTo>
                  <a:pt x="1" y="2"/>
                  <a:pt x="1" y="2"/>
                  <a:pt x="1" y="2"/>
                </a:cubicBezTo>
                <a:cubicBezTo>
                  <a:pt x="13" y="2"/>
                  <a:pt x="13" y="2"/>
                  <a:pt x="13" y="2"/>
                </a:cubicBezTo>
                <a:lnTo>
                  <a:pt x="13" y="18"/>
                </a:ln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grpSp>
        <p:nvGrpSpPr>
          <p:cNvPr id="46" name="组合 45"/>
          <p:cNvGrpSpPr/>
          <p:nvPr/>
        </p:nvGrpSpPr>
        <p:grpSpPr>
          <a:xfrm>
            <a:off x="4025986" y="2017497"/>
            <a:ext cx="1731964" cy="1544638"/>
            <a:chOff x="4144256" y="2048668"/>
            <a:chExt cx="1246187" cy="1258888"/>
          </a:xfrm>
          <a:solidFill>
            <a:schemeClr val="accent1"/>
          </a:solidFill>
        </p:grpSpPr>
        <p:sp>
          <p:nvSpPr>
            <p:cNvPr id="19" name="Freeform 20"/>
            <p:cNvSpPr>
              <a:spLocks noChangeArrowheads="1"/>
            </p:cNvSpPr>
            <p:nvPr/>
          </p:nvSpPr>
          <p:spPr bwMode="auto">
            <a:xfrm>
              <a:off x="4593518" y="2434431"/>
              <a:ext cx="349250" cy="423862"/>
            </a:xfrm>
            <a:custGeom>
              <a:avLst/>
              <a:gdLst>
                <a:gd name="T0" fmla="*/ 28 w 28"/>
                <a:gd name="T1" fmla="*/ 13 h 34"/>
                <a:gd name="T2" fmla="*/ 14 w 28"/>
                <a:gd name="T3" fmla="*/ 0 h 34"/>
                <a:gd name="T4" fmla="*/ 0 w 28"/>
                <a:gd name="T5" fmla="*/ 13 h 34"/>
                <a:gd name="T6" fmla="*/ 1 w 28"/>
                <a:gd name="T7" fmla="*/ 18 h 34"/>
                <a:gd name="T8" fmla="*/ 1 w 28"/>
                <a:gd name="T9" fmla="*/ 18 h 34"/>
                <a:gd name="T10" fmla="*/ 3 w 28"/>
                <a:gd name="T11" fmla="*/ 21 h 34"/>
                <a:gd name="T12" fmla="*/ 7 w 28"/>
                <a:gd name="T13" fmla="*/ 33 h 34"/>
                <a:gd name="T14" fmla="*/ 9 w 28"/>
                <a:gd name="T15" fmla="*/ 34 h 34"/>
                <a:gd name="T16" fmla="*/ 19 w 28"/>
                <a:gd name="T17" fmla="*/ 34 h 34"/>
                <a:gd name="T18" fmla="*/ 21 w 28"/>
                <a:gd name="T19" fmla="*/ 33 h 34"/>
                <a:gd name="T20" fmla="*/ 26 w 28"/>
                <a:gd name="T21" fmla="*/ 21 h 34"/>
                <a:gd name="T22" fmla="*/ 27 w 28"/>
                <a:gd name="T23" fmla="*/ 18 h 34"/>
                <a:gd name="T24" fmla="*/ 27 w 28"/>
                <a:gd name="T25" fmla="*/ 18 h 34"/>
                <a:gd name="T26" fmla="*/ 27 w 28"/>
                <a:gd name="T27" fmla="*/ 18 h 34"/>
                <a:gd name="T28" fmla="*/ 28 w 28"/>
                <a:gd name="T29" fmla="*/ 13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34"/>
                <a:gd name="T47" fmla="*/ 28 w 28"/>
                <a:gd name="T48" fmla="*/ 34 h 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34">
                  <a:moveTo>
                    <a:pt x="28" y="13"/>
                  </a:moveTo>
                  <a:cubicBezTo>
                    <a:pt x="28" y="6"/>
                    <a:pt x="22" y="0"/>
                    <a:pt x="14" y="0"/>
                  </a:cubicBezTo>
                  <a:cubicBezTo>
                    <a:pt x="6" y="0"/>
                    <a:pt x="0" y="6"/>
                    <a:pt x="0" y="13"/>
                  </a:cubicBezTo>
                  <a:cubicBezTo>
                    <a:pt x="0" y="15"/>
                    <a:pt x="0" y="17"/>
                    <a:pt x="1" y="18"/>
                  </a:cubicBezTo>
                  <a:cubicBezTo>
                    <a:pt x="1" y="18"/>
                    <a:pt x="1" y="18"/>
                    <a:pt x="1" y="18"/>
                  </a:cubicBezTo>
                  <a:cubicBezTo>
                    <a:pt x="1" y="19"/>
                    <a:pt x="2" y="20"/>
                    <a:pt x="3" y="21"/>
                  </a:cubicBezTo>
                  <a:cubicBezTo>
                    <a:pt x="5" y="24"/>
                    <a:pt x="7" y="31"/>
                    <a:pt x="7" y="33"/>
                  </a:cubicBezTo>
                  <a:cubicBezTo>
                    <a:pt x="7" y="34"/>
                    <a:pt x="8" y="34"/>
                    <a:pt x="9" y="34"/>
                  </a:cubicBezTo>
                  <a:cubicBezTo>
                    <a:pt x="19" y="34"/>
                    <a:pt x="19" y="34"/>
                    <a:pt x="19" y="34"/>
                  </a:cubicBezTo>
                  <a:cubicBezTo>
                    <a:pt x="20" y="34"/>
                    <a:pt x="21" y="34"/>
                    <a:pt x="21" y="33"/>
                  </a:cubicBezTo>
                  <a:cubicBezTo>
                    <a:pt x="21" y="31"/>
                    <a:pt x="23" y="24"/>
                    <a:pt x="26" y="21"/>
                  </a:cubicBezTo>
                  <a:cubicBezTo>
                    <a:pt x="26" y="20"/>
                    <a:pt x="27" y="19"/>
                    <a:pt x="27" y="18"/>
                  </a:cubicBezTo>
                  <a:cubicBezTo>
                    <a:pt x="27" y="18"/>
                    <a:pt x="27" y="18"/>
                    <a:pt x="27" y="18"/>
                  </a:cubicBezTo>
                  <a:cubicBezTo>
                    <a:pt x="27" y="18"/>
                    <a:pt x="27" y="18"/>
                    <a:pt x="27" y="18"/>
                  </a:cubicBezTo>
                  <a:cubicBezTo>
                    <a:pt x="28" y="17"/>
                    <a:pt x="28" y="15"/>
                    <a:pt x="28" y="13"/>
                  </a:cubicBez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20" name="Freeform 21"/>
            <p:cNvSpPr>
              <a:spLocks noChangeArrowheads="1"/>
            </p:cNvSpPr>
            <p:nvPr/>
          </p:nvSpPr>
          <p:spPr bwMode="auto">
            <a:xfrm>
              <a:off x="4680831" y="2883693"/>
              <a:ext cx="174625" cy="36513"/>
            </a:xfrm>
            <a:custGeom>
              <a:avLst/>
              <a:gdLst>
                <a:gd name="T0" fmla="*/ 14 w 14"/>
                <a:gd name="T1" fmla="*/ 2 h 3"/>
                <a:gd name="T2" fmla="*/ 12 w 14"/>
                <a:gd name="T3" fmla="*/ 0 h 3"/>
                <a:gd name="T4" fmla="*/ 2 w 14"/>
                <a:gd name="T5" fmla="*/ 0 h 3"/>
                <a:gd name="T6" fmla="*/ 0 w 14"/>
                <a:gd name="T7" fmla="*/ 2 h 3"/>
                <a:gd name="T8" fmla="*/ 0 w 14"/>
                <a:gd name="T9" fmla="*/ 2 h 3"/>
                <a:gd name="T10" fmla="*/ 2 w 14"/>
                <a:gd name="T11" fmla="*/ 3 h 3"/>
                <a:gd name="T12" fmla="*/ 12 w 14"/>
                <a:gd name="T13" fmla="*/ 3 h 3"/>
                <a:gd name="T14" fmla="*/ 14 w 14"/>
                <a:gd name="T15" fmla="*/ 2 h 3"/>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3"/>
                <a:gd name="T26" fmla="*/ 14 w 1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3">
                  <a:moveTo>
                    <a:pt x="14" y="2"/>
                  </a:moveTo>
                  <a:cubicBezTo>
                    <a:pt x="14" y="1"/>
                    <a:pt x="13" y="0"/>
                    <a:pt x="12" y="0"/>
                  </a:cubicBezTo>
                  <a:cubicBezTo>
                    <a:pt x="2" y="0"/>
                    <a:pt x="2" y="0"/>
                    <a:pt x="2" y="0"/>
                  </a:cubicBezTo>
                  <a:cubicBezTo>
                    <a:pt x="1" y="0"/>
                    <a:pt x="0" y="1"/>
                    <a:pt x="0" y="2"/>
                  </a:cubicBezTo>
                  <a:cubicBezTo>
                    <a:pt x="0" y="2"/>
                    <a:pt x="0" y="2"/>
                    <a:pt x="0" y="2"/>
                  </a:cubicBezTo>
                  <a:cubicBezTo>
                    <a:pt x="0" y="2"/>
                    <a:pt x="1" y="3"/>
                    <a:pt x="2" y="3"/>
                  </a:cubicBezTo>
                  <a:cubicBezTo>
                    <a:pt x="12" y="3"/>
                    <a:pt x="12" y="3"/>
                    <a:pt x="12" y="3"/>
                  </a:cubicBezTo>
                  <a:cubicBezTo>
                    <a:pt x="13" y="3"/>
                    <a:pt x="14" y="2"/>
                    <a:pt x="14" y="2"/>
                  </a:cubicBez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21" name="Freeform 22"/>
            <p:cNvSpPr>
              <a:spLocks noChangeArrowheads="1"/>
            </p:cNvSpPr>
            <p:nvPr/>
          </p:nvSpPr>
          <p:spPr bwMode="auto">
            <a:xfrm>
              <a:off x="4680831" y="2945606"/>
              <a:ext cx="174625" cy="25400"/>
            </a:xfrm>
            <a:custGeom>
              <a:avLst/>
              <a:gdLst>
                <a:gd name="T0" fmla="*/ 14 w 14"/>
                <a:gd name="T1" fmla="*/ 1 h 2"/>
                <a:gd name="T2" fmla="*/ 12 w 14"/>
                <a:gd name="T3" fmla="*/ 0 h 2"/>
                <a:gd name="T4" fmla="*/ 2 w 14"/>
                <a:gd name="T5" fmla="*/ 0 h 2"/>
                <a:gd name="T6" fmla="*/ 0 w 14"/>
                <a:gd name="T7" fmla="*/ 1 h 2"/>
                <a:gd name="T8" fmla="*/ 0 w 14"/>
                <a:gd name="T9" fmla="*/ 1 h 2"/>
                <a:gd name="T10" fmla="*/ 2 w 14"/>
                <a:gd name="T11" fmla="*/ 2 h 2"/>
                <a:gd name="T12" fmla="*/ 12 w 14"/>
                <a:gd name="T13" fmla="*/ 2 h 2"/>
                <a:gd name="T14" fmla="*/ 14 w 14"/>
                <a:gd name="T15" fmla="*/ 1 h 2"/>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2"/>
                <a:gd name="T26" fmla="*/ 14 w 14"/>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2">
                  <a:moveTo>
                    <a:pt x="14" y="1"/>
                  </a:moveTo>
                  <a:cubicBezTo>
                    <a:pt x="14" y="0"/>
                    <a:pt x="13" y="0"/>
                    <a:pt x="12" y="0"/>
                  </a:cubicBezTo>
                  <a:cubicBezTo>
                    <a:pt x="2" y="0"/>
                    <a:pt x="2" y="0"/>
                    <a:pt x="2" y="0"/>
                  </a:cubicBezTo>
                  <a:cubicBezTo>
                    <a:pt x="1" y="0"/>
                    <a:pt x="0" y="0"/>
                    <a:pt x="0" y="1"/>
                  </a:cubicBezTo>
                  <a:cubicBezTo>
                    <a:pt x="0" y="1"/>
                    <a:pt x="0" y="1"/>
                    <a:pt x="0" y="1"/>
                  </a:cubicBezTo>
                  <a:cubicBezTo>
                    <a:pt x="0" y="2"/>
                    <a:pt x="1" y="2"/>
                    <a:pt x="2" y="2"/>
                  </a:cubicBezTo>
                  <a:cubicBezTo>
                    <a:pt x="12" y="2"/>
                    <a:pt x="12" y="2"/>
                    <a:pt x="12" y="2"/>
                  </a:cubicBezTo>
                  <a:cubicBezTo>
                    <a:pt x="13" y="2"/>
                    <a:pt x="14" y="2"/>
                    <a:pt x="14" y="1"/>
                  </a:cubicBez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22" name="Freeform 23"/>
            <p:cNvSpPr>
              <a:spLocks noChangeArrowheads="1"/>
            </p:cNvSpPr>
            <p:nvPr/>
          </p:nvSpPr>
          <p:spPr bwMode="auto">
            <a:xfrm>
              <a:off x="4717343" y="2994818"/>
              <a:ext cx="100013" cy="25400"/>
            </a:xfrm>
            <a:custGeom>
              <a:avLst/>
              <a:gdLst>
                <a:gd name="T0" fmla="*/ 8 w 8"/>
                <a:gd name="T1" fmla="*/ 1 h 2"/>
                <a:gd name="T2" fmla="*/ 6 w 8"/>
                <a:gd name="T3" fmla="*/ 2 h 2"/>
                <a:gd name="T4" fmla="*/ 2 w 8"/>
                <a:gd name="T5" fmla="*/ 2 h 2"/>
                <a:gd name="T6" fmla="*/ 0 w 8"/>
                <a:gd name="T7" fmla="*/ 1 h 2"/>
                <a:gd name="T8" fmla="*/ 0 w 8"/>
                <a:gd name="T9" fmla="*/ 1 h 2"/>
                <a:gd name="T10" fmla="*/ 2 w 8"/>
                <a:gd name="T11" fmla="*/ 0 h 2"/>
                <a:gd name="T12" fmla="*/ 6 w 8"/>
                <a:gd name="T13" fmla="*/ 0 h 2"/>
                <a:gd name="T14" fmla="*/ 8 w 8"/>
                <a:gd name="T15" fmla="*/ 1 h 2"/>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2"/>
                <a:gd name="T26" fmla="*/ 8 w 8"/>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2">
                  <a:moveTo>
                    <a:pt x="8" y="1"/>
                  </a:moveTo>
                  <a:cubicBezTo>
                    <a:pt x="8" y="2"/>
                    <a:pt x="7" y="2"/>
                    <a:pt x="6" y="2"/>
                  </a:cubicBezTo>
                  <a:cubicBezTo>
                    <a:pt x="2" y="2"/>
                    <a:pt x="2" y="2"/>
                    <a:pt x="2" y="2"/>
                  </a:cubicBezTo>
                  <a:cubicBezTo>
                    <a:pt x="1" y="2"/>
                    <a:pt x="0" y="2"/>
                    <a:pt x="0" y="1"/>
                  </a:cubicBezTo>
                  <a:cubicBezTo>
                    <a:pt x="0" y="1"/>
                    <a:pt x="0" y="1"/>
                    <a:pt x="0" y="1"/>
                  </a:cubicBezTo>
                  <a:cubicBezTo>
                    <a:pt x="0" y="0"/>
                    <a:pt x="1" y="0"/>
                    <a:pt x="2" y="0"/>
                  </a:cubicBezTo>
                  <a:cubicBezTo>
                    <a:pt x="6" y="0"/>
                    <a:pt x="6" y="0"/>
                    <a:pt x="6" y="0"/>
                  </a:cubicBezTo>
                  <a:cubicBezTo>
                    <a:pt x="7" y="0"/>
                    <a:pt x="8" y="0"/>
                    <a:pt x="8" y="1"/>
                  </a:cubicBez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23" name="Freeform 24"/>
            <p:cNvSpPr>
              <a:spLocks noEditPoints="1" noChangeArrowheads="1"/>
            </p:cNvSpPr>
            <p:nvPr/>
          </p:nvSpPr>
          <p:spPr bwMode="auto">
            <a:xfrm>
              <a:off x="4144256" y="2048668"/>
              <a:ext cx="1246187" cy="1258888"/>
            </a:xfrm>
            <a:custGeom>
              <a:avLst/>
              <a:gdLst>
                <a:gd name="T0" fmla="*/ 50 w 100"/>
                <a:gd name="T1" fmla="*/ 101 h 101"/>
                <a:gd name="T2" fmla="*/ 0 w 100"/>
                <a:gd name="T3" fmla="*/ 50 h 101"/>
                <a:gd name="T4" fmla="*/ 50 w 100"/>
                <a:gd name="T5" fmla="*/ 0 h 101"/>
                <a:gd name="T6" fmla="*/ 100 w 100"/>
                <a:gd name="T7" fmla="*/ 50 h 101"/>
                <a:gd name="T8" fmla="*/ 50 w 100"/>
                <a:gd name="T9" fmla="*/ 101 h 101"/>
                <a:gd name="T10" fmla="*/ 50 w 100"/>
                <a:gd name="T11" fmla="*/ 3 h 101"/>
                <a:gd name="T12" fmla="*/ 2 w 100"/>
                <a:gd name="T13" fmla="*/ 50 h 101"/>
                <a:gd name="T14" fmla="*/ 50 w 100"/>
                <a:gd name="T15" fmla="*/ 98 h 101"/>
                <a:gd name="T16" fmla="*/ 98 w 100"/>
                <a:gd name="T17" fmla="*/ 50 h 101"/>
                <a:gd name="T18" fmla="*/ 50 w 100"/>
                <a:gd name="T19" fmla="*/ 3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0"/>
                <a:gd name="T31" fmla="*/ 0 h 101"/>
                <a:gd name="T32" fmla="*/ 100 w 100"/>
                <a:gd name="T33" fmla="*/ 101 h 1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0" h="101">
                  <a:moveTo>
                    <a:pt x="50" y="101"/>
                  </a:moveTo>
                  <a:cubicBezTo>
                    <a:pt x="22" y="101"/>
                    <a:pt x="0" y="78"/>
                    <a:pt x="0" y="50"/>
                  </a:cubicBezTo>
                  <a:cubicBezTo>
                    <a:pt x="0" y="23"/>
                    <a:pt x="22" y="0"/>
                    <a:pt x="50" y="0"/>
                  </a:cubicBezTo>
                  <a:cubicBezTo>
                    <a:pt x="78" y="0"/>
                    <a:pt x="100" y="23"/>
                    <a:pt x="100" y="50"/>
                  </a:cubicBezTo>
                  <a:cubicBezTo>
                    <a:pt x="100" y="78"/>
                    <a:pt x="78" y="101"/>
                    <a:pt x="50" y="101"/>
                  </a:cubicBezTo>
                  <a:close/>
                  <a:moveTo>
                    <a:pt x="50" y="3"/>
                  </a:moveTo>
                  <a:cubicBezTo>
                    <a:pt x="24" y="3"/>
                    <a:pt x="2" y="24"/>
                    <a:pt x="2" y="50"/>
                  </a:cubicBezTo>
                  <a:cubicBezTo>
                    <a:pt x="2" y="77"/>
                    <a:pt x="24" y="98"/>
                    <a:pt x="50" y="98"/>
                  </a:cubicBezTo>
                  <a:cubicBezTo>
                    <a:pt x="76" y="98"/>
                    <a:pt x="98" y="77"/>
                    <a:pt x="98" y="50"/>
                  </a:cubicBezTo>
                  <a:cubicBezTo>
                    <a:pt x="98" y="24"/>
                    <a:pt x="76" y="3"/>
                    <a:pt x="50" y="3"/>
                  </a:cubicBez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grpSp>
      <p:sp>
        <p:nvSpPr>
          <p:cNvPr id="24" name="Freeform 25"/>
          <p:cNvSpPr>
            <a:spLocks noEditPoints="1" noChangeArrowheads="1"/>
          </p:cNvSpPr>
          <p:nvPr/>
        </p:nvSpPr>
        <p:spPr bwMode="auto">
          <a:xfrm>
            <a:off x="6798556" y="1326356"/>
            <a:ext cx="647700" cy="647700"/>
          </a:xfrm>
          <a:custGeom>
            <a:avLst/>
            <a:gdLst>
              <a:gd name="T0" fmla="*/ 26 w 52"/>
              <a:gd name="T1" fmla="*/ 52 h 52"/>
              <a:gd name="T2" fmla="*/ 0 w 52"/>
              <a:gd name="T3" fmla="*/ 26 h 52"/>
              <a:gd name="T4" fmla="*/ 26 w 52"/>
              <a:gd name="T5" fmla="*/ 0 h 52"/>
              <a:gd name="T6" fmla="*/ 52 w 52"/>
              <a:gd name="T7" fmla="*/ 26 h 52"/>
              <a:gd name="T8" fmla="*/ 26 w 52"/>
              <a:gd name="T9" fmla="*/ 52 h 52"/>
              <a:gd name="T10" fmla="*/ 26 w 52"/>
              <a:gd name="T11" fmla="*/ 1 h 52"/>
              <a:gd name="T12" fmla="*/ 2 w 52"/>
              <a:gd name="T13" fmla="*/ 26 h 52"/>
              <a:gd name="T14" fmla="*/ 26 w 52"/>
              <a:gd name="T15" fmla="*/ 50 h 52"/>
              <a:gd name="T16" fmla="*/ 51 w 52"/>
              <a:gd name="T17" fmla="*/ 26 h 52"/>
              <a:gd name="T18" fmla="*/ 26 w 52"/>
              <a:gd name="T19" fmla="*/ 1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52"/>
              <a:gd name="T32" fmla="*/ 52 w 52"/>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52">
                <a:moveTo>
                  <a:pt x="26" y="52"/>
                </a:moveTo>
                <a:cubicBezTo>
                  <a:pt x="12" y="52"/>
                  <a:pt x="0" y="40"/>
                  <a:pt x="0" y="26"/>
                </a:cubicBezTo>
                <a:cubicBezTo>
                  <a:pt x="0" y="11"/>
                  <a:pt x="12" y="0"/>
                  <a:pt x="26" y="0"/>
                </a:cubicBezTo>
                <a:cubicBezTo>
                  <a:pt x="41" y="0"/>
                  <a:pt x="52" y="11"/>
                  <a:pt x="52" y="26"/>
                </a:cubicBezTo>
                <a:cubicBezTo>
                  <a:pt x="52" y="40"/>
                  <a:pt x="41" y="52"/>
                  <a:pt x="26" y="52"/>
                </a:cubicBezTo>
                <a:close/>
                <a:moveTo>
                  <a:pt x="26" y="1"/>
                </a:moveTo>
                <a:cubicBezTo>
                  <a:pt x="13" y="1"/>
                  <a:pt x="2" y="12"/>
                  <a:pt x="2" y="26"/>
                </a:cubicBezTo>
                <a:cubicBezTo>
                  <a:pt x="2" y="39"/>
                  <a:pt x="13" y="50"/>
                  <a:pt x="26" y="50"/>
                </a:cubicBezTo>
                <a:cubicBezTo>
                  <a:pt x="40" y="50"/>
                  <a:pt x="51" y="39"/>
                  <a:pt x="51" y="26"/>
                </a:cubicBezTo>
                <a:cubicBezTo>
                  <a:pt x="51" y="12"/>
                  <a:pt x="40" y="1"/>
                  <a:pt x="26" y="1"/>
                </a:cubicBezTo>
                <a:close/>
              </a:path>
            </a:pathLst>
          </a:cu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25" name="Freeform 26"/>
          <p:cNvSpPr>
            <a:spLocks noEditPoints="1" noChangeArrowheads="1"/>
          </p:cNvSpPr>
          <p:nvPr/>
        </p:nvSpPr>
        <p:spPr bwMode="auto">
          <a:xfrm>
            <a:off x="6747756" y="2659856"/>
            <a:ext cx="549275" cy="547687"/>
          </a:xfrm>
          <a:custGeom>
            <a:avLst/>
            <a:gdLst>
              <a:gd name="T0" fmla="*/ 22 w 44"/>
              <a:gd name="T1" fmla="*/ 44 h 44"/>
              <a:gd name="T2" fmla="*/ 0 w 44"/>
              <a:gd name="T3" fmla="*/ 22 h 44"/>
              <a:gd name="T4" fmla="*/ 22 w 44"/>
              <a:gd name="T5" fmla="*/ 0 h 44"/>
              <a:gd name="T6" fmla="*/ 44 w 44"/>
              <a:gd name="T7" fmla="*/ 22 h 44"/>
              <a:gd name="T8" fmla="*/ 22 w 44"/>
              <a:gd name="T9" fmla="*/ 44 h 44"/>
              <a:gd name="T10" fmla="*/ 22 w 44"/>
              <a:gd name="T11" fmla="*/ 2 h 44"/>
              <a:gd name="T12" fmla="*/ 2 w 44"/>
              <a:gd name="T13" fmla="*/ 22 h 44"/>
              <a:gd name="T14" fmla="*/ 22 w 44"/>
              <a:gd name="T15" fmla="*/ 42 h 44"/>
              <a:gd name="T16" fmla="*/ 42 w 44"/>
              <a:gd name="T17" fmla="*/ 22 h 44"/>
              <a:gd name="T18" fmla="*/ 22 w 44"/>
              <a:gd name="T19" fmla="*/ 2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4"/>
              <a:gd name="T32" fmla="*/ 44 w 4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4">
                <a:moveTo>
                  <a:pt x="22" y="44"/>
                </a:moveTo>
                <a:cubicBezTo>
                  <a:pt x="10" y="44"/>
                  <a:pt x="0" y="34"/>
                  <a:pt x="0" y="22"/>
                </a:cubicBezTo>
                <a:cubicBezTo>
                  <a:pt x="0" y="10"/>
                  <a:pt x="10" y="0"/>
                  <a:pt x="22" y="0"/>
                </a:cubicBezTo>
                <a:cubicBezTo>
                  <a:pt x="34" y="0"/>
                  <a:pt x="44" y="10"/>
                  <a:pt x="44" y="22"/>
                </a:cubicBezTo>
                <a:cubicBezTo>
                  <a:pt x="44" y="34"/>
                  <a:pt x="34" y="44"/>
                  <a:pt x="22" y="44"/>
                </a:cubicBezTo>
                <a:close/>
                <a:moveTo>
                  <a:pt x="22" y="2"/>
                </a:moveTo>
                <a:cubicBezTo>
                  <a:pt x="11" y="2"/>
                  <a:pt x="2" y="11"/>
                  <a:pt x="2" y="22"/>
                </a:cubicBezTo>
                <a:cubicBezTo>
                  <a:pt x="2" y="33"/>
                  <a:pt x="11" y="42"/>
                  <a:pt x="22" y="42"/>
                </a:cubicBezTo>
                <a:cubicBezTo>
                  <a:pt x="33" y="42"/>
                  <a:pt x="42" y="33"/>
                  <a:pt x="42" y="22"/>
                </a:cubicBezTo>
                <a:cubicBezTo>
                  <a:pt x="42" y="11"/>
                  <a:pt x="33" y="2"/>
                  <a:pt x="22" y="2"/>
                </a:cubicBezTo>
                <a:close/>
              </a:path>
            </a:pathLst>
          </a:custGeom>
          <a:solidFill>
            <a:schemeClr val="accent4"/>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26" name="Freeform 27"/>
          <p:cNvSpPr>
            <a:spLocks noEditPoints="1" noChangeArrowheads="1"/>
          </p:cNvSpPr>
          <p:nvPr/>
        </p:nvSpPr>
        <p:spPr bwMode="auto">
          <a:xfrm>
            <a:off x="5788906" y="3356768"/>
            <a:ext cx="847725" cy="846138"/>
          </a:xfrm>
          <a:custGeom>
            <a:avLst/>
            <a:gdLst>
              <a:gd name="T0" fmla="*/ 34 w 68"/>
              <a:gd name="T1" fmla="*/ 68 h 68"/>
              <a:gd name="T2" fmla="*/ 0 w 68"/>
              <a:gd name="T3" fmla="*/ 34 h 68"/>
              <a:gd name="T4" fmla="*/ 34 w 68"/>
              <a:gd name="T5" fmla="*/ 0 h 68"/>
              <a:gd name="T6" fmla="*/ 68 w 68"/>
              <a:gd name="T7" fmla="*/ 34 h 68"/>
              <a:gd name="T8" fmla="*/ 34 w 68"/>
              <a:gd name="T9" fmla="*/ 68 h 68"/>
              <a:gd name="T10" fmla="*/ 34 w 68"/>
              <a:gd name="T11" fmla="*/ 3 h 68"/>
              <a:gd name="T12" fmla="*/ 2 w 68"/>
              <a:gd name="T13" fmla="*/ 34 h 68"/>
              <a:gd name="T14" fmla="*/ 34 w 68"/>
              <a:gd name="T15" fmla="*/ 66 h 68"/>
              <a:gd name="T16" fmla="*/ 65 w 68"/>
              <a:gd name="T17" fmla="*/ 34 h 68"/>
              <a:gd name="T18" fmla="*/ 34 w 68"/>
              <a:gd name="T19" fmla="*/ 3 h 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
              <a:gd name="T31" fmla="*/ 0 h 68"/>
              <a:gd name="T32" fmla="*/ 68 w 68"/>
              <a:gd name="T33" fmla="*/ 68 h 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 h="68">
                <a:moveTo>
                  <a:pt x="34" y="68"/>
                </a:moveTo>
                <a:cubicBezTo>
                  <a:pt x="15" y="68"/>
                  <a:pt x="0" y="53"/>
                  <a:pt x="0" y="34"/>
                </a:cubicBezTo>
                <a:cubicBezTo>
                  <a:pt x="0" y="16"/>
                  <a:pt x="15" y="0"/>
                  <a:pt x="34" y="0"/>
                </a:cubicBezTo>
                <a:cubicBezTo>
                  <a:pt x="53" y="0"/>
                  <a:pt x="68" y="16"/>
                  <a:pt x="68" y="34"/>
                </a:cubicBezTo>
                <a:cubicBezTo>
                  <a:pt x="68" y="53"/>
                  <a:pt x="53" y="68"/>
                  <a:pt x="34" y="68"/>
                </a:cubicBezTo>
                <a:close/>
                <a:moveTo>
                  <a:pt x="34" y="3"/>
                </a:moveTo>
                <a:cubicBezTo>
                  <a:pt x="17" y="3"/>
                  <a:pt x="2" y="17"/>
                  <a:pt x="2" y="34"/>
                </a:cubicBezTo>
                <a:cubicBezTo>
                  <a:pt x="2" y="52"/>
                  <a:pt x="17" y="66"/>
                  <a:pt x="34" y="66"/>
                </a:cubicBezTo>
                <a:cubicBezTo>
                  <a:pt x="51" y="66"/>
                  <a:pt x="65" y="52"/>
                  <a:pt x="65" y="34"/>
                </a:cubicBezTo>
                <a:cubicBezTo>
                  <a:pt x="65" y="17"/>
                  <a:pt x="51" y="3"/>
                  <a:pt x="34" y="3"/>
                </a:cubicBezTo>
                <a:close/>
              </a:path>
            </a:pathLst>
          </a:custGeom>
          <a:solidFill>
            <a:schemeClr val="accent3"/>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27" name="Freeform 28"/>
          <p:cNvSpPr>
            <a:spLocks noEditPoints="1" noChangeArrowheads="1"/>
          </p:cNvSpPr>
          <p:nvPr/>
        </p:nvSpPr>
        <p:spPr bwMode="auto">
          <a:xfrm>
            <a:off x="1977318" y="3331368"/>
            <a:ext cx="935038" cy="935038"/>
          </a:xfrm>
          <a:custGeom>
            <a:avLst/>
            <a:gdLst>
              <a:gd name="T0" fmla="*/ 37 w 75"/>
              <a:gd name="T1" fmla="*/ 75 h 75"/>
              <a:gd name="T2" fmla="*/ 0 w 75"/>
              <a:gd name="T3" fmla="*/ 38 h 75"/>
              <a:gd name="T4" fmla="*/ 37 w 75"/>
              <a:gd name="T5" fmla="*/ 0 h 75"/>
              <a:gd name="T6" fmla="*/ 75 w 75"/>
              <a:gd name="T7" fmla="*/ 38 h 75"/>
              <a:gd name="T8" fmla="*/ 37 w 75"/>
              <a:gd name="T9" fmla="*/ 75 h 75"/>
              <a:gd name="T10" fmla="*/ 37 w 75"/>
              <a:gd name="T11" fmla="*/ 3 h 75"/>
              <a:gd name="T12" fmla="*/ 2 w 75"/>
              <a:gd name="T13" fmla="*/ 38 h 75"/>
              <a:gd name="T14" fmla="*/ 37 w 75"/>
              <a:gd name="T15" fmla="*/ 73 h 75"/>
              <a:gd name="T16" fmla="*/ 72 w 75"/>
              <a:gd name="T17" fmla="*/ 38 h 75"/>
              <a:gd name="T18" fmla="*/ 37 w 75"/>
              <a:gd name="T19" fmla="*/ 3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75"/>
              <a:gd name="T32" fmla="*/ 75 w 75"/>
              <a:gd name="T33" fmla="*/ 75 h 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75">
                <a:moveTo>
                  <a:pt x="37" y="75"/>
                </a:moveTo>
                <a:cubicBezTo>
                  <a:pt x="17" y="75"/>
                  <a:pt x="0" y="59"/>
                  <a:pt x="0" y="38"/>
                </a:cubicBezTo>
                <a:cubicBezTo>
                  <a:pt x="0" y="17"/>
                  <a:pt x="17" y="0"/>
                  <a:pt x="37" y="0"/>
                </a:cubicBezTo>
                <a:cubicBezTo>
                  <a:pt x="58" y="0"/>
                  <a:pt x="75" y="17"/>
                  <a:pt x="75" y="38"/>
                </a:cubicBezTo>
                <a:cubicBezTo>
                  <a:pt x="75" y="59"/>
                  <a:pt x="58" y="75"/>
                  <a:pt x="37" y="75"/>
                </a:cubicBezTo>
                <a:close/>
                <a:moveTo>
                  <a:pt x="37" y="3"/>
                </a:moveTo>
                <a:cubicBezTo>
                  <a:pt x="18" y="3"/>
                  <a:pt x="2" y="18"/>
                  <a:pt x="2" y="38"/>
                </a:cubicBezTo>
                <a:cubicBezTo>
                  <a:pt x="2" y="57"/>
                  <a:pt x="18" y="73"/>
                  <a:pt x="37" y="73"/>
                </a:cubicBezTo>
                <a:cubicBezTo>
                  <a:pt x="57" y="73"/>
                  <a:pt x="72" y="57"/>
                  <a:pt x="72" y="38"/>
                </a:cubicBezTo>
                <a:cubicBezTo>
                  <a:pt x="72" y="18"/>
                  <a:pt x="57" y="3"/>
                  <a:pt x="37" y="3"/>
                </a:cubicBezTo>
                <a:close/>
              </a:path>
            </a:pathLst>
          </a:cu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28" name="Freeform 29"/>
          <p:cNvSpPr>
            <a:spLocks noEditPoints="1" noChangeArrowheads="1"/>
          </p:cNvSpPr>
          <p:nvPr/>
        </p:nvSpPr>
        <p:spPr bwMode="auto">
          <a:xfrm>
            <a:off x="1529643" y="3045618"/>
            <a:ext cx="398463" cy="385763"/>
          </a:xfrm>
          <a:custGeom>
            <a:avLst/>
            <a:gdLst>
              <a:gd name="T0" fmla="*/ 16 w 32"/>
              <a:gd name="T1" fmla="*/ 31 h 31"/>
              <a:gd name="T2" fmla="*/ 6 w 32"/>
              <a:gd name="T3" fmla="*/ 27 h 31"/>
              <a:gd name="T4" fmla="*/ 1 w 32"/>
              <a:gd name="T5" fmla="*/ 16 h 31"/>
              <a:gd name="T6" fmla="*/ 4 w 32"/>
              <a:gd name="T7" fmla="*/ 5 h 31"/>
              <a:gd name="T8" fmla="*/ 16 w 32"/>
              <a:gd name="T9" fmla="*/ 0 h 31"/>
              <a:gd name="T10" fmla="*/ 26 w 32"/>
              <a:gd name="T11" fmla="*/ 3 h 31"/>
              <a:gd name="T12" fmla="*/ 32 w 32"/>
              <a:gd name="T13" fmla="*/ 14 h 31"/>
              <a:gd name="T14" fmla="*/ 28 w 32"/>
              <a:gd name="T15" fmla="*/ 25 h 31"/>
              <a:gd name="T16" fmla="*/ 16 w 32"/>
              <a:gd name="T17" fmla="*/ 31 h 31"/>
              <a:gd name="T18" fmla="*/ 16 w 32"/>
              <a:gd name="T19" fmla="*/ 1 h 31"/>
              <a:gd name="T20" fmla="*/ 6 w 32"/>
              <a:gd name="T21" fmla="*/ 6 h 31"/>
              <a:gd name="T22" fmla="*/ 2 w 32"/>
              <a:gd name="T23" fmla="*/ 16 h 31"/>
              <a:gd name="T24" fmla="*/ 7 w 32"/>
              <a:gd name="T25" fmla="*/ 26 h 31"/>
              <a:gd name="T26" fmla="*/ 16 w 32"/>
              <a:gd name="T27" fmla="*/ 29 h 31"/>
              <a:gd name="T28" fmla="*/ 27 w 32"/>
              <a:gd name="T29" fmla="*/ 24 h 31"/>
              <a:gd name="T30" fmla="*/ 30 w 32"/>
              <a:gd name="T31" fmla="*/ 14 h 31"/>
              <a:gd name="T32" fmla="*/ 25 w 32"/>
              <a:gd name="T33" fmla="*/ 5 h 31"/>
              <a:gd name="T34" fmla="*/ 16 w 32"/>
              <a:gd name="T35" fmla="*/ 1 h 3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
              <a:gd name="T55" fmla="*/ 0 h 31"/>
              <a:gd name="T56" fmla="*/ 32 w 32"/>
              <a:gd name="T57" fmla="*/ 31 h 3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 h="31">
                <a:moveTo>
                  <a:pt x="16" y="31"/>
                </a:moveTo>
                <a:cubicBezTo>
                  <a:pt x="13" y="31"/>
                  <a:pt x="9" y="29"/>
                  <a:pt x="6" y="27"/>
                </a:cubicBezTo>
                <a:cubicBezTo>
                  <a:pt x="3" y="24"/>
                  <a:pt x="1" y="21"/>
                  <a:pt x="1" y="16"/>
                </a:cubicBezTo>
                <a:cubicBezTo>
                  <a:pt x="0" y="12"/>
                  <a:pt x="2" y="8"/>
                  <a:pt x="4" y="5"/>
                </a:cubicBezTo>
                <a:cubicBezTo>
                  <a:pt x="7" y="2"/>
                  <a:pt x="12" y="0"/>
                  <a:pt x="16" y="0"/>
                </a:cubicBezTo>
                <a:cubicBezTo>
                  <a:pt x="20" y="0"/>
                  <a:pt x="23" y="1"/>
                  <a:pt x="26" y="3"/>
                </a:cubicBezTo>
                <a:cubicBezTo>
                  <a:pt x="29" y="6"/>
                  <a:pt x="31" y="10"/>
                  <a:pt x="32" y="14"/>
                </a:cubicBezTo>
                <a:cubicBezTo>
                  <a:pt x="32" y="18"/>
                  <a:pt x="31" y="22"/>
                  <a:pt x="28" y="25"/>
                </a:cubicBezTo>
                <a:cubicBezTo>
                  <a:pt x="25" y="29"/>
                  <a:pt x="21" y="31"/>
                  <a:pt x="16" y="31"/>
                </a:cubicBezTo>
                <a:close/>
                <a:moveTo>
                  <a:pt x="16" y="1"/>
                </a:moveTo>
                <a:cubicBezTo>
                  <a:pt x="12" y="1"/>
                  <a:pt x="8" y="3"/>
                  <a:pt x="6" y="6"/>
                </a:cubicBezTo>
                <a:cubicBezTo>
                  <a:pt x="3" y="9"/>
                  <a:pt x="2" y="13"/>
                  <a:pt x="2" y="16"/>
                </a:cubicBezTo>
                <a:cubicBezTo>
                  <a:pt x="3" y="20"/>
                  <a:pt x="4" y="23"/>
                  <a:pt x="7" y="26"/>
                </a:cubicBezTo>
                <a:cubicBezTo>
                  <a:pt x="10" y="28"/>
                  <a:pt x="13" y="29"/>
                  <a:pt x="16" y="29"/>
                </a:cubicBezTo>
                <a:cubicBezTo>
                  <a:pt x="20" y="29"/>
                  <a:pt x="24" y="27"/>
                  <a:pt x="27" y="24"/>
                </a:cubicBezTo>
                <a:cubicBezTo>
                  <a:pt x="29" y="21"/>
                  <a:pt x="30" y="18"/>
                  <a:pt x="30" y="14"/>
                </a:cubicBezTo>
                <a:cubicBezTo>
                  <a:pt x="30" y="10"/>
                  <a:pt x="28" y="7"/>
                  <a:pt x="25" y="5"/>
                </a:cubicBezTo>
                <a:cubicBezTo>
                  <a:pt x="23" y="2"/>
                  <a:pt x="20" y="1"/>
                  <a:pt x="16" y="1"/>
                </a:cubicBez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29" name="Freeform 30"/>
          <p:cNvSpPr>
            <a:spLocks noEditPoints="1" noChangeArrowheads="1"/>
          </p:cNvSpPr>
          <p:nvPr/>
        </p:nvSpPr>
        <p:spPr bwMode="auto">
          <a:xfrm>
            <a:off x="1902706" y="1277143"/>
            <a:ext cx="773112" cy="722313"/>
          </a:xfrm>
          <a:custGeom>
            <a:avLst/>
            <a:gdLst>
              <a:gd name="T0" fmla="*/ 33 w 62"/>
              <a:gd name="T1" fmla="*/ 58 h 58"/>
              <a:gd name="T2" fmla="*/ 14 w 62"/>
              <a:gd name="T3" fmla="*/ 51 h 58"/>
              <a:gd name="T4" fmla="*/ 11 w 62"/>
              <a:gd name="T5" fmla="*/ 10 h 58"/>
              <a:gd name="T6" fmla="*/ 33 w 62"/>
              <a:gd name="T7" fmla="*/ 0 h 58"/>
              <a:gd name="T8" fmla="*/ 51 w 62"/>
              <a:gd name="T9" fmla="*/ 7 h 58"/>
              <a:gd name="T10" fmla="*/ 61 w 62"/>
              <a:gd name="T11" fmla="*/ 26 h 58"/>
              <a:gd name="T12" fmla="*/ 55 w 62"/>
              <a:gd name="T13" fmla="*/ 47 h 58"/>
              <a:gd name="T14" fmla="*/ 33 w 62"/>
              <a:gd name="T15" fmla="*/ 58 h 58"/>
              <a:gd name="T16" fmla="*/ 33 w 62"/>
              <a:gd name="T17" fmla="*/ 2 h 58"/>
              <a:gd name="T18" fmla="*/ 12 w 62"/>
              <a:gd name="T19" fmla="*/ 11 h 58"/>
              <a:gd name="T20" fmla="*/ 15 w 62"/>
              <a:gd name="T21" fmla="*/ 50 h 58"/>
              <a:gd name="T22" fmla="*/ 33 w 62"/>
              <a:gd name="T23" fmla="*/ 56 h 58"/>
              <a:gd name="T24" fmla="*/ 53 w 62"/>
              <a:gd name="T25" fmla="*/ 46 h 58"/>
              <a:gd name="T26" fmla="*/ 60 w 62"/>
              <a:gd name="T27" fmla="*/ 26 h 58"/>
              <a:gd name="T28" fmla="*/ 50 w 62"/>
              <a:gd name="T29" fmla="*/ 8 h 58"/>
              <a:gd name="T30" fmla="*/ 33 w 62"/>
              <a:gd name="T31" fmla="*/ 2 h 5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
              <a:gd name="T49" fmla="*/ 0 h 58"/>
              <a:gd name="T50" fmla="*/ 62 w 62"/>
              <a:gd name="T51" fmla="*/ 58 h 5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 h="58">
                <a:moveTo>
                  <a:pt x="33" y="58"/>
                </a:moveTo>
                <a:cubicBezTo>
                  <a:pt x="26" y="58"/>
                  <a:pt x="19" y="55"/>
                  <a:pt x="14" y="51"/>
                </a:cubicBezTo>
                <a:cubicBezTo>
                  <a:pt x="2" y="41"/>
                  <a:pt x="0" y="22"/>
                  <a:pt x="11" y="10"/>
                </a:cubicBezTo>
                <a:cubicBezTo>
                  <a:pt x="16" y="4"/>
                  <a:pt x="24" y="0"/>
                  <a:pt x="33" y="0"/>
                </a:cubicBezTo>
                <a:cubicBezTo>
                  <a:pt x="39" y="0"/>
                  <a:pt x="46" y="2"/>
                  <a:pt x="51" y="7"/>
                </a:cubicBezTo>
                <a:cubicBezTo>
                  <a:pt x="57" y="12"/>
                  <a:pt x="61" y="19"/>
                  <a:pt x="61" y="26"/>
                </a:cubicBezTo>
                <a:cubicBezTo>
                  <a:pt x="62" y="34"/>
                  <a:pt x="60" y="41"/>
                  <a:pt x="55" y="47"/>
                </a:cubicBezTo>
                <a:cubicBezTo>
                  <a:pt x="49" y="54"/>
                  <a:pt x="41" y="58"/>
                  <a:pt x="33" y="58"/>
                </a:cubicBezTo>
                <a:close/>
                <a:moveTo>
                  <a:pt x="33" y="2"/>
                </a:moveTo>
                <a:cubicBezTo>
                  <a:pt x="25" y="2"/>
                  <a:pt x="17" y="5"/>
                  <a:pt x="12" y="11"/>
                </a:cubicBezTo>
                <a:cubicBezTo>
                  <a:pt x="2" y="23"/>
                  <a:pt x="4" y="40"/>
                  <a:pt x="15" y="50"/>
                </a:cubicBezTo>
                <a:cubicBezTo>
                  <a:pt x="20" y="54"/>
                  <a:pt x="26" y="56"/>
                  <a:pt x="33" y="56"/>
                </a:cubicBezTo>
                <a:cubicBezTo>
                  <a:pt x="41" y="56"/>
                  <a:pt x="48" y="52"/>
                  <a:pt x="53" y="46"/>
                </a:cubicBezTo>
                <a:cubicBezTo>
                  <a:pt x="58" y="41"/>
                  <a:pt x="60" y="34"/>
                  <a:pt x="60" y="26"/>
                </a:cubicBezTo>
                <a:cubicBezTo>
                  <a:pt x="59" y="19"/>
                  <a:pt x="56" y="13"/>
                  <a:pt x="50" y="8"/>
                </a:cubicBezTo>
                <a:cubicBezTo>
                  <a:pt x="45" y="4"/>
                  <a:pt x="39" y="2"/>
                  <a:pt x="33" y="2"/>
                </a:cubicBezTo>
                <a:close/>
              </a:path>
            </a:pathLst>
          </a:custGeom>
          <a:solidFill>
            <a:schemeClr val="accent3"/>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30" name="Freeform 31"/>
          <p:cNvSpPr>
            <a:spLocks noEditPoints="1" noChangeArrowheads="1"/>
          </p:cNvSpPr>
          <p:nvPr/>
        </p:nvSpPr>
        <p:spPr bwMode="auto">
          <a:xfrm>
            <a:off x="4318881" y="1326356"/>
            <a:ext cx="549275" cy="498475"/>
          </a:xfrm>
          <a:custGeom>
            <a:avLst/>
            <a:gdLst>
              <a:gd name="T0" fmla="*/ 22 w 44"/>
              <a:gd name="T1" fmla="*/ 40 h 40"/>
              <a:gd name="T2" fmla="*/ 9 w 44"/>
              <a:gd name="T3" fmla="*/ 36 h 40"/>
              <a:gd name="T4" fmla="*/ 7 w 44"/>
              <a:gd name="T5" fmla="*/ 7 h 40"/>
              <a:gd name="T6" fmla="*/ 22 w 44"/>
              <a:gd name="T7" fmla="*/ 0 h 40"/>
              <a:gd name="T8" fmla="*/ 35 w 44"/>
              <a:gd name="T9" fmla="*/ 5 h 40"/>
              <a:gd name="T10" fmla="*/ 37 w 44"/>
              <a:gd name="T11" fmla="*/ 33 h 40"/>
              <a:gd name="T12" fmla="*/ 22 w 44"/>
              <a:gd name="T13" fmla="*/ 40 h 40"/>
              <a:gd name="T14" fmla="*/ 22 w 44"/>
              <a:gd name="T15" fmla="*/ 3 h 40"/>
              <a:gd name="T16" fmla="*/ 9 w 44"/>
              <a:gd name="T17" fmla="*/ 9 h 40"/>
              <a:gd name="T18" fmla="*/ 11 w 44"/>
              <a:gd name="T19" fmla="*/ 34 h 40"/>
              <a:gd name="T20" fmla="*/ 22 w 44"/>
              <a:gd name="T21" fmla="*/ 38 h 40"/>
              <a:gd name="T22" fmla="*/ 35 w 44"/>
              <a:gd name="T23" fmla="*/ 32 h 40"/>
              <a:gd name="T24" fmla="*/ 33 w 44"/>
              <a:gd name="T25" fmla="*/ 7 h 40"/>
              <a:gd name="T26" fmla="*/ 22 w 44"/>
              <a:gd name="T27" fmla="*/ 3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40"/>
              <a:gd name="T44" fmla="*/ 44 w 44"/>
              <a:gd name="T45" fmla="*/ 40 h 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40">
                <a:moveTo>
                  <a:pt x="22" y="40"/>
                </a:moveTo>
                <a:cubicBezTo>
                  <a:pt x="17" y="40"/>
                  <a:pt x="13" y="39"/>
                  <a:pt x="9" y="36"/>
                </a:cubicBezTo>
                <a:cubicBezTo>
                  <a:pt x="1" y="28"/>
                  <a:pt x="0" y="16"/>
                  <a:pt x="7" y="7"/>
                </a:cubicBezTo>
                <a:cubicBezTo>
                  <a:pt x="10" y="3"/>
                  <a:pt x="16" y="0"/>
                  <a:pt x="22" y="0"/>
                </a:cubicBezTo>
                <a:cubicBezTo>
                  <a:pt x="27" y="0"/>
                  <a:pt x="31" y="2"/>
                  <a:pt x="35" y="5"/>
                </a:cubicBezTo>
                <a:cubicBezTo>
                  <a:pt x="43" y="12"/>
                  <a:pt x="44" y="25"/>
                  <a:pt x="37" y="33"/>
                </a:cubicBezTo>
                <a:cubicBezTo>
                  <a:pt x="33" y="38"/>
                  <a:pt x="28" y="40"/>
                  <a:pt x="22" y="40"/>
                </a:cubicBezTo>
                <a:close/>
                <a:moveTo>
                  <a:pt x="22" y="3"/>
                </a:moveTo>
                <a:cubicBezTo>
                  <a:pt x="17" y="3"/>
                  <a:pt x="12" y="5"/>
                  <a:pt x="9" y="9"/>
                </a:cubicBezTo>
                <a:cubicBezTo>
                  <a:pt x="2" y="16"/>
                  <a:pt x="3" y="27"/>
                  <a:pt x="11" y="34"/>
                </a:cubicBezTo>
                <a:cubicBezTo>
                  <a:pt x="14" y="36"/>
                  <a:pt x="18" y="38"/>
                  <a:pt x="22" y="38"/>
                </a:cubicBezTo>
                <a:cubicBezTo>
                  <a:pt x="27" y="38"/>
                  <a:pt x="32" y="35"/>
                  <a:pt x="35" y="32"/>
                </a:cubicBezTo>
                <a:cubicBezTo>
                  <a:pt x="41" y="24"/>
                  <a:pt x="41" y="13"/>
                  <a:pt x="33" y="7"/>
                </a:cubicBezTo>
                <a:cubicBezTo>
                  <a:pt x="30" y="4"/>
                  <a:pt x="26" y="3"/>
                  <a:pt x="22" y="3"/>
                </a:cubicBez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31" name="Freeform 32"/>
          <p:cNvSpPr>
            <a:spLocks noChangeArrowheads="1"/>
          </p:cNvSpPr>
          <p:nvPr/>
        </p:nvSpPr>
        <p:spPr bwMode="auto">
          <a:xfrm>
            <a:off x="4606218" y="1812131"/>
            <a:ext cx="74613" cy="261937"/>
          </a:xfrm>
          <a:custGeom>
            <a:avLst/>
            <a:gdLst>
              <a:gd name="T0" fmla="*/ 39 w 47"/>
              <a:gd name="T1" fmla="*/ 165 h 165"/>
              <a:gd name="T2" fmla="*/ 0 w 47"/>
              <a:gd name="T3" fmla="*/ 8 h 165"/>
              <a:gd name="T4" fmla="*/ 8 w 47"/>
              <a:gd name="T5" fmla="*/ 0 h 165"/>
              <a:gd name="T6" fmla="*/ 47 w 47"/>
              <a:gd name="T7" fmla="*/ 165 h 165"/>
              <a:gd name="T8" fmla="*/ 39 w 47"/>
              <a:gd name="T9" fmla="*/ 165 h 165"/>
              <a:gd name="T10" fmla="*/ 0 60000 65536"/>
              <a:gd name="T11" fmla="*/ 0 60000 65536"/>
              <a:gd name="T12" fmla="*/ 0 60000 65536"/>
              <a:gd name="T13" fmla="*/ 0 60000 65536"/>
              <a:gd name="T14" fmla="*/ 0 60000 65536"/>
              <a:gd name="T15" fmla="*/ 0 w 47"/>
              <a:gd name="T16" fmla="*/ 0 h 165"/>
              <a:gd name="T17" fmla="*/ 47 w 47"/>
              <a:gd name="T18" fmla="*/ 165 h 165"/>
            </a:gdLst>
            <a:ahLst/>
            <a:cxnLst>
              <a:cxn ang="T10">
                <a:pos x="T0" y="T1"/>
              </a:cxn>
              <a:cxn ang="T11">
                <a:pos x="T2" y="T3"/>
              </a:cxn>
              <a:cxn ang="T12">
                <a:pos x="T4" y="T5"/>
              </a:cxn>
              <a:cxn ang="T13">
                <a:pos x="T6" y="T7"/>
              </a:cxn>
              <a:cxn ang="T14">
                <a:pos x="T8" y="T9"/>
              </a:cxn>
            </a:cxnLst>
            <a:rect l="T15" t="T16" r="T17" b="T18"/>
            <a:pathLst>
              <a:path w="47" h="165">
                <a:moveTo>
                  <a:pt x="39" y="165"/>
                </a:moveTo>
                <a:lnTo>
                  <a:pt x="0" y="8"/>
                </a:lnTo>
                <a:lnTo>
                  <a:pt x="8" y="0"/>
                </a:lnTo>
                <a:lnTo>
                  <a:pt x="47" y="165"/>
                </a:lnTo>
                <a:lnTo>
                  <a:pt x="39" y="165"/>
                </a:lnTo>
                <a:close/>
              </a:path>
            </a:pathLst>
          </a:custGeom>
          <a:solidFill>
            <a:schemeClr val="bg1">
              <a:lumMod val="65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32" name="Freeform 33"/>
          <p:cNvSpPr>
            <a:spLocks noChangeArrowheads="1"/>
          </p:cNvSpPr>
          <p:nvPr/>
        </p:nvSpPr>
        <p:spPr bwMode="auto">
          <a:xfrm>
            <a:off x="5215818" y="1750218"/>
            <a:ext cx="1595438" cy="522288"/>
          </a:xfrm>
          <a:custGeom>
            <a:avLst/>
            <a:gdLst>
              <a:gd name="T0" fmla="*/ 8 w 1005"/>
              <a:gd name="T1" fmla="*/ 329 h 329"/>
              <a:gd name="T2" fmla="*/ 0 w 1005"/>
              <a:gd name="T3" fmla="*/ 321 h 329"/>
              <a:gd name="T4" fmla="*/ 1005 w 1005"/>
              <a:gd name="T5" fmla="*/ 0 h 329"/>
              <a:gd name="T6" fmla="*/ 1005 w 1005"/>
              <a:gd name="T7" fmla="*/ 8 h 329"/>
              <a:gd name="T8" fmla="*/ 8 w 1005"/>
              <a:gd name="T9" fmla="*/ 329 h 329"/>
              <a:gd name="T10" fmla="*/ 0 60000 65536"/>
              <a:gd name="T11" fmla="*/ 0 60000 65536"/>
              <a:gd name="T12" fmla="*/ 0 60000 65536"/>
              <a:gd name="T13" fmla="*/ 0 60000 65536"/>
              <a:gd name="T14" fmla="*/ 0 60000 65536"/>
              <a:gd name="T15" fmla="*/ 0 w 1005"/>
              <a:gd name="T16" fmla="*/ 0 h 329"/>
              <a:gd name="T17" fmla="*/ 1005 w 1005"/>
              <a:gd name="T18" fmla="*/ 329 h 329"/>
            </a:gdLst>
            <a:ahLst/>
            <a:cxnLst>
              <a:cxn ang="T10">
                <a:pos x="T0" y="T1"/>
              </a:cxn>
              <a:cxn ang="T11">
                <a:pos x="T2" y="T3"/>
              </a:cxn>
              <a:cxn ang="T12">
                <a:pos x="T4" y="T5"/>
              </a:cxn>
              <a:cxn ang="T13">
                <a:pos x="T6" y="T7"/>
              </a:cxn>
              <a:cxn ang="T14">
                <a:pos x="T8" y="T9"/>
              </a:cxn>
            </a:cxnLst>
            <a:rect l="T15" t="T16" r="T17" b="T18"/>
            <a:pathLst>
              <a:path w="1005" h="329">
                <a:moveTo>
                  <a:pt x="8" y="329"/>
                </a:moveTo>
                <a:lnTo>
                  <a:pt x="0" y="321"/>
                </a:lnTo>
                <a:lnTo>
                  <a:pt x="1005" y="0"/>
                </a:lnTo>
                <a:lnTo>
                  <a:pt x="1005" y="8"/>
                </a:lnTo>
                <a:lnTo>
                  <a:pt x="8" y="329"/>
                </a:lnTo>
                <a:close/>
              </a:path>
            </a:pathLst>
          </a:custGeom>
          <a:solidFill>
            <a:schemeClr val="bg1">
              <a:lumMod val="65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33" name="Freeform 34"/>
          <p:cNvSpPr>
            <a:spLocks noChangeArrowheads="1"/>
          </p:cNvSpPr>
          <p:nvPr/>
        </p:nvSpPr>
        <p:spPr bwMode="auto">
          <a:xfrm>
            <a:off x="5079293" y="3194843"/>
            <a:ext cx="735013" cy="473075"/>
          </a:xfrm>
          <a:custGeom>
            <a:avLst/>
            <a:gdLst>
              <a:gd name="T0" fmla="*/ 455 w 463"/>
              <a:gd name="T1" fmla="*/ 298 h 298"/>
              <a:gd name="T2" fmla="*/ 0 w 463"/>
              <a:gd name="T3" fmla="*/ 8 h 298"/>
              <a:gd name="T4" fmla="*/ 8 w 463"/>
              <a:gd name="T5" fmla="*/ 0 h 298"/>
              <a:gd name="T6" fmla="*/ 463 w 463"/>
              <a:gd name="T7" fmla="*/ 282 h 298"/>
              <a:gd name="T8" fmla="*/ 455 w 463"/>
              <a:gd name="T9" fmla="*/ 298 h 298"/>
              <a:gd name="T10" fmla="*/ 0 60000 65536"/>
              <a:gd name="T11" fmla="*/ 0 60000 65536"/>
              <a:gd name="T12" fmla="*/ 0 60000 65536"/>
              <a:gd name="T13" fmla="*/ 0 60000 65536"/>
              <a:gd name="T14" fmla="*/ 0 60000 65536"/>
              <a:gd name="T15" fmla="*/ 0 w 463"/>
              <a:gd name="T16" fmla="*/ 0 h 298"/>
              <a:gd name="T17" fmla="*/ 463 w 463"/>
              <a:gd name="T18" fmla="*/ 298 h 298"/>
            </a:gdLst>
            <a:ahLst/>
            <a:cxnLst>
              <a:cxn ang="T10">
                <a:pos x="T0" y="T1"/>
              </a:cxn>
              <a:cxn ang="T11">
                <a:pos x="T2" y="T3"/>
              </a:cxn>
              <a:cxn ang="T12">
                <a:pos x="T4" y="T5"/>
              </a:cxn>
              <a:cxn ang="T13">
                <a:pos x="T6" y="T7"/>
              </a:cxn>
              <a:cxn ang="T14">
                <a:pos x="T8" y="T9"/>
              </a:cxn>
            </a:cxnLst>
            <a:rect l="T15" t="T16" r="T17" b="T18"/>
            <a:pathLst>
              <a:path w="463" h="298">
                <a:moveTo>
                  <a:pt x="455" y="298"/>
                </a:moveTo>
                <a:lnTo>
                  <a:pt x="0" y="8"/>
                </a:lnTo>
                <a:lnTo>
                  <a:pt x="8" y="0"/>
                </a:lnTo>
                <a:lnTo>
                  <a:pt x="463" y="282"/>
                </a:lnTo>
                <a:lnTo>
                  <a:pt x="455" y="298"/>
                </a:lnTo>
                <a:close/>
              </a:path>
            </a:pathLst>
          </a:custGeom>
          <a:solidFill>
            <a:schemeClr val="bg1">
              <a:lumMod val="65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34" name="Freeform 35"/>
          <p:cNvSpPr>
            <a:spLocks noChangeArrowheads="1"/>
          </p:cNvSpPr>
          <p:nvPr/>
        </p:nvSpPr>
        <p:spPr bwMode="auto">
          <a:xfrm>
            <a:off x="6523918" y="3156743"/>
            <a:ext cx="385763" cy="387350"/>
          </a:xfrm>
          <a:custGeom>
            <a:avLst/>
            <a:gdLst>
              <a:gd name="T0" fmla="*/ 16 w 243"/>
              <a:gd name="T1" fmla="*/ 244 h 244"/>
              <a:gd name="T2" fmla="*/ 0 w 243"/>
              <a:gd name="T3" fmla="*/ 228 h 244"/>
              <a:gd name="T4" fmla="*/ 236 w 243"/>
              <a:gd name="T5" fmla="*/ 0 h 244"/>
              <a:gd name="T6" fmla="*/ 243 w 243"/>
              <a:gd name="T7" fmla="*/ 16 h 244"/>
              <a:gd name="T8" fmla="*/ 16 w 243"/>
              <a:gd name="T9" fmla="*/ 244 h 244"/>
              <a:gd name="T10" fmla="*/ 0 60000 65536"/>
              <a:gd name="T11" fmla="*/ 0 60000 65536"/>
              <a:gd name="T12" fmla="*/ 0 60000 65536"/>
              <a:gd name="T13" fmla="*/ 0 60000 65536"/>
              <a:gd name="T14" fmla="*/ 0 60000 65536"/>
              <a:gd name="T15" fmla="*/ 0 w 243"/>
              <a:gd name="T16" fmla="*/ 0 h 244"/>
              <a:gd name="T17" fmla="*/ 243 w 243"/>
              <a:gd name="T18" fmla="*/ 244 h 244"/>
            </a:gdLst>
            <a:ahLst/>
            <a:cxnLst>
              <a:cxn ang="T10">
                <a:pos x="T0" y="T1"/>
              </a:cxn>
              <a:cxn ang="T11">
                <a:pos x="T2" y="T3"/>
              </a:cxn>
              <a:cxn ang="T12">
                <a:pos x="T4" y="T5"/>
              </a:cxn>
              <a:cxn ang="T13">
                <a:pos x="T6" y="T7"/>
              </a:cxn>
              <a:cxn ang="T14">
                <a:pos x="T8" y="T9"/>
              </a:cxn>
            </a:cxnLst>
            <a:rect l="T15" t="T16" r="T17" b="T18"/>
            <a:pathLst>
              <a:path w="243" h="244">
                <a:moveTo>
                  <a:pt x="16" y="244"/>
                </a:moveTo>
                <a:lnTo>
                  <a:pt x="0" y="228"/>
                </a:lnTo>
                <a:lnTo>
                  <a:pt x="236" y="0"/>
                </a:lnTo>
                <a:lnTo>
                  <a:pt x="243" y="16"/>
                </a:lnTo>
                <a:lnTo>
                  <a:pt x="16" y="244"/>
                </a:lnTo>
                <a:close/>
              </a:path>
            </a:pathLst>
          </a:custGeom>
          <a:solidFill>
            <a:schemeClr val="bg1">
              <a:lumMod val="65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35" name="Freeform 36"/>
          <p:cNvSpPr>
            <a:spLocks noChangeArrowheads="1"/>
          </p:cNvSpPr>
          <p:nvPr/>
        </p:nvSpPr>
        <p:spPr bwMode="auto">
          <a:xfrm>
            <a:off x="2861556" y="3120231"/>
            <a:ext cx="1495425" cy="522287"/>
          </a:xfrm>
          <a:custGeom>
            <a:avLst/>
            <a:gdLst>
              <a:gd name="T0" fmla="*/ 0 w 942"/>
              <a:gd name="T1" fmla="*/ 329 h 329"/>
              <a:gd name="T2" fmla="*/ 0 w 942"/>
              <a:gd name="T3" fmla="*/ 321 h 329"/>
              <a:gd name="T4" fmla="*/ 942 w 942"/>
              <a:gd name="T5" fmla="*/ 0 h 329"/>
              <a:gd name="T6" fmla="*/ 942 w 942"/>
              <a:gd name="T7" fmla="*/ 8 h 329"/>
              <a:gd name="T8" fmla="*/ 0 w 942"/>
              <a:gd name="T9" fmla="*/ 329 h 329"/>
              <a:gd name="T10" fmla="*/ 0 60000 65536"/>
              <a:gd name="T11" fmla="*/ 0 60000 65536"/>
              <a:gd name="T12" fmla="*/ 0 60000 65536"/>
              <a:gd name="T13" fmla="*/ 0 60000 65536"/>
              <a:gd name="T14" fmla="*/ 0 60000 65536"/>
              <a:gd name="T15" fmla="*/ 0 w 942"/>
              <a:gd name="T16" fmla="*/ 0 h 329"/>
              <a:gd name="T17" fmla="*/ 942 w 942"/>
              <a:gd name="T18" fmla="*/ 329 h 329"/>
            </a:gdLst>
            <a:ahLst/>
            <a:cxnLst>
              <a:cxn ang="T10">
                <a:pos x="T0" y="T1"/>
              </a:cxn>
              <a:cxn ang="T11">
                <a:pos x="T2" y="T3"/>
              </a:cxn>
              <a:cxn ang="T12">
                <a:pos x="T4" y="T5"/>
              </a:cxn>
              <a:cxn ang="T13">
                <a:pos x="T6" y="T7"/>
              </a:cxn>
              <a:cxn ang="T14">
                <a:pos x="T8" y="T9"/>
              </a:cxn>
            </a:cxnLst>
            <a:rect l="T15" t="T16" r="T17" b="T18"/>
            <a:pathLst>
              <a:path w="942" h="329">
                <a:moveTo>
                  <a:pt x="0" y="329"/>
                </a:moveTo>
                <a:lnTo>
                  <a:pt x="0" y="321"/>
                </a:lnTo>
                <a:lnTo>
                  <a:pt x="942" y="0"/>
                </a:lnTo>
                <a:lnTo>
                  <a:pt x="942" y="8"/>
                </a:lnTo>
                <a:lnTo>
                  <a:pt x="0" y="329"/>
                </a:lnTo>
                <a:close/>
              </a:path>
            </a:pathLst>
          </a:custGeom>
          <a:solidFill>
            <a:schemeClr val="bg1">
              <a:lumMod val="65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36" name="Freeform 37"/>
          <p:cNvSpPr>
            <a:spLocks noChangeArrowheads="1"/>
          </p:cNvSpPr>
          <p:nvPr/>
        </p:nvSpPr>
        <p:spPr bwMode="auto">
          <a:xfrm>
            <a:off x="1840793" y="3356768"/>
            <a:ext cx="236538" cy="211138"/>
          </a:xfrm>
          <a:custGeom>
            <a:avLst/>
            <a:gdLst>
              <a:gd name="T0" fmla="*/ 133 w 149"/>
              <a:gd name="T1" fmla="*/ 133 h 133"/>
              <a:gd name="T2" fmla="*/ 0 w 149"/>
              <a:gd name="T3" fmla="*/ 16 h 133"/>
              <a:gd name="T4" fmla="*/ 15 w 149"/>
              <a:gd name="T5" fmla="*/ 0 h 133"/>
              <a:gd name="T6" fmla="*/ 149 w 149"/>
              <a:gd name="T7" fmla="*/ 118 h 133"/>
              <a:gd name="T8" fmla="*/ 133 w 149"/>
              <a:gd name="T9" fmla="*/ 133 h 133"/>
              <a:gd name="T10" fmla="*/ 0 60000 65536"/>
              <a:gd name="T11" fmla="*/ 0 60000 65536"/>
              <a:gd name="T12" fmla="*/ 0 60000 65536"/>
              <a:gd name="T13" fmla="*/ 0 60000 65536"/>
              <a:gd name="T14" fmla="*/ 0 60000 65536"/>
              <a:gd name="T15" fmla="*/ 0 w 149"/>
              <a:gd name="T16" fmla="*/ 0 h 133"/>
              <a:gd name="T17" fmla="*/ 149 w 149"/>
              <a:gd name="T18" fmla="*/ 133 h 133"/>
            </a:gdLst>
            <a:ahLst/>
            <a:cxnLst>
              <a:cxn ang="T10">
                <a:pos x="T0" y="T1"/>
              </a:cxn>
              <a:cxn ang="T11">
                <a:pos x="T2" y="T3"/>
              </a:cxn>
              <a:cxn ang="T12">
                <a:pos x="T4" y="T5"/>
              </a:cxn>
              <a:cxn ang="T13">
                <a:pos x="T6" y="T7"/>
              </a:cxn>
              <a:cxn ang="T14">
                <a:pos x="T8" y="T9"/>
              </a:cxn>
            </a:cxnLst>
            <a:rect l="T15" t="T16" r="T17" b="T18"/>
            <a:pathLst>
              <a:path w="149" h="133">
                <a:moveTo>
                  <a:pt x="133" y="133"/>
                </a:moveTo>
                <a:lnTo>
                  <a:pt x="0" y="16"/>
                </a:lnTo>
                <a:lnTo>
                  <a:pt x="15" y="0"/>
                </a:lnTo>
                <a:lnTo>
                  <a:pt x="149" y="118"/>
                </a:lnTo>
                <a:lnTo>
                  <a:pt x="133" y="133"/>
                </a:lnTo>
                <a:close/>
              </a:path>
            </a:pathLst>
          </a:custGeom>
          <a:solidFill>
            <a:schemeClr val="bg1">
              <a:lumMod val="75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37" name="Freeform 38"/>
          <p:cNvSpPr>
            <a:spLocks noChangeArrowheads="1"/>
          </p:cNvSpPr>
          <p:nvPr/>
        </p:nvSpPr>
        <p:spPr bwMode="auto">
          <a:xfrm>
            <a:off x="2625018" y="1762918"/>
            <a:ext cx="1619250" cy="622300"/>
          </a:xfrm>
          <a:custGeom>
            <a:avLst/>
            <a:gdLst>
              <a:gd name="T0" fmla="*/ 1012 w 1020"/>
              <a:gd name="T1" fmla="*/ 392 h 392"/>
              <a:gd name="T2" fmla="*/ 0 w 1020"/>
              <a:gd name="T3" fmla="*/ 7 h 392"/>
              <a:gd name="T4" fmla="*/ 8 w 1020"/>
              <a:gd name="T5" fmla="*/ 0 h 392"/>
              <a:gd name="T6" fmla="*/ 1020 w 1020"/>
              <a:gd name="T7" fmla="*/ 376 h 392"/>
              <a:gd name="T8" fmla="*/ 1012 w 1020"/>
              <a:gd name="T9" fmla="*/ 392 h 392"/>
              <a:gd name="T10" fmla="*/ 0 60000 65536"/>
              <a:gd name="T11" fmla="*/ 0 60000 65536"/>
              <a:gd name="T12" fmla="*/ 0 60000 65536"/>
              <a:gd name="T13" fmla="*/ 0 60000 65536"/>
              <a:gd name="T14" fmla="*/ 0 60000 65536"/>
              <a:gd name="T15" fmla="*/ 0 w 1020"/>
              <a:gd name="T16" fmla="*/ 0 h 392"/>
              <a:gd name="T17" fmla="*/ 1020 w 1020"/>
              <a:gd name="T18" fmla="*/ 392 h 392"/>
            </a:gdLst>
            <a:ahLst/>
            <a:cxnLst>
              <a:cxn ang="T10">
                <a:pos x="T0" y="T1"/>
              </a:cxn>
              <a:cxn ang="T11">
                <a:pos x="T2" y="T3"/>
              </a:cxn>
              <a:cxn ang="T12">
                <a:pos x="T4" y="T5"/>
              </a:cxn>
              <a:cxn ang="T13">
                <a:pos x="T6" y="T7"/>
              </a:cxn>
              <a:cxn ang="T14">
                <a:pos x="T8" y="T9"/>
              </a:cxn>
            </a:cxnLst>
            <a:rect l="T15" t="T16" r="T17" b="T18"/>
            <a:pathLst>
              <a:path w="1020" h="392">
                <a:moveTo>
                  <a:pt x="1012" y="392"/>
                </a:moveTo>
                <a:lnTo>
                  <a:pt x="0" y="7"/>
                </a:lnTo>
                <a:lnTo>
                  <a:pt x="8" y="0"/>
                </a:lnTo>
                <a:lnTo>
                  <a:pt x="1020" y="376"/>
                </a:lnTo>
                <a:lnTo>
                  <a:pt x="1012" y="392"/>
                </a:lnTo>
                <a:close/>
              </a:path>
            </a:pathLst>
          </a:custGeom>
          <a:solidFill>
            <a:schemeClr val="bg1">
              <a:lumMod val="65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47" name="Rectangle 46"/>
          <p:cNvSpPr/>
          <p:nvPr/>
        </p:nvSpPr>
        <p:spPr>
          <a:xfrm>
            <a:off x="4246832" y="2152662"/>
            <a:ext cx="1242648" cy="369332"/>
          </a:xfrm>
          <a:prstGeom prst="rect">
            <a:avLst/>
          </a:prstGeom>
        </p:spPr>
        <p:txBody>
          <a:bodyPr wrap="none">
            <a:spAutoFit/>
          </a:bodyPr>
          <a:lstStyle/>
          <a:p>
            <a:r>
              <a:rPr lang="en-US" dirty="0" err="1">
                <a:solidFill>
                  <a:schemeClr val="accent1"/>
                </a:solidFill>
                <a:latin typeface="Times New Roman" panose="02020603050405020304" pitchFamily="18" charset="0"/>
                <a:ea typeface="Calibri" panose="020F0502020204030204" pitchFamily="34" charset="0"/>
              </a:rPr>
              <a:t>Cương</a:t>
            </a:r>
            <a:r>
              <a:rPr lang="en-US" dirty="0">
                <a:solidFill>
                  <a:schemeClr val="accent1"/>
                </a:solidFill>
                <a:latin typeface="Times New Roman" panose="02020603050405020304" pitchFamily="18" charset="0"/>
                <a:ea typeface="Calibri" panose="020F0502020204030204" pitchFamily="34" charset="0"/>
              </a:rPr>
              <a:t> </a:t>
            </a:r>
            <a:r>
              <a:rPr lang="en-US" dirty="0" err="1">
                <a:solidFill>
                  <a:schemeClr val="accent1"/>
                </a:solidFill>
                <a:latin typeface="Times New Roman" panose="02020603050405020304" pitchFamily="18" charset="0"/>
                <a:ea typeface="Calibri" panose="020F0502020204030204" pitchFamily="34" charset="0"/>
              </a:rPr>
              <a:t>trực</a:t>
            </a:r>
            <a:endParaRPr lang="en-US" dirty="0">
              <a:solidFill>
                <a:schemeClr val="accent1"/>
              </a:solidFill>
            </a:endParaRPr>
          </a:p>
        </p:txBody>
      </p:sp>
      <p:sp>
        <p:nvSpPr>
          <p:cNvPr id="48" name="Rectangle 47"/>
          <p:cNvSpPr/>
          <p:nvPr/>
        </p:nvSpPr>
        <p:spPr>
          <a:xfrm>
            <a:off x="6875165" y="994384"/>
            <a:ext cx="1284326" cy="410882"/>
          </a:xfrm>
          <a:prstGeom prst="rect">
            <a:avLst/>
          </a:prstGeom>
        </p:spPr>
        <p:txBody>
          <a:bodyPr wrap="none">
            <a:spAutoFit/>
          </a:bodyPr>
          <a:lstStyle/>
          <a:p>
            <a:pPr algn="just">
              <a:lnSpc>
                <a:spcPct val="115000"/>
              </a:lnSpc>
              <a:spcAft>
                <a:spcPts val="800"/>
              </a:spcAft>
            </a:pPr>
            <a:r>
              <a:rPr lang="en-US" dirty="0" err="1">
                <a:latin typeface="Times New Roman" panose="02020603050405020304" pitchFamily="18" charset="0"/>
                <a:ea typeface="Calibri" panose="020F0502020204030204" pitchFamily="34" charset="0"/>
                <a:cs typeface="Times New Roman" panose="02020603050405020304" pitchFamily="18" charset="0"/>
              </a:rPr>
              <a:t>Cương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nghị</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9" name="Rectangle 48"/>
          <p:cNvSpPr/>
          <p:nvPr/>
        </p:nvSpPr>
        <p:spPr>
          <a:xfrm>
            <a:off x="7303353" y="2699153"/>
            <a:ext cx="1167179" cy="369332"/>
          </a:xfrm>
          <a:prstGeom prst="rect">
            <a:avLst/>
          </a:prstGeom>
        </p:spPr>
        <p:txBody>
          <a:bodyPr wrap="none">
            <a:spAutoFit/>
          </a:bodyPr>
          <a:lstStyle/>
          <a:p>
            <a:r>
              <a:rPr lang="en-US" dirty="0" err="1">
                <a:latin typeface="Times New Roman" panose="02020603050405020304" pitchFamily="18" charset="0"/>
                <a:ea typeface="Calibri" panose="020F0502020204030204" pitchFamily="34" charset="0"/>
              </a:rPr>
              <a:t>Trung</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trực</a:t>
            </a:r>
            <a:endParaRPr lang="en-US" dirty="0"/>
          </a:p>
        </p:txBody>
      </p:sp>
      <p:sp>
        <p:nvSpPr>
          <p:cNvPr id="50" name="Rectangle 49"/>
          <p:cNvSpPr/>
          <p:nvPr/>
        </p:nvSpPr>
        <p:spPr>
          <a:xfrm>
            <a:off x="438032" y="920822"/>
            <a:ext cx="4984057" cy="369332"/>
          </a:xfrm>
          <a:prstGeom prst="rect">
            <a:avLst/>
          </a:prstGeom>
        </p:spPr>
        <p:txBody>
          <a:bodyPr wrap="none">
            <a:spAutoFit/>
          </a:bodyPr>
          <a:lstStyle/>
          <a:p>
            <a:r>
              <a:rPr lang="en-US" dirty="0" err="1">
                <a:latin typeface="Times New Roman" panose="02020603050405020304" pitchFamily="18" charset="0"/>
                <a:ea typeface="Calibri" panose="020F0502020204030204" pitchFamily="34" charset="0"/>
              </a:rPr>
              <a:t>Thầy</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chủ</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nhiệm</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lớp</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tôi</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có</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tính</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cách</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rất</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cương</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nghị</a:t>
            </a:r>
            <a:r>
              <a:rPr lang="en-US" dirty="0">
                <a:latin typeface="Times New Roman" panose="02020603050405020304" pitchFamily="18" charset="0"/>
                <a:ea typeface="Calibri" panose="020F0502020204030204" pitchFamily="34" charset="0"/>
              </a:rPr>
              <a:t>.</a:t>
            </a:r>
            <a:endParaRPr lang="en-US" dirty="0"/>
          </a:p>
        </p:txBody>
      </p:sp>
      <p:sp>
        <p:nvSpPr>
          <p:cNvPr id="51" name="Rectangle 50"/>
          <p:cNvSpPr/>
          <p:nvPr/>
        </p:nvSpPr>
        <p:spPr>
          <a:xfrm>
            <a:off x="507293" y="4251926"/>
            <a:ext cx="4572000" cy="646331"/>
          </a:xfrm>
          <a:prstGeom prst="rect">
            <a:avLst/>
          </a:prstGeom>
        </p:spPr>
        <p:txBody>
          <a:bodyPr>
            <a:spAutoFit/>
          </a:bodyPr>
          <a:lstStyle/>
          <a:p>
            <a:r>
              <a:rPr lang="en-US" dirty="0" err="1">
                <a:latin typeface="Times New Roman" panose="02020603050405020304" pitchFamily="18" charset="0"/>
                <a:ea typeface="Calibri" panose="020F0502020204030204" pitchFamily="34" charset="0"/>
              </a:rPr>
              <a:t>Phan</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Bội</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Châu</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là</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một</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chí</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sĩ</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có</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lòng</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yêu</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nước</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trung</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trực</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dũng</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cảm</a:t>
            </a:r>
            <a:r>
              <a:rPr lang="en-US" dirty="0">
                <a:latin typeface="Times New Roman" panose="02020603050405020304" pitchFamily="18" charset="0"/>
                <a:ea typeface="Calibri" panose="020F0502020204030204" pitchFamily="34" charset="0"/>
              </a:rPr>
              <a:t>.</a:t>
            </a:r>
            <a:endParaRPr lang="en-US" dirty="0"/>
          </a:p>
        </p:txBody>
      </p:sp>
    </p:spTree>
    <p:extLst>
      <p:ext uri="{BB962C8B-B14F-4D97-AF65-F5344CB8AC3E}">
        <p14:creationId xmlns:p14="http://schemas.microsoft.com/office/powerpoint/2010/main" val="7021589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1000"/>
                                        <p:tgtEl>
                                          <p:spTgt spid="50"/>
                                        </p:tgtEl>
                                      </p:cBhvr>
                                    </p:animEffect>
                                    <p:anim calcmode="lin" valueType="num">
                                      <p:cBhvr>
                                        <p:cTn id="13" dur="1000" fill="hold"/>
                                        <p:tgtEl>
                                          <p:spTgt spid="50"/>
                                        </p:tgtEl>
                                        <p:attrNameLst>
                                          <p:attrName>ppt_x</p:attrName>
                                        </p:attrNameLst>
                                      </p:cBhvr>
                                      <p:tavLst>
                                        <p:tav tm="0">
                                          <p:val>
                                            <p:strVal val="#ppt_x"/>
                                          </p:val>
                                        </p:tav>
                                        <p:tav tm="100000">
                                          <p:val>
                                            <p:strVal val="#ppt_x"/>
                                          </p:val>
                                        </p:tav>
                                      </p:tavLst>
                                    </p:anim>
                                    <p:anim calcmode="lin" valueType="num">
                                      <p:cBhvr>
                                        <p:cTn id="14"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circle(in)">
                                      <p:cBhvr>
                                        <p:cTn id="19" dur="2000"/>
                                        <p:tgtEl>
                                          <p:spTgt spid="4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1000"/>
                                        <p:tgtEl>
                                          <p:spTgt spid="51"/>
                                        </p:tgtEl>
                                      </p:cBhvr>
                                    </p:animEffect>
                                    <p:anim calcmode="lin" valueType="num">
                                      <p:cBhvr>
                                        <p:cTn id="25" dur="1000" fill="hold"/>
                                        <p:tgtEl>
                                          <p:spTgt spid="51"/>
                                        </p:tgtEl>
                                        <p:attrNameLst>
                                          <p:attrName>ppt_x</p:attrName>
                                        </p:attrNameLst>
                                      </p:cBhvr>
                                      <p:tavLst>
                                        <p:tav tm="0">
                                          <p:val>
                                            <p:strVal val="#ppt_x"/>
                                          </p:val>
                                        </p:tav>
                                        <p:tav tm="100000">
                                          <p:val>
                                            <p:strVal val="#ppt_x"/>
                                          </p:val>
                                        </p:tav>
                                      </p:tavLst>
                                    </p:anim>
                                    <p:anim calcmode="lin" valueType="num">
                                      <p:cBhvr>
                                        <p:cTn id="2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7009693" y="1550193"/>
            <a:ext cx="25400" cy="161925"/>
          </a:xfrm>
          <a:prstGeom prst="rect">
            <a:avLst/>
          </a:pr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5" name="Freeform 6"/>
          <p:cNvSpPr>
            <a:spLocks noChangeArrowheads="1"/>
          </p:cNvSpPr>
          <p:nvPr/>
        </p:nvSpPr>
        <p:spPr bwMode="auto">
          <a:xfrm>
            <a:off x="6996993" y="1537493"/>
            <a:ext cx="249238" cy="212725"/>
          </a:xfrm>
          <a:custGeom>
            <a:avLst/>
            <a:gdLst>
              <a:gd name="T0" fmla="*/ 157 w 157"/>
              <a:gd name="T1" fmla="*/ 8 h 134"/>
              <a:gd name="T2" fmla="*/ 126 w 157"/>
              <a:gd name="T3" fmla="*/ 8 h 134"/>
              <a:gd name="T4" fmla="*/ 126 w 157"/>
              <a:gd name="T5" fmla="*/ 0 h 134"/>
              <a:gd name="T6" fmla="*/ 32 w 157"/>
              <a:gd name="T7" fmla="*/ 0 h 134"/>
              <a:gd name="T8" fmla="*/ 32 w 157"/>
              <a:gd name="T9" fmla="*/ 8 h 134"/>
              <a:gd name="T10" fmla="*/ 0 w 157"/>
              <a:gd name="T11" fmla="*/ 8 h 134"/>
              <a:gd name="T12" fmla="*/ 0 w 157"/>
              <a:gd name="T13" fmla="*/ 16 h 134"/>
              <a:gd name="T14" fmla="*/ 134 w 157"/>
              <a:gd name="T15" fmla="*/ 16 h 134"/>
              <a:gd name="T16" fmla="*/ 134 w 157"/>
              <a:gd name="T17" fmla="*/ 95 h 134"/>
              <a:gd name="T18" fmla="*/ 8 w 157"/>
              <a:gd name="T19" fmla="*/ 95 h 134"/>
              <a:gd name="T20" fmla="*/ 8 w 157"/>
              <a:gd name="T21" fmla="*/ 110 h 134"/>
              <a:gd name="T22" fmla="*/ 63 w 157"/>
              <a:gd name="T23" fmla="*/ 110 h 134"/>
              <a:gd name="T24" fmla="*/ 32 w 157"/>
              <a:gd name="T25" fmla="*/ 134 h 134"/>
              <a:gd name="T26" fmla="*/ 40 w 157"/>
              <a:gd name="T27" fmla="*/ 134 h 134"/>
              <a:gd name="T28" fmla="*/ 79 w 157"/>
              <a:gd name="T29" fmla="*/ 110 h 134"/>
              <a:gd name="T30" fmla="*/ 118 w 157"/>
              <a:gd name="T31" fmla="*/ 134 h 134"/>
              <a:gd name="T32" fmla="*/ 126 w 157"/>
              <a:gd name="T33" fmla="*/ 134 h 134"/>
              <a:gd name="T34" fmla="*/ 87 w 157"/>
              <a:gd name="T35" fmla="*/ 110 h 134"/>
              <a:gd name="T36" fmla="*/ 149 w 157"/>
              <a:gd name="T37" fmla="*/ 110 h 134"/>
              <a:gd name="T38" fmla="*/ 149 w 157"/>
              <a:gd name="T39" fmla="*/ 110 h 134"/>
              <a:gd name="T40" fmla="*/ 149 w 157"/>
              <a:gd name="T41" fmla="*/ 110 h 134"/>
              <a:gd name="T42" fmla="*/ 149 w 157"/>
              <a:gd name="T43" fmla="*/ 16 h 134"/>
              <a:gd name="T44" fmla="*/ 157 w 157"/>
              <a:gd name="T45" fmla="*/ 16 h 134"/>
              <a:gd name="T46" fmla="*/ 157 w 157"/>
              <a:gd name="T47" fmla="*/ 8 h 1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7"/>
              <a:gd name="T73" fmla="*/ 0 h 134"/>
              <a:gd name="T74" fmla="*/ 157 w 157"/>
              <a:gd name="T75" fmla="*/ 134 h 1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7" h="134">
                <a:moveTo>
                  <a:pt x="157" y="8"/>
                </a:moveTo>
                <a:lnTo>
                  <a:pt x="126" y="8"/>
                </a:lnTo>
                <a:lnTo>
                  <a:pt x="126" y="0"/>
                </a:lnTo>
                <a:lnTo>
                  <a:pt x="32" y="0"/>
                </a:lnTo>
                <a:lnTo>
                  <a:pt x="32" y="8"/>
                </a:lnTo>
                <a:lnTo>
                  <a:pt x="0" y="8"/>
                </a:lnTo>
                <a:lnTo>
                  <a:pt x="0" y="16"/>
                </a:lnTo>
                <a:lnTo>
                  <a:pt x="134" y="16"/>
                </a:lnTo>
                <a:lnTo>
                  <a:pt x="134" y="95"/>
                </a:lnTo>
                <a:lnTo>
                  <a:pt x="8" y="95"/>
                </a:lnTo>
                <a:lnTo>
                  <a:pt x="8" y="110"/>
                </a:lnTo>
                <a:lnTo>
                  <a:pt x="63" y="110"/>
                </a:lnTo>
                <a:lnTo>
                  <a:pt x="32" y="134"/>
                </a:lnTo>
                <a:lnTo>
                  <a:pt x="40" y="134"/>
                </a:lnTo>
                <a:lnTo>
                  <a:pt x="79" y="110"/>
                </a:lnTo>
                <a:lnTo>
                  <a:pt x="118" y="134"/>
                </a:lnTo>
                <a:lnTo>
                  <a:pt x="126" y="134"/>
                </a:lnTo>
                <a:lnTo>
                  <a:pt x="87" y="110"/>
                </a:lnTo>
                <a:lnTo>
                  <a:pt x="149" y="110"/>
                </a:lnTo>
                <a:lnTo>
                  <a:pt x="149" y="110"/>
                </a:lnTo>
                <a:lnTo>
                  <a:pt x="149" y="110"/>
                </a:lnTo>
                <a:lnTo>
                  <a:pt x="149" y="16"/>
                </a:lnTo>
                <a:lnTo>
                  <a:pt x="157" y="16"/>
                </a:lnTo>
                <a:lnTo>
                  <a:pt x="157" y="8"/>
                </a:lnTo>
                <a:close/>
              </a:path>
            </a:pathLst>
          </a:cu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6" name="Rectangle 7"/>
          <p:cNvSpPr>
            <a:spLocks noChangeArrowheads="1"/>
          </p:cNvSpPr>
          <p:nvPr/>
        </p:nvSpPr>
        <p:spPr bwMode="auto">
          <a:xfrm>
            <a:off x="7071606" y="1637506"/>
            <a:ext cx="25400" cy="38100"/>
          </a:xfrm>
          <a:prstGeom prst="rect">
            <a:avLst/>
          </a:pr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7" name="Rectangle 8"/>
          <p:cNvSpPr>
            <a:spLocks noChangeArrowheads="1"/>
          </p:cNvSpPr>
          <p:nvPr/>
        </p:nvSpPr>
        <p:spPr bwMode="auto">
          <a:xfrm>
            <a:off x="7109706" y="1588293"/>
            <a:ext cx="25400" cy="87313"/>
          </a:xfrm>
          <a:prstGeom prst="rect">
            <a:avLst/>
          </a:pr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8" name="Rectangle 9"/>
          <p:cNvSpPr>
            <a:spLocks noChangeArrowheads="1"/>
          </p:cNvSpPr>
          <p:nvPr/>
        </p:nvSpPr>
        <p:spPr bwMode="auto">
          <a:xfrm>
            <a:off x="7135106" y="1600993"/>
            <a:ext cx="23812" cy="74613"/>
          </a:xfrm>
          <a:prstGeom prst="rect">
            <a:avLst/>
          </a:pr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9" name="Freeform 10"/>
          <p:cNvSpPr>
            <a:spLocks noChangeArrowheads="1"/>
          </p:cNvSpPr>
          <p:nvPr/>
        </p:nvSpPr>
        <p:spPr bwMode="auto">
          <a:xfrm>
            <a:off x="6038143" y="3879056"/>
            <a:ext cx="349250" cy="112712"/>
          </a:xfrm>
          <a:custGeom>
            <a:avLst/>
            <a:gdLst>
              <a:gd name="T0" fmla="*/ 220 w 220"/>
              <a:gd name="T1" fmla="*/ 55 h 71"/>
              <a:gd name="T2" fmla="*/ 220 w 220"/>
              <a:gd name="T3" fmla="*/ 0 h 71"/>
              <a:gd name="T4" fmla="*/ 196 w 220"/>
              <a:gd name="T5" fmla="*/ 0 h 71"/>
              <a:gd name="T6" fmla="*/ 196 w 220"/>
              <a:gd name="T7" fmla="*/ 55 h 71"/>
              <a:gd name="T8" fmla="*/ 24 w 220"/>
              <a:gd name="T9" fmla="*/ 55 h 71"/>
              <a:gd name="T10" fmla="*/ 24 w 220"/>
              <a:gd name="T11" fmla="*/ 0 h 71"/>
              <a:gd name="T12" fmla="*/ 0 w 220"/>
              <a:gd name="T13" fmla="*/ 0 h 71"/>
              <a:gd name="T14" fmla="*/ 0 w 220"/>
              <a:gd name="T15" fmla="*/ 71 h 71"/>
              <a:gd name="T16" fmla="*/ 0 w 220"/>
              <a:gd name="T17" fmla="*/ 71 h 71"/>
              <a:gd name="T18" fmla="*/ 0 w 220"/>
              <a:gd name="T19" fmla="*/ 71 h 71"/>
              <a:gd name="T20" fmla="*/ 220 w 220"/>
              <a:gd name="T21" fmla="*/ 71 h 71"/>
              <a:gd name="T22" fmla="*/ 220 w 220"/>
              <a:gd name="T23" fmla="*/ 55 h 71"/>
              <a:gd name="T24" fmla="*/ 220 w 220"/>
              <a:gd name="T25" fmla="*/ 55 h 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0"/>
              <a:gd name="T40" fmla="*/ 0 h 71"/>
              <a:gd name="T41" fmla="*/ 220 w 220"/>
              <a:gd name="T42" fmla="*/ 71 h 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0" h="71">
                <a:moveTo>
                  <a:pt x="220" y="55"/>
                </a:moveTo>
                <a:lnTo>
                  <a:pt x="220" y="0"/>
                </a:lnTo>
                <a:lnTo>
                  <a:pt x="196" y="0"/>
                </a:lnTo>
                <a:lnTo>
                  <a:pt x="196" y="55"/>
                </a:lnTo>
                <a:lnTo>
                  <a:pt x="24" y="55"/>
                </a:lnTo>
                <a:lnTo>
                  <a:pt x="24" y="0"/>
                </a:lnTo>
                <a:lnTo>
                  <a:pt x="0" y="0"/>
                </a:lnTo>
                <a:lnTo>
                  <a:pt x="0" y="71"/>
                </a:lnTo>
                <a:lnTo>
                  <a:pt x="0" y="71"/>
                </a:lnTo>
                <a:lnTo>
                  <a:pt x="0" y="71"/>
                </a:lnTo>
                <a:lnTo>
                  <a:pt x="220" y="71"/>
                </a:lnTo>
                <a:lnTo>
                  <a:pt x="220" y="55"/>
                </a:lnTo>
                <a:lnTo>
                  <a:pt x="220" y="55"/>
                </a:lnTo>
                <a:close/>
              </a:path>
            </a:pathLst>
          </a:custGeom>
          <a:solidFill>
            <a:schemeClr val="accent3"/>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10" name="Freeform 11"/>
          <p:cNvSpPr>
            <a:spLocks noChangeArrowheads="1"/>
          </p:cNvSpPr>
          <p:nvPr/>
        </p:nvSpPr>
        <p:spPr bwMode="auto">
          <a:xfrm>
            <a:off x="6088943" y="3593306"/>
            <a:ext cx="236538" cy="285750"/>
          </a:xfrm>
          <a:custGeom>
            <a:avLst/>
            <a:gdLst>
              <a:gd name="T0" fmla="*/ 4 w 19"/>
              <a:gd name="T1" fmla="*/ 9 h 23"/>
              <a:gd name="T2" fmla="*/ 5 w 19"/>
              <a:gd name="T3" fmla="*/ 9 h 23"/>
              <a:gd name="T4" fmla="*/ 5 w 19"/>
              <a:gd name="T5" fmla="*/ 19 h 23"/>
              <a:gd name="T6" fmla="*/ 8 w 19"/>
              <a:gd name="T7" fmla="*/ 23 h 23"/>
              <a:gd name="T8" fmla="*/ 10 w 19"/>
              <a:gd name="T9" fmla="*/ 23 h 23"/>
              <a:gd name="T10" fmla="*/ 14 w 19"/>
              <a:gd name="T11" fmla="*/ 19 h 23"/>
              <a:gd name="T12" fmla="*/ 14 w 19"/>
              <a:gd name="T13" fmla="*/ 9 h 23"/>
              <a:gd name="T14" fmla="*/ 15 w 19"/>
              <a:gd name="T15" fmla="*/ 9 h 23"/>
              <a:gd name="T16" fmla="*/ 17 w 19"/>
              <a:gd name="T17" fmla="*/ 7 h 23"/>
              <a:gd name="T18" fmla="*/ 12 w 19"/>
              <a:gd name="T19" fmla="*/ 1 h 23"/>
              <a:gd name="T20" fmla="*/ 7 w 19"/>
              <a:gd name="T21" fmla="*/ 1 h 23"/>
              <a:gd name="T22" fmla="*/ 1 w 19"/>
              <a:gd name="T23" fmla="*/ 7 h 23"/>
              <a:gd name="T24" fmla="*/ 4 w 19"/>
              <a:gd name="T25" fmla="*/ 9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23"/>
              <a:gd name="T41" fmla="*/ 19 w 19"/>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23">
                <a:moveTo>
                  <a:pt x="4" y="9"/>
                </a:moveTo>
                <a:cubicBezTo>
                  <a:pt x="4" y="9"/>
                  <a:pt x="4" y="9"/>
                  <a:pt x="5" y="9"/>
                </a:cubicBezTo>
                <a:cubicBezTo>
                  <a:pt x="5" y="19"/>
                  <a:pt x="5" y="19"/>
                  <a:pt x="5" y="19"/>
                </a:cubicBezTo>
                <a:cubicBezTo>
                  <a:pt x="5" y="21"/>
                  <a:pt x="6" y="23"/>
                  <a:pt x="8" y="23"/>
                </a:cubicBezTo>
                <a:cubicBezTo>
                  <a:pt x="10" y="23"/>
                  <a:pt x="10" y="23"/>
                  <a:pt x="10" y="23"/>
                </a:cubicBezTo>
                <a:cubicBezTo>
                  <a:pt x="12" y="23"/>
                  <a:pt x="14" y="21"/>
                  <a:pt x="14" y="19"/>
                </a:cubicBezTo>
                <a:cubicBezTo>
                  <a:pt x="14" y="9"/>
                  <a:pt x="14" y="9"/>
                  <a:pt x="14" y="9"/>
                </a:cubicBezTo>
                <a:cubicBezTo>
                  <a:pt x="14" y="9"/>
                  <a:pt x="14" y="9"/>
                  <a:pt x="15" y="9"/>
                </a:cubicBezTo>
                <a:cubicBezTo>
                  <a:pt x="18" y="9"/>
                  <a:pt x="19" y="8"/>
                  <a:pt x="17" y="7"/>
                </a:cubicBezTo>
                <a:cubicBezTo>
                  <a:pt x="16" y="5"/>
                  <a:pt x="13" y="3"/>
                  <a:pt x="12" y="1"/>
                </a:cubicBezTo>
                <a:cubicBezTo>
                  <a:pt x="11" y="0"/>
                  <a:pt x="8" y="0"/>
                  <a:pt x="7" y="1"/>
                </a:cubicBezTo>
                <a:cubicBezTo>
                  <a:pt x="5" y="3"/>
                  <a:pt x="3" y="5"/>
                  <a:pt x="1" y="7"/>
                </a:cubicBezTo>
                <a:cubicBezTo>
                  <a:pt x="0" y="8"/>
                  <a:pt x="1" y="9"/>
                  <a:pt x="4" y="9"/>
                </a:cubicBezTo>
                <a:close/>
              </a:path>
            </a:pathLst>
          </a:custGeom>
          <a:solidFill>
            <a:schemeClr val="accent3"/>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11" name="Oval 12"/>
          <p:cNvSpPr>
            <a:spLocks noChangeArrowheads="1"/>
          </p:cNvSpPr>
          <p:nvPr/>
        </p:nvSpPr>
        <p:spPr bwMode="auto">
          <a:xfrm>
            <a:off x="6922381" y="2809081"/>
            <a:ext cx="200025" cy="98425"/>
          </a:xfrm>
          <a:prstGeom prst="ellipse">
            <a:avLst/>
          </a:prstGeom>
          <a:solidFill>
            <a:schemeClr val="accent4"/>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12" name="Freeform 13"/>
          <p:cNvSpPr>
            <a:spLocks noChangeArrowheads="1"/>
          </p:cNvSpPr>
          <p:nvPr/>
        </p:nvSpPr>
        <p:spPr bwMode="auto">
          <a:xfrm>
            <a:off x="6922381" y="2920206"/>
            <a:ext cx="200025" cy="63500"/>
          </a:xfrm>
          <a:custGeom>
            <a:avLst/>
            <a:gdLst>
              <a:gd name="T0" fmla="*/ 8 w 16"/>
              <a:gd name="T1" fmla="*/ 2 h 5"/>
              <a:gd name="T2" fmla="*/ 1 w 16"/>
              <a:gd name="T3" fmla="*/ 0 h 5"/>
              <a:gd name="T4" fmla="*/ 0 w 16"/>
              <a:gd name="T5" fmla="*/ 1 h 5"/>
              <a:gd name="T6" fmla="*/ 8 w 16"/>
              <a:gd name="T7" fmla="*/ 5 h 5"/>
              <a:gd name="T8" fmla="*/ 16 w 16"/>
              <a:gd name="T9" fmla="*/ 1 h 5"/>
              <a:gd name="T10" fmla="*/ 16 w 16"/>
              <a:gd name="T11" fmla="*/ 0 h 5"/>
              <a:gd name="T12" fmla="*/ 8 w 16"/>
              <a:gd name="T13" fmla="*/ 2 h 5"/>
              <a:gd name="T14" fmla="*/ 0 60000 65536"/>
              <a:gd name="T15" fmla="*/ 0 60000 65536"/>
              <a:gd name="T16" fmla="*/ 0 60000 65536"/>
              <a:gd name="T17" fmla="*/ 0 60000 65536"/>
              <a:gd name="T18" fmla="*/ 0 60000 65536"/>
              <a:gd name="T19" fmla="*/ 0 60000 65536"/>
              <a:gd name="T20" fmla="*/ 0 60000 65536"/>
              <a:gd name="T21" fmla="*/ 0 w 16"/>
              <a:gd name="T22" fmla="*/ 0 h 5"/>
              <a:gd name="T23" fmla="*/ 16 w 16"/>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5">
                <a:moveTo>
                  <a:pt x="8" y="2"/>
                </a:moveTo>
                <a:cubicBezTo>
                  <a:pt x="5" y="2"/>
                  <a:pt x="2" y="1"/>
                  <a:pt x="1" y="0"/>
                </a:cubicBezTo>
                <a:cubicBezTo>
                  <a:pt x="0" y="0"/>
                  <a:pt x="0" y="1"/>
                  <a:pt x="0" y="1"/>
                </a:cubicBezTo>
                <a:cubicBezTo>
                  <a:pt x="0" y="3"/>
                  <a:pt x="4" y="5"/>
                  <a:pt x="8" y="5"/>
                </a:cubicBezTo>
                <a:cubicBezTo>
                  <a:pt x="13" y="5"/>
                  <a:pt x="16" y="3"/>
                  <a:pt x="16" y="1"/>
                </a:cubicBezTo>
                <a:cubicBezTo>
                  <a:pt x="16" y="1"/>
                  <a:pt x="16" y="0"/>
                  <a:pt x="16" y="0"/>
                </a:cubicBezTo>
                <a:cubicBezTo>
                  <a:pt x="14" y="1"/>
                  <a:pt x="12" y="2"/>
                  <a:pt x="8" y="2"/>
                </a:cubicBezTo>
                <a:close/>
              </a:path>
            </a:pathLst>
          </a:custGeom>
          <a:solidFill>
            <a:schemeClr val="accent4"/>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13" name="Freeform 14"/>
          <p:cNvSpPr>
            <a:spLocks noChangeArrowheads="1"/>
          </p:cNvSpPr>
          <p:nvPr/>
        </p:nvSpPr>
        <p:spPr bwMode="auto">
          <a:xfrm>
            <a:off x="6922381" y="2971006"/>
            <a:ext cx="200025" cy="74612"/>
          </a:xfrm>
          <a:custGeom>
            <a:avLst/>
            <a:gdLst>
              <a:gd name="T0" fmla="*/ 8 w 16"/>
              <a:gd name="T1" fmla="*/ 3 h 6"/>
              <a:gd name="T2" fmla="*/ 1 w 16"/>
              <a:gd name="T3" fmla="*/ 0 h 6"/>
              <a:gd name="T4" fmla="*/ 0 w 16"/>
              <a:gd name="T5" fmla="*/ 2 h 6"/>
              <a:gd name="T6" fmla="*/ 8 w 16"/>
              <a:gd name="T7" fmla="*/ 6 h 6"/>
              <a:gd name="T8" fmla="*/ 16 w 16"/>
              <a:gd name="T9" fmla="*/ 2 h 6"/>
              <a:gd name="T10" fmla="*/ 16 w 16"/>
              <a:gd name="T11" fmla="*/ 0 h 6"/>
              <a:gd name="T12" fmla="*/ 8 w 16"/>
              <a:gd name="T13" fmla="*/ 3 h 6"/>
              <a:gd name="T14" fmla="*/ 0 60000 65536"/>
              <a:gd name="T15" fmla="*/ 0 60000 65536"/>
              <a:gd name="T16" fmla="*/ 0 60000 65536"/>
              <a:gd name="T17" fmla="*/ 0 60000 65536"/>
              <a:gd name="T18" fmla="*/ 0 60000 65536"/>
              <a:gd name="T19" fmla="*/ 0 60000 65536"/>
              <a:gd name="T20" fmla="*/ 0 60000 65536"/>
              <a:gd name="T21" fmla="*/ 0 w 16"/>
              <a:gd name="T22" fmla="*/ 0 h 6"/>
              <a:gd name="T23" fmla="*/ 16 w 1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6">
                <a:moveTo>
                  <a:pt x="8" y="3"/>
                </a:moveTo>
                <a:cubicBezTo>
                  <a:pt x="5" y="3"/>
                  <a:pt x="2" y="2"/>
                  <a:pt x="1" y="0"/>
                </a:cubicBezTo>
                <a:cubicBezTo>
                  <a:pt x="0" y="1"/>
                  <a:pt x="0" y="1"/>
                  <a:pt x="0" y="2"/>
                </a:cubicBezTo>
                <a:cubicBezTo>
                  <a:pt x="0" y="4"/>
                  <a:pt x="4" y="6"/>
                  <a:pt x="8" y="6"/>
                </a:cubicBezTo>
                <a:cubicBezTo>
                  <a:pt x="13" y="6"/>
                  <a:pt x="16" y="4"/>
                  <a:pt x="16" y="2"/>
                </a:cubicBezTo>
                <a:cubicBezTo>
                  <a:pt x="16" y="1"/>
                  <a:pt x="16" y="1"/>
                  <a:pt x="16" y="0"/>
                </a:cubicBezTo>
                <a:cubicBezTo>
                  <a:pt x="14" y="2"/>
                  <a:pt x="12" y="3"/>
                  <a:pt x="8" y="3"/>
                </a:cubicBezTo>
                <a:close/>
              </a:path>
            </a:pathLst>
          </a:custGeom>
          <a:solidFill>
            <a:schemeClr val="accent4"/>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14" name="Freeform 15"/>
          <p:cNvSpPr>
            <a:spLocks noEditPoints="1" noChangeArrowheads="1"/>
          </p:cNvSpPr>
          <p:nvPr/>
        </p:nvSpPr>
        <p:spPr bwMode="auto">
          <a:xfrm>
            <a:off x="1640768" y="3120231"/>
            <a:ext cx="187325" cy="236537"/>
          </a:xfrm>
          <a:custGeom>
            <a:avLst/>
            <a:gdLst>
              <a:gd name="T0" fmla="*/ 15 w 15"/>
              <a:gd name="T1" fmla="*/ 7 h 19"/>
              <a:gd name="T2" fmla="*/ 7 w 15"/>
              <a:gd name="T3" fmla="*/ 0 h 19"/>
              <a:gd name="T4" fmla="*/ 0 w 15"/>
              <a:gd name="T5" fmla="*/ 7 h 19"/>
              <a:gd name="T6" fmla="*/ 3 w 15"/>
              <a:gd name="T7" fmla="*/ 13 h 19"/>
              <a:gd name="T8" fmla="*/ 3 w 15"/>
              <a:gd name="T9" fmla="*/ 13 h 19"/>
              <a:gd name="T10" fmla="*/ 5 w 15"/>
              <a:gd name="T11" fmla="*/ 16 h 19"/>
              <a:gd name="T12" fmla="*/ 7 w 15"/>
              <a:gd name="T13" fmla="*/ 19 h 19"/>
              <a:gd name="T14" fmla="*/ 9 w 15"/>
              <a:gd name="T15" fmla="*/ 16 h 19"/>
              <a:gd name="T16" fmla="*/ 12 w 15"/>
              <a:gd name="T17" fmla="*/ 13 h 19"/>
              <a:gd name="T18" fmla="*/ 12 w 15"/>
              <a:gd name="T19" fmla="*/ 13 h 19"/>
              <a:gd name="T20" fmla="*/ 15 w 15"/>
              <a:gd name="T21" fmla="*/ 7 h 19"/>
              <a:gd name="T22" fmla="*/ 7 w 15"/>
              <a:gd name="T23" fmla="*/ 13 h 19"/>
              <a:gd name="T24" fmla="*/ 1 w 15"/>
              <a:gd name="T25" fmla="*/ 7 h 19"/>
              <a:gd name="T26" fmla="*/ 7 w 15"/>
              <a:gd name="T27" fmla="*/ 1 h 19"/>
              <a:gd name="T28" fmla="*/ 14 w 15"/>
              <a:gd name="T29" fmla="*/ 7 h 19"/>
              <a:gd name="T30" fmla="*/ 7 w 15"/>
              <a:gd name="T31" fmla="*/ 13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
              <a:gd name="T49" fmla="*/ 0 h 19"/>
              <a:gd name="T50" fmla="*/ 15 w 15"/>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 h="19">
                <a:moveTo>
                  <a:pt x="15" y="7"/>
                </a:moveTo>
                <a:cubicBezTo>
                  <a:pt x="15" y="3"/>
                  <a:pt x="11" y="0"/>
                  <a:pt x="7" y="0"/>
                </a:cubicBezTo>
                <a:cubicBezTo>
                  <a:pt x="3" y="0"/>
                  <a:pt x="0" y="3"/>
                  <a:pt x="0" y="7"/>
                </a:cubicBezTo>
                <a:cubicBezTo>
                  <a:pt x="0" y="10"/>
                  <a:pt x="1" y="12"/>
                  <a:pt x="3" y="13"/>
                </a:cubicBezTo>
                <a:cubicBezTo>
                  <a:pt x="3" y="13"/>
                  <a:pt x="3" y="13"/>
                  <a:pt x="3" y="13"/>
                </a:cubicBezTo>
                <a:cubicBezTo>
                  <a:pt x="5" y="16"/>
                  <a:pt x="5" y="16"/>
                  <a:pt x="5" y="16"/>
                </a:cubicBezTo>
                <a:cubicBezTo>
                  <a:pt x="7" y="19"/>
                  <a:pt x="7" y="19"/>
                  <a:pt x="7" y="19"/>
                </a:cubicBezTo>
                <a:cubicBezTo>
                  <a:pt x="9" y="16"/>
                  <a:pt x="9" y="16"/>
                  <a:pt x="9" y="16"/>
                </a:cubicBezTo>
                <a:cubicBezTo>
                  <a:pt x="12" y="13"/>
                  <a:pt x="12" y="13"/>
                  <a:pt x="12" y="13"/>
                </a:cubicBezTo>
                <a:cubicBezTo>
                  <a:pt x="12" y="13"/>
                  <a:pt x="12" y="13"/>
                  <a:pt x="12" y="13"/>
                </a:cubicBezTo>
                <a:cubicBezTo>
                  <a:pt x="14" y="12"/>
                  <a:pt x="15" y="10"/>
                  <a:pt x="15" y="7"/>
                </a:cubicBezTo>
                <a:close/>
                <a:moveTo>
                  <a:pt x="7" y="13"/>
                </a:moveTo>
                <a:cubicBezTo>
                  <a:pt x="4" y="13"/>
                  <a:pt x="1" y="11"/>
                  <a:pt x="1" y="7"/>
                </a:cubicBezTo>
                <a:cubicBezTo>
                  <a:pt x="1" y="4"/>
                  <a:pt x="4" y="1"/>
                  <a:pt x="7" y="1"/>
                </a:cubicBezTo>
                <a:cubicBezTo>
                  <a:pt x="11" y="1"/>
                  <a:pt x="14" y="4"/>
                  <a:pt x="14" y="7"/>
                </a:cubicBezTo>
                <a:cubicBezTo>
                  <a:pt x="14" y="11"/>
                  <a:pt x="11" y="13"/>
                  <a:pt x="7" y="13"/>
                </a:cubicBez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15" name="Freeform 16"/>
          <p:cNvSpPr>
            <a:spLocks noChangeArrowheads="1"/>
          </p:cNvSpPr>
          <p:nvPr/>
        </p:nvSpPr>
        <p:spPr bwMode="auto">
          <a:xfrm>
            <a:off x="2570884" y="2063064"/>
            <a:ext cx="311150" cy="298450"/>
          </a:xfrm>
          <a:custGeom>
            <a:avLst/>
            <a:gdLst>
              <a:gd name="T0" fmla="*/ 23 w 196"/>
              <a:gd name="T1" fmla="*/ 165 h 188"/>
              <a:gd name="T2" fmla="*/ 23 w 196"/>
              <a:gd name="T3" fmla="*/ 0 h 188"/>
              <a:gd name="T4" fmla="*/ 0 w 196"/>
              <a:gd name="T5" fmla="*/ 0 h 188"/>
              <a:gd name="T6" fmla="*/ 0 w 196"/>
              <a:gd name="T7" fmla="*/ 188 h 188"/>
              <a:gd name="T8" fmla="*/ 0 w 196"/>
              <a:gd name="T9" fmla="*/ 188 h 188"/>
              <a:gd name="T10" fmla="*/ 23 w 196"/>
              <a:gd name="T11" fmla="*/ 188 h 188"/>
              <a:gd name="T12" fmla="*/ 196 w 196"/>
              <a:gd name="T13" fmla="*/ 188 h 188"/>
              <a:gd name="T14" fmla="*/ 196 w 196"/>
              <a:gd name="T15" fmla="*/ 165 h 188"/>
              <a:gd name="T16" fmla="*/ 23 w 196"/>
              <a:gd name="T17" fmla="*/ 165 h 1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188"/>
              <a:gd name="T29" fmla="*/ 196 w 196"/>
              <a:gd name="T30" fmla="*/ 188 h 1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188">
                <a:moveTo>
                  <a:pt x="23" y="165"/>
                </a:moveTo>
                <a:lnTo>
                  <a:pt x="23" y="0"/>
                </a:lnTo>
                <a:lnTo>
                  <a:pt x="0" y="0"/>
                </a:lnTo>
                <a:lnTo>
                  <a:pt x="0" y="188"/>
                </a:lnTo>
                <a:lnTo>
                  <a:pt x="0" y="188"/>
                </a:lnTo>
                <a:lnTo>
                  <a:pt x="23" y="188"/>
                </a:lnTo>
                <a:lnTo>
                  <a:pt x="196" y="188"/>
                </a:lnTo>
                <a:lnTo>
                  <a:pt x="196" y="165"/>
                </a:lnTo>
                <a:lnTo>
                  <a:pt x="23" y="165"/>
                </a:lnTo>
                <a:close/>
              </a:path>
            </a:pathLst>
          </a:custGeom>
          <a:solidFill>
            <a:schemeClr val="accent3"/>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16" name="Freeform 17"/>
          <p:cNvSpPr>
            <a:spLocks noChangeArrowheads="1"/>
          </p:cNvSpPr>
          <p:nvPr/>
        </p:nvSpPr>
        <p:spPr bwMode="auto">
          <a:xfrm>
            <a:off x="2647165" y="2111690"/>
            <a:ext cx="249237" cy="198437"/>
          </a:xfrm>
          <a:custGeom>
            <a:avLst/>
            <a:gdLst>
              <a:gd name="T0" fmla="*/ 63 w 157"/>
              <a:gd name="T1" fmla="*/ 70 h 125"/>
              <a:gd name="T2" fmla="*/ 79 w 157"/>
              <a:gd name="T3" fmla="*/ 86 h 125"/>
              <a:gd name="T4" fmla="*/ 141 w 157"/>
              <a:gd name="T5" fmla="*/ 31 h 125"/>
              <a:gd name="T6" fmla="*/ 149 w 157"/>
              <a:gd name="T7" fmla="*/ 39 h 125"/>
              <a:gd name="T8" fmla="*/ 149 w 157"/>
              <a:gd name="T9" fmla="*/ 15 h 125"/>
              <a:gd name="T10" fmla="*/ 157 w 157"/>
              <a:gd name="T11" fmla="*/ 0 h 125"/>
              <a:gd name="T12" fmla="*/ 141 w 157"/>
              <a:gd name="T13" fmla="*/ 0 h 125"/>
              <a:gd name="T14" fmla="*/ 118 w 157"/>
              <a:gd name="T15" fmla="*/ 7 h 125"/>
              <a:gd name="T16" fmla="*/ 126 w 157"/>
              <a:gd name="T17" fmla="*/ 23 h 125"/>
              <a:gd name="T18" fmla="*/ 79 w 157"/>
              <a:gd name="T19" fmla="*/ 70 h 125"/>
              <a:gd name="T20" fmla="*/ 63 w 157"/>
              <a:gd name="T21" fmla="*/ 54 h 125"/>
              <a:gd name="T22" fmla="*/ 0 w 157"/>
              <a:gd name="T23" fmla="*/ 117 h 125"/>
              <a:gd name="T24" fmla="*/ 8 w 157"/>
              <a:gd name="T25" fmla="*/ 125 h 125"/>
              <a:gd name="T26" fmla="*/ 63 w 157"/>
              <a:gd name="T27" fmla="*/ 70 h 1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7"/>
              <a:gd name="T43" fmla="*/ 0 h 125"/>
              <a:gd name="T44" fmla="*/ 157 w 157"/>
              <a:gd name="T45" fmla="*/ 125 h 1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7" h="125">
                <a:moveTo>
                  <a:pt x="63" y="70"/>
                </a:moveTo>
                <a:lnTo>
                  <a:pt x="79" y="86"/>
                </a:lnTo>
                <a:lnTo>
                  <a:pt x="141" y="31"/>
                </a:lnTo>
                <a:lnTo>
                  <a:pt x="149" y="39"/>
                </a:lnTo>
                <a:lnTo>
                  <a:pt x="149" y="15"/>
                </a:lnTo>
                <a:lnTo>
                  <a:pt x="157" y="0"/>
                </a:lnTo>
                <a:lnTo>
                  <a:pt x="141" y="0"/>
                </a:lnTo>
                <a:lnTo>
                  <a:pt x="118" y="7"/>
                </a:lnTo>
                <a:lnTo>
                  <a:pt x="126" y="23"/>
                </a:lnTo>
                <a:lnTo>
                  <a:pt x="79" y="70"/>
                </a:lnTo>
                <a:lnTo>
                  <a:pt x="63" y="54"/>
                </a:lnTo>
                <a:lnTo>
                  <a:pt x="0" y="117"/>
                </a:lnTo>
                <a:lnTo>
                  <a:pt x="8" y="125"/>
                </a:lnTo>
                <a:lnTo>
                  <a:pt x="63" y="70"/>
                </a:lnTo>
                <a:close/>
              </a:path>
            </a:pathLst>
          </a:custGeom>
          <a:solidFill>
            <a:schemeClr val="accent3"/>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17" name="Freeform 18"/>
          <p:cNvSpPr>
            <a:spLocks noChangeArrowheads="1"/>
          </p:cNvSpPr>
          <p:nvPr/>
        </p:nvSpPr>
        <p:spPr bwMode="auto">
          <a:xfrm>
            <a:off x="2264656" y="3606006"/>
            <a:ext cx="360362" cy="385762"/>
          </a:xfrm>
          <a:custGeom>
            <a:avLst/>
            <a:gdLst>
              <a:gd name="T0" fmla="*/ 19 w 29"/>
              <a:gd name="T1" fmla="*/ 14 h 31"/>
              <a:gd name="T2" fmla="*/ 22 w 29"/>
              <a:gd name="T3" fmla="*/ 8 h 31"/>
              <a:gd name="T4" fmla="*/ 15 w 29"/>
              <a:gd name="T5" fmla="*/ 0 h 31"/>
              <a:gd name="T6" fmla="*/ 7 w 29"/>
              <a:gd name="T7" fmla="*/ 8 h 31"/>
              <a:gd name="T8" fmla="*/ 11 w 29"/>
              <a:gd name="T9" fmla="*/ 14 h 31"/>
              <a:gd name="T10" fmla="*/ 0 w 29"/>
              <a:gd name="T11" fmla="*/ 31 h 31"/>
              <a:gd name="T12" fmla="*/ 29 w 29"/>
              <a:gd name="T13" fmla="*/ 31 h 31"/>
              <a:gd name="T14" fmla="*/ 19 w 29"/>
              <a:gd name="T15" fmla="*/ 14 h 3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31"/>
              <a:gd name="T26" fmla="*/ 29 w 29"/>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31">
                <a:moveTo>
                  <a:pt x="19" y="14"/>
                </a:moveTo>
                <a:cubicBezTo>
                  <a:pt x="21" y="12"/>
                  <a:pt x="22" y="10"/>
                  <a:pt x="22" y="8"/>
                </a:cubicBezTo>
                <a:cubicBezTo>
                  <a:pt x="22" y="4"/>
                  <a:pt x="19" y="0"/>
                  <a:pt x="15" y="0"/>
                </a:cubicBezTo>
                <a:cubicBezTo>
                  <a:pt x="11" y="0"/>
                  <a:pt x="7" y="4"/>
                  <a:pt x="7" y="8"/>
                </a:cubicBezTo>
                <a:cubicBezTo>
                  <a:pt x="7" y="10"/>
                  <a:pt x="9" y="12"/>
                  <a:pt x="11" y="14"/>
                </a:cubicBezTo>
                <a:cubicBezTo>
                  <a:pt x="5" y="16"/>
                  <a:pt x="1" y="23"/>
                  <a:pt x="0" y="31"/>
                </a:cubicBezTo>
                <a:cubicBezTo>
                  <a:pt x="29" y="31"/>
                  <a:pt x="29" y="31"/>
                  <a:pt x="29" y="31"/>
                </a:cubicBezTo>
                <a:cubicBezTo>
                  <a:pt x="28" y="23"/>
                  <a:pt x="24" y="16"/>
                  <a:pt x="19" y="14"/>
                </a:cubicBezTo>
                <a:close/>
              </a:path>
            </a:pathLst>
          </a:cu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18" name="Freeform 19"/>
          <p:cNvSpPr>
            <a:spLocks noEditPoints="1" noChangeArrowheads="1"/>
          </p:cNvSpPr>
          <p:nvPr/>
        </p:nvSpPr>
        <p:spPr bwMode="auto">
          <a:xfrm>
            <a:off x="4506206" y="1439068"/>
            <a:ext cx="174625" cy="249238"/>
          </a:xfrm>
          <a:custGeom>
            <a:avLst/>
            <a:gdLst>
              <a:gd name="T0" fmla="*/ 13 w 14"/>
              <a:gd name="T1" fmla="*/ 0 h 20"/>
              <a:gd name="T2" fmla="*/ 1 w 14"/>
              <a:gd name="T3" fmla="*/ 0 h 20"/>
              <a:gd name="T4" fmla="*/ 0 w 14"/>
              <a:gd name="T5" fmla="*/ 1 h 20"/>
              <a:gd name="T6" fmla="*/ 0 w 14"/>
              <a:gd name="T7" fmla="*/ 19 h 20"/>
              <a:gd name="T8" fmla="*/ 1 w 14"/>
              <a:gd name="T9" fmla="*/ 20 h 20"/>
              <a:gd name="T10" fmla="*/ 13 w 14"/>
              <a:gd name="T11" fmla="*/ 20 h 20"/>
              <a:gd name="T12" fmla="*/ 14 w 14"/>
              <a:gd name="T13" fmla="*/ 19 h 20"/>
              <a:gd name="T14" fmla="*/ 14 w 14"/>
              <a:gd name="T15" fmla="*/ 1 h 20"/>
              <a:gd name="T16" fmla="*/ 13 w 14"/>
              <a:gd name="T17" fmla="*/ 0 h 20"/>
              <a:gd name="T18" fmla="*/ 7 w 14"/>
              <a:gd name="T19" fmla="*/ 19 h 20"/>
              <a:gd name="T20" fmla="*/ 6 w 14"/>
              <a:gd name="T21" fmla="*/ 19 h 20"/>
              <a:gd name="T22" fmla="*/ 7 w 14"/>
              <a:gd name="T23" fmla="*/ 18 h 20"/>
              <a:gd name="T24" fmla="*/ 7 w 14"/>
              <a:gd name="T25" fmla="*/ 19 h 20"/>
              <a:gd name="T26" fmla="*/ 7 w 14"/>
              <a:gd name="T27" fmla="*/ 19 h 20"/>
              <a:gd name="T28" fmla="*/ 13 w 14"/>
              <a:gd name="T29" fmla="*/ 18 h 20"/>
              <a:gd name="T30" fmla="*/ 1 w 14"/>
              <a:gd name="T31" fmla="*/ 18 h 20"/>
              <a:gd name="T32" fmla="*/ 1 w 14"/>
              <a:gd name="T33" fmla="*/ 2 h 20"/>
              <a:gd name="T34" fmla="*/ 13 w 14"/>
              <a:gd name="T35" fmla="*/ 2 h 20"/>
              <a:gd name="T36" fmla="*/ 13 w 14"/>
              <a:gd name="T37" fmla="*/ 18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
              <a:gd name="T58" fmla="*/ 0 h 20"/>
              <a:gd name="T59" fmla="*/ 14 w 14"/>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 h="20">
                <a:moveTo>
                  <a:pt x="13" y="0"/>
                </a:moveTo>
                <a:cubicBezTo>
                  <a:pt x="1" y="0"/>
                  <a:pt x="1" y="0"/>
                  <a:pt x="1" y="0"/>
                </a:cubicBezTo>
                <a:cubicBezTo>
                  <a:pt x="0" y="0"/>
                  <a:pt x="0" y="1"/>
                  <a:pt x="0" y="1"/>
                </a:cubicBezTo>
                <a:cubicBezTo>
                  <a:pt x="0" y="19"/>
                  <a:pt x="0" y="19"/>
                  <a:pt x="0" y="19"/>
                </a:cubicBezTo>
                <a:cubicBezTo>
                  <a:pt x="0" y="19"/>
                  <a:pt x="0" y="20"/>
                  <a:pt x="1" y="20"/>
                </a:cubicBezTo>
                <a:cubicBezTo>
                  <a:pt x="13" y="20"/>
                  <a:pt x="13" y="20"/>
                  <a:pt x="13" y="20"/>
                </a:cubicBezTo>
                <a:cubicBezTo>
                  <a:pt x="14" y="20"/>
                  <a:pt x="14" y="19"/>
                  <a:pt x="14" y="19"/>
                </a:cubicBezTo>
                <a:cubicBezTo>
                  <a:pt x="14" y="1"/>
                  <a:pt x="14" y="1"/>
                  <a:pt x="14" y="1"/>
                </a:cubicBezTo>
                <a:cubicBezTo>
                  <a:pt x="14" y="1"/>
                  <a:pt x="14" y="0"/>
                  <a:pt x="13" y="0"/>
                </a:cubicBezTo>
                <a:close/>
                <a:moveTo>
                  <a:pt x="7" y="19"/>
                </a:moveTo>
                <a:cubicBezTo>
                  <a:pt x="7" y="19"/>
                  <a:pt x="6" y="19"/>
                  <a:pt x="6" y="19"/>
                </a:cubicBezTo>
                <a:cubicBezTo>
                  <a:pt x="6" y="19"/>
                  <a:pt x="7" y="18"/>
                  <a:pt x="7" y="18"/>
                </a:cubicBezTo>
                <a:cubicBezTo>
                  <a:pt x="7" y="18"/>
                  <a:pt x="7" y="19"/>
                  <a:pt x="7" y="19"/>
                </a:cubicBezTo>
                <a:cubicBezTo>
                  <a:pt x="7" y="19"/>
                  <a:pt x="7" y="19"/>
                  <a:pt x="7" y="19"/>
                </a:cubicBezTo>
                <a:close/>
                <a:moveTo>
                  <a:pt x="13" y="18"/>
                </a:moveTo>
                <a:cubicBezTo>
                  <a:pt x="1" y="18"/>
                  <a:pt x="1" y="18"/>
                  <a:pt x="1" y="18"/>
                </a:cubicBezTo>
                <a:cubicBezTo>
                  <a:pt x="1" y="2"/>
                  <a:pt x="1" y="2"/>
                  <a:pt x="1" y="2"/>
                </a:cubicBezTo>
                <a:cubicBezTo>
                  <a:pt x="13" y="2"/>
                  <a:pt x="13" y="2"/>
                  <a:pt x="13" y="2"/>
                </a:cubicBezTo>
                <a:lnTo>
                  <a:pt x="13" y="18"/>
                </a:ln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grpSp>
        <p:nvGrpSpPr>
          <p:cNvPr id="46" name="组合 45"/>
          <p:cNvGrpSpPr/>
          <p:nvPr/>
        </p:nvGrpSpPr>
        <p:grpSpPr>
          <a:xfrm>
            <a:off x="4025986" y="2017497"/>
            <a:ext cx="1731964" cy="1544638"/>
            <a:chOff x="4144256" y="2048668"/>
            <a:chExt cx="1246187" cy="1258888"/>
          </a:xfrm>
          <a:solidFill>
            <a:schemeClr val="accent1"/>
          </a:solidFill>
        </p:grpSpPr>
        <p:sp>
          <p:nvSpPr>
            <p:cNvPr id="19" name="Freeform 20"/>
            <p:cNvSpPr>
              <a:spLocks noChangeArrowheads="1"/>
            </p:cNvSpPr>
            <p:nvPr/>
          </p:nvSpPr>
          <p:spPr bwMode="auto">
            <a:xfrm>
              <a:off x="4593518" y="2434431"/>
              <a:ext cx="349250" cy="423862"/>
            </a:xfrm>
            <a:custGeom>
              <a:avLst/>
              <a:gdLst>
                <a:gd name="T0" fmla="*/ 28 w 28"/>
                <a:gd name="T1" fmla="*/ 13 h 34"/>
                <a:gd name="T2" fmla="*/ 14 w 28"/>
                <a:gd name="T3" fmla="*/ 0 h 34"/>
                <a:gd name="T4" fmla="*/ 0 w 28"/>
                <a:gd name="T5" fmla="*/ 13 h 34"/>
                <a:gd name="T6" fmla="*/ 1 w 28"/>
                <a:gd name="T7" fmla="*/ 18 h 34"/>
                <a:gd name="T8" fmla="*/ 1 w 28"/>
                <a:gd name="T9" fmla="*/ 18 h 34"/>
                <a:gd name="T10" fmla="*/ 3 w 28"/>
                <a:gd name="T11" fmla="*/ 21 h 34"/>
                <a:gd name="T12" fmla="*/ 7 w 28"/>
                <a:gd name="T13" fmla="*/ 33 h 34"/>
                <a:gd name="T14" fmla="*/ 9 w 28"/>
                <a:gd name="T15" fmla="*/ 34 h 34"/>
                <a:gd name="T16" fmla="*/ 19 w 28"/>
                <a:gd name="T17" fmla="*/ 34 h 34"/>
                <a:gd name="T18" fmla="*/ 21 w 28"/>
                <a:gd name="T19" fmla="*/ 33 h 34"/>
                <a:gd name="T20" fmla="*/ 26 w 28"/>
                <a:gd name="T21" fmla="*/ 21 h 34"/>
                <a:gd name="T22" fmla="*/ 27 w 28"/>
                <a:gd name="T23" fmla="*/ 18 h 34"/>
                <a:gd name="T24" fmla="*/ 27 w 28"/>
                <a:gd name="T25" fmla="*/ 18 h 34"/>
                <a:gd name="T26" fmla="*/ 27 w 28"/>
                <a:gd name="T27" fmla="*/ 18 h 34"/>
                <a:gd name="T28" fmla="*/ 28 w 28"/>
                <a:gd name="T29" fmla="*/ 13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34"/>
                <a:gd name="T47" fmla="*/ 28 w 28"/>
                <a:gd name="T48" fmla="*/ 34 h 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34">
                  <a:moveTo>
                    <a:pt x="28" y="13"/>
                  </a:moveTo>
                  <a:cubicBezTo>
                    <a:pt x="28" y="6"/>
                    <a:pt x="22" y="0"/>
                    <a:pt x="14" y="0"/>
                  </a:cubicBezTo>
                  <a:cubicBezTo>
                    <a:pt x="6" y="0"/>
                    <a:pt x="0" y="6"/>
                    <a:pt x="0" y="13"/>
                  </a:cubicBezTo>
                  <a:cubicBezTo>
                    <a:pt x="0" y="15"/>
                    <a:pt x="0" y="17"/>
                    <a:pt x="1" y="18"/>
                  </a:cubicBezTo>
                  <a:cubicBezTo>
                    <a:pt x="1" y="18"/>
                    <a:pt x="1" y="18"/>
                    <a:pt x="1" y="18"/>
                  </a:cubicBezTo>
                  <a:cubicBezTo>
                    <a:pt x="1" y="19"/>
                    <a:pt x="2" y="20"/>
                    <a:pt x="3" y="21"/>
                  </a:cubicBezTo>
                  <a:cubicBezTo>
                    <a:pt x="5" y="24"/>
                    <a:pt x="7" y="31"/>
                    <a:pt x="7" y="33"/>
                  </a:cubicBezTo>
                  <a:cubicBezTo>
                    <a:pt x="7" y="34"/>
                    <a:pt x="8" y="34"/>
                    <a:pt x="9" y="34"/>
                  </a:cubicBezTo>
                  <a:cubicBezTo>
                    <a:pt x="19" y="34"/>
                    <a:pt x="19" y="34"/>
                    <a:pt x="19" y="34"/>
                  </a:cubicBezTo>
                  <a:cubicBezTo>
                    <a:pt x="20" y="34"/>
                    <a:pt x="21" y="34"/>
                    <a:pt x="21" y="33"/>
                  </a:cubicBezTo>
                  <a:cubicBezTo>
                    <a:pt x="21" y="31"/>
                    <a:pt x="23" y="24"/>
                    <a:pt x="26" y="21"/>
                  </a:cubicBezTo>
                  <a:cubicBezTo>
                    <a:pt x="26" y="20"/>
                    <a:pt x="27" y="19"/>
                    <a:pt x="27" y="18"/>
                  </a:cubicBezTo>
                  <a:cubicBezTo>
                    <a:pt x="27" y="18"/>
                    <a:pt x="27" y="18"/>
                    <a:pt x="27" y="18"/>
                  </a:cubicBezTo>
                  <a:cubicBezTo>
                    <a:pt x="27" y="18"/>
                    <a:pt x="27" y="18"/>
                    <a:pt x="27" y="18"/>
                  </a:cubicBezTo>
                  <a:cubicBezTo>
                    <a:pt x="28" y="17"/>
                    <a:pt x="28" y="15"/>
                    <a:pt x="28" y="13"/>
                  </a:cubicBez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20" name="Freeform 21"/>
            <p:cNvSpPr>
              <a:spLocks noChangeArrowheads="1"/>
            </p:cNvSpPr>
            <p:nvPr/>
          </p:nvSpPr>
          <p:spPr bwMode="auto">
            <a:xfrm>
              <a:off x="4680831" y="2883693"/>
              <a:ext cx="174625" cy="36513"/>
            </a:xfrm>
            <a:custGeom>
              <a:avLst/>
              <a:gdLst>
                <a:gd name="T0" fmla="*/ 14 w 14"/>
                <a:gd name="T1" fmla="*/ 2 h 3"/>
                <a:gd name="T2" fmla="*/ 12 w 14"/>
                <a:gd name="T3" fmla="*/ 0 h 3"/>
                <a:gd name="T4" fmla="*/ 2 w 14"/>
                <a:gd name="T5" fmla="*/ 0 h 3"/>
                <a:gd name="T6" fmla="*/ 0 w 14"/>
                <a:gd name="T7" fmla="*/ 2 h 3"/>
                <a:gd name="T8" fmla="*/ 0 w 14"/>
                <a:gd name="T9" fmla="*/ 2 h 3"/>
                <a:gd name="T10" fmla="*/ 2 w 14"/>
                <a:gd name="T11" fmla="*/ 3 h 3"/>
                <a:gd name="T12" fmla="*/ 12 w 14"/>
                <a:gd name="T13" fmla="*/ 3 h 3"/>
                <a:gd name="T14" fmla="*/ 14 w 14"/>
                <a:gd name="T15" fmla="*/ 2 h 3"/>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3"/>
                <a:gd name="T26" fmla="*/ 14 w 1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3">
                  <a:moveTo>
                    <a:pt x="14" y="2"/>
                  </a:moveTo>
                  <a:cubicBezTo>
                    <a:pt x="14" y="1"/>
                    <a:pt x="13" y="0"/>
                    <a:pt x="12" y="0"/>
                  </a:cubicBezTo>
                  <a:cubicBezTo>
                    <a:pt x="2" y="0"/>
                    <a:pt x="2" y="0"/>
                    <a:pt x="2" y="0"/>
                  </a:cubicBezTo>
                  <a:cubicBezTo>
                    <a:pt x="1" y="0"/>
                    <a:pt x="0" y="1"/>
                    <a:pt x="0" y="2"/>
                  </a:cubicBezTo>
                  <a:cubicBezTo>
                    <a:pt x="0" y="2"/>
                    <a:pt x="0" y="2"/>
                    <a:pt x="0" y="2"/>
                  </a:cubicBezTo>
                  <a:cubicBezTo>
                    <a:pt x="0" y="2"/>
                    <a:pt x="1" y="3"/>
                    <a:pt x="2" y="3"/>
                  </a:cubicBezTo>
                  <a:cubicBezTo>
                    <a:pt x="12" y="3"/>
                    <a:pt x="12" y="3"/>
                    <a:pt x="12" y="3"/>
                  </a:cubicBezTo>
                  <a:cubicBezTo>
                    <a:pt x="13" y="3"/>
                    <a:pt x="14" y="2"/>
                    <a:pt x="14" y="2"/>
                  </a:cubicBez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21" name="Freeform 22"/>
            <p:cNvSpPr>
              <a:spLocks noChangeArrowheads="1"/>
            </p:cNvSpPr>
            <p:nvPr/>
          </p:nvSpPr>
          <p:spPr bwMode="auto">
            <a:xfrm>
              <a:off x="4680831" y="2945606"/>
              <a:ext cx="174625" cy="25400"/>
            </a:xfrm>
            <a:custGeom>
              <a:avLst/>
              <a:gdLst>
                <a:gd name="T0" fmla="*/ 14 w 14"/>
                <a:gd name="T1" fmla="*/ 1 h 2"/>
                <a:gd name="T2" fmla="*/ 12 w 14"/>
                <a:gd name="T3" fmla="*/ 0 h 2"/>
                <a:gd name="T4" fmla="*/ 2 w 14"/>
                <a:gd name="T5" fmla="*/ 0 h 2"/>
                <a:gd name="T6" fmla="*/ 0 w 14"/>
                <a:gd name="T7" fmla="*/ 1 h 2"/>
                <a:gd name="T8" fmla="*/ 0 w 14"/>
                <a:gd name="T9" fmla="*/ 1 h 2"/>
                <a:gd name="T10" fmla="*/ 2 w 14"/>
                <a:gd name="T11" fmla="*/ 2 h 2"/>
                <a:gd name="T12" fmla="*/ 12 w 14"/>
                <a:gd name="T13" fmla="*/ 2 h 2"/>
                <a:gd name="T14" fmla="*/ 14 w 14"/>
                <a:gd name="T15" fmla="*/ 1 h 2"/>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2"/>
                <a:gd name="T26" fmla="*/ 14 w 14"/>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2">
                  <a:moveTo>
                    <a:pt x="14" y="1"/>
                  </a:moveTo>
                  <a:cubicBezTo>
                    <a:pt x="14" y="0"/>
                    <a:pt x="13" y="0"/>
                    <a:pt x="12" y="0"/>
                  </a:cubicBezTo>
                  <a:cubicBezTo>
                    <a:pt x="2" y="0"/>
                    <a:pt x="2" y="0"/>
                    <a:pt x="2" y="0"/>
                  </a:cubicBezTo>
                  <a:cubicBezTo>
                    <a:pt x="1" y="0"/>
                    <a:pt x="0" y="0"/>
                    <a:pt x="0" y="1"/>
                  </a:cubicBezTo>
                  <a:cubicBezTo>
                    <a:pt x="0" y="1"/>
                    <a:pt x="0" y="1"/>
                    <a:pt x="0" y="1"/>
                  </a:cubicBezTo>
                  <a:cubicBezTo>
                    <a:pt x="0" y="2"/>
                    <a:pt x="1" y="2"/>
                    <a:pt x="2" y="2"/>
                  </a:cubicBezTo>
                  <a:cubicBezTo>
                    <a:pt x="12" y="2"/>
                    <a:pt x="12" y="2"/>
                    <a:pt x="12" y="2"/>
                  </a:cubicBezTo>
                  <a:cubicBezTo>
                    <a:pt x="13" y="2"/>
                    <a:pt x="14" y="2"/>
                    <a:pt x="14" y="1"/>
                  </a:cubicBez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22" name="Freeform 23"/>
            <p:cNvSpPr>
              <a:spLocks noChangeArrowheads="1"/>
            </p:cNvSpPr>
            <p:nvPr/>
          </p:nvSpPr>
          <p:spPr bwMode="auto">
            <a:xfrm>
              <a:off x="4717343" y="2994818"/>
              <a:ext cx="100013" cy="25400"/>
            </a:xfrm>
            <a:custGeom>
              <a:avLst/>
              <a:gdLst>
                <a:gd name="T0" fmla="*/ 8 w 8"/>
                <a:gd name="T1" fmla="*/ 1 h 2"/>
                <a:gd name="T2" fmla="*/ 6 w 8"/>
                <a:gd name="T3" fmla="*/ 2 h 2"/>
                <a:gd name="T4" fmla="*/ 2 w 8"/>
                <a:gd name="T5" fmla="*/ 2 h 2"/>
                <a:gd name="T6" fmla="*/ 0 w 8"/>
                <a:gd name="T7" fmla="*/ 1 h 2"/>
                <a:gd name="T8" fmla="*/ 0 w 8"/>
                <a:gd name="T9" fmla="*/ 1 h 2"/>
                <a:gd name="T10" fmla="*/ 2 w 8"/>
                <a:gd name="T11" fmla="*/ 0 h 2"/>
                <a:gd name="T12" fmla="*/ 6 w 8"/>
                <a:gd name="T13" fmla="*/ 0 h 2"/>
                <a:gd name="T14" fmla="*/ 8 w 8"/>
                <a:gd name="T15" fmla="*/ 1 h 2"/>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2"/>
                <a:gd name="T26" fmla="*/ 8 w 8"/>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2">
                  <a:moveTo>
                    <a:pt x="8" y="1"/>
                  </a:moveTo>
                  <a:cubicBezTo>
                    <a:pt x="8" y="2"/>
                    <a:pt x="7" y="2"/>
                    <a:pt x="6" y="2"/>
                  </a:cubicBezTo>
                  <a:cubicBezTo>
                    <a:pt x="2" y="2"/>
                    <a:pt x="2" y="2"/>
                    <a:pt x="2" y="2"/>
                  </a:cubicBezTo>
                  <a:cubicBezTo>
                    <a:pt x="1" y="2"/>
                    <a:pt x="0" y="2"/>
                    <a:pt x="0" y="1"/>
                  </a:cubicBezTo>
                  <a:cubicBezTo>
                    <a:pt x="0" y="1"/>
                    <a:pt x="0" y="1"/>
                    <a:pt x="0" y="1"/>
                  </a:cubicBezTo>
                  <a:cubicBezTo>
                    <a:pt x="0" y="0"/>
                    <a:pt x="1" y="0"/>
                    <a:pt x="2" y="0"/>
                  </a:cubicBezTo>
                  <a:cubicBezTo>
                    <a:pt x="6" y="0"/>
                    <a:pt x="6" y="0"/>
                    <a:pt x="6" y="0"/>
                  </a:cubicBezTo>
                  <a:cubicBezTo>
                    <a:pt x="7" y="0"/>
                    <a:pt x="8" y="0"/>
                    <a:pt x="8" y="1"/>
                  </a:cubicBez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23" name="Freeform 24"/>
            <p:cNvSpPr>
              <a:spLocks noEditPoints="1" noChangeArrowheads="1"/>
            </p:cNvSpPr>
            <p:nvPr/>
          </p:nvSpPr>
          <p:spPr bwMode="auto">
            <a:xfrm>
              <a:off x="4144256" y="2048668"/>
              <a:ext cx="1246187" cy="1258888"/>
            </a:xfrm>
            <a:custGeom>
              <a:avLst/>
              <a:gdLst>
                <a:gd name="T0" fmla="*/ 50 w 100"/>
                <a:gd name="T1" fmla="*/ 101 h 101"/>
                <a:gd name="T2" fmla="*/ 0 w 100"/>
                <a:gd name="T3" fmla="*/ 50 h 101"/>
                <a:gd name="T4" fmla="*/ 50 w 100"/>
                <a:gd name="T5" fmla="*/ 0 h 101"/>
                <a:gd name="T6" fmla="*/ 100 w 100"/>
                <a:gd name="T7" fmla="*/ 50 h 101"/>
                <a:gd name="T8" fmla="*/ 50 w 100"/>
                <a:gd name="T9" fmla="*/ 101 h 101"/>
                <a:gd name="T10" fmla="*/ 50 w 100"/>
                <a:gd name="T11" fmla="*/ 3 h 101"/>
                <a:gd name="T12" fmla="*/ 2 w 100"/>
                <a:gd name="T13" fmla="*/ 50 h 101"/>
                <a:gd name="T14" fmla="*/ 50 w 100"/>
                <a:gd name="T15" fmla="*/ 98 h 101"/>
                <a:gd name="T16" fmla="*/ 98 w 100"/>
                <a:gd name="T17" fmla="*/ 50 h 101"/>
                <a:gd name="T18" fmla="*/ 50 w 100"/>
                <a:gd name="T19" fmla="*/ 3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0"/>
                <a:gd name="T31" fmla="*/ 0 h 101"/>
                <a:gd name="T32" fmla="*/ 100 w 100"/>
                <a:gd name="T33" fmla="*/ 101 h 1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0" h="101">
                  <a:moveTo>
                    <a:pt x="50" y="101"/>
                  </a:moveTo>
                  <a:cubicBezTo>
                    <a:pt x="22" y="101"/>
                    <a:pt x="0" y="78"/>
                    <a:pt x="0" y="50"/>
                  </a:cubicBezTo>
                  <a:cubicBezTo>
                    <a:pt x="0" y="23"/>
                    <a:pt x="22" y="0"/>
                    <a:pt x="50" y="0"/>
                  </a:cubicBezTo>
                  <a:cubicBezTo>
                    <a:pt x="78" y="0"/>
                    <a:pt x="100" y="23"/>
                    <a:pt x="100" y="50"/>
                  </a:cubicBezTo>
                  <a:cubicBezTo>
                    <a:pt x="100" y="78"/>
                    <a:pt x="78" y="101"/>
                    <a:pt x="50" y="101"/>
                  </a:cubicBezTo>
                  <a:close/>
                  <a:moveTo>
                    <a:pt x="50" y="3"/>
                  </a:moveTo>
                  <a:cubicBezTo>
                    <a:pt x="24" y="3"/>
                    <a:pt x="2" y="24"/>
                    <a:pt x="2" y="50"/>
                  </a:cubicBezTo>
                  <a:cubicBezTo>
                    <a:pt x="2" y="77"/>
                    <a:pt x="24" y="98"/>
                    <a:pt x="50" y="98"/>
                  </a:cubicBezTo>
                  <a:cubicBezTo>
                    <a:pt x="76" y="98"/>
                    <a:pt x="98" y="77"/>
                    <a:pt x="98" y="50"/>
                  </a:cubicBezTo>
                  <a:cubicBezTo>
                    <a:pt x="98" y="24"/>
                    <a:pt x="76" y="3"/>
                    <a:pt x="50" y="3"/>
                  </a:cubicBez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grpSp>
      <p:sp>
        <p:nvSpPr>
          <p:cNvPr id="24" name="Freeform 25"/>
          <p:cNvSpPr>
            <a:spLocks noEditPoints="1" noChangeArrowheads="1"/>
          </p:cNvSpPr>
          <p:nvPr/>
        </p:nvSpPr>
        <p:spPr bwMode="auto">
          <a:xfrm>
            <a:off x="6798556" y="1326356"/>
            <a:ext cx="647700" cy="647700"/>
          </a:xfrm>
          <a:custGeom>
            <a:avLst/>
            <a:gdLst>
              <a:gd name="T0" fmla="*/ 26 w 52"/>
              <a:gd name="T1" fmla="*/ 52 h 52"/>
              <a:gd name="T2" fmla="*/ 0 w 52"/>
              <a:gd name="T3" fmla="*/ 26 h 52"/>
              <a:gd name="T4" fmla="*/ 26 w 52"/>
              <a:gd name="T5" fmla="*/ 0 h 52"/>
              <a:gd name="T6" fmla="*/ 52 w 52"/>
              <a:gd name="T7" fmla="*/ 26 h 52"/>
              <a:gd name="T8" fmla="*/ 26 w 52"/>
              <a:gd name="T9" fmla="*/ 52 h 52"/>
              <a:gd name="T10" fmla="*/ 26 w 52"/>
              <a:gd name="T11" fmla="*/ 1 h 52"/>
              <a:gd name="T12" fmla="*/ 2 w 52"/>
              <a:gd name="T13" fmla="*/ 26 h 52"/>
              <a:gd name="T14" fmla="*/ 26 w 52"/>
              <a:gd name="T15" fmla="*/ 50 h 52"/>
              <a:gd name="T16" fmla="*/ 51 w 52"/>
              <a:gd name="T17" fmla="*/ 26 h 52"/>
              <a:gd name="T18" fmla="*/ 26 w 52"/>
              <a:gd name="T19" fmla="*/ 1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52"/>
              <a:gd name="T32" fmla="*/ 52 w 52"/>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52">
                <a:moveTo>
                  <a:pt x="26" y="52"/>
                </a:moveTo>
                <a:cubicBezTo>
                  <a:pt x="12" y="52"/>
                  <a:pt x="0" y="40"/>
                  <a:pt x="0" y="26"/>
                </a:cubicBezTo>
                <a:cubicBezTo>
                  <a:pt x="0" y="11"/>
                  <a:pt x="12" y="0"/>
                  <a:pt x="26" y="0"/>
                </a:cubicBezTo>
                <a:cubicBezTo>
                  <a:pt x="41" y="0"/>
                  <a:pt x="52" y="11"/>
                  <a:pt x="52" y="26"/>
                </a:cubicBezTo>
                <a:cubicBezTo>
                  <a:pt x="52" y="40"/>
                  <a:pt x="41" y="52"/>
                  <a:pt x="26" y="52"/>
                </a:cubicBezTo>
                <a:close/>
                <a:moveTo>
                  <a:pt x="26" y="1"/>
                </a:moveTo>
                <a:cubicBezTo>
                  <a:pt x="13" y="1"/>
                  <a:pt x="2" y="12"/>
                  <a:pt x="2" y="26"/>
                </a:cubicBezTo>
                <a:cubicBezTo>
                  <a:pt x="2" y="39"/>
                  <a:pt x="13" y="50"/>
                  <a:pt x="26" y="50"/>
                </a:cubicBezTo>
                <a:cubicBezTo>
                  <a:pt x="40" y="50"/>
                  <a:pt x="51" y="39"/>
                  <a:pt x="51" y="26"/>
                </a:cubicBezTo>
                <a:cubicBezTo>
                  <a:pt x="51" y="12"/>
                  <a:pt x="40" y="1"/>
                  <a:pt x="26" y="1"/>
                </a:cubicBezTo>
                <a:close/>
              </a:path>
            </a:pathLst>
          </a:cu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25" name="Freeform 26"/>
          <p:cNvSpPr>
            <a:spLocks noEditPoints="1" noChangeArrowheads="1"/>
          </p:cNvSpPr>
          <p:nvPr/>
        </p:nvSpPr>
        <p:spPr bwMode="auto">
          <a:xfrm>
            <a:off x="6747756" y="2659856"/>
            <a:ext cx="549275" cy="547687"/>
          </a:xfrm>
          <a:custGeom>
            <a:avLst/>
            <a:gdLst>
              <a:gd name="T0" fmla="*/ 22 w 44"/>
              <a:gd name="T1" fmla="*/ 44 h 44"/>
              <a:gd name="T2" fmla="*/ 0 w 44"/>
              <a:gd name="T3" fmla="*/ 22 h 44"/>
              <a:gd name="T4" fmla="*/ 22 w 44"/>
              <a:gd name="T5" fmla="*/ 0 h 44"/>
              <a:gd name="T6" fmla="*/ 44 w 44"/>
              <a:gd name="T7" fmla="*/ 22 h 44"/>
              <a:gd name="T8" fmla="*/ 22 w 44"/>
              <a:gd name="T9" fmla="*/ 44 h 44"/>
              <a:gd name="T10" fmla="*/ 22 w 44"/>
              <a:gd name="T11" fmla="*/ 2 h 44"/>
              <a:gd name="T12" fmla="*/ 2 w 44"/>
              <a:gd name="T13" fmla="*/ 22 h 44"/>
              <a:gd name="T14" fmla="*/ 22 w 44"/>
              <a:gd name="T15" fmla="*/ 42 h 44"/>
              <a:gd name="T16" fmla="*/ 42 w 44"/>
              <a:gd name="T17" fmla="*/ 22 h 44"/>
              <a:gd name="T18" fmla="*/ 22 w 44"/>
              <a:gd name="T19" fmla="*/ 2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4"/>
              <a:gd name="T32" fmla="*/ 44 w 4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4">
                <a:moveTo>
                  <a:pt x="22" y="44"/>
                </a:moveTo>
                <a:cubicBezTo>
                  <a:pt x="10" y="44"/>
                  <a:pt x="0" y="34"/>
                  <a:pt x="0" y="22"/>
                </a:cubicBezTo>
                <a:cubicBezTo>
                  <a:pt x="0" y="10"/>
                  <a:pt x="10" y="0"/>
                  <a:pt x="22" y="0"/>
                </a:cubicBezTo>
                <a:cubicBezTo>
                  <a:pt x="34" y="0"/>
                  <a:pt x="44" y="10"/>
                  <a:pt x="44" y="22"/>
                </a:cubicBezTo>
                <a:cubicBezTo>
                  <a:pt x="44" y="34"/>
                  <a:pt x="34" y="44"/>
                  <a:pt x="22" y="44"/>
                </a:cubicBezTo>
                <a:close/>
                <a:moveTo>
                  <a:pt x="22" y="2"/>
                </a:moveTo>
                <a:cubicBezTo>
                  <a:pt x="11" y="2"/>
                  <a:pt x="2" y="11"/>
                  <a:pt x="2" y="22"/>
                </a:cubicBezTo>
                <a:cubicBezTo>
                  <a:pt x="2" y="33"/>
                  <a:pt x="11" y="42"/>
                  <a:pt x="22" y="42"/>
                </a:cubicBezTo>
                <a:cubicBezTo>
                  <a:pt x="33" y="42"/>
                  <a:pt x="42" y="33"/>
                  <a:pt x="42" y="22"/>
                </a:cubicBezTo>
                <a:cubicBezTo>
                  <a:pt x="42" y="11"/>
                  <a:pt x="33" y="2"/>
                  <a:pt x="22" y="2"/>
                </a:cubicBezTo>
                <a:close/>
              </a:path>
            </a:pathLst>
          </a:custGeom>
          <a:solidFill>
            <a:schemeClr val="accent4"/>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26" name="Freeform 27"/>
          <p:cNvSpPr>
            <a:spLocks noEditPoints="1" noChangeArrowheads="1"/>
          </p:cNvSpPr>
          <p:nvPr/>
        </p:nvSpPr>
        <p:spPr bwMode="auto">
          <a:xfrm>
            <a:off x="5788906" y="3356768"/>
            <a:ext cx="847725" cy="846138"/>
          </a:xfrm>
          <a:custGeom>
            <a:avLst/>
            <a:gdLst>
              <a:gd name="T0" fmla="*/ 34 w 68"/>
              <a:gd name="T1" fmla="*/ 68 h 68"/>
              <a:gd name="T2" fmla="*/ 0 w 68"/>
              <a:gd name="T3" fmla="*/ 34 h 68"/>
              <a:gd name="T4" fmla="*/ 34 w 68"/>
              <a:gd name="T5" fmla="*/ 0 h 68"/>
              <a:gd name="T6" fmla="*/ 68 w 68"/>
              <a:gd name="T7" fmla="*/ 34 h 68"/>
              <a:gd name="T8" fmla="*/ 34 w 68"/>
              <a:gd name="T9" fmla="*/ 68 h 68"/>
              <a:gd name="T10" fmla="*/ 34 w 68"/>
              <a:gd name="T11" fmla="*/ 3 h 68"/>
              <a:gd name="T12" fmla="*/ 2 w 68"/>
              <a:gd name="T13" fmla="*/ 34 h 68"/>
              <a:gd name="T14" fmla="*/ 34 w 68"/>
              <a:gd name="T15" fmla="*/ 66 h 68"/>
              <a:gd name="T16" fmla="*/ 65 w 68"/>
              <a:gd name="T17" fmla="*/ 34 h 68"/>
              <a:gd name="T18" fmla="*/ 34 w 68"/>
              <a:gd name="T19" fmla="*/ 3 h 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
              <a:gd name="T31" fmla="*/ 0 h 68"/>
              <a:gd name="T32" fmla="*/ 68 w 68"/>
              <a:gd name="T33" fmla="*/ 68 h 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 h="68">
                <a:moveTo>
                  <a:pt x="34" y="68"/>
                </a:moveTo>
                <a:cubicBezTo>
                  <a:pt x="15" y="68"/>
                  <a:pt x="0" y="53"/>
                  <a:pt x="0" y="34"/>
                </a:cubicBezTo>
                <a:cubicBezTo>
                  <a:pt x="0" y="16"/>
                  <a:pt x="15" y="0"/>
                  <a:pt x="34" y="0"/>
                </a:cubicBezTo>
                <a:cubicBezTo>
                  <a:pt x="53" y="0"/>
                  <a:pt x="68" y="16"/>
                  <a:pt x="68" y="34"/>
                </a:cubicBezTo>
                <a:cubicBezTo>
                  <a:pt x="68" y="53"/>
                  <a:pt x="53" y="68"/>
                  <a:pt x="34" y="68"/>
                </a:cubicBezTo>
                <a:close/>
                <a:moveTo>
                  <a:pt x="34" y="3"/>
                </a:moveTo>
                <a:cubicBezTo>
                  <a:pt x="17" y="3"/>
                  <a:pt x="2" y="17"/>
                  <a:pt x="2" y="34"/>
                </a:cubicBezTo>
                <a:cubicBezTo>
                  <a:pt x="2" y="52"/>
                  <a:pt x="17" y="66"/>
                  <a:pt x="34" y="66"/>
                </a:cubicBezTo>
                <a:cubicBezTo>
                  <a:pt x="51" y="66"/>
                  <a:pt x="65" y="52"/>
                  <a:pt x="65" y="34"/>
                </a:cubicBezTo>
                <a:cubicBezTo>
                  <a:pt x="65" y="17"/>
                  <a:pt x="51" y="3"/>
                  <a:pt x="34" y="3"/>
                </a:cubicBezTo>
                <a:close/>
              </a:path>
            </a:pathLst>
          </a:custGeom>
          <a:solidFill>
            <a:schemeClr val="accent3"/>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27" name="Freeform 28"/>
          <p:cNvSpPr>
            <a:spLocks noEditPoints="1" noChangeArrowheads="1"/>
          </p:cNvSpPr>
          <p:nvPr/>
        </p:nvSpPr>
        <p:spPr bwMode="auto">
          <a:xfrm>
            <a:off x="1977318" y="3331368"/>
            <a:ext cx="935038" cy="935038"/>
          </a:xfrm>
          <a:custGeom>
            <a:avLst/>
            <a:gdLst>
              <a:gd name="T0" fmla="*/ 37 w 75"/>
              <a:gd name="T1" fmla="*/ 75 h 75"/>
              <a:gd name="T2" fmla="*/ 0 w 75"/>
              <a:gd name="T3" fmla="*/ 38 h 75"/>
              <a:gd name="T4" fmla="*/ 37 w 75"/>
              <a:gd name="T5" fmla="*/ 0 h 75"/>
              <a:gd name="T6" fmla="*/ 75 w 75"/>
              <a:gd name="T7" fmla="*/ 38 h 75"/>
              <a:gd name="T8" fmla="*/ 37 w 75"/>
              <a:gd name="T9" fmla="*/ 75 h 75"/>
              <a:gd name="T10" fmla="*/ 37 w 75"/>
              <a:gd name="T11" fmla="*/ 3 h 75"/>
              <a:gd name="T12" fmla="*/ 2 w 75"/>
              <a:gd name="T13" fmla="*/ 38 h 75"/>
              <a:gd name="T14" fmla="*/ 37 w 75"/>
              <a:gd name="T15" fmla="*/ 73 h 75"/>
              <a:gd name="T16" fmla="*/ 72 w 75"/>
              <a:gd name="T17" fmla="*/ 38 h 75"/>
              <a:gd name="T18" fmla="*/ 37 w 75"/>
              <a:gd name="T19" fmla="*/ 3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75"/>
              <a:gd name="T32" fmla="*/ 75 w 75"/>
              <a:gd name="T33" fmla="*/ 75 h 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75">
                <a:moveTo>
                  <a:pt x="37" y="75"/>
                </a:moveTo>
                <a:cubicBezTo>
                  <a:pt x="17" y="75"/>
                  <a:pt x="0" y="59"/>
                  <a:pt x="0" y="38"/>
                </a:cubicBezTo>
                <a:cubicBezTo>
                  <a:pt x="0" y="17"/>
                  <a:pt x="17" y="0"/>
                  <a:pt x="37" y="0"/>
                </a:cubicBezTo>
                <a:cubicBezTo>
                  <a:pt x="58" y="0"/>
                  <a:pt x="75" y="17"/>
                  <a:pt x="75" y="38"/>
                </a:cubicBezTo>
                <a:cubicBezTo>
                  <a:pt x="75" y="59"/>
                  <a:pt x="58" y="75"/>
                  <a:pt x="37" y="75"/>
                </a:cubicBezTo>
                <a:close/>
                <a:moveTo>
                  <a:pt x="37" y="3"/>
                </a:moveTo>
                <a:cubicBezTo>
                  <a:pt x="18" y="3"/>
                  <a:pt x="2" y="18"/>
                  <a:pt x="2" y="38"/>
                </a:cubicBezTo>
                <a:cubicBezTo>
                  <a:pt x="2" y="57"/>
                  <a:pt x="18" y="73"/>
                  <a:pt x="37" y="73"/>
                </a:cubicBezTo>
                <a:cubicBezTo>
                  <a:pt x="57" y="73"/>
                  <a:pt x="72" y="57"/>
                  <a:pt x="72" y="38"/>
                </a:cubicBezTo>
                <a:cubicBezTo>
                  <a:pt x="72" y="18"/>
                  <a:pt x="57" y="3"/>
                  <a:pt x="37" y="3"/>
                </a:cubicBezTo>
                <a:close/>
              </a:path>
            </a:pathLst>
          </a:cu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28" name="Freeform 29"/>
          <p:cNvSpPr>
            <a:spLocks noEditPoints="1" noChangeArrowheads="1"/>
          </p:cNvSpPr>
          <p:nvPr/>
        </p:nvSpPr>
        <p:spPr bwMode="auto">
          <a:xfrm>
            <a:off x="1529643" y="3045618"/>
            <a:ext cx="398463" cy="385763"/>
          </a:xfrm>
          <a:custGeom>
            <a:avLst/>
            <a:gdLst>
              <a:gd name="T0" fmla="*/ 16 w 32"/>
              <a:gd name="T1" fmla="*/ 31 h 31"/>
              <a:gd name="T2" fmla="*/ 6 w 32"/>
              <a:gd name="T3" fmla="*/ 27 h 31"/>
              <a:gd name="T4" fmla="*/ 1 w 32"/>
              <a:gd name="T5" fmla="*/ 16 h 31"/>
              <a:gd name="T6" fmla="*/ 4 w 32"/>
              <a:gd name="T7" fmla="*/ 5 h 31"/>
              <a:gd name="T8" fmla="*/ 16 w 32"/>
              <a:gd name="T9" fmla="*/ 0 h 31"/>
              <a:gd name="T10" fmla="*/ 26 w 32"/>
              <a:gd name="T11" fmla="*/ 3 h 31"/>
              <a:gd name="T12" fmla="*/ 32 w 32"/>
              <a:gd name="T13" fmla="*/ 14 h 31"/>
              <a:gd name="T14" fmla="*/ 28 w 32"/>
              <a:gd name="T15" fmla="*/ 25 h 31"/>
              <a:gd name="T16" fmla="*/ 16 w 32"/>
              <a:gd name="T17" fmla="*/ 31 h 31"/>
              <a:gd name="T18" fmla="*/ 16 w 32"/>
              <a:gd name="T19" fmla="*/ 1 h 31"/>
              <a:gd name="T20" fmla="*/ 6 w 32"/>
              <a:gd name="T21" fmla="*/ 6 h 31"/>
              <a:gd name="T22" fmla="*/ 2 w 32"/>
              <a:gd name="T23" fmla="*/ 16 h 31"/>
              <a:gd name="T24" fmla="*/ 7 w 32"/>
              <a:gd name="T25" fmla="*/ 26 h 31"/>
              <a:gd name="T26" fmla="*/ 16 w 32"/>
              <a:gd name="T27" fmla="*/ 29 h 31"/>
              <a:gd name="T28" fmla="*/ 27 w 32"/>
              <a:gd name="T29" fmla="*/ 24 h 31"/>
              <a:gd name="T30" fmla="*/ 30 w 32"/>
              <a:gd name="T31" fmla="*/ 14 h 31"/>
              <a:gd name="T32" fmla="*/ 25 w 32"/>
              <a:gd name="T33" fmla="*/ 5 h 31"/>
              <a:gd name="T34" fmla="*/ 16 w 32"/>
              <a:gd name="T35" fmla="*/ 1 h 3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
              <a:gd name="T55" fmla="*/ 0 h 31"/>
              <a:gd name="T56" fmla="*/ 32 w 32"/>
              <a:gd name="T57" fmla="*/ 31 h 3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 h="31">
                <a:moveTo>
                  <a:pt x="16" y="31"/>
                </a:moveTo>
                <a:cubicBezTo>
                  <a:pt x="13" y="31"/>
                  <a:pt x="9" y="29"/>
                  <a:pt x="6" y="27"/>
                </a:cubicBezTo>
                <a:cubicBezTo>
                  <a:pt x="3" y="24"/>
                  <a:pt x="1" y="21"/>
                  <a:pt x="1" y="16"/>
                </a:cubicBezTo>
                <a:cubicBezTo>
                  <a:pt x="0" y="12"/>
                  <a:pt x="2" y="8"/>
                  <a:pt x="4" y="5"/>
                </a:cubicBezTo>
                <a:cubicBezTo>
                  <a:pt x="7" y="2"/>
                  <a:pt x="12" y="0"/>
                  <a:pt x="16" y="0"/>
                </a:cubicBezTo>
                <a:cubicBezTo>
                  <a:pt x="20" y="0"/>
                  <a:pt x="23" y="1"/>
                  <a:pt x="26" y="3"/>
                </a:cubicBezTo>
                <a:cubicBezTo>
                  <a:pt x="29" y="6"/>
                  <a:pt x="31" y="10"/>
                  <a:pt x="32" y="14"/>
                </a:cubicBezTo>
                <a:cubicBezTo>
                  <a:pt x="32" y="18"/>
                  <a:pt x="31" y="22"/>
                  <a:pt x="28" y="25"/>
                </a:cubicBezTo>
                <a:cubicBezTo>
                  <a:pt x="25" y="29"/>
                  <a:pt x="21" y="31"/>
                  <a:pt x="16" y="31"/>
                </a:cubicBezTo>
                <a:close/>
                <a:moveTo>
                  <a:pt x="16" y="1"/>
                </a:moveTo>
                <a:cubicBezTo>
                  <a:pt x="12" y="1"/>
                  <a:pt x="8" y="3"/>
                  <a:pt x="6" y="6"/>
                </a:cubicBezTo>
                <a:cubicBezTo>
                  <a:pt x="3" y="9"/>
                  <a:pt x="2" y="13"/>
                  <a:pt x="2" y="16"/>
                </a:cubicBezTo>
                <a:cubicBezTo>
                  <a:pt x="3" y="20"/>
                  <a:pt x="4" y="23"/>
                  <a:pt x="7" y="26"/>
                </a:cubicBezTo>
                <a:cubicBezTo>
                  <a:pt x="10" y="28"/>
                  <a:pt x="13" y="29"/>
                  <a:pt x="16" y="29"/>
                </a:cubicBezTo>
                <a:cubicBezTo>
                  <a:pt x="20" y="29"/>
                  <a:pt x="24" y="27"/>
                  <a:pt x="27" y="24"/>
                </a:cubicBezTo>
                <a:cubicBezTo>
                  <a:pt x="29" y="21"/>
                  <a:pt x="30" y="18"/>
                  <a:pt x="30" y="14"/>
                </a:cubicBezTo>
                <a:cubicBezTo>
                  <a:pt x="30" y="10"/>
                  <a:pt x="28" y="7"/>
                  <a:pt x="25" y="5"/>
                </a:cubicBezTo>
                <a:cubicBezTo>
                  <a:pt x="23" y="2"/>
                  <a:pt x="20" y="1"/>
                  <a:pt x="16" y="1"/>
                </a:cubicBez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29" name="Freeform 30"/>
          <p:cNvSpPr>
            <a:spLocks noEditPoints="1" noChangeArrowheads="1"/>
          </p:cNvSpPr>
          <p:nvPr/>
        </p:nvSpPr>
        <p:spPr bwMode="auto">
          <a:xfrm>
            <a:off x="2386895" y="1864972"/>
            <a:ext cx="773112" cy="722313"/>
          </a:xfrm>
          <a:custGeom>
            <a:avLst/>
            <a:gdLst>
              <a:gd name="T0" fmla="*/ 33 w 62"/>
              <a:gd name="T1" fmla="*/ 58 h 58"/>
              <a:gd name="T2" fmla="*/ 14 w 62"/>
              <a:gd name="T3" fmla="*/ 51 h 58"/>
              <a:gd name="T4" fmla="*/ 11 w 62"/>
              <a:gd name="T5" fmla="*/ 10 h 58"/>
              <a:gd name="T6" fmla="*/ 33 w 62"/>
              <a:gd name="T7" fmla="*/ 0 h 58"/>
              <a:gd name="T8" fmla="*/ 51 w 62"/>
              <a:gd name="T9" fmla="*/ 7 h 58"/>
              <a:gd name="T10" fmla="*/ 61 w 62"/>
              <a:gd name="T11" fmla="*/ 26 h 58"/>
              <a:gd name="T12" fmla="*/ 55 w 62"/>
              <a:gd name="T13" fmla="*/ 47 h 58"/>
              <a:gd name="T14" fmla="*/ 33 w 62"/>
              <a:gd name="T15" fmla="*/ 58 h 58"/>
              <a:gd name="T16" fmla="*/ 33 w 62"/>
              <a:gd name="T17" fmla="*/ 2 h 58"/>
              <a:gd name="T18" fmla="*/ 12 w 62"/>
              <a:gd name="T19" fmla="*/ 11 h 58"/>
              <a:gd name="T20" fmla="*/ 15 w 62"/>
              <a:gd name="T21" fmla="*/ 50 h 58"/>
              <a:gd name="T22" fmla="*/ 33 w 62"/>
              <a:gd name="T23" fmla="*/ 56 h 58"/>
              <a:gd name="T24" fmla="*/ 53 w 62"/>
              <a:gd name="T25" fmla="*/ 46 h 58"/>
              <a:gd name="T26" fmla="*/ 60 w 62"/>
              <a:gd name="T27" fmla="*/ 26 h 58"/>
              <a:gd name="T28" fmla="*/ 50 w 62"/>
              <a:gd name="T29" fmla="*/ 8 h 58"/>
              <a:gd name="T30" fmla="*/ 33 w 62"/>
              <a:gd name="T31" fmla="*/ 2 h 5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
              <a:gd name="T49" fmla="*/ 0 h 58"/>
              <a:gd name="T50" fmla="*/ 62 w 62"/>
              <a:gd name="T51" fmla="*/ 58 h 5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 h="58">
                <a:moveTo>
                  <a:pt x="33" y="58"/>
                </a:moveTo>
                <a:cubicBezTo>
                  <a:pt x="26" y="58"/>
                  <a:pt x="19" y="55"/>
                  <a:pt x="14" y="51"/>
                </a:cubicBezTo>
                <a:cubicBezTo>
                  <a:pt x="2" y="41"/>
                  <a:pt x="0" y="22"/>
                  <a:pt x="11" y="10"/>
                </a:cubicBezTo>
                <a:cubicBezTo>
                  <a:pt x="16" y="4"/>
                  <a:pt x="24" y="0"/>
                  <a:pt x="33" y="0"/>
                </a:cubicBezTo>
                <a:cubicBezTo>
                  <a:pt x="39" y="0"/>
                  <a:pt x="46" y="2"/>
                  <a:pt x="51" y="7"/>
                </a:cubicBezTo>
                <a:cubicBezTo>
                  <a:pt x="57" y="12"/>
                  <a:pt x="61" y="19"/>
                  <a:pt x="61" y="26"/>
                </a:cubicBezTo>
                <a:cubicBezTo>
                  <a:pt x="62" y="34"/>
                  <a:pt x="60" y="41"/>
                  <a:pt x="55" y="47"/>
                </a:cubicBezTo>
                <a:cubicBezTo>
                  <a:pt x="49" y="54"/>
                  <a:pt x="41" y="58"/>
                  <a:pt x="33" y="58"/>
                </a:cubicBezTo>
                <a:close/>
                <a:moveTo>
                  <a:pt x="33" y="2"/>
                </a:moveTo>
                <a:cubicBezTo>
                  <a:pt x="25" y="2"/>
                  <a:pt x="17" y="5"/>
                  <a:pt x="12" y="11"/>
                </a:cubicBezTo>
                <a:cubicBezTo>
                  <a:pt x="2" y="23"/>
                  <a:pt x="4" y="40"/>
                  <a:pt x="15" y="50"/>
                </a:cubicBezTo>
                <a:cubicBezTo>
                  <a:pt x="20" y="54"/>
                  <a:pt x="26" y="56"/>
                  <a:pt x="33" y="56"/>
                </a:cubicBezTo>
                <a:cubicBezTo>
                  <a:pt x="41" y="56"/>
                  <a:pt x="48" y="52"/>
                  <a:pt x="53" y="46"/>
                </a:cubicBezTo>
                <a:cubicBezTo>
                  <a:pt x="58" y="41"/>
                  <a:pt x="60" y="34"/>
                  <a:pt x="60" y="26"/>
                </a:cubicBezTo>
                <a:cubicBezTo>
                  <a:pt x="59" y="19"/>
                  <a:pt x="56" y="13"/>
                  <a:pt x="50" y="8"/>
                </a:cubicBezTo>
                <a:cubicBezTo>
                  <a:pt x="45" y="4"/>
                  <a:pt x="39" y="2"/>
                  <a:pt x="33" y="2"/>
                </a:cubicBezTo>
                <a:close/>
              </a:path>
            </a:pathLst>
          </a:custGeom>
          <a:solidFill>
            <a:schemeClr val="accent3"/>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30" name="Freeform 31"/>
          <p:cNvSpPr>
            <a:spLocks noEditPoints="1" noChangeArrowheads="1"/>
          </p:cNvSpPr>
          <p:nvPr/>
        </p:nvSpPr>
        <p:spPr bwMode="auto">
          <a:xfrm>
            <a:off x="4318881" y="1326356"/>
            <a:ext cx="549275" cy="498475"/>
          </a:xfrm>
          <a:custGeom>
            <a:avLst/>
            <a:gdLst>
              <a:gd name="T0" fmla="*/ 22 w 44"/>
              <a:gd name="T1" fmla="*/ 40 h 40"/>
              <a:gd name="T2" fmla="*/ 9 w 44"/>
              <a:gd name="T3" fmla="*/ 36 h 40"/>
              <a:gd name="T4" fmla="*/ 7 w 44"/>
              <a:gd name="T5" fmla="*/ 7 h 40"/>
              <a:gd name="T6" fmla="*/ 22 w 44"/>
              <a:gd name="T7" fmla="*/ 0 h 40"/>
              <a:gd name="T8" fmla="*/ 35 w 44"/>
              <a:gd name="T9" fmla="*/ 5 h 40"/>
              <a:gd name="T10" fmla="*/ 37 w 44"/>
              <a:gd name="T11" fmla="*/ 33 h 40"/>
              <a:gd name="T12" fmla="*/ 22 w 44"/>
              <a:gd name="T13" fmla="*/ 40 h 40"/>
              <a:gd name="T14" fmla="*/ 22 w 44"/>
              <a:gd name="T15" fmla="*/ 3 h 40"/>
              <a:gd name="T16" fmla="*/ 9 w 44"/>
              <a:gd name="T17" fmla="*/ 9 h 40"/>
              <a:gd name="T18" fmla="*/ 11 w 44"/>
              <a:gd name="T19" fmla="*/ 34 h 40"/>
              <a:gd name="T20" fmla="*/ 22 w 44"/>
              <a:gd name="T21" fmla="*/ 38 h 40"/>
              <a:gd name="T22" fmla="*/ 35 w 44"/>
              <a:gd name="T23" fmla="*/ 32 h 40"/>
              <a:gd name="T24" fmla="*/ 33 w 44"/>
              <a:gd name="T25" fmla="*/ 7 h 40"/>
              <a:gd name="T26" fmla="*/ 22 w 44"/>
              <a:gd name="T27" fmla="*/ 3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40"/>
              <a:gd name="T44" fmla="*/ 44 w 44"/>
              <a:gd name="T45" fmla="*/ 40 h 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40">
                <a:moveTo>
                  <a:pt x="22" y="40"/>
                </a:moveTo>
                <a:cubicBezTo>
                  <a:pt x="17" y="40"/>
                  <a:pt x="13" y="39"/>
                  <a:pt x="9" y="36"/>
                </a:cubicBezTo>
                <a:cubicBezTo>
                  <a:pt x="1" y="28"/>
                  <a:pt x="0" y="16"/>
                  <a:pt x="7" y="7"/>
                </a:cubicBezTo>
                <a:cubicBezTo>
                  <a:pt x="10" y="3"/>
                  <a:pt x="16" y="0"/>
                  <a:pt x="22" y="0"/>
                </a:cubicBezTo>
                <a:cubicBezTo>
                  <a:pt x="27" y="0"/>
                  <a:pt x="31" y="2"/>
                  <a:pt x="35" y="5"/>
                </a:cubicBezTo>
                <a:cubicBezTo>
                  <a:pt x="43" y="12"/>
                  <a:pt x="44" y="25"/>
                  <a:pt x="37" y="33"/>
                </a:cubicBezTo>
                <a:cubicBezTo>
                  <a:pt x="33" y="38"/>
                  <a:pt x="28" y="40"/>
                  <a:pt x="22" y="40"/>
                </a:cubicBezTo>
                <a:close/>
                <a:moveTo>
                  <a:pt x="22" y="3"/>
                </a:moveTo>
                <a:cubicBezTo>
                  <a:pt x="17" y="3"/>
                  <a:pt x="12" y="5"/>
                  <a:pt x="9" y="9"/>
                </a:cubicBezTo>
                <a:cubicBezTo>
                  <a:pt x="2" y="16"/>
                  <a:pt x="3" y="27"/>
                  <a:pt x="11" y="34"/>
                </a:cubicBezTo>
                <a:cubicBezTo>
                  <a:pt x="14" y="36"/>
                  <a:pt x="18" y="38"/>
                  <a:pt x="22" y="38"/>
                </a:cubicBezTo>
                <a:cubicBezTo>
                  <a:pt x="27" y="38"/>
                  <a:pt x="32" y="35"/>
                  <a:pt x="35" y="32"/>
                </a:cubicBezTo>
                <a:cubicBezTo>
                  <a:pt x="41" y="24"/>
                  <a:pt x="41" y="13"/>
                  <a:pt x="33" y="7"/>
                </a:cubicBezTo>
                <a:cubicBezTo>
                  <a:pt x="30" y="4"/>
                  <a:pt x="26" y="3"/>
                  <a:pt x="22" y="3"/>
                </a:cubicBez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31" name="Freeform 32"/>
          <p:cNvSpPr>
            <a:spLocks noChangeArrowheads="1"/>
          </p:cNvSpPr>
          <p:nvPr/>
        </p:nvSpPr>
        <p:spPr bwMode="auto">
          <a:xfrm>
            <a:off x="4606218" y="1812131"/>
            <a:ext cx="74613" cy="261937"/>
          </a:xfrm>
          <a:custGeom>
            <a:avLst/>
            <a:gdLst>
              <a:gd name="T0" fmla="*/ 39 w 47"/>
              <a:gd name="T1" fmla="*/ 165 h 165"/>
              <a:gd name="T2" fmla="*/ 0 w 47"/>
              <a:gd name="T3" fmla="*/ 8 h 165"/>
              <a:gd name="T4" fmla="*/ 8 w 47"/>
              <a:gd name="T5" fmla="*/ 0 h 165"/>
              <a:gd name="T6" fmla="*/ 47 w 47"/>
              <a:gd name="T7" fmla="*/ 165 h 165"/>
              <a:gd name="T8" fmla="*/ 39 w 47"/>
              <a:gd name="T9" fmla="*/ 165 h 165"/>
              <a:gd name="T10" fmla="*/ 0 60000 65536"/>
              <a:gd name="T11" fmla="*/ 0 60000 65536"/>
              <a:gd name="T12" fmla="*/ 0 60000 65536"/>
              <a:gd name="T13" fmla="*/ 0 60000 65536"/>
              <a:gd name="T14" fmla="*/ 0 60000 65536"/>
              <a:gd name="T15" fmla="*/ 0 w 47"/>
              <a:gd name="T16" fmla="*/ 0 h 165"/>
              <a:gd name="T17" fmla="*/ 47 w 47"/>
              <a:gd name="T18" fmla="*/ 165 h 165"/>
            </a:gdLst>
            <a:ahLst/>
            <a:cxnLst>
              <a:cxn ang="T10">
                <a:pos x="T0" y="T1"/>
              </a:cxn>
              <a:cxn ang="T11">
                <a:pos x="T2" y="T3"/>
              </a:cxn>
              <a:cxn ang="T12">
                <a:pos x="T4" y="T5"/>
              </a:cxn>
              <a:cxn ang="T13">
                <a:pos x="T6" y="T7"/>
              </a:cxn>
              <a:cxn ang="T14">
                <a:pos x="T8" y="T9"/>
              </a:cxn>
            </a:cxnLst>
            <a:rect l="T15" t="T16" r="T17" b="T18"/>
            <a:pathLst>
              <a:path w="47" h="165">
                <a:moveTo>
                  <a:pt x="39" y="165"/>
                </a:moveTo>
                <a:lnTo>
                  <a:pt x="0" y="8"/>
                </a:lnTo>
                <a:lnTo>
                  <a:pt x="8" y="0"/>
                </a:lnTo>
                <a:lnTo>
                  <a:pt x="47" y="165"/>
                </a:lnTo>
                <a:lnTo>
                  <a:pt x="39" y="165"/>
                </a:lnTo>
                <a:close/>
              </a:path>
            </a:pathLst>
          </a:custGeom>
          <a:solidFill>
            <a:schemeClr val="bg1">
              <a:lumMod val="65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32" name="Freeform 33"/>
          <p:cNvSpPr>
            <a:spLocks noChangeArrowheads="1"/>
          </p:cNvSpPr>
          <p:nvPr/>
        </p:nvSpPr>
        <p:spPr bwMode="auto">
          <a:xfrm>
            <a:off x="5215818" y="1750218"/>
            <a:ext cx="1595438" cy="522288"/>
          </a:xfrm>
          <a:custGeom>
            <a:avLst/>
            <a:gdLst>
              <a:gd name="T0" fmla="*/ 8 w 1005"/>
              <a:gd name="T1" fmla="*/ 329 h 329"/>
              <a:gd name="T2" fmla="*/ 0 w 1005"/>
              <a:gd name="T3" fmla="*/ 321 h 329"/>
              <a:gd name="T4" fmla="*/ 1005 w 1005"/>
              <a:gd name="T5" fmla="*/ 0 h 329"/>
              <a:gd name="T6" fmla="*/ 1005 w 1005"/>
              <a:gd name="T7" fmla="*/ 8 h 329"/>
              <a:gd name="T8" fmla="*/ 8 w 1005"/>
              <a:gd name="T9" fmla="*/ 329 h 329"/>
              <a:gd name="T10" fmla="*/ 0 60000 65536"/>
              <a:gd name="T11" fmla="*/ 0 60000 65536"/>
              <a:gd name="T12" fmla="*/ 0 60000 65536"/>
              <a:gd name="T13" fmla="*/ 0 60000 65536"/>
              <a:gd name="T14" fmla="*/ 0 60000 65536"/>
              <a:gd name="T15" fmla="*/ 0 w 1005"/>
              <a:gd name="T16" fmla="*/ 0 h 329"/>
              <a:gd name="T17" fmla="*/ 1005 w 1005"/>
              <a:gd name="T18" fmla="*/ 329 h 329"/>
            </a:gdLst>
            <a:ahLst/>
            <a:cxnLst>
              <a:cxn ang="T10">
                <a:pos x="T0" y="T1"/>
              </a:cxn>
              <a:cxn ang="T11">
                <a:pos x="T2" y="T3"/>
              </a:cxn>
              <a:cxn ang="T12">
                <a:pos x="T4" y="T5"/>
              </a:cxn>
              <a:cxn ang="T13">
                <a:pos x="T6" y="T7"/>
              </a:cxn>
              <a:cxn ang="T14">
                <a:pos x="T8" y="T9"/>
              </a:cxn>
            </a:cxnLst>
            <a:rect l="T15" t="T16" r="T17" b="T18"/>
            <a:pathLst>
              <a:path w="1005" h="329">
                <a:moveTo>
                  <a:pt x="8" y="329"/>
                </a:moveTo>
                <a:lnTo>
                  <a:pt x="0" y="321"/>
                </a:lnTo>
                <a:lnTo>
                  <a:pt x="1005" y="0"/>
                </a:lnTo>
                <a:lnTo>
                  <a:pt x="1005" y="8"/>
                </a:lnTo>
                <a:lnTo>
                  <a:pt x="8" y="329"/>
                </a:lnTo>
                <a:close/>
              </a:path>
            </a:pathLst>
          </a:custGeom>
          <a:solidFill>
            <a:schemeClr val="bg1">
              <a:lumMod val="65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33" name="Freeform 34"/>
          <p:cNvSpPr>
            <a:spLocks noChangeArrowheads="1"/>
          </p:cNvSpPr>
          <p:nvPr/>
        </p:nvSpPr>
        <p:spPr bwMode="auto">
          <a:xfrm>
            <a:off x="5079293" y="3194843"/>
            <a:ext cx="735013" cy="473075"/>
          </a:xfrm>
          <a:custGeom>
            <a:avLst/>
            <a:gdLst>
              <a:gd name="T0" fmla="*/ 455 w 463"/>
              <a:gd name="T1" fmla="*/ 298 h 298"/>
              <a:gd name="T2" fmla="*/ 0 w 463"/>
              <a:gd name="T3" fmla="*/ 8 h 298"/>
              <a:gd name="T4" fmla="*/ 8 w 463"/>
              <a:gd name="T5" fmla="*/ 0 h 298"/>
              <a:gd name="T6" fmla="*/ 463 w 463"/>
              <a:gd name="T7" fmla="*/ 282 h 298"/>
              <a:gd name="T8" fmla="*/ 455 w 463"/>
              <a:gd name="T9" fmla="*/ 298 h 298"/>
              <a:gd name="T10" fmla="*/ 0 60000 65536"/>
              <a:gd name="T11" fmla="*/ 0 60000 65536"/>
              <a:gd name="T12" fmla="*/ 0 60000 65536"/>
              <a:gd name="T13" fmla="*/ 0 60000 65536"/>
              <a:gd name="T14" fmla="*/ 0 60000 65536"/>
              <a:gd name="T15" fmla="*/ 0 w 463"/>
              <a:gd name="T16" fmla="*/ 0 h 298"/>
              <a:gd name="T17" fmla="*/ 463 w 463"/>
              <a:gd name="T18" fmla="*/ 298 h 298"/>
            </a:gdLst>
            <a:ahLst/>
            <a:cxnLst>
              <a:cxn ang="T10">
                <a:pos x="T0" y="T1"/>
              </a:cxn>
              <a:cxn ang="T11">
                <a:pos x="T2" y="T3"/>
              </a:cxn>
              <a:cxn ang="T12">
                <a:pos x="T4" y="T5"/>
              </a:cxn>
              <a:cxn ang="T13">
                <a:pos x="T6" y="T7"/>
              </a:cxn>
              <a:cxn ang="T14">
                <a:pos x="T8" y="T9"/>
              </a:cxn>
            </a:cxnLst>
            <a:rect l="T15" t="T16" r="T17" b="T18"/>
            <a:pathLst>
              <a:path w="463" h="298">
                <a:moveTo>
                  <a:pt x="455" y="298"/>
                </a:moveTo>
                <a:lnTo>
                  <a:pt x="0" y="8"/>
                </a:lnTo>
                <a:lnTo>
                  <a:pt x="8" y="0"/>
                </a:lnTo>
                <a:lnTo>
                  <a:pt x="463" y="282"/>
                </a:lnTo>
                <a:lnTo>
                  <a:pt x="455" y="298"/>
                </a:lnTo>
                <a:close/>
              </a:path>
            </a:pathLst>
          </a:custGeom>
          <a:solidFill>
            <a:schemeClr val="bg1">
              <a:lumMod val="65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34" name="Freeform 35"/>
          <p:cNvSpPr>
            <a:spLocks noChangeArrowheads="1"/>
          </p:cNvSpPr>
          <p:nvPr/>
        </p:nvSpPr>
        <p:spPr bwMode="auto">
          <a:xfrm>
            <a:off x="6523918" y="3156743"/>
            <a:ext cx="385763" cy="387350"/>
          </a:xfrm>
          <a:custGeom>
            <a:avLst/>
            <a:gdLst>
              <a:gd name="T0" fmla="*/ 16 w 243"/>
              <a:gd name="T1" fmla="*/ 244 h 244"/>
              <a:gd name="T2" fmla="*/ 0 w 243"/>
              <a:gd name="T3" fmla="*/ 228 h 244"/>
              <a:gd name="T4" fmla="*/ 236 w 243"/>
              <a:gd name="T5" fmla="*/ 0 h 244"/>
              <a:gd name="T6" fmla="*/ 243 w 243"/>
              <a:gd name="T7" fmla="*/ 16 h 244"/>
              <a:gd name="T8" fmla="*/ 16 w 243"/>
              <a:gd name="T9" fmla="*/ 244 h 244"/>
              <a:gd name="T10" fmla="*/ 0 60000 65536"/>
              <a:gd name="T11" fmla="*/ 0 60000 65536"/>
              <a:gd name="T12" fmla="*/ 0 60000 65536"/>
              <a:gd name="T13" fmla="*/ 0 60000 65536"/>
              <a:gd name="T14" fmla="*/ 0 60000 65536"/>
              <a:gd name="T15" fmla="*/ 0 w 243"/>
              <a:gd name="T16" fmla="*/ 0 h 244"/>
              <a:gd name="T17" fmla="*/ 243 w 243"/>
              <a:gd name="T18" fmla="*/ 244 h 244"/>
            </a:gdLst>
            <a:ahLst/>
            <a:cxnLst>
              <a:cxn ang="T10">
                <a:pos x="T0" y="T1"/>
              </a:cxn>
              <a:cxn ang="T11">
                <a:pos x="T2" y="T3"/>
              </a:cxn>
              <a:cxn ang="T12">
                <a:pos x="T4" y="T5"/>
              </a:cxn>
              <a:cxn ang="T13">
                <a:pos x="T6" y="T7"/>
              </a:cxn>
              <a:cxn ang="T14">
                <a:pos x="T8" y="T9"/>
              </a:cxn>
            </a:cxnLst>
            <a:rect l="T15" t="T16" r="T17" b="T18"/>
            <a:pathLst>
              <a:path w="243" h="244">
                <a:moveTo>
                  <a:pt x="16" y="244"/>
                </a:moveTo>
                <a:lnTo>
                  <a:pt x="0" y="228"/>
                </a:lnTo>
                <a:lnTo>
                  <a:pt x="236" y="0"/>
                </a:lnTo>
                <a:lnTo>
                  <a:pt x="243" y="16"/>
                </a:lnTo>
                <a:lnTo>
                  <a:pt x="16" y="244"/>
                </a:lnTo>
                <a:close/>
              </a:path>
            </a:pathLst>
          </a:custGeom>
          <a:solidFill>
            <a:schemeClr val="bg1">
              <a:lumMod val="65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35" name="Freeform 36"/>
          <p:cNvSpPr>
            <a:spLocks noChangeArrowheads="1"/>
          </p:cNvSpPr>
          <p:nvPr/>
        </p:nvSpPr>
        <p:spPr bwMode="auto">
          <a:xfrm>
            <a:off x="2861556" y="3120231"/>
            <a:ext cx="1495425" cy="522287"/>
          </a:xfrm>
          <a:custGeom>
            <a:avLst/>
            <a:gdLst>
              <a:gd name="T0" fmla="*/ 0 w 942"/>
              <a:gd name="T1" fmla="*/ 329 h 329"/>
              <a:gd name="T2" fmla="*/ 0 w 942"/>
              <a:gd name="T3" fmla="*/ 321 h 329"/>
              <a:gd name="T4" fmla="*/ 942 w 942"/>
              <a:gd name="T5" fmla="*/ 0 h 329"/>
              <a:gd name="T6" fmla="*/ 942 w 942"/>
              <a:gd name="T7" fmla="*/ 8 h 329"/>
              <a:gd name="T8" fmla="*/ 0 w 942"/>
              <a:gd name="T9" fmla="*/ 329 h 329"/>
              <a:gd name="T10" fmla="*/ 0 60000 65536"/>
              <a:gd name="T11" fmla="*/ 0 60000 65536"/>
              <a:gd name="T12" fmla="*/ 0 60000 65536"/>
              <a:gd name="T13" fmla="*/ 0 60000 65536"/>
              <a:gd name="T14" fmla="*/ 0 60000 65536"/>
              <a:gd name="T15" fmla="*/ 0 w 942"/>
              <a:gd name="T16" fmla="*/ 0 h 329"/>
              <a:gd name="T17" fmla="*/ 942 w 942"/>
              <a:gd name="T18" fmla="*/ 329 h 329"/>
            </a:gdLst>
            <a:ahLst/>
            <a:cxnLst>
              <a:cxn ang="T10">
                <a:pos x="T0" y="T1"/>
              </a:cxn>
              <a:cxn ang="T11">
                <a:pos x="T2" y="T3"/>
              </a:cxn>
              <a:cxn ang="T12">
                <a:pos x="T4" y="T5"/>
              </a:cxn>
              <a:cxn ang="T13">
                <a:pos x="T6" y="T7"/>
              </a:cxn>
              <a:cxn ang="T14">
                <a:pos x="T8" y="T9"/>
              </a:cxn>
            </a:cxnLst>
            <a:rect l="T15" t="T16" r="T17" b="T18"/>
            <a:pathLst>
              <a:path w="942" h="329">
                <a:moveTo>
                  <a:pt x="0" y="329"/>
                </a:moveTo>
                <a:lnTo>
                  <a:pt x="0" y="321"/>
                </a:lnTo>
                <a:lnTo>
                  <a:pt x="942" y="0"/>
                </a:lnTo>
                <a:lnTo>
                  <a:pt x="942" y="8"/>
                </a:lnTo>
                <a:lnTo>
                  <a:pt x="0" y="329"/>
                </a:lnTo>
                <a:close/>
              </a:path>
            </a:pathLst>
          </a:custGeom>
          <a:solidFill>
            <a:schemeClr val="bg1">
              <a:lumMod val="65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36" name="Freeform 37"/>
          <p:cNvSpPr>
            <a:spLocks noChangeArrowheads="1"/>
          </p:cNvSpPr>
          <p:nvPr/>
        </p:nvSpPr>
        <p:spPr bwMode="auto">
          <a:xfrm>
            <a:off x="1840793" y="3356768"/>
            <a:ext cx="236538" cy="211138"/>
          </a:xfrm>
          <a:custGeom>
            <a:avLst/>
            <a:gdLst>
              <a:gd name="T0" fmla="*/ 133 w 149"/>
              <a:gd name="T1" fmla="*/ 133 h 133"/>
              <a:gd name="T2" fmla="*/ 0 w 149"/>
              <a:gd name="T3" fmla="*/ 16 h 133"/>
              <a:gd name="T4" fmla="*/ 15 w 149"/>
              <a:gd name="T5" fmla="*/ 0 h 133"/>
              <a:gd name="T6" fmla="*/ 149 w 149"/>
              <a:gd name="T7" fmla="*/ 118 h 133"/>
              <a:gd name="T8" fmla="*/ 133 w 149"/>
              <a:gd name="T9" fmla="*/ 133 h 133"/>
              <a:gd name="T10" fmla="*/ 0 60000 65536"/>
              <a:gd name="T11" fmla="*/ 0 60000 65536"/>
              <a:gd name="T12" fmla="*/ 0 60000 65536"/>
              <a:gd name="T13" fmla="*/ 0 60000 65536"/>
              <a:gd name="T14" fmla="*/ 0 60000 65536"/>
              <a:gd name="T15" fmla="*/ 0 w 149"/>
              <a:gd name="T16" fmla="*/ 0 h 133"/>
              <a:gd name="T17" fmla="*/ 149 w 149"/>
              <a:gd name="T18" fmla="*/ 133 h 133"/>
            </a:gdLst>
            <a:ahLst/>
            <a:cxnLst>
              <a:cxn ang="T10">
                <a:pos x="T0" y="T1"/>
              </a:cxn>
              <a:cxn ang="T11">
                <a:pos x="T2" y="T3"/>
              </a:cxn>
              <a:cxn ang="T12">
                <a:pos x="T4" y="T5"/>
              </a:cxn>
              <a:cxn ang="T13">
                <a:pos x="T6" y="T7"/>
              </a:cxn>
              <a:cxn ang="T14">
                <a:pos x="T8" y="T9"/>
              </a:cxn>
            </a:cxnLst>
            <a:rect l="T15" t="T16" r="T17" b="T18"/>
            <a:pathLst>
              <a:path w="149" h="133">
                <a:moveTo>
                  <a:pt x="133" y="133"/>
                </a:moveTo>
                <a:lnTo>
                  <a:pt x="0" y="16"/>
                </a:lnTo>
                <a:lnTo>
                  <a:pt x="15" y="0"/>
                </a:lnTo>
                <a:lnTo>
                  <a:pt x="149" y="118"/>
                </a:lnTo>
                <a:lnTo>
                  <a:pt x="133" y="133"/>
                </a:lnTo>
                <a:close/>
              </a:path>
            </a:pathLst>
          </a:custGeom>
          <a:solidFill>
            <a:schemeClr val="bg1">
              <a:lumMod val="75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37" name="Freeform 38"/>
          <p:cNvSpPr>
            <a:spLocks noChangeArrowheads="1"/>
          </p:cNvSpPr>
          <p:nvPr/>
        </p:nvSpPr>
        <p:spPr bwMode="auto">
          <a:xfrm>
            <a:off x="3021895" y="1961355"/>
            <a:ext cx="1070767" cy="389308"/>
          </a:xfrm>
          <a:custGeom>
            <a:avLst/>
            <a:gdLst>
              <a:gd name="T0" fmla="*/ 1012 w 1020"/>
              <a:gd name="T1" fmla="*/ 392 h 392"/>
              <a:gd name="T2" fmla="*/ 0 w 1020"/>
              <a:gd name="T3" fmla="*/ 7 h 392"/>
              <a:gd name="T4" fmla="*/ 8 w 1020"/>
              <a:gd name="T5" fmla="*/ 0 h 392"/>
              <a:gd name="T6" fmla="*/ 1020 w 1020"/>
              <a:gd name="T7" fmla="*/ 376 h 392"/>
              <a:gd name="T8" fmla="*/ 1012 w 1020"/>
              <a:gd name="T9" fmla="*/ 392 h 392"/>
              <a:gd name="T10" fmla="*/ 0 60000 65536"/>
              <a:gd name="T11" fmla="*/ 0 60000 65536"/>
              <a:gd name="T12" fmla="*/ 0 60000 65536"/>
              <a:gd name="T13" fmla="*/ 0 60000 65536"/>
              <a:gd name="T14" fmla="*/ 0 60000 65536"/>
              <a:gd name="T15" fmla="*/ 0 w 1020"/>
              <a:gd name="T16" fmla="*/ 0 h 392"/>
              <a:gd name="T17" fmla="*/ 1020 w 1020"/>
              <a:gd name="T18" fmla="*/ 392 h 392"/>
            </a:gdLst>
            <a:ahLst/>
            <a:cxnLst>
              <a:cxn ang="T10">
                <a:pos x="T0" y="T1"/>
              </a:cxn>
              <a:cxn ang="T11">
                <a:pos x="T2" y="T3"/>
              </a:cxn>
              <a:cxn ang="T12">
                <a:pos x="T4" y="T5"/>
              </a:cxn>
              <a:cxn ang="T13">
                <a:pos x="T6" y="T7"/>
              </a:cxn>
              <a:cxn ang="T14">
                <a:pos x="T8" y="T9"/>
              </a:cxn>
            </a:cxnLst>
            <a:rect l="T15" t="T16" r="T17" b="T18"/>
            <a:pathLst>
              <a:path w="1020" h="392">
                <a:moveTo>
                  <a:pt x="1012" y="392"/>
                </a:moveTo>
                <a:lnTo>
                  <a:pt x="0" y="7"/>
                </a:lnTo>
                <a:lnTo>
                  <a:pt x="8" y="0"/>
                </a:lnTo>
                <a:lnTo>
                  <a:pt x="1020" y="376"/>
                </a:lnTo>
                <a:lnTo>
                  <a:pt x="1012" y="392"/>
                </a:lnTo>
                <a:close/>
              </a:path>
            </a:pathLst>
          </a:custGeom>
          <a:solidFill>
            <a:schemeClr val="bg1">
              <a:lumMod val="65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1900">
              <a:solidFill>
                <a:srgbClr val="000000"/>
              </a:solidFill>
              <a:sym typeface="宋体" pitchFamily="2" charset="-122"/>
            </a:endParaRPr>
          </a:p>
        </p:txBody>
      </p:sp>
      <p:sp>
        <p:nvSpPr>
          <p:cNvPr id="47" name="Rectangle 46"/>
          <p:cNvSpPr/>
          <p:nvPr/>
        </p:nvSpPr>
        <p:spPr>
          <a:xfrm>
            <a:off x="4405492" y="2130666"/>
            <a:ext cx="813043" cy="384721"/>
          </a:xfrm>
          <a:prstGeom prst="rect">
            <a:avLst/>
          </a:prstGeom>
        </p:spPr>
        <p:txBody>
          <a:bodyPr wrap="none">
            <a:spAutoFit/>
          </a:bodyPr>
          <a:lstStyle/>
          <a:p>
            <a:r>
              <a:rPr lang="en-US" sz="1900" dirty="0" err="1" smtClean="0">
                <a:solidFill>
                  <a:schemeClr val="accent1"/>
                </a:solidFill>
                <a:latin typeface="Times New Roman" panose="02020603050405020304" pitchFamily="18" charset="0"/>
                <a:ea typeface="Calibri" panose="020F0502020204030204" pitchFamily="34" charset="0"/>
              </a:rPr>
              <a:t>Hàn</a:t>
            </a:r>
            <a:r>
              <a:rPr lang="en-US" sz="1900" dirty="0" smtClean="0">
                <a:solidFill>
                  <a:schemeClr val="accent1"/>
                </a:solidFill>
                <a:latin typeface="Times New Roman" panose="02020603050405020304" pitchFamily="18" charset="0"/>
                <a:ea typeface="Calibri" panose="020F0502020204030204" pitchFamily="34" charset="0"/>
              </a:rPr>
              <a:t> </a:t>
            </a:r>
            <a:r>
              <a:rPr lang="en-US" sz="1900" dirty="0" err="1" smtClean="0">
                <a:solidFill>
                  <a:schemeClr val="accent1"/>
                </a:solidFill>
                <a:latin typeface="Times New Roman" panose="02020603050405020304" pitchFamily="18" charset="0"/>
                <a:ea typeface="Calibri" panose="020F0502020204030204" pitchFamily="34" charset="0"/>
              </a:rPr>
              <a:t>sĩ</a:t>
            </a:r>
            <a:endParaRPr lang="en-US" sz="1900" dirty="0">
              <a:solidFill>
                <a:schemeClr val="accent1"/>
              </a:solidFill>
            </a:endParaRPr>
          </a:p>
        </p:txBody>
      </p:sp>
      <p:sp>
        <p:nvSpPr>
          <p:cNvPr id="48" name="Rectangle 47"/>
          <p:cNvSpPr/>
          <p:nvPr/>
        </p:nvSpPr>
        <p:spPr>
          <a:xfrm>
            <a:off x="6875165" y="994384"/>
            <a:ext cx="840295" cy="384721"/>
          </a:xfrm>
          <a:prstGeom prst="rect">
            <a:avLst/>
          </a:prstGeom>
        </p:spPr>
        <p:txBody>
          <a:bodyPr wrap="none">
            <a:spAutoFit/>
          </a:bodyPr>
          <a:lstStyle/>
          <a:p>
            <a:r>
              <a:rPr lang="en-US" sz="1900" dirty="0" err="1"/>
              <a:t>Hàn</a:t>
            </a:r>
            <a:r>
              <a:rPr lang="en-US" sz="1900" dirty="0"/>
              <a:t> vi</a:t>
            </a:r>
          </a:p>
        </p:txBody>
      </p:sp>
      <p:sp>
        <p:nvSpPr>
          <p:cNvPr id="49" name="Rectangle 48"/>
          <p:cNvSpPr/>
          <p:nvPr/>
        </p:nvSpPr>
        <p:spPr>
          <a:xfrm>
            <a:off x="7303353" y="2699153"/>
            <a:ext cx="814647" cy="384721"/>
          </a:xfrm>
          <a:prstGeom prst="rect">
            <a:avLst/>
          </a:prstGeom>
        </p:spPr>
        <p:txBody>
          <a:bodyPr wrap="none">
            <a:spAutoFit/>
          </a:bodyPr>
          <a:lstStyle/>
          <a:p>
            <a:r>
              <a:rPr lang="en-US" sz="1900" dirty="0" err="1" smtClean="0">
                <a:latin typeface="Times New Roman" panose="02020603050405020304" pitchFamily="18" charset="0"/>
                <a:ea typeface="Calibri" panose="020F0502020204030204" pitchFamily="34" charset="0"/>
              </a:rPr>
              <a:t>Sĩ</a:t>
            </a:r>
            <a:r>
              <a:rPr lang="en-US" sz="1900" dirty="0" smtClean="0">
                <a:latin typeface="Times New Roman" panose="02020603050405020304" pitchFamily="18" charset="0"/>
                <a:ea typeface="Calibri" panose="020F0502020204030204" pitchFamily="34" charset="0"/>
              </a:rPr>
              <a:t> </a:t>
            </a:r>
            <a:r>
              <a:rPr lang="en-US" sz="1900" dirty="0" err="1" smtClean="0">
                <a:latin typeface="Times New Roman" panose="02020603050405020304" pitchFamily="18" charset="0"/>
                <a:ea typeface="Calibri" panose="020F0502020204030204" pitchFamily="34" charset="0"/>
              </a:rPr>
              <a:t>phu</a:t>
            </a:r>
            <a:endParaRPr lang="en-US" sz="1900" dirty="0"/>
          </a:p>
        </p:txBody>
      </p:sp>
      <p:sp>
        <p:nvSpPr>
          <p:cNvPr id="50" name="Rectangle 49"/>
          <p:cNvSpPr/>
          <p:nvPr/>
        </p:nvSpPr>
        <p:spPr>
          <a:xfrm>
            <a:off x="438032" y="920822"/>
            <a:ext cx="184731" cy="384721"/>
          </a:xfrm>
          <a:prstGeom prst="rect">
            <a:avLst/>
          </a:prstGeom>
        </p:spPr>
        <p:txBody>
          <a:bodyPr wrap="none">
            <a:spAutoFit/>
          </a:bodyPr>
          <a:lstStyle/>
          <a:p>
            <a:endParaRPr lang="en-US" sz="1900" dirty="0"/>
          </a:p>
        </p:txBody>
      </p:sp>
      <p:sp>
        <p:nvSpPr>
          <p:cNvPr id="2" name="Rectangle 1"/>
          <p:cNvSpPr/>
          <p:nvPr/>
        </p:nvSpPr>
        <p:spPr>
          <a:xfrm>
            <a:off x="389467" y="694505"/>
            <a:ext cx="3967514" cy="1437317"/>
          </a:xfrm>
          <a:prstGeom prst="rect">
            <a:avLst/>
          </a:prstGeom>
        </p:spPr>
        <p:txBody>
          <a:bodyPr wrap="square">
            <a:spAutoFit/>
          </a:bodyPr>
          <a:lstStyle/>
          <a:p>
            <a:pPr algn="just">
              <a:lnSpc>
                <a:spcPct val="115000"/>
              </a:lnSpc>
              <a:spcAft>
                <a:spcPts val="800"/>
              </a:spcAft>
            </a:pPr>
            <a:r>
              <a:rPr lang="en-US" sz="1900" dirty="0" err="1">
                <a:latin typeface="Times New Roman" panose="02020603050405020304" pitchFamily="18" charset="0"/>
                <a:ea typeface="Calibri" panose="020F0502020204030204" pitchFamily="34" charset="0"/>
                <a:cs typeface="Times New Roman" panose="02020603050405020304" pitchFamily="18" charset="0"/>
              </a:rPr>
              <a:t>Thuở</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hàn</a:t>
            </a:r>
            <a:r>
              <a:rPr lang="en-US" sz="1900" dirty="0">
                <a:latin typeface="Times New Roman" panose="02020603050405020304" pitchFamily="18" charset="0"/>
                <a:ea typeface="Calibri" panose="020F0502020204030204" pitchFamily="34" charset="0"/>
                <a:cs typeface="Times New Roman" panose="02020603050405020304" pitchFamily="18" charset="0"/>
              </a:rPr>
              <a:t> vi, </a:t>
            </a:r>
            <a:r>
              <a:rPr lang="en-US" sz="19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trạng</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nguyên</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xưa</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trải</a:t>
            </a:r>
            <a:r>
              <a:rPr lang="en-US" sz="1900" dirty="0">
                <a:latin typeface="Times New Roman" panose="02020603050405020304" pitchFamily="18" charset="0"/>
                <a:ea typeface="Calibri" panose="020F0502020204030204" pitchFamily="34" charset="0"/>
                <a:cs typeface="Times New Roman" panose="02020603050405020304" pitchFamily="18" charset="0"/>
              </a:rPr>
              <a:t> qua </a:t>
            </a:r>
            <a:r>
              <a:rPr lang="en-US" sz="19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khó</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khăn</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nhưng</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cũng</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là</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lực</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cho</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sau</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1900" dirty="0">
                <a:latin typeface="Times New Roman" panose="02020603050405020304" pitchFamily="18" charset="0"/>
                <a:ea typeface="Calibri" panose="020F0502020204030204" pitchFamily="34" charset="0"/>
                <a:cs typeface="Times New Roman" panose="02020603050405020304" pitchFamily="18" charset="0"/>
              </a:rPr>
              <a:t>.</a:t>
            </a: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438032" y="4252785"/>
            <a:ext cx="4572000" cy="677108"/>
          </a:xfrm>
          <a:prstGeom prst="rect">
            <a:avLst/>
          </a:prstGeom>
        </p:spPr>
        <p:txBody>
          <a:bodyPr>
            <a:spAutoFit/>
          </a:bodyPr>
          <a:lstStyle/>
          <a:p>
            <a:r>
              <a:rPr lang="en-US" sz="1900" dirty="0" err="1">
                <a:latin typeface="Times New Roman" panose="02020603050405020304" pitchFamily="18" charset="0"/>
                <a:ea typeface="Calibri" panose="020F0502020204030204" pitchFamily="34" charset="0"/>
              </a:rPr>
              <a:t>Các</a:t>
            </a:r>
            <a:r>
              <a:rPr lang="en-US" sz="1900" dirty="0">
                <a:latin typeface="Times New Roman" panose="02020603050405020304" pitchFamily="18" charset="0"/>
                <a:ea typeface="Calibri" panose="020F0502020204030204" pitchFamily="34" charset="0"/>
              </a:rPr>
              <a:t> </a:t>
            </a:r>
            <a:r>
              <a:rPr lang="en-US" sz="1900" dirty="0" err="1">
                <a:latin typeface="Times New Roman" panose="02020603050405020304" pitchFamily="18" charset="0"/>
                <a:ea typeface="Calibri" panose="020F0502020204030204" pitchFamily="34" charset="0"/>
              </a:rPr>
              <a:t>sĩ</a:t>
            </a:r>
            <a:r>
              <a:rPr lang="en-US" sz="1900" dirty="0">
                <a:latin typeface="Times New Roman" panose="02020603050405020304" pitchFamily="18" charset="0"/>
                <a:ea typeface="Calibri" panose="020F0502020204030204" pitchFamily="34" charset="0"/>
              </a:rPr>
              <a:t> </a:t>
            </a:r>
            <a:r>
              <a:rPr lang="en-US" sz="1900" dirty="0" err="1">
                <a:latin typeface="Times New Roman" panose="02020603050405020304" pitchFamily="18" charset="0"/>
                <a:ea typeface="Calibri" panose="020F0502020204030204" pitchFamily="34" charset="0"/>
              </a:rPr>
              <a:t>phu</a:t>
            </a:r>
            <a:r>
              <a:rPr lang="en-US" sz="1900" dirty="0">
                <a:latin typeface="Times New Roman" panose="02020603050405020304" pitchFamily="18" charset="0"/>
                <a:ea typeface="Calibri" panose="020F0502020204030204" pitchFamily="34" charset="0"/>
              </a:rPr>
              <a:t> </a:t>
            </a:r>
            <a:r>
              <a:rPr lang="en-US" sz="1900" dirty="0" err="1">
                <a:latin typeface="Times New Roman" panose="02020603050405020304" pitchFamily="18" charset="0"/>
                <a:ea typeface="Calibri" panose="020F0502020204030204" pitchFamily="34" charset="0"/>
              </a:rPr>
              <a:t>đều</a:t>
            </a:r>
            <a:r>
              <a:rPr lang="en-US" sz="1900" dirty="0">
                <a:latin typeface="Times New Roman" panose="02020603050405020304" pitchFamily="18" charset="0"/>
                <a:ea typeface="Calibri" panose="020F0502020204030204" pitchFamily="34" charset="0"/>
              </a:rPr>
              <a:t> </a:t>
            </a:r>
            <a:r>
              <a:rPr lang="en-US" sz="1900" dirty="0" err="1">
                <a:latin typeface="Times New Roman" panose="02020603050405020304" pitchFamily="18" charset="0"/>
                <a:ea typeface="Calibri" panose="020F0502020204030204" pitchFamily="34" charset="0"/>
              </a:rPr>
              <a:t>một</a:t>
            </a:r>
            <a:r>
              <a:rPr lang="en-US" sz="1900" dirty="0">
                <a:latin typeface="Times New Roman" panose="02020603050405020304" pitchFamily="18" charset="0"/>
                <a:ea typeface="Calibri" panose="020F0502020204030204" pitchFamily="34" charset="0"/>
              </a:rPr>
              <a:t> </a:t>
            </a:r>
            <a:r>
              <a:rPr lang="en-US" sz="1900" dirty="0" err="1">
                <a:latin typeface="Times New Roman" panose="02020603050405020304" pitchFamily="18" charset="0"/>
                <a:ea typeface="Calibri" panose="020F0502020204030204" pitchFamily="34" charset="0"/>
              </a:rPr>
              <a:t>lòng</a:t>
            </a:r>
            <a:r>
              <a:rPr lang="en-US" sz="1900" dirty="0">
                <a:latin typeface="Times New Roman" panose="02020603050405020304" pitchFamily="18" charset="0"/>
                <a:ea typeface="Calibri" panose="020F0502020204030204" pitchFamily="34" charset="0"/>
              </a:rPr>
              <a:t> </a:t>
            </a:r>
            <a:r>
              <a:rPr lang="en-US" sz="1900" dirty="0" err="1">
                <a:latin typeface="Times New Roman" panose="02020603050405020304" pitchFamily="18" charset="0"/>
                <a:ea typeface="Calibri" panose="020F0502020204030204" pitchFamily="34" charset="0"/>
              </a:rPr>
              <a:t>một</a:t>
            </a:r>
            <a:r>
              <a:rPr lang="en-US" sz="1900" dirty="0">
                <a:latin typeface="Times New Roman" panose="02020603050405020304" pitchFamily="18" charset="0"/>
                <a:ea typeface="Calibri" panose="020F0502020204030204" pitchFamily="34" charset="0"/>
              </a:rPr>
              <a:t> </a:t>
            </a:r>
            <a:r>
              <a:rPr lang="en-US" sz="1900" dirty="0" err="1">
                <a:latin typeface="Times New Roman" panose="02020603050405020304" pitchFamily="18" charset="0"/>
                <a:ea typeface="Calibri" panose="020F0502020204030204" pitchFamily="34" charset="0"/>
              </a:rPr>
              <a:t>dạ</a:t>
            </a:r>
            <a:r>
              <a:rPr lang="en-US" sz="1900" dirty="0">
                <a:latin typeface="Times New Roman" panose="02020603050405020304" pitchFamily="18" charset="0"/>
                <a:ea typeface="Calibri" panose="020F0502020204030204" pitchFamily="34" charset="0"/>
              </a:rPr>
              <a:t> </a:t>
            </a:r>
            <a:r>
              <a:rPr lang="en-US" sz="1900" dirty="0" err="1">
                <a:latin typeface="Times New Roman" panose="02020603050405020304" pitchFamily="18" charset="0"/>
                <a:ea typeface="Calibri" panose="020F0502020204030204" pitchFamily="34" charset="0"/>
              </a:rPr>
              <a:t>giúp</a:t>
            </a:r>
            <a:r>
              <a:rPr lang="en-US" sz="1900" dirty="0">
                <a:latin typeface="Times New Roman" panose="02020603050405020304" pitchFamily="18" charset="0"/>
                <a:ea typeface="Calibri" panose="020F0502020204030204" pitchFamily="34" charset="0"/>
              </a:rPr>
              <a:t> </a:t>
            </a:r>
            <a:r>
              <a:rPr lang="en-US" sz="1900" dirty="0" err="1">
                <a:latin typeface="Times New Roman" panose="02020603050405020304" pitchFamily="18" charset="0"/>
                <a:ea typeface="Calibri" panose="020F0502020204030204" pitchFamily="34" charset="0"/>
              </a:rPr>
              <a:t>nhà</a:t>
            </a:r>
            <a:r>
              <a:rPr lang="en-US" sz="1900" dirty="0">
                <a:latin typeface="Times New Roman" panose="02020603050405020304" pitchFamily="18" charset="0"/>
                <a:ea typeface="Calibri" panose="020F0502020204030204" pitchFamily="34" charset="0"/>
              </a:rPr>
              <a:t> </a:t>
            </a:r>
            <a:r>
              <a:rPr lang="en-US" sz="1900" dirty="0" err="1">
                <a:latin typeface="Times New Roman" panose="02020603050405020304" pitchFamily="18" charset="0"/>
                <a:ea typeface="Calibri" panose="020F0502020204030204" pitchFamily="34" charset="0"/>
              </a:rPr>
              <a:t>vua</a:t>
            </a:r>
            <a:r>
              <a:rPr lang="en-US" sz="1900" dirty="0">
                <a:latin typeface="Times New Roman" panose="02020603050405020304" pitchFamily="18" charset="0"/>
                <a:ea typeface="Calibri" panose="020F0502020204030204" pitchFamily="34" charset="0"/>
              </a:rPr>
              <a:t> </a:t>
            </a:r>
            <a:r>
              <a:rPr lang="en-US" sz="1900" dirty="0" err="1">
                <a:latin typeface="Times New Roman" panose="02020603050405020304" pitchFamily="18" charset="0"/>
                <a:ea typeface="Calibri" panose="020F0502020204030204" pitchFamily="34" charset="0"/>
              </a:rPr>
              <a:t>xây</a:t>
            </a:r>
            <a:r>
              <a:rPr lang="en-US" sz="1900" dirty="0">
                <a:latin typeface="Times New Roman" panose="02020603050405020304" pitchFamily="18" charset="0"/>
                <a:ea typeface="Calibri" panose="020F0502020204030204" pitchFamily="34" charset="0"/>
              </a:rPr>
              <a:t> </a:t>
            </a:r>
            <a:r>
              <a:rPr lang="en-US" sz="1900" dirty="0" err="1">
                <a:latin typeface="Times New Roman" panose="02020603050405020304" pitchFamily="18" charset="0"/>
                <a:ea typeface="Calibri" panose="020F0502020204030204" pitchFamily="34" charset="0"/>
              </a:rPr>
              <a:t>dựng</a:t>
            </a:r>
            <a:r>
              <a:rPr lang="en-US" sz="1900" dirty="0">
                <a:latin typeface="Times New Roman" panose="02020603050405020304" pitchFamily="18" charset="0"/>
                <a:ea typeface="Calibri" panose="020F0502020204030204" pitchFamily="34" charset="0"/>
              </a:rPr>
              <a:t> </a:t>
            </a:r>
            <a:r>
              <a:rPr lang="en-US" sz="1900" dirty="0" err="1">
                <a:latin typeface="Times New Roman" panose="02020603050405020304" pitchFamily="18" charset="0"/>
                <a:ea typeface="Calibri" panose="020F0502020204030204" pitchFamily="34" charset="0"/>
              </a:rPr>
              <a:t>đất</a:t>
            </a:r>
            <a:r>
              <a:rPr lang="en-US" sz="1900" dirty="0">
                <a:latin typeface="Times New Roman" panose="02020603050405020304" pitchFamily="18" charset="0"/>
                <a:ea typeface="Calibri" panose="020F0502020204030204" pitchFamily="34" charset="0"/>
              </a:rPr>
              <a:t> </a:t>
            </a:r>
            <a:r>
              <a:rPr lang="en-US" sz="1900" dirty="0" err="1">
                <a:latin typeface="Times New Roman" panose="02020603050405020304" pitchFamily="18" charset="0"/>
                <a:ea typeface="Calibri" panose="020F0502020204030204" pitchFamily="34" charset="0"/>
              </a:rPr>
              <a:t>nước</a:t>
            </a:r>
            <a:r>
              <a:rPr lang="en-US" sz="1900" dirty="0">
                <a:latin typeface="Times New Roman" panose="02020603050405020304" pitchFamily="18" charset="0"/>
                <a:ea typeface="Calibri" panose="020F0502020204030204" pitchFamily="34" charset="0"/>
              </a:rPr>
              <a:t>.</a:t>
            </a:r>
            <a:endParaRPr lang="en-US" sz="1900" dirty="0"/>
          </a:p>
        </p:txBody>
      </p:sp>
    </p:spTree>
    <p:extLst>
      <p:ext uri="{BB962C8B-B14F-4D97-AF65-F5344CB8AC3E}">
        <p14:creationId xmlns:p14="http://schemas.microsoft.com/office/powerpoint/2010/main" val="28791734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down)">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7009693" y="1550193"/>
            <a:ext cx="25400" cy="161925"/>
          </a:xfrm>
          <a:prstGeom prst="rect">
            <a:avLst/>
          </a:pr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5" name="Freeform 6"/>
          <p:cNvSpPr>
            <a:spLocks noChangeArrowheads="1"/>
          </p:cNvSpPr>
          <p:nvPr/>
        </p:nvSpPr>
        <p:spPr bwMode="auto">
          <a:xfrm>
            <a:off x="6996993" y="1537493"/>
            <a:ext cx="249238" cy="212725"/>
          </a:xfrm>
          <a:custGeom>
            <a:avLst/>
            <a:gdLst>
              <a:gd name="T0" fmla="*/ 157 w 157"/>
              <a:gd name="T1" fmla="*/ 8 h 134"/>
              <a:gd name="T2" fmla="*/ 126 w 157"/>
              <a:gd name="T3" fmla="*/ 8 h 134"/>
              <a:gd name="T4" fmla="*/ 126 w 157"/>
              <a:gd name="T5" fmla="*/ 0 h 134"/>
              <a:gd name="T6" fmla="*/ 32 w 157"/>
              <a:gd name="T7" fmla="*/ 0 h 134"/>
              <a:gd name="T8" fmla="*/ 32 w 157"/>
              <a:gd name="T9" fmla="*/ 8 h 134"/>
              <a:gd name="T10" fmla="*/ 0 w 157"/>
              <a:gd name="T11" fmla="*/ 8 h 134"/>
              <a:gd name="T12" fmla="*/ 0 w 157"/>
              <a:gd name="T13" fmla="*/ 16 h 134"/>
              <a:gd name="T14" fmla="*/ 134 w 157"/>
              <a:gd name="T15" fmla="*/ 16 h 134"/>
              <a:gd name="T16" fmla="*/ 134 w 157"/>
              <a:gd name="T17" fmla="*/ 95 h 134"/>
              <a:gd name="T18" fmla="*/ 8 w 157"/>
              <a:gd name="T19" fmla="*/ 95 h 134"/>
              <a:gd name="T20" fmla="*/ 8 w 157"/>
              <a:gd name="T21" fmla="*/ 110 h 134"/>
              <a:gd name="T22" fmla="*/ 63 w 157"/>
              <a:gd name="T23" fmla="*/ 110 h 134"/>
              <a:gd name="T24" fmla="*/ 32 w 157"/>
              <a:gd name="T25" fmla="*/ 134 h 134"/>
              <a:gd name="T26" fmla="*/ 40 w 157"/>
              <a:gd name="T27" fmla="*/ 134 h 134"/>
              <a:gd name="T28" fmla="*/ 79 w 157"/>
              <a:gd name="T29" fmla="*/ 110 h 134"/>
              <a:gd name="T30" fmla="*/ 118 w 157"/>
              <a:gd name="T31" fmla="*/ 134 h 134"/>
              <a:gd name="T32" fmla="*/ 126 w 157"/>
              <a:gd name="T33" fmla="*/ 134 h 134"/>
              <a:gd name="T34" fmla="*/ 87 w 157"/>
              <a:gd name="T35" fmla="*/ 110 h 134"/>
              <a:gd name="T36" fmla="*/ 149 w 157"/>
              <a:gd name="T37" fmla="*/ 110 h 134"/>
              <a:gd name="T38" fmla="*/ 149 w 157"/>
              <a:gd name="T39" fmla="*/ 110 h 134"/>
              <a:gd name="T40" fmla="*/ 149 w 157"/>
              <a:gd name="T41" fmla="*/ 110 h 134"/>
              <a:gd name="T42" fmla="*/ 149 w 157"/>
              <a:gd name="T43" fmla="*/ 16 h 134"/>
              <a:gd name="T44" fmla="*/ 157 w 157"/>
              <a:gd name="T45" fmla="*/ 16 h 134"/>
              <a:gd name="T46" fmla="*/ 157 w 157"/>
              <a:gd name="T47" fmla="*/ 8 h 1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7"/>
              <a:gd name="T73" fmla="*/ 0 h 134"/>
              <a:gd name="T74" fmla="*/ 157 w 157"/>
              <a:gd name="T75" fmla="*/ 134 h 1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7" h="134">
                <a:moveTo>
                  <a:pt x="157" y="8"/>
                </a:moveTo>
                <a:lnTo>
                  <a:pt x="126" y="8"/>
                </a:lnTo>
                <a:lnTo>
                  <a:pt x="126" y="0"/>
                </a:lnTo>
                <a:lnTo>
                  <a:pt x="32" y="0"/>
                </a:lnTo>
                <a:lnTo>
                  <a:pt x="32" y="8"/>
                </a:lnTo>
                <a:lnTo>
                  <a:pt x="0" y="8"/>
                </a:lnTo>
                <a:lnTo>
                  <a:pt x="0" y="16"/>
                </a:lnTo>
                <a:lnTo>
                  <a:pt x="134" y="16"/>
                </a:lnTo>
                <a:lnTo>
                  <a:pt x="134" y="95"/>
                </a:lnTo>
                <a:lnTo>
                  <a:pt x="8" y="95"/>
                </a:lnTo>
                <a:lnTo>
                  <a:pt x="8" y="110"/>
                </a:lnTo>
                <a:lnTo>
                  <a:pt x="63" y="110"/>
                </a:lnTo>
                <a:lnTo>
                  <a:pt x="32" y="134"/>
                </a:lnTo>
                <a:lnTo>
                  <a:pt x="40" y="134"/>
                </a:lnTo>
                <a:lnTo>
                  <a:pt x="79" y="110"/>
                </a:lnTo>
                <a:lnTo>
                  <a:pt x="118" y="134"/>
                </a:lnTo>
                <a:lnTo>
                  <a:pt x="126" y="134"/>
                </a:lnTo>
                <a:lnTo>
                  <a:pt x="87" y="110"/>
                </a:lnTo>
                <a:lnTo>
                  <a:pt x="149" y="110"/>
                </a:lnTo>
                <a:lnTo>
                  <a:pt x="149" y="110"/>
                </a:lnTo>
                <a:lnTo>
                  <a:pt x="149" y="110"/>
                </a:lnTo>
                <a:lnTo>
                  <a:pt x="149" y="16"/>
                </a:lnTo>
                <a:lnTo>
                  <a:pt x="157" y="16"/>
                </a:lnTo>
                <a:lnTo>
                  <a:pt x="157" y="8"/>
                </a:lnTo>
                <a:close/>
              </a:path>
            </a:pathLst>
          </a:cu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6" name="Rectangle 7"/>
          <p:cNvSpPr>
            <a:spLocks noChangeArrowheads="1"/>
          </p:cNvSpPr>
          <p:nvPr/>
        </p:nvSpPr>
        <p:spPr bwMode="auto">
          <a:xfrm>
            <a:off x="7071606" y="1637506"/>
            <a:ext cx="25400" cy="38100"/>
          </a:xfrm>
          <a:prstGeom prst="rect">
            <a:avLst/>
          </a:pr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7" name="Rectangle 8"/>
          <p:cNvSpPr>
            <a:spLocks noChangeArrowheads="1"/>
          </p:cNvSpPr>
          <p:nvPr/>
        </p:nvSpPr>
        <p:spPr bwMode="auto">
          <a:xfrm>
            <a:off x="7109706" y="1588293"/>
            <a:ext cx="25400" cy="87313"/>
          </a:xfrm>
          <a:prstGeom prst="rect">
            <a:avLst/>
          </a:pr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8" name="Rectangle 9"/>
          <p:cNvSpPr>
            <a:spLocks noChangeArrowheads="1"/>
          </p:cNvSpPr>
          <p:nvPr/>
        </p:nvSpPr>
        <p:spPr bwMode="auto">
          <a:xfrm>
            <a:off x="7135106" y="1600993"/>
            <a:ext cx="23812" cy="74613"/>
          </a:xfrm>
          <a:prstGeom prst="rect">
            <a:avLst/>
          </a:pr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9" name="Freeform 10"/>
          <p:cNvSpPr>
            <a:spLocks noChangeArrowheads="1"/>
          </p:cNvSpPr>
          <p:nvPr/>
        </p:nvSpPr>
        <p:spPr bwMode="auto">
          <a:xfrm>
            <a:off x="6038143" y="3879056"/>
            <a:ext cx="349250" cy="112712"/>
          </a:xfrm>
          <a:custGeom>
            <a:avLst/>
            <a:gdLst>
              <a:gd name="T0" fmla="*/ 220 w 220"/>
              <a:gd name="T1" fmla="*/ 55 h 71"/>
              <a:gd name="T2" fmla="*/ 220 w 220"/>
              <a:gd name="T3" fmla="*/ 0 h 71"/>
              <a:gd name="T4" fmla="*/ 196 w 220"/>
              <a:gd name="T5" fmla="*/ 0 h 71"/>
              <a:gd name="T6" fmla="*/ 196 w 220"/>
              <a:gd name="T7" fmla="*/ 55 h 71"/>
              <a:gd name="T8" fmla="*/ 24 w 220"/>
              <a:gd name="T9" fmla="*/ 55 h 71"/>
              <a:gd name="T10" fmla="*/ 24 w 220"/>
              <a:gd name="T11" fmla="*/ 0 h 71"/>
              <a:gd name="T12" fmla="*/ 0 w 220"/>
              <a:gd name="T13" fmla="*/ 0 h 71"/>
              <a:gd name="T14" fmla="*/ 0 w 220"/>
              <a:gd name="T15" fmla="*/ 71 h 71"/>
              <a:gd name="T16" fmla="*/ 0 w 220"/>
              <a:gd name="T17" fmla="*/ 71 h 71"/>
              <a:gd name="T18" fmla="*/ 0 w 220"/>
              <a:gd name="T19" fmla="*/ 71 h 71"/>
              <a:gd name="T20" fmla="*/ 220 w 220"/>
              <a:gd name="T21" fmla="*/ 71 h 71"/>
              <a:gd name="T22" fmla="*/ 220 w 220"/>
              <a:gd name="T23" fmla="*/ 55 h 71"/>
              <a:gd name="T24" fmla="*/ 220 w 220"/>
              <a:gd name="T25" fmla="*/ 55 h 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0"/>
              <a:gd name="T40" fmla="*/ 0 h 71"/>
              <a:gd name="T41" fmla="*/ 220 w 220"/>
              <a:gd name="T42" fmla="*/ 71 h 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0" h="71">
                <a:moveTo>
                  <a:pt x="220" y="55"/>
                </a:moveTo>
                <a:lnTo>
                  <a:pt x="220" y="0"/>
                </a:lnTo>
                <a:lnTo>
                  <a:pt x="196" y="0"/>
                </a:lnTo>
                <a:lnTo>
                  <a:pt x="196" y="55"/>
                </a:lnTo>
                <a:lnTo>
                  <a:pt x="24" y="55"/>
                </a:lnTo>
                <a:lnTo>
                  <a:pt x="24" y="0"/>
                </a:lnTo>
                <a:lnTo>
                  <a:pt x="0" y="0"/>
                </a:lnTo>
                <a:lnTo>
                  <a:pt x="0" y="71"/>
                </a:lnTo>
                <a:lnTo>
                  <a:pt x="0" y="71"/>
                </a:lnTo>
                <a:lnTo>
                  <a:pt x="0" y="71"/>
                </a:lnTo>
                <a:lnTo>
                  <a:pt x="220" y="71"/>
                </a:lnTo>
                <a:lnTo>
                  <a:pt x="220" y="55"/>
                </a:lnTo>
                <a:lnTo>
                  <a:pt x="220" y="55"/>
                </a:lnTo>
                <a:close/>
              </a:path>
            </a:pathLst>
          </a:custGeom>
          <a:solidFill>
            <a:schemeClr val="accent3"/>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0" name="Freeform 11"/>
          <p:cNvSpPr>
            <a:spLocks noChangeArrowheads="1"/>
          </p:cNvSpPr>
          <p:nvPr/>
        </p:nvSpPr>
        <p:spPr bwMode="auto">
          <a:xfrm>
            <a:off x="6088943" y="3593306"/>
            <a:ext cx="236538" cy="285750"/>
          </a:xfrm>
          <a:custGeom>
            <a:avLst/>
            <a:gdLst>
              <a:gd name="T0" fmla="*/ 4 w 19"/>
              <a:gd name="T1" fmla="*/ 9 h 23"/>
              <a:gd name="T2" fmla="*/ 5 w 19"/>
              <a:gd name="T3" fmla="*/ 9 h 23"/>
              <a:gd name="T4" fmla="*/ 5 w 19"/>
              <a:gd name="T5" fmla="*/ 19 h 23"/>
              <a:gd name="T6" fmla="*/ 8 w 19"/>
              <a:gd name="T7" fmla="*/ 23 h 23"/>
              <a:gd name="T8" fmla="*/ 10 w 19"/>
              <a:gd name="T9" fmla="*/ 23 h 23"/>
              <a:gd name="T10" fmla="*/ 14 w 19"/>
              <a:gd name="T11" fmla="*/ 19 h 23"/>
              <a:gd name="T12" fmla="*/ 14 w 19"/>
              <a:gd name="T13" fmla="*/ 9 h 23"/>
              <a:gd name="T14" fmla="*/ 15 w 19"/>
              <a:gd name="T15" fmla="*/ 9 h 23"/>
              <a:gd name="T16" fmla="*/ 17 w 19"/>
              <a:gd name="T17" fmla="*/ 7 h 23"/>
              <a:gd name="T18" fmla="*/ 12 w 19"/>
              <a:gd name="T19" fmla="*/ 1 h 23"/>
              <a:gd name="T20" fmla="*/ 7 w 19"/>
              <a:gd name="T21" fmla="*/ 1 h 23"/>
              <a:gd name="T22" fmla="*/ 1 w 19"/>
              <a:gd name="T23" fmla="*/ 7 h 23"/>
              <a:gd name="T24" fmla="*/ 4 w 19"/>
              <a:gd name="T25" fmla="*/ 9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23"/>
              <a:gd name="T41" fmla="*/ 19 w 19"/>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23">
                <a:moveTo>
                  <a:pt x="4" y="9"/>
                </a:moveTo>
                <a:cubicBezTo>
                  <a:pt x="4" y="9"/>
                  <a:pt x="4" y="9"/>
                  <a:pt x="5" y="9"/>
                </a:cubicBezTo>
                <a:cubicBezTo>
                  <a:pt x="5" y="19"/>
                  <a:pt x="5" y="19"/>
                  <a:pt x="5" y="19"/>
                </a:cubicBezTo>
                <a:cubicBezTo>
                  <a:pt x="5" y="21"/>
                  <a:pt x="6" y="23"/>
                  <a:pt x="8" y="23"/>
                </a:cubicBezTo>
                <a:cubicBezTo>
                  <a:pt x="10" y="23"/>
                  <a:pt x="10" y="23"/>
                  <a:pt x="10" y="23"/>
                </a:cubicBezTo>
                <a:cubicBezTo>
                  <a:pt x="12" y="23"/>
                  <a:pt x="14" y="21"/>
                  <a:pt x="14" y="19"/>
                </a:cubicBezTo>
                <a:cubicBezTo>
                  <a:pt x="14" y="9"/>
                  <a:pt x="14" y="9"/>
                  <a:pt x="14" y="9"/>
                </a:cubicBezTo>
                <a:cubicBezTo>
                  <a:pt x="14" y="9"/>
                  <a:pt x="14" y="9"/>
                  <a:pt x="15" y="9"/>
                </a:cubicBezTo>
                <a:cubicBezTo>
                  <a:pt x="18" y="9"/>
                  <a:pt x="19" y="8"/>
                  <a:pt x="17" y="7"/>
                </a:cubicBezTo>
                <a:cubicBezTo>
                  <a:pt x="16" y="5"/>
                  <a:pt x="13" y="3"/>
                  <a:pt x="12" y="1"/>
                </a:cubicBezTo>
                <a:cubicBezTo>
                  <a:pt x="11" y="0"/>
                  <a:pt x="8" y="0"/>
                  <a:pt x="7" y="1"/>
                </a:cubicBezTo>
                <a:cubicBezTo>
                  <a:pt x="5" y="3"/>
                  <a:pt x="3" y="5"/>
                  <a:pt x="1" y="7"/>
                </a:cubicBezTo>
                <a:cubicBezTo>
                  <a:pt x="0" y="8"/>
                  <a:pt x="1" y="9"/>
                  <a:pt x="4" y="9"/>
                </a:cubicBezTo>
                <a:close/>
              </a:path>
            </a:pathLst>
          </a:custGeom>
          <a:solidFill>
            <a:schemeClr val="accent3"/>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1" name="Oval 12"/>
          <p:cNvSpPr>
            <a:spLocks noChangeArrowheads="1"/>
          </p:cNvSpPr>
          <p:nvPr/>
        </p:nvSpPr>
        <p:spPr bwMode="auto">
          <a:xfrm>
            <a:off x="6922381" y="2809081"/>
            <a:ext cx="200025" cy="98425"/>
          </a:xfrm>
          <a:prstGeom prst="ellipse">
            <a:avLst/>
          </a:prstGeom>
          <a:solidFill>
            <a:schemeClr val="accent4"/>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2" name="Freeform 13"/>
          <p:cNvSpPr>
            <a:spLocks noChangeArrowheads="1"/>
          </p:cNvSpPr>
          <p:nvPr/>
        </p:nvSpPr>
        <p:spPr bwMode="auto">
          <a:xfrm>
            <a:off x="6922381" y="2920206"/>
            <a:ext cx="200025" cy="63500"/>
          </a:xfrm>
          <a:custGeom>
            <a:avLst/>
            <a:gdLst>
              <a:gd name="T0" fmla="*/ 8 w 16"/>
              <a:gd name="T1" fmla="*/ 2 h 5"/>
              <a:gd name="T2" fmla="*/ 1 w 16"/>
              <a:gd name="T3" fmla="*/ 0 h 5"/>
              <a:gd name="T4" fmla="*/ 0 w 16"/>
              <a:gd name="T5" fmla="*/ 1 h 5"/>
              <a:gd name="T6" fmla="*/ 8 w 16"/>
              <a:gd name="T7" fmla="*/ 5 h 5"/>
              <a:gd name="T8" fmla="*/ 16 w 16"/>
              <a:gd name="T9" fmla="*/ 1 h 5"/>
              <a:gd name="T10" fmla="*/ 16 w 16"/>
              <a:gd name="T11" fmla="*/ 0 h 5"/>
              <a:gd name="T12" fmla="*/ 8 w 16"/>
              <a:gd name="T13" fmla="*/ 2 h 5"/>
              <a:gd name="T14" fmla="*/ 0 60000 65536"/>
              <a:gd name="T15" fmla="*/ 0 60000 65536"/>
              <a:gd name="T16" fmla="*/ 0 60000 65536"/>
              <a:gd name="T17" fmla="*/ 0 60000 65536"/>
              <a:gd name="T18" fmla="*/ 0 60000 65536"/>
              <a:gd name="T19" fmla="*/ 0 60000 65536"/>
              <a:gd name="T20" fmla="*/ 0 60000 65536"/>
              <a:gd name="T21" fmla="*/ 0 w 16"/>
              <a:gd name="T22" fmla="*/ 0 h 5"/>
              <a:gd name="T23" fmla="*/ 16 w 16"/>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5">
                <a:moveTo>
                  <a:pt x="8" y="2"/>
                </a:moveTo>
                <a:cubicBezTo>
                  <a:pt x="5" y="2"/>
                  <a:pt x="2" y="1"/>
                  <a:pt x="1" y="0"/>
                </a:cubicBezTo>
                <a:cubicBezTo>
                  <a:pt x="0" y="0"/>
                  <a:pt x="0" y="1"/>
                  <a:pt x="0" y="1"/>
                </a:cubicBezTo>
                <a:cubicBezTo>
                  <a:pt x="0" y="3"/>
                  <a:pt x="4" y="5"/>
                  <a:pt x="8" y="5"/>
                </a:cubicBezTo>
                <a:cubicBezTo>
                  <a:pt x="13" y="5"/>
                  <a:pt x="16" y="3"/>
                  <a:pt x="16" y="1"/>
                </a:cubicBezTo>
                <a:cubicBezTo>
                  <a:pt x="16" y="1"/>
                  <a:pt x="16" y="0"/>
                  <a:pt x="16" y="0"/>
                </a:cubicBezTo>
                <a:cubicBezTo>
                  <a:pt x="14" y="1"/>
                  <a:pt x="12" y="2"/>
                  <a:pt x="8" y="2"/>
                </a:cubicBezTo>
                <a:close/>
              </a:path>
            </a:pathLst>
          </a:custGeom>
          <a:solidFill>
            <a:schemeClr val="accent4"/>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3" name="Freeform 14"/>
          <p:cNvSpPr>
            <a:spLocks noChangeArrowheads="1"/>
          </p:cNvSpPr>
          <p:nvPr/>
        </p:nvSpPr>
        <p:spPr bwMode="auto">
          <a:xfrm>
            <a:off x="6922381" y="2971006"/>
            <a:ext cx="200025" cy="74612"/>
          </a:xfrm>
          <a:custGeom>
            <a:avLst/>
            <a:gdLst>
              <a:gd name="T0" fmla="*/ 8 w 16"/>
              <a:gd name="T1" fmla="*/ 3 h 6"/>
              <a:gd name="T2" fmla="*/ 1 w 16"/>
              <a:gd name="T3" fmla="*/ 0 h 6"/>
              <a:gd name="T4" fmla="*/ 0 w 16"/>
              <a:gd name="T5" fmla="*/ 2 h 6"/>
              <a:gd name="T6" fmla="*/ 8 w 16"/>
              <a:gd name="T7" fmla="*/ 6 h 6"/>
              <a:gd name="T8" fmla="*/ 16 w 16"/>
              <a:gd name="T9" fmla="*/ 2 h 6"/>
              <a:gd name="T10" fmla="*/ 16 w 16"/>
              <a:gd name="T11" fmla="*/ 0 h 6"/>
              <a:gd name="T12" fmla="*/ 8 w 16"/>
              <a:gd name="T13" fmla="*/ 3 h 6"/>
              <a:gd name="T14" fmla="*/ 0 60000 65536"/>
              <a:gd name="T15" fmla="*/ 0 60000 65536"/>
              <a:gd name="T16" fmla="*/ 0 60000 65536"/>
              <a:gd name="T17" fmla="*/ 0 60000 65536"/>
              <a:gd name="T18" fmla="*/ 0 60000 65536"/>
              <a:gd name="T19" fmla="*/ 0 60000 65536"/>
              <a:gd name="T20" fmla="*/ 0 60000 65536"/>
              <a:gd name="T21" fmla="*/ 0 w 16"/>
              <a:gd name="T22" fmla="*/ 0 h 6"/>
              <a:gd name="T23" fmla="*/ 16 w 1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6">
                <a:moveTo>
                  <a:pt x="8" y="3"/>
                </a:moveTo>
                <a:cubicBezTo>
                  <a:pt x="5" y="3"/>
                  <a:pt x="2" y="2"/>
                  <a:pt x="1" y="0"/>
                </a:cubicBezTo>
                <a:cubicBezTo>
                  <a:pt x="0" y="1"/>
                  <a:pt x="0" y="1"/>
                  <a:pt x="0" y="2"/>
                </a:cubicBezTo>
                <a:cubicBezTo>
                  <a:pt x="0" y="4"/>
                  <a:pt x="4" y="6"/>
                  <a:pt x="8" y="6"/>
                </a:cubicBezTo>
                <a:cubicBezTo>
                  <a:pt x="13" y="6"/>
                  <a:pt x="16" y="4"/>
                  <a:pt x="16" y="2"/>
                </a:cubicBezTo>
                <a:cubicBezTo>
                  <a:pt x="16" y="1"/>
                  <a:pt x="16" y="1"/>
                  <a:pt x="16" y="0"/>
                </a:cubicBezTo>
                <a:cubicBezTo>
                  <a:pt x="14" y="2"/>
                  <a:pt x="12" y="3"/>
                  <a:pt x="8" y="3"/>
                </a:cubicBezTo>
                <a:close/>
              </a:path>
            </a:pathLst>
          </a:custGeom>
          <a:solidFill>
            <a:schemeClr val="accent4"/>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4" name="Freeform 15"/>
          <p:cNvSpPr>
            <a:spLocks noEditPoints="1" noChangeArrowheads="1"/>
          </p:cNvSpPr>
          <p:nvPr/>
        </p:nvSpPr>
        <p:spPr bwMode="auto">
          <a:xfrm>
            <a:off x="1630830" y="2479674"/>
            <a:ext cx="187325" cy="236537"/>
          </a:xfrm>
          <a:custGeom>
            <a:avLst/>
            <a:gdLst>
              <a:gd name="T0" fmla="*/ 15 w 15"/>
              <a:gd name="T1" fmla="*/ 7 h 19"/>
              <a:gd name="T2" fmla="*/ 7 w 15"/>
              <a:gd name="T3" fmla="*/ 0 h 19"/>
              <a:gd name="T4" fmla="*/ 0 w 15"/>
              <a:gd name="T5" fmla="*/ 7 h 19"/>
              <a:gd name="T6" fmla="*/ 3 w 15"/>
              <a:gd name="T7" fmla="*/ 13 h 19"/>
              <a:gd name="T8" fmla="*/ 3 w 15"/>
              <a:gd name="T9" fmla="*/ 13 h 19"/>
              <a:gd name="T10" fmla="*/ 5 w 15"/>
              <a:gd name="T11" fmla="*/ 16 h 19"/>
              <a:gd name="T12" fmla="*/ 7 w 15"/>
              <a:gd name="T13" fmla="*/ 19 h 19"/>
              <a:gd name="T14" fmla="*/ 9 w 15"/>
              <a:gd name="T15" fmla="*/ 16 h 19"/>
              <a:gd name="T16" fmla="*/ 12 w 15"/>
              <a:gd name="T17" fmla="*/ 13 h 19"/>
              <a:gd name="T18" fmla="*/ 12 w 15"/>
              <a:gd name="T19" fmla="*/ 13 h 19"/>
              <a:gd name="T20" fmla="*/ 15 w 15"/>
              <a:gd name="T21" fmla="*/ 7 h 19"/>
              <a:gd name="T22" fmla="*/ 7 w 15"/>
              <a:gd name="T23" fmla="*/ 13 h 19"/>
              <a:gd name="T24" fmla="*/ 1 w 15"/>
              <a:gd name="T25" fmla="*/ 7 h 19"/>
              <a:gd name="T26" fmla="*/ 7 w 15"/>
              <a:gd name="T27" fmla="*/ 1 h 19"/>
              <a:gd name="T28" fmla="*/ 14 w 15"/>
              <a:gd name="T29" fmla="*/ 7 h 19"/>
              <a:gd name="T30" fmla="*/ 7 w 15"/>
              <a:gd name="T31" fmla="*/ 13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
              <a:gd name="T49" fmla="*/ 0 h 19"/>
              <a:gd name="T50" fmla="*/ 15 w 15"/>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 h="19">
                <a:moveTo>
                  <a:pt x="15" y="7"/>
                </a:moveTo>
                <a:cubicBezTo>
                  <a:pt x="15" y="3"/>
                  <a:pt x="11" y="0"/>
                  <a:pt x="7" y="0"/>
                </a:cubicBezTo>
                <a:cubicBezTo>
                  <a:pt x="3" y="0"/>
                  <a:pt x="0" y="3"/>
                  <a:pt x="0" y="7"/>
                </a:cubicBezTo>
                <a:cubicBezTo>
                  <a:pt x="0" y="10"/>
                  <a:pt x="1" y="12"/>
                  <a:pt x="3" y="13"/>
                </a:cubicBezTo>
                <a:cubicBezTo>
                  <a:pt x="3" y="13"/>
                  <a:pt x="3" y="13"/>
                  <a:pt x="3" y="13"/>
                </a:cubicBezTo>
                <a:cubicBezTo>
                  <a:pt x="5" y="16"/>
                  <a:pt x="5" y="16"/>
                  <a:pt x="5" y="16"/>
                </a:cubicBezTo>
                <a:cubicBezTo>
                  <a:pt x="7" y="19"/>
                  <a:pt x="7" y="19"/>
                  <a:pt x="7" y="19"/>
                </a:cubicBezTo>
                <a:cubicBezTo>
                  <a:pt x="9" y="16"/>
                  <a:pt x="9" y="16"/>
                  <a:pt x="9" y="16"/>
                </a:cubicBezTo>
                <a:cubicBezTo>
                  <a:pt x="12" y="13"/>
                  <a:pt x="12" y="13"/>
                  <a:pt x="12" y="13"/>
                </a:cubicBezTo>
                <a:cubicBezTo>
                  <a:pt x="12" y="13"/>
                  <a:pt x="12" y="13"/>
                  <a:pt x="12" y="13"/>
                </a:cubicBezTo>
                <a:cubicBezTo>
                  <a:pt x="14" y="12"/>
                  <a:pt x="15" y="10"/>
                  <a:pt x="15" y="7"/>
                </a:cubicBezTo>
                <a:close/>
                <a:moveTo>
                  <a:pt x="7" y="13"/>
                </a:moveTo>
                <a:cubicBezTo>
                  <a:pt x="4" y="13"/>
                  <a:pt x="1" y="11"/>
                  <a:pt x="1" y="7"/>
                </a:cubicBezTo>
                <a:cubicBezTo>
                  <a:pt x="1" y="4"/>
                  <a:pt x="4" y="1"/>
                  <a:pt x="7" y="1"/>
                </a:cubicBezTo>
                <a:cubicBezTo>
                  <a:pt x="11" y="1"/>
                  <a:pt x="14" y="4"/>
                  <a:pt x="14" y="7"/>
                </a:cubicBezTo>
                <a:cubicBezTo>
                  <a:pt x="14" y="11"/>
                  <a:pt x="11" y="13"/>
                  <a:pt x="7" y="13"/>
                </a:cubicBez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5" name="Freeform 16"/>
          <p:cNvSpPr>
            <a:spLocks noChangeArrowheads="1"/>
          </p:cNvSpPr>
          <p:nvPr/>
        </p:nvSpPr>
        <p:spPr bwMode="auto">
          <a:xfrm>
            <a:off x="2164643" y="1488281"/>
            <a:ext cx="311150" cy="298450"/>
          </a:xfrm>
          <a:custGeom>
            <a:avLst/>
            <a:gdLst>
              <a:gd name="T0" fmla="*/ 23 w 196"/>
              <a:gd name="T1" fmla="*/ 165 h 188"/>
              <a:gd name="T2" fmla="*/ 23 w 196"/>
              <a:gd name="T3" fmla="*/ 0 h 188"/>
              <a:gd name="T4" fmla="*/ 0 w 196"/>
              <a:gd name="T5" fmla="*/ 0 h 188"/>
              <a:gd name="T6" fmla="*/ 0 w 196"/>
              <a:gd name="T7" fmla="*/ 188 h 188"/>
              <a:gd name="T8" fmla="*/ 0 w 196"/>
              <a:gd name="T9" fmla="*/ 188 h 188"/>
              <a:gd name="T10" fmla="*/ 23 w 196"/>
              <a:gd name="T11" fmla="*/ 188 h 188"/>
              <a:gd name="T12" fmla="*/ 196 w 196"/>
              <a:gd name="T13" fmla="*/ 188 h 188"/>
              <a:gd name="T14" fmla="*/ 196 w 196"/>
              <a:gd name="T15" fmla="*/ 165 h 188"/>
              <a:gd name="T16" fmla="*/ 23 w 196"/>
              <a:gd name="T17" fmla="*/ 165 h 1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188"/>
              <a:gd name="T29" fmla="*/ 196 w 196"/>
              <a:gd name="T30" fmla="*/ 188 h 1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188">
                <a:moveTo>
                  <a:pt x="23" y="165"/>
                </a:moveTo>
                <a:lnTo>
                  <a:pt x="23" y="0"/>
                </a:lnTo>
                <a:lnTo>
                  <a:pt x="0" y="0"/>
                </a:lnTo>
                <a:lnTo>
                  <a:pt x="0" y="188"/>
                </a:lnTo>
                <a:lnTo>
                  <a:pt x="0" y="188"/>
                </a:lnTo>
                <a:lnTo>
                  <a:pt x="23" y="188"/>
                </a:lnTo>
                <a:lnTo>
                  <a:pt x="196" y="188"/>
                </a:lnTo>
                <a:lnTo>
                  <a:pt x="196" y="165"/>
                </a:lnTo>
                <a:lnTo>
                  <a:pt x="23" y="165"/>
                </a:lnTo>
                <a:close/>
              </a:path>
            </a:pathLst>
          </a:custGeom>
          <a:solidFill>
            <a:schemeClr val="accent3"/>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6" name="Freeform 17"/>
          <p:cNvSpPr>
            <a:spLocks noChangeArrowheads="1"/>
          </p:cNvSpPr>
          <p:nvPr/>
        </p:nvSpPr>
        <p:spPr bwMode="auto">
          <a:xfrm>
            <a:off x="2213856" y="1526381"/>
            <a:ext cx="249237" cy="198437"/>
          </a:xfrm>
          <a:custGeom>
            <a:avLst/>
            <a:gdLst>
              <a:gd name="T0" fmla="*/ 63 w 157"/>
              <a:gd name="T1" fmla="*/ 70 h 125"/>
              <a:gd name="T2" fmla="*/ 79 w 157"/>
              <a:gd name="T3" fmla="*/ 86 h 125"/>
              <a:gd name="T4" fmla="*/ 141 w 157"/>
              <a:gd name="T5" fmla="*/ 31 h 125"/>
              <a:gd name="T6" fmla="*/ 149 w 157"/>
              <a:gd name="T7" fmla="*/ 39 h 125"/>
              <a:gd name="T8" fmla="*/ 149 w 157"/>
              <a:gd name="T9" fmla="*/ 15 h 125"/>
              <a:gd name="T10" fmla="*/ 157 w 157"/>
              <a:gd name="T11" fmla="*/ 0 h 125"/>
              <a:gd name="T12" fmla="*/ 141 w 157"/>
              <a:gd name="T13" fmla="*/ 0 h 125"/>
              <a:gd name="T14" fmla="*/ 118 w 157"/>
              <a:gd name="T15" fmla="*/ 7 h 125"/>
              <a:gd name="T16" fmla="*/ 126 w 157"/>
              <a:gd name="T17" fmla="*/ 23 h 125"/>
              <a:gd name="T18" fmla="*/ 79 w 157"/>
              <a:gd name="T19" fmla="*/ 70 h 125"/>
              <a:gd name="T20" fmla="*/ 63 w 157"/>
              <a:gd name="T21" fmla="*/ 54 h 125"/>
              <a:gd name="T22" fmla="*/ 0 w 157"/>
              <a:gd name="T23" fmla="*/ 117 h 125"/>
              <a:gd name="T24" fmla="*/ 8 w 157"/>
              <a:gd name="T25" fmla="*/ 125 h 125"/>
              <a:gd name="T26" fmla="*/ 63 w 157"/>
              <a:gd name="T27" fmla="*/ 70 h 1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7"/>
              <a:gd name="T43" fmla="*/ 0 h 125"/>
              <a:gd name="T44" fmla="*/ 157 w 157"/>
              <a:gd name="T45" fmla="*/ 125 h 1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7" h="125">
                <a:moveTo>
                  <a:pt x="63" y="70"/>
                </a:moveTo>
                <a:lnTo>
                  <a:pt x="79" y="86"/>
                </a:lnTo>
                <a:lnTo>
                  <a:pt x="141" y="31"/>
                </a:lnTo>
                <a:lnTo>
                  <a:pt x="149" y="39"/>
                </a:lnTo>
                <a:lnTo>
                  <a:pt x="149" y="15"/>
                </a:lnTo>
                <a:lnTo>
                  <a:pt x="157" y="0"/>
                </a:lnTo>
                <a:lnTo>
                  <a:pt x="141" y="0"/>
                </a:lnTo>
                <a:lnTo>
                  <a:pt x="118" y="7"/>
                </a:lnTo>
                <a:lnTo>
                  <a:pt x="126" y="23"/>
                </a:lnTo>
                <a:lnTo>
                  <a:pt x="79" y="70"/>
                </a:lnTo>
                <a:lnTo>
                  <a:pt x="63" y="54"/>
                </a:lnTo>
                <a:lnTo>
                  <a:pt x="0" y="117"/>
                </a:lnTo>
                <a:lnTo>
                  <a:pt x="8" y="125"/>
                </a:lnTo>
                <a:lnTo>
                  <a:pt x="63" y="70"/>
                </a:lnTo>
                <a:close/>
              </a:path>
            </a:pathLst>
          </a:custGeom>
          <a:solidFill>
            <a:schemeClr val="accent3"/>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7" name="Freeform 18"/>
          <p:cNvSpPr>
            <a:spLocks noChangeArrowheads="1"/>
          </p:cNvSpPr>
          <p:nvPr/>
        </p:nvSpPr>
        <p:spPr bwMode="auto">
          <a:xfrm>
            <a:off x="2398997" y="2701100"/>
            <a:ext cx="360362" cy="385762"/>
          </a:xfrm>
          <a:custGeom>
            <a:avLst/>
            <a:gdLst>
              <a:gd name="T0" fmla="*/ 19 w 29"/>
              <a:gd name="T1" fmla="*/ 14 h 31"/>
              <a:gd name="T2" fmla="*/ 22 w 29"/>
              <a:gd name="T3" fmla="*/ 8 h 31"/>
              <a:gd name="T4" fmla="*/ 15 w 29"/>
              <a:gd name="T5" fmla="*/ 0 h 31"/>
              <a:gd name="T6" fmla="*/ 7 w 29"/>
              <a:gd name="T7" fmla="*/ 8 h 31"/>
              <a:gd name="T8" fmla="*/ 11 w 29"/>
              <a:gd name="T9" fmla="*/ 14 h 31"/>
              <a:gd name="T10" fmla="*/ 0 w 29"/>
              <a:gd name="T11" fmla="*/ 31 h 31"/>
              <a:gd name="T12" fmla="*/ 29 w 29"/>
              <a:gd name="T13" fmla="*/ 31 h 31"/>
              <a:gd name="T14" fmla="*/ 19 w 29"/>
              <a:gd name="T15" fmla="*/ 14 h 3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31"/>
              <a:gd name="T26" fmla="*/ 29 w 29"/>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31">
                <a:moveTo>
                  <a:pt x="19" y="14"/>
                </a:moveTo>
                <a:cubicBezTo>
                  <a:pt x="21" y="12"/>
                  <a:pt x="22" y="10"/>
                  <a:pt x="22" y="8"/>
                </a:cubicBezTo>
                <a:cubicBezTo>
                  <a:pt x="22" y="4"/>
                  <a:pt x="19" y="0"/>
                  <a:pt x="15" y="0"/>
                </a:cubicBezTo>
                <a:cubicBezTo>
                  <a:pt x="11" y="0"/>
                  <a:pt x="7" y="4"/>
                  <a:pt x="7" y="8"/>
                </a:cubicBezTo>
                <a:cubicBezTo>
                  <a:pt x="7" y="10"/>
                  <a:pt x="9" y="12"/>
                  <a:pt x="11" y="14"/>
                </a:cubicBezTo>
                <a:cubicBezTo>
                  <a:pt x="5" y="16"/>
                  <a:pt x="1" y="23"/>
                  <a:pt x="0" y="31"/>
                </a:cubicBezTo>
                <a:cubicBezTo>
                  <a:pt x="29" y="31"/>
                  <a:pt x="29" y="31"/>
                  <a:pt x="29" y="31"/>
                </a:cubicBezTo>
                <a:cubicBezTo>
                  <a:pt x="28" y="23"/>
                  <a:pt x="24" y="16"/>
                  <a:pt x="19" y="14"/>
                </a:cubicBezTo>
                <a:close/>
              </a:path>
            </a:pathLst>
          </a:cu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18" name="Freeform 19"/>
          <p:cNvSpPr>
            <a:spLocks noEditPoints="1" noChangeArrowheads="1"/>
          </p:cNvSpPr>
          <p:nvPr/>
        </p:nvSpPr>
        <p:spPr bwMode="auto">
          <a:xfrm>
            <a:off x="4506206" y="1439068"/>
            <a:ext cx="174625" cy="249238"/>
          </a:xfrm>
          <a:custGeom>
            <a:avLst/>
            <a:gdLst>
              <a:gd name="T0" fmla="*/ 13 w 14"/>
              <a:gd name="T1" fmla="*/ 0 h 20"/>
              <a:gd name="T2" fmla="*/ 1 w 14"/>
              <a:gd name="T3" fmla="*/ 0 h 20"/>
              <a:gd name="T4" fmla="*/ 0 w 14"/>
              <a:gd name="T5" fmla="*/ 1 h 20"/>
              <a:gd name="T6" fmla="*/ 0 w 14"/>
              <a:gd name="T7" fmla="*/ 19 h 20"/>
              <a:gd name="T8" fmla="*/ 1 w 14"/>
              <a:gd name="T9" fmla="*/ 20 h 20"/>
              <a:gd name="T10" fmla="*/ 13 w 14"/>
              <a:gd name="T11" fmla="*/ 20 h 20"/>
              <a:gd name="T12" fmla="*/ 14 w 14"/>
              <a:gd name="T13" fmla="*/ 19 h 20"/>
              <a:gd name="T14" fmla="*/ 14 w 14"/>
              <a:gd name="T15" fmla="*/ 1 h 20"/>
              <a:gd name="T16" fmla="*/ 13 w 14"/>
              <a:gd name="T17" fmla="*/ 0 h 20"/>
              <a:gd name="T18" fmla="*/ 7 w 14"/>
              <a:gd name="T19" fmla="*/ 19 h 20"/>
              <a:gd name="T20" fmla="*/ 6 w 14"/>
              <a:gd name="T21" fmla="*/ 19 h 20"/>
              <a:gd name="T22" fmla="*/ 7 w 14"/>
              <a:gd name="T23" fmla="*/ 18 h 20"/>
              <a:gd name="T24" fmla="*/ 7 w 14"/>
              <a:gd name="T25" fmla="*/ 19 h 20"/>
              <a:gd name="T26" fmla="*/ 7 w 14"/>
              <a:gd name="T27" fmla="*/ 19 h 20"/>
              <a:gd name="T28" fmla="*/ 13 w 14"/>
              <a:gd name="T29" fmla="*/ 18 h 20"/>
              <a:gd name="T30" fmla="*/ 1 w 14"/>
              <a:gd name="T31" fmla="*/ 18 h 20"/>
              <a:gd name="T32" fmla="*/ 1 w 14"/>
              <a:gd name="T33" fmla="*/ 2 h 20"/>
              <a:gd name="T34" fmla="*/ 13 w 14"/>
              <a:gd name="T35" fmla="*/ 2 h 20"/>
              <a:gd name="T36" fmla="*/ 13 w 14"/>
              <a:gd name="T37" fmla="*/ 18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
              <a:gd name="T58" fmla="*/ 0 h 20"/>
              <a:gd name="T59" fmla="*/ 14 w 14"/>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 h="20">
                <a:moveTo>
                  <a:pt x="13" y="0"/>
                </a:moveTo>
                <a:cubicBezTo>
                  <a:pt x="1" y="0"/>
                  <a:pt x="1" y="0"/>
                  <a:pt x="1" y="0"/>
                </a:cubicBezTo>
                <a:cubicBezTo>
                  <a:pt x="0" y="0"/>
                  <a:pt x="0" y="1"/>
                  <a:pt x="0" y="1"/>
                </a:cubicBezTo>
                <a:cubicBezTo>
                  <a:pt x="0" y="19"/>
                  <a:pt x="0" y="19"/>
                  <a:pt x="0" y="19"/>
                </a:cubicBezTo>
                <a:cubicBezTo>
                  <a:pt x="0" y="19"/>
                  <a:pt x="0" y="20"/>
                  <a:pt x="1" y="20"/>
                </a:cubicBezTo>
                <a:cubicBezTo>
                  <a:pt x="13" y="20"/>
                  <a:pt x="13" y="20"/>
                  <a:pt x="13" y="20"/>
                </a:cubicBezTo>
                <a:cubicBezTo>
                  <a:pt x="14" y="20"/>
                  <a:pt x="14" y="19"/>
                  <a:pt x="14" y="19"/>
                </a:cubicBezTo>
                <a:cubicBezTo>
                  <a:pt x="14" y="1"/>
                  <a:pt x="14" y="1"/>
                  <a:pt x="14" y="1"/>
                </a:cubicBezTo>
                <a:cubicBezTo>
                  <a:pt x="14" y="1"/>
                  <a:pt x="14" y="0"/>
                  <a:pt x="13" y="0"/>
                </a:cubicBezTo>
                <a:close/>
                <a:moveTo>
                  <a:pt x="7" y="19"/>
                </a:moveTo>
                <a:cubicBezTo>
                  <a:pt x="7" y="19"/>
                  <a:pt x="6" y="19"/>
                  <a:pt x="6" y="19"/>
                </a:cubicBezTo>
                <a:cubicBezTo>
                  <a:pt x="6" y="19"/>
                  <a:pt x="7" y="18"/>
                  <a:pt x="7" y="18"/>
                </a:cubicBezTo>
                <a:cubicBezTo>
                  <a:pt x="7" y="18"/>
                  <a:pt x="7" y="19"/>
                  <a:pt x="7" y="19"/>
                </a:cubicBezTo>
                <a:cubicBezTo>
                  <a:pt x="7" y="19"/>
                  <a:pt x="7" y="19"/>
                  <a:pt x="7" y="19"/>
                </a:cubicBezTo>
                <a:close/>
                <a:moveTo>
                  <a:pt x="13" y="18"/>
                </a:moveTo>
                <a:cubicBezTo>
                  <a:pt x="1" y="18"/>
                  <a:pt x="1" y="18"/>
                  <a:pt x="1" y="18"/>
                </a:cubicBezTo>
                <a:cubicBezTo>
                  <a:pt x="1" y="2"/>
                  <a:pt x="1" y="2"/>
                  <a:pt x="1" y="2"/>
                </a:cubicBezTo>
                <a:cubicBezTo>
                  <a:pt x="13" y="2"/>
                  <a:pt x="13" y="2"/>
                  <a:pt x="13" y="2"/>
                </a:cubicBezTo>
                <a:lnTo>
                  <a:pt x="13" y="18"/>
                </a:ln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grpSp>
        <p:nvGrpSpPr>
          <p:cNvPr id="46" name="组合 45"/>
          <p:cNvGrpSpPr/>
          <p:nvPr/>
        </p:nvGrpSpPr>
        <p:grpSpPr>
          <a:xfrm>
            <a:off x="4025986" y="2017497"/>
            <a:ext cx="1731964" cy="1544638"/>
            <a:chOff x="4144256" y="2048668"/>
            <a:chExt cx="1246187" cy="1258888"/>
          </a:xfrm>
          <a:solidFill>
            <a:schemeClr val="accent1"/>
          </a:solidFill>
        </p:grpSpPr>
        <p:sp>
          <p:nvSpPr>
            <p:cNvPr id="19" name="Freeform 20"/>
            <p:cNvSpPr>
              <a:spLocks noChangeArrowheads="1"/>
            </p:cNvSpPr>
            <p:nvPr/>
          </p:nvSpPr>
          <p:spPr bwMode="auto">
            <a:xfrm>
              <a:off x="4593518" y="2434431"/>
              <a:ext cx="349250" cy="423862"/>
            </a:xfrm>
            <a:custGeom>
              <a:avLst/>
              <a:gdLst>
                <a:gd name="T0" fmla="*/ 28 w 28"/>
                <a:gd name="T1" fmla="*/ 13 h 34"/>
                <a:gd name="T2" fmla="*/ 14 w 28"/>
                <a:gd name="T3" fmla="*/ 0 h 34"/>
                <a:gd name="T4" fmla="*/ 0 w 28"/>
                <a:gd name="T5" fmla="*/ 13 h 34"/>
                <a:gd name="T6" fmla="*/ 1 w 28"/>
                <a:gd name="T7" fmla="*/ 18 h 34"/>
                <a:gd name="T8" fmla="*/ 1 w 28"/>
                <a:gd name="T9" fmla="*/ 18 h 34"/>
                <a:gd name="T10" fmla="*/ 3 w 28"/>
                <a:gd name="T11" fmla="*/ 21 h 34"/>
                <a:gd name="T12" fmla="*/ 7 w 28"/>
                <a:gd name="T13" fmla="*/ 33 h 34"/>
                <a:gd name="T14" fmla="*/ 9 w 28"/>
                <a:gd name="T15" fmla="*/ 34 h 34"/>
                <a:gd name="T16" fmla="*/ 19 w 28"/>
                <a:gd name="T17" fmla="*/ 34 h 34"/>
                <a:gd name="T18" fmla="*/ 21 w 28"/>
                <a:gd name="T19" fmla="*/ 33 h 34"/>
                <a:gd name="T20" fmla="*/ 26 w 28"/>
                <a:gd name="T21" fmla="*/ 21 h 34"/>
                <a:gd name="T22" fmla="*/ 27 w 28"/>
                <a:gd name="T23" fmla="*/ 18 h 34"/>
                <a:gd name="T24" fmla="*/ 27 w 28"/>
                <a:gd name="T25" fmla="*/ 18 h 34"/>
                <a:gd name="T26" fmla="*/ 27 w 28"/>
                <a:gd name="T27" fmla="*/ 18 h 34"/>
                <a:gd name="T28" fmla="*/ 28 w 28"/>
                <a:gd name="T29" fmla="*/ 13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34"/>
                <a:gd name="T47" fmla="*/ 28 w 28"/>
                <a:gd name="T48" fmla="*/ 34 h 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34">
                  <a:moveTo>
                    <a:pt x="28" y="13"/>
                  </a:moveTo>
                  <a:cubicBezTo>
                    <a:pt x="28" y="6"/>
                    <a:pt x="22" y="0"/>
                    <a:pt x="14" y="0"/>
                  </a:cubicBezTo>
                  <a:cubicBezTo>
                    <a:pt x="6" y="0"/>
                    <a:pt x="0" y="6"/>
                    <a:pt x="0" y="13"/>
                  </a:cubicBezTo>
                  <a:cubicBezTo>
                    <a:pt x="0" y="15"/>
                    <a:pt x="0" y="17"/>
                    <a:pt x="1" y="18"/>
                  </a:cubicBezTo>
                  <a:cubicBezTo>
                    <a:pt x="1" y="18"/>
                    <a:pt x="1" y="18"/>
                    <a:pt x="1" y="18"/>
                  </a:cubicBezTo>
                  <a:cubicBezTo>
                    <a:pt x="1" y="19"/>
                    <a:pt x="2" y="20"/>
                    <a:pt x="3" y="21"/>
                  </a:cubicBezTo>
                  <a:cubicBezTo>
                    <a:pt x="5" y="24"/>
                    <a:pt x="7" y="31"/>
                    <a:pt x="7" y="33"/>
                  </a:cubicBezTo>
                  <a:cubicBezTo>
                    <a:pt x="7" y="34"/>
                    <a:pt x="8" y="34"/>
                    <a:pt x="9" y="34"/>
                  </a:cubicBezTo>
                  <a:cubicBezTo>
                    <a:pt x="19" y="34"/>
                    <a:pt x="19" y="34"/>
                    <a:pt x="19" y="34"/>
                  </a:cubicBezTo>
                  <a:cubicBezTo>
                    <a:pt x="20" y="34"/>
                    <a:pt x="21" y="34"/>
                    <a:pt x="21" y="33"/>
                  </a:cubicBezTo>
                  <a:cubicBezTo>
                    <a:pt x="21" y="31"/>
                    <a:pt x="23" y="24"/>
                    <a:pt x="26" y="21"/>
                  </a:cubicBezTo>
                  <a:cubicBezTo>
                    <a:pt x="26" y="20"/>
                    <a:pt x="27" y="19"/>
                    <a:pt x="27" y="18"/>
                  </a:cubicBezTo>
                  <a:cubicBezTo>
                    <a:pt x="27" y="18"/>
                    <a:pt x="27" y="18"/>
                    <a:pt x="27" y="18"/>
                  </a:cubicBezTo>
                  <a:cubicBezTo>
                    <a:pt x="27" y="18"/>
                    <a:pt x="27" y="18"/>
                    <a:pt x="27" y="18"/>
                  </a:cubicBezTo>
                  <a:cubicBezTo>
                    <a:pt x="28" y="17"/>
                    <a:pt x="28" y="15"/>
                    <a:pt x="28" y="13"/>
                  </a:cubicBez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20" name="Freeform 21"/>
            <p:cNvSpPr>
              <a:spLocks noChangeArrowheads="1"/>
            </p:cNvSpPr>
            <p:nvPr/>
          </p:nvSpPr>
          <p:spPr bwMode="auto">
            <a:xfrm>
              <a:off x="4680831" y="2883693"/>
              <a:ext cx="174625" cy="36513"/>
            </a:xfrm>
            <a:custGeom>
              <a:avLst/>
              <a:gdLst>
                <a:gd name="T0" fmla="*/ 14 w 14"/>
                <a:gd name="T1" fmla="*/ 2 h 3"/>
                <a:gd name="T2" fmla="*/ 12 w 14"/>
                <a:gd name="T3" fmla="*/ 0 h 3"/>
                <a:gd name="T4" fmla="*/ 2 w 14"/>
                <a:gd name="T5" fmla="*/ 0 h 3"/>
                <a:gd name="T6" fmla="*/ 0 w 14"/>
                <a:gd name="T7" fmla="*/ 2 h 3"/>
                <a:gd name="T8" fmla="*/ 0 w 14"/>
                <a:gd name="T9" fmla="*/ 2 h 3"/>
                <a:gd name="T10" fmla="*/ 2 w 14"/>
                <a:gd name="T11" fmla="*/ 3 h 3"/>
                <a:gd name="T12" fmla="*/ 12 w 14"/>
                <a:gd name="T13" fmla="*/ 3 h 3"/>
                <a:gd name="T14" fmla="*/ 14 w 14"/>
                <a:gd name="T15" fmla="*/ 2 h 3"/>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3"/>
                <a:gd name="T26" fmla="*/ 14 w 1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3">
                  <a:moveTo>
                    <a:pt x="14" y="2"/>
                  </a:moveTo>
                  <a:cubicBezTo>
                    <a:pt x="14" y="1"/>
                    <a:pt x="13" y="0"/>
                    <a:pt x="12" y="0"/>
                  </a:cubicBezTo>
                  <a:cubicBezTo>
                    <a:pt x="2" y="0"/>
                    <a:pt x="2" y="0"/>
                    <a:pt x="2" y="0"/>
                  </a:cubicBezTo>
                  <a:cubicBezTo>
                    <a:pt x="1" y="0"/>
                    <a:pt x="0" y="1"/>
                    <a:pt x="0" y="2"/>
                  </a:cubicBezTo>
                  <a:cubicBezTo>
                    <a:pt x="0" y="2"/>
                    <a:pt x="0" y="2"/>
                    <a:pt x="0" y="2"/>
                  </a:cubicBezTo>
                  <a:cubicBezTo>
                    <a:pt x="0" y="2"/>
                    <a:pt x="1" y="3"/>
                    <a:pt x="2" y="3"/>
                  </a:cubicBezTo>
                  <a:cubicBezTo>
                    <a:pt x="12" y="3"/>
                    <a:pt x="12" y="3"/>
                    <a:pt x="12" y="3"/>
                  </a:cubicBezTo>
                  <a:cubicBezTo>
                    <a:pt x="13" y="3"/>
                    <a:pt x="14" y="2"/>
                    <a:pt x="14" y="2"/>
                  </a:cubicBez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21" name="Freeform 22"/>
            <p:cNvSpPr>
              <a:spLocks noChangeArrowheads="1"/>
            </p:cNvSpPr>
            <p:nvPr/>
          </p:nvSpPr>
          <p:spPr bwMode="auto">
            <a:xfrm>
              <a:off x="4680831" y="2945606"/>
              <a:ext cx="174625" cy="25400"/>
            </a:xfrm>
            <a:custGeom>
              <a:avLst/>
              <a:gdLst>
                <a:gd name="T0" fmla="*/ 14 w 14"/>
                <a:gd name="T1" fmla="*/ 1 h 2"/>
                <a:gd name="T2" fmla="*/ 12 w 14"/>
                <a:gd name="T3" fmla="*/ 0 h 2"/>
                <a:gd name="T4" fmla="*/ 2 w 14"/>
                <a:gd name="T5" fmla="*/ 0 h 2"/>
                <a:gd name="T6" fmla="*/ 0 w 14"/>
                <a:gd name="T7" fmla="*/ 1 h 2"/>
                <a:gd name="T8" fmla="*/ 0 w 14"/>
                <a:gd name="T9" fmla="*/ 1 h 2"/>
                <a:gd name="T10" fmla="*/ 2 w 14"/>
                <a:gd name="T11" fmla="*/ 2 h 2"/>
                <a:gd name="T12" fmla="*/ 12 w 14"/>
                <a:gd name="T13" fmla="*/ 2 h 2"/>
                <a:gd name="T14" fmla="*/ 14 w 14"/>
                <a:gd name="T15" fmla="*/ 1 h 2"/>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2"/>
                <a:gd name="T26" fmla="*/ 14 w 14"/>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2">
                  <a:moveTo>
                    <a:pt x="14" y="1"/>
                  </a:moveTo>
                  <a:cubicBezTo>
                    <a:pt x="14" y="0"/>
                    <a:pt x="13" y="0"/>
                    <a:pt x="12" y="0"/>
                  </a:cubicBezTo>
                  <a:cubicBezTo>
                    <a:pt x="2" y="0"/>
                    <a:pt x="2" y="0"/>
                    <a:pt x="2" y="0"/>
                  </a:cubicBezTo>
                  <a:cubicBezTo>
                    <a:pt x="1" y="0"/>
                    <a:pt x="0" y="0"/>
                    <a:pt x="0" y="1"/>
                  </a:cubicBezTo>
                  <a:cubicBezTo>
                    <a:pt x="0" y="1"/>
                    <a:pt x="0" y="1"/>
                    <a:pt x="0" y="1"/>
                  </a:cubicBezTo>
                  <a:cubicBezTo>
                    <a:pt x="0" y="2"/>
                    <a:pt x="1" y="2"/>
                    <a:pt x="2" y="2"/>
                  </a:cubicBezTo>
                  <a:cubicBezTo>
                    <a:pt x="12" y="2"/>
                    <a:pt x="12" y="2"/>
                    <a:pt x="12" y="2"/>
                  </a:cubicBezTo>
                  <a:cubicBezTo>
                    <a:pt x="13" y="2"/>
                    <a:pt x="14" y="2"/>
                    <a:pt x="14" y="1"/>
                  </a:cubicBez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22" name="Freeform 23"/>
            <p:cNvSpPr>
              <a:spLocks noChangeArrowheads="1"/>
            </p:cNvSpPr>
            <p:nvPr/>
          </p:nvSpPr>
          <p:spPr bwMode="auto">
            <a:xfrm>
              <a:off x="4717343" y="2994818"/>
              <a:ext cx="100013" cy="25400"/>
            </a:xfrm>
            <a:custGeom>
              <a:avLst/>
              <a:gdLst>
                <a:gd name="T0" fmla="*/ 8 w 8"/>
                <a:gd name="T1" fmla="*/ 1 h 2"/>
                <a:gd name="T2" fmla="*/ 6 w 8"/>
                <a:gd name="T3" fmla="*/ 2 h 2"/>
                <a:gd name="T4" fmla="*/ 2 w 8"/>
                <a:gd name="T5" fmla="*/ 2 h 2"/>
                <a:gd name="T6" fmla="*/ 0 w 8"/>
                <a:gd name="T7" fmla="*/ 1 h 2"/>
                <a:gd name="T8" fmla="*/ 0 w 8"/>
                <a:gd name="T9" fmla="*/ 1 h 2"/>
                <a:gd name="T10" fmla="*/ 2 w 8"/>
                <a:gd name="T11" fmla="*/ 0 h 2"/>
                <a:gd name="T12" fmla="*/ 6 w 8"/>
                <a:gd name="T13" fmla="*/ 0 h 2"/>
                <a:gd name="T14" fmla="*/ 8 w 8"/>
                <a:gd name="T15" fmla="*/ 1 h 2"/>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2"/>
                <a:gd name="T26" fmla="*/ 8 w 8"/>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2">
                  <a:moveTo>
                    <a:pt x="8" y="1"/>
                  </a:moveTo>
                  <a:cubicBezTo>
                    <a:pt x="8" y="2"/>
                    <a:pt x="7" y="2"/>
                    <a:pt x="6" y="2"/>
                  </a:cubicBezTo>
                  <a:cubicBezTo>
                    <a:pt x="2" y="2"/>
                    <a:pt x="2" y="2"/>
                    <a:pt x="2" y="2"/>
                  </a:cubicBezTo>
                  <a:cubicBezTo>
                    <a:pt x="1" y="2"/>
                    <a:pt x="0" y="2"/>
                    <a:pt x="0" y="1"/>
                  </a:cubicBezTo>
                  <a:cubicBezTo>
                    <a:pt x="0" y="1"/>
                    <a:pt x="0" y="1"/>
                    <a:pt x="0" y="1"/>
                  </a:cubicBezTo>
                  <a:cubicBezTo>
                    <a:pt x="0" y="0"/>
                    <a:pt x="1" y="0"/>
                    <a:pt x="2" y="0"/>
                  </a:cubicBezTo>
                  <a:cubicBezTo>
                    <a:pt x="6" y="0"/>
                    <a:pt x="6" y="0"/>
                    <a:pt x="6" y="0"/>
                  </a:cubicBezTo>
                  <a:cubicBezTo>
                    <a:pt x="7" y="0"/>
                    <a:pt x="8" y="0"/>
                    <a:pt x="8" y="1"/>
                  </a:cubicBez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23" name="Freeform 24"/>
            <p:cNvSpPr>
              <a:spLocks noEditPoints="1" noChangeArrowheads="1"/>
            </p:cNvSpPr>
            <p:nvPr/>
          </p:nvSpPr>
          <p:spPr bwMode="auto">
            <a:xfrm>
              <a:off x="4144256" y="2048668"/>
              <a:ext cx="1246187" cy="1258888"/>
            </a:xfrm>
            <a:custGeom>
              <a:avLst/>
              <a:gdLst>
                <a:gd name="T0" fmla="*/ 50 w 100"/>
                <a:gd name="T1" fmla="*/ 101 h 101"/>
                <a:gd name="T2" fmla="*/ 0 w 100"/>
                <a:gd name="T3" fmla="*/ 50 h 101"/>
                <a:gd name="T4" fmla="*/ 50 w 100"/>
                <a:gd name="T5" fmla="*/ 0 h 101"/>
                <a:gd name="T6" fmla="*/ 100 w 100"/>
                <a:gd name="T7" fmla="*/ 50 h 101"/>
                <a:gd name="T8" fmla="*/ 50 w 100"/>
                <a:gd name="T9" fmla="*/ 101 h 101"/>
                <a:gd name="T10" fmla="*/ 50 w 100"/>
                <a:gd name="T11" fmla="*/ 3 h 101"/>
                <a:gd name="T12" fmla="*/ 2 w 100"/>
                <a:gd name="T13" fmla="*/ 50 h 101"/>
                <a:gd name="T14" fmla="*/ 50 w 100"/>
                <a:gd name="T15" fmla="*/ 98 h 101"/>
                <a:gd name="T16" fmla="*/ 98 w 100"/>
                <a:gd name="T17" fmla="*/ 50 h 101"/>
                <a:gd name="T18" fmla="*/ 50 w 100"/>
                <a:gd name="T19" fmla="*/ 3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0"/>
                <a:gd name="T31" fmla="*/ 0 h 101"/>
                <a:gd name="T32" fmla="*/ 100 w 100"/>
                <a:gd name="T33" fmla="*/ 101 h 1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0" h="101">
                  <a:moveTo>
                    <a:pt x="50" y="101"/>
                  </a:moveTo>
                  <a:cubicBezTo>
                    <a:pt x="22" y="101"/>
                    <a:pt x="0" y="78"/>
                    <a:pt x="0" y="50"/>
                  </a:cubicBezTo>
                  <a:cubicBezTo>
                    <a:pt x="0" y="23"/>
                    <a:pt x="22" y="0"/>
                    <a:pt x="50" y="0"/>
                  </a:cubicBezTo>
                  <a:cubicBezTo>
                    <a:pt x="78" y="0"/>
                    <a:pt x="100" y="23"/>
                    <a:pt x="100" y="50"/>
                  </a:cubicBezTo>
                  <a:cubicBezTo>
                    <a:pt x="100" y="78"/>
                    <a:pt x="78" y="101"/>
                    <a:pt x="50" y="101"/>
                  </a:cubicBezTo>
                  <a:close/>
                  <a:moveTo>
                    <a:pt x="50" y="3"/>
                  </a:moveTo>
                  <a:cubicBezTo>
                    <a:pt x="24" y="3"/>
                    <a:pt x="2" y="24"/>
                    <a:pt x="2" y="50"/>
                  </a:cubicBezTo>
                  <a:cubicBezTo>
                    <a:pt x="2" y="77"/>
                    <a:pt x="24" y="98"/>
                    <a:pt x="50" y="98"/>
                  </a:cubicBezTo>
                  <a:cubicBezTo>
                    <a:pt x="76" y="98"/>
                    <a:pt x="98" y="77"/>
                    <a:pt x="98" y="50"/>
                  </a:cubicBezTo>
                  <a:cubicBezTo>
                    <a:pt x="98" y="24"/>
                    <a:pt x="76" y="3"/>
                    <a:pt x="50" y="3"/>
                  </a:cubicBez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grpSp>
      <p:sp>
        <p:nvSpPr>
          <p:cNvPr id="24" name="Freeform 25"/>
          <p:cNvSpPr>
            <a:spLocks noEditPoints="1" noChangeArrowheads="1"/>
          </p:cNvSpPr>
          <p:nvPr/>
        </p:nvSpPr>
        <p:spPr bwMode="auto">
          <a:xfrm>
            <a:off x="6798556" y="1326356"/>
            <a:ext cx="647700" cy="647700"/>
          </a:xfrm>
          <a:custGeom>
            <a:avLst/>
            <a:gdLst>
              <a:gd name="T0" fmla="*/ 26 w 52"/>
              <a:gd name="T1" fmla="*/ 52 h 52"/>
              <a:gd name="T2" fmla="*/ 0 w 52"/>
              <a:gd name="T3" fmla="*/ 26 h 52"/>
              <a:gd name="T4" fmla="*/ 26 w 52"/>
              <a:gd name="T5" fmla="*/ 0 h 52"/>
              <a:gd name="T6" fmla="*/ 52 w 52"/>
              <a:gd name="T7" fmla="*/ 26 h 52"/>
              <a:gd name="T8" fmla="*/ 26 w 52"/>
              <a:gd name="T9" fmla="*/ 52 h 52"/>
              <a:gd name="T10" fmla="*/ 26 w 52"/>
              <a:gd name="T11" fmla="*/ 1 h 52"/>
              <a:gd name="T12" fmla="*/ 2 w 52"/>
              <a:gd name="T13" fmla="*/ 26 h 52"/>
              <a:gd name="T14" fmla="*/ 26 w 52"/>
              <a:gd name="T15" fmla="*/ 50 h 52"/>
              <a:gd name="T16" fmla="*/ 51 w 52"/>
              <a:gd name="T17" fmla="*/ 26 h 52"/>
              <a:gd name="T18" fmla="*/ 26 w 52"/>
              <a:gd name="T19" fmla="*/ 1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52"/>
              <a:gd name="T32" fmla="*/ 52 w 52"/>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52">
                <a:moveTo>
                  <a:pt x="26" y="52"/>
                </a:moveTo>
                <a:cubicBezTo>
                  <a:pt x="12" y="52"/>
                  <a:pt x="0" y="40"/>
                  <a:pt x="0" y="26"/>
                </a:cubicBezTo>
                <a:cubicBezTo>
                  <a:pt x="0" y="11"/>
                  <a:pt x="12" y="0"/>
                  <a:pt x="26" y="0"/>
                </a:cubicBezTo>
                <a:cubicBezTo>
                  <a:pt x="41" y="0"/>
                  <a:pt x="52" y="11"/>
                  <a:pt x="52" y="26"/>
                </a:cubicBezTo>
                <a:cubicBezTo>
                  <a:pt x="52" y="40"/>
                  <a:pt x="41" y="52"/>
                  <a:pt x="26" y="52"/>
                </a:cubicBezTo>
                <a:close/>
                <a:moveTo>
                  <a:pt x="26" y="1"/>
                </a:moveTo>
                <a:cubicBezTo>
                  <a:pt x="13" y="1"/>
                  <a:pt x="2" y="12"/>
                  <a:pt x="2" y="26"/>
                </a:cubicBezTo>
                <a:cubicBezTo>
                  <a:pt x="2" y="39"/>
                  <a:pt x="13" y="50"/>
                  <a:pt x="26" y="50"/>
                </a:cubicBezTo>
                <a:cubicBezTo>
                  <a:pt x="40" y="50"/>
                  <a:pt x="51" y="39"/>
                  <a:pt x="51" y="26"/>
                </a:cubicBezTo>
                <a:cubicBezTo>
                  <a:pt x="51" y="12"/>
                  <a:pt x="40" y="1"/>
                  <a:pt x="26" y="1"/>
                </a:cubicBezTo>
                <a:close/>
              </a:path>
            </a:pathLst>
          </a:cu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25" name="Freeform 26"/>
          <p:cNvSpPr>
            <a:spLocks noEditPoints="1" noChangeArrowheads="1"/>
          </p:cNvSpPr>
          <p:nvPr/>
        </p:nvSpPr>
        <p:spPr bwMode="auto">
          <a:xfrm>
            <a:off x="6747756" y="2659856"/>
            <a:ext cx="549275" cy="547687"/>
          </a:xfrm>
          <a:custGeom>
            <a:avLst/>
            <a:gdLst>
              <a:gd name="T0" fmla="*/ 22 w 44"/>
              <a:gd name="T1" fmla="*/ 44 h 44"/>
              <a:gd name="T2" fmla="*/ 0 w 44"/>
              <a:gd name="T3" fmla="*/ 22 h 44"/>
              <a:gd name="T4" fmla="*/ 22 w 44"/>
              <a:gd name="T5" fmla="*/ 0 h 44"/>
              <a:gd name="T6" fmla="*/ 44 w 44"/>
              <a:gd name="T7" fmla="*/ 22 h 44"/>
              <a:gd name="T8" fmla="*/ 22 w 44"/>
              <a:gd name="T9" fmla="*/ 44 h 44"/>
              <a:gd name="T10" fmla="*/ 22 w 44"/>
              <a:gd name="T11" fmla="*/ 2 h 44"/>
              <a:gd name="T12" fmla="*/ 2 w 44"/>
              <a:gd name="T13" fmla="*/ 22 h 44"/>
              <a:gd name="T14" fmla="*/ 22 w 44"/>
              <a:gd name="T15" fmla="*/ 42 h 44"/>
              <a:gd name="T16" fmla="*/ 42 w 44"/>
              <a:gd name="T17" fmla="*/ 22 h 44"/>
              <a:gd name="T18" fmla="*/ 22 w 44"/>
              <a:gd name="T19" fmla="*/ 2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4"/>
              <a:gd name="T32" fmla="*/ 44 w 4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4">
                <a:moveTo>
                  <a:pt x="22" y="44"/>
                </a:moveTo>
                <a:cubicBezTo>
                  <a:pt x="10" y="44"/>
                  <a:pt x="0" y="34"/>
                  <a:pt x="0" y="22"/>
                </a:cubicBezTo>
                <a:cubicBezTo>
                  <a:pt x="0" y="10"/>
                  <a:pt x="10" y="0"/>
                  <a:pt x="22" y="0"/>
                </a:cubicBezTo>
                <a:cubicBezTo>
                  <a:pt x="34" y="0"/>
                  <a:pt x="44" y="10"/>
                  <a:pt x="44" y="22"/>
                </a:cubicBezTo>
                <a:cubicBezTo>
                  <a:pt x="44" y="34"/>
                  <a:pt x="34" y="44"/>
                  <a:pt x="22" y="44"/>
                </a:cubicBezTo>
                <a:close/>
                <a:moveTo>
                  <a:pt x="22" y="2"/>
                </a:moveTo>
                <a:cubicBezTo>
                  <a:pt x="11" y="2"/>
                  <a:pt x="2" y="11"/>
                  <a:pt x="2" y="22"/>
                </a:cubicBezTo>
                <a:cubicBezTo>
                  <a:pt x="2" y="33"/>
                  <a:pt x="11" y="42"/>
                  <a:pt x="22" y="42"/>
                </a:cubicBezTo>
                <a:cubicBezTo>
                  <a:pt x="33" y="42"/>
                  <a:pt x="42" y="33"/>
                  <a:pt x="42" y="22"/>
                </a:cubicBezTo>
                <a:cubicBezTo>
                  <a:pt x="42" y="11"/>
                  <a:pt x="33" y="2"/>
                  <a:pt x="22" y="2"/>
                </a:cubicBezTo>
                <a:close/>
              </a:path>
            </a:pathLst>
          </a:custGeom>
          <a:solidFill>
            <a:schemeClr val="accent4"/>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26" name="Freeform 27"/>
          <p:cNvSpPr>
            <a:spLocks noEditPoints="1" noChangeArrowheads="1"/>
          </p:cNvSpPr>
          <p:nvPr/>
        </p:nvSpPr>
        <p:spPr bwMode="auto">
          <a:xfrm>
            <a:off x="5788906" y="3356768"/>
            <a:ext cx="847725" cy="846138"/>
          </a:xfrm>
          <a:custGeom>
            <a:avLst/>
            <a:gdLst>
              <a:gd name="T0" fmla="*/ 34 w 68"/>
              <a:gd name="T1" fmla="*/ 68 h 68"/>
              <a:gd name="T2" fmla="*/ 0 w 68"/>
              <a:gd name="T3" fmla="*/ 34 h 68"/>
              <a:gd name="T4" fmla="*/ 34 w 68"/>
              <a:gd name="T5" fmla="*/ 0 h 68"/>
              <a:gd name="T6" fmla="*/ 68 w 68"/>
              <a:gd name="T7" fmla="*/ 34 h 68"/>
              <a:gd name="T8" fmla="*/ 34 w 68"/>
              <a:gd name="T9" fmla="*/ 68 h 68"/>
              <a:gd name="T10" fmla="*/ 34 w 68"/>
              <a:gd name="T11" fmla="*/ 3 h 68"/>
              <a:gd name="T12" fmla="*/ 2 w 68"/>
              <a:gd name="T13" fmla="*/ 34 h 68"/>
              <a:gd name="T14" fmla="*/ 34 w 68"/>
              <a:gd name="T15" fmla="*/ 66 h 68"/>
              <a:gd name="T16" fmla="*/ 65 w 68"/>
              <a:gd name="T17" fmla="*/ 34 h 68"/>
              <a:gd name="T18" fmla="*/ 34 w 68"/>
              <a:gd name="T19" fmla="*/ 3 h 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
              <a:gd name="T31" fmla="*/ 0 h 68"/>
              <a:gd name="T32" fmla="*/ 68 w 68"/>
              <a:gd name="T33" fmla="*/ 68 h 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 h="68">
                <a:moveTo>
                  <a:pt x="34" y="68"/>
                </a:moveTo>
                <a:cubicBezTo>
                  <a:pt x="15" y="68"/>
                  <a:pt x="0" y="53"/>
                  <a:pt x="0" y="34"/>
                </a:cubicBezTo>
                <a:cubicBezTo>
                  <a:pt x="0" y="16"/>
                  <a:pt x="15" y="0"/>
                  <a:pt x="34" y="0"/>
                </a:cubicBezTo>
                <a:cubicBezTo>
                  <a:pt x="53" y="0"/>
                  <a:pt x="68" y="16"/>
                  <a:pt x="68" y="34"/>
                </a:cubicBezTo>
                <a:cubicBezTo>
                  <a:pt x="68" y="53"/>
                  <a:pt x="53" y="68"/>
                  <a:pt x="34" y="68"/>
                </a:cubicBezTo>
                <a:close/>
                <a:moveTo>
                  <a:pt x="34" y="3"/>
                </a:moveTo>
                <a:cubicBezTo>
                  <a:pt x="17" y="3"/>
                  <a:pt x="2" y="17"/>
                  <a:pt x="2" y="34"/>
                </a:cubicBezTo>
                <a:cubicBezTo>
                  <a:pt x="2" y="52"/>
                  <a:pt x="17" y="66"/>
                  <a:pt x="34" y="66"/>
                </a:cubicBezTo>
                <a:cubicBezTo>
                  <a:pt x="51" y="66"/>
                  <a:pt x="65" y="52"/>
                  <a:pt x="65" y="34"/>
                </a:cubicBezTo>
                <a:cubicBezTo>
                  <a:pt x="65" y="17"/>
                  <a:pt x="51" y="3"/>
                  <a:pt x="34" y="3"/>
                </a:cubicBezTo>
                <a:close/>
              </a:path>
            </a:pathLst>
          </a:custGeom>
          <a:solidFill>
            <a:schemeClr val="accent3"/>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27" name="Freeform 28"/>
          <p:cNvSpPr>
            <a:spLocks noEditPoints="1" noChangeArrowheads="1"/>
          </p:cNvSpPr>
          <p:nvPr/>
        </p:nvSpPr>
        <p:spPr bwMode="auto">
          <a:xfrm>
            <a:off x="2046375" y="2533367"/>
            <a:ext cx="935038" cy="935038"/>
          </a:xfrm>
          <a:custGeom>
            <a:avLst/>
            <a:gdLst>
              <a:gd name="T0" fmla="*/ 37 w 75"/>
              <a:gd name="T1" fmla="*/ 75 h 75"/>
              <a:gd name="T2" fmla="*/ 0 w 75"/>
              <a:gd name="T3" fmla="*/ 38 h 75"/>
              <a:gd name="T4" fmla="*/ 37 w 75"/>
              <a:gd name="T5" fmla="*/ 0 h 75"/>
              <a:gd name="T6" fmla="*/ 75 w 75"/>
              <a:gd name="T7" fmla="*/ 38 h 75"/>
              <a:gd name="T8" fmla="*/ 37 w 75"/>
              <a:gd name="T9" fmla="*/ 75 h 75"/>
              <a:gd name="T10" fmla="*/ 37 w 75"/>
              <a:gd name="T11" fmla="*/ 3 h 75"/>
              <a:gd name="T12" fmla="*/ 2 w 75"/>
              <a:gd name="T13" fmla="*/ 38 h 75"/>
              <a:gd name="T14" fmla="*/ 37 w 75"/>
              <a:gd name="T15" fmla="*/ 73 h 75"/>
              <a:gd name="T16" fmla="*/ 72 w 75"/>
              <a:gd name="T17" fmla="*/ 38 h 75"/>
              <a:gd name="T18" fmla="*/ 37 w 75"/>
              <a:gd name="T19" fmla="*/ 3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75"/>
              <a:gd name="T32" fmla="*/ 75 w 75"/>
              <a:gd name="T33" fmla="*/ 75 h 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75">
                <a:moveTo>
                  <a:pt x="37" y="75"/>
                </a:moveTo>
                <a:cubicBezTo>
                  <a:pt x="17" y="75"/>
                  <a:pt x="0" y="59"/>
                  <a:pt x="0" y="38"/>
                </a:cubicBezTo>
                <a:cubicBezTo>
                  <a:pt x="0" y="17"/>
                  <a:pt x="17" y="0"/>
                  <a:pt x="37" y="0"/>
                </a:cubicBezTo>
                <a:cubicBezTo>
                  <a:pt x="58" y="0"/>
                  <a:pt x="75" y="17"/>
                  <a:pt x="75" y="38"/>
                </a:cubicBezTo>
                <a:cubicBezTo>
                  <a:pt x="75" y="59"/>
                  <a:pt x="58" y="75"/>
                  <a:pt x="37" y="75"/>
                </a:cubicBezTo>
                <a:close/>
                <a:moveTo>
                  <a:pt x="37" y="3"/>
                </a:moveTo>
                <a:cubicBezTo>
                  <a:pt x="18" y="3"/>
                  <a:pt x="2" y="18"/>
                  <a:pt x="2" y="38"/>
                </a:cubicBezTo>
                <a:cubicBezTo>
                  <a:pt x="2" y="57"/>
                  <a:pt x="18" y="73"/>
                  <a:pt x="37" y="73"/>
                </a:cubicBezTo>
                <a:cubicBezTo>
                  <a:pt x="57" y="73"/>
                  <a:pt x="72" y="57"/>
                  <a:pt x="72" y="38"/>
                </a:cubicBezTo>
                <a:cubicBezTo>
                  <a:pt x="72" y="18"/>
                  <a:pt x="57" y="3"/>
                  <a:pt x="37" y="3"/>
                </a:cubicBezTo>
                <a:close/>
              </a:path>
            </a:pathLst>
          </a:cu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28" name="Freeform 29"/>
          <p:cNvSpPr>
            <a:spLocks noEditPoints="1" noChangeArrowheads="1"/>
          </p:cNvSpPr>
          <p:nvPr/>
        </p:nvSpPr>
        <p:spPr bwMode="auto">
          <a:xfrm>
            <a:off x="1519626" y="2375854"/>
            <a:ext cx="398463" cy="385763"/>
          </a:xfrm>
          <a:custGeom>
            <a:avLst/>
            <a:gdLst>
              <a:gd name="T0" fmla="*/ 16 w 32"/>
              <a:gd name="T1" fmla="*/ 31 h 31"/>
              <a:gd name="T2" fmla="*/ 6 w 32"/>
              <a:gd name="T3" fmla="*/ 27 h 31"/>
              <a:gd name="T4" fmla="*/ 1 w 32"/>
              <a:gd name="T5" fmla="*/ 16 h 31"/>
              <a:gd name="T6" fmla="*/ 4 w 32"/>
              <a:gd name="T7" fmla="*/ 5 h 31"/>
              <a:gd name="T8" fmla="*/ 16 w 32"/>
              <a:gd name="T9" fmla="*/ 0 h 31"/>
              <a:gd name="T10" fmla="*/ 26 w 32"/>
              <a:gd name="T11" fmla="*/ 3 h 31"/>
              <a:gd name="T12" fmla="*/ 32 w 32"/>
              <a:gd name="T13" fmla="*/ 14 h 31"/>
              <a:gd name="T14" fmla="*/ 28 w 32"/>
              <a:gd name="T15" fmla="*/ 25 h 31"/>
              <a:gd name="T16" fmla="*/ 16 w 32"/>
              <a:gd name="T17" fmla="*/ 31 h 31"/>
              <a:gd name="T18" fmla="*/ 16 w 32"/>
              <a:gd name="T19" fmla="*/ 1 h 31"/>
              <a:gd name="T20" fmla="*/ 6 w 32"/>
              <a:gd name="T21" fmla="*/ 6 h 31"/>
              <a:gd name="T22" fmla="*/ 2 w 32"/>
              <a:gd name="T23" fmla="*/ 16 h 31"/>
              <a:gd name="T24" fmla="*/ 7 w 32"/>
              <a:gd name="T25" fmla="*/ 26 h 31"/>
              <a:gd name="T26" fmla="*/ 16 w 32"/>
              <a:gd name="T27" fmla="*/ 29 h 31"/>
              <a:gd name="T28" fmla="*/ 27 w 32"/>
              <a:gd name="T29" fmla="*/ 24 h 31"/>
              <a:gd name="T30" fmla="*/ 30 w 32"/>
              <a:gd name="T31" fmla="*/ 14 h 31"/>
              <a:gd name="T32" fmla="*/ 25 w 32"/>
              <a:gd name="T33" fmla="*/ 5 h 31"/>
              <a:gd name="T34" fmla="*/ 16 w 32"/>
              <a:gd name="T35" fmla="*/ 1 h 3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
              <a:gd name="T55" fmla="*/ 0 h 31"/>
              <a:gd name="T56" fmla="*/ 32 w 32"/>
              <a:gd name="T57" fmla="*/ 31 h 3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 h="31">
                <a:moveTo>
                  <a:pt x="16" y="31"/>
                </a:moveTo>
                <a:cubicBezTo>
                  <a:pt x="13" y="31"/>
                  <a:pt x="9" y="29"/>
                  <a:pt x="6" y="27"/>
                </a:cubicBezTo>
                <a:cubicBezTo>
                  <a:pt x="3" y="24"/>
                  <a:pt x="1" y="21"/>
                  <a:pt x="1" y="16"/>
                </a:cubicBezTo>
                <a:cubicBezTo>
                  <a:pt x="0" y="12"/>
                  <a:pt x="2" y="8"/>
                  <a:pt x="4" y="5"/>
                </a:cubicBezTo>
                <a:cubicBezTo>
                  <a:pt x="7" y="2"/>
                  <a:pt x="12" y="0"/>
                  <a:pt x="16" y="0"/>
                </a:cubicBezTo>
                <a:cubicBezTo>
                  <a:pt x="20" y="0"/>
                  <a:pt x="23" y="1"/>
                  <a:pt x="26" y="3"/>
                </a:cubicBezTo>
                <a:cubicBezTo>
                  <a:pt x="29" y="6"/>
                  <a:pt x="31" y="10"/>
                  <a:pt x="32" y="14"/>
                </a:cubicBezTo>
                <a:cubicBezTo>
                  <a:pt x="32" y="18"/>
                  <a:pt x="31" y="22"/>
                  <a:pt x="28" y="25"/>
                </a:cubicBezTo>
                <a:cubicBezTo>
                  <a:pt x="25" y="29"/>
                  <a:pt x="21" y="31"/>
                  <a:pt x="16" y="31"/>
                </a:cubicBezTo>
                <a:close/>
                <a:moveTo>
                  <a:pt x="16" y="1"/>
                </a:moveTo>
                <a:cubicBezTo>
                  <a:pt x="12" y="1"/>
                  <a:pt x="8" y="3"/>
                  <a:pt x="6" y="6"/>
                </a:cubicBezTo>
                <a:cubicBezTo>
                  <a:pt x="3" y="9"/>
                  <a:pt x="2" y="13"/>
                  <a:pt x="2" y="16"/>
                </a:cubicBezTo>
                <a:cubicBezTo>
                  <a:pt x="3" y="20"/>
                  <a:pt x="4" y="23"/>
                  <a:pt x="7" y="26"/>
                </a:cubicBezTo>
                <a:cubicBezTo>
                  <a:pt x="10" y="28"/>
                  <a:pt x="13" y="29"/>
                  <a:pt x="16" y="29"/>
                </a:cubicBezTo>
                <a:cubicBezTo>
                  <a:pt x="20" y="29"/>
                  <a:pt x="24" y="27"/>
                  <a:pt x="27" y="24"/>
                </a:cubicBezTo>
                <a:cubicBezTo>
                  <a:pt x="29" y="21"/>
                  <a:pt x="30" y="18"/>
                  <a:pt x="30" y="14"/>
                </a:cubicBezTo>
                <a:cubicBezTo>
                  <a:pt x="30" y="10"/>
                  <a:pt x="28" y="7"/>
                  <a:pt x="25" y="5"/>
                </a:cubicBezTo>
                <a:cubicBezTo>
                  <a:pt x="23" y="2"/>
                  <a:pt x="20" y="1"/>
                  <a:pt x="16" y="1"/>
                </a:cubicBez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29" name="Freeform 30"/>
          <p:cNvSpPr>
            <a:spLocks noEditPoints="1" noChangeArrowheads="1"/>
          </p:cNvSpPr>
          <p:nvPr/>
        </p:nvSpPr>
        <p:spPr bwMode="auto">
          <a:xfrm>
            <a:off x="1902706" y="1277143"/>
            <a:ext cx="773112" cy="722313"/>
          </a:xfrm>
          <a:custGeom>
            <a:avLst/>
            <a:gdLst>
              <a:gd name="T0" fmla="*/ 33 w 62"/>
              <a:gd name="T1" fmla="*/ 58 h 58"/>
              <a:gd name="T2" fmla="*/ 14 w 62"/>
              <a:gd name="T3" fmla="*/ 51 h 58"/>
              <a:gd name="T4" fmla="*/ 11 w 62"/>
              <a:gd name="T5" fmla="*/ 10 h 58"/>
              <a:gd name="T6" fmla="*/ 33 w 62"/>
              <a:gd name="T7" fmla="*/ 0 h 58"/>
              <a:gd name="T8" fmla="*/ 51 w 62"/>
              <a:gd name="T9" fmla="*/ 7 h 58"/>
              <a:gd name="T10" fmla="*/ 61 w 62"/>
              <a:gd name="T11" fmla="*/ 26 h 58"/>
              <a:gd name="T12" fmla="*/ 55 w 62"/>
              <a:gd name="T13" fmla="*/ 47 h 58"/>
              <a:gd name="T14" fmla="*/ 33 w 62"/>
              <a:gd name="T15" fmla="*/ 58 h 58"/>
              <a:gd name="T16" fmla="*/ 33 w 62"/>
              <a:gd name="T17" fmla="*/ 2 h 58"/>
              <a:gd name="T18" fmla="*/ 12 w 62"/>
              <a:gd name="T19" fmla="*/ 11 h 58"/>
              <a:gd name="T20" fmla="*/ 15 w 62"/>
              <a:gd name="T21" fmla="*/ 50 h 58"/>
              <a:gd name="T22" fmla="*/ 33 w 62"/>
              <a:gd name="T23" fmla="*/ 56 h 58"/>
              <a:gd name="T24" fmla="*/ 53 w 62"/>
              <a:gd name="T25" fmla="*/ 46 h 58"/>
              <a:gd name="T26" fmla="*/ 60 w 62"/>
              <a:gd name="T27" fmla="*/ 26 h 58"/>
              <a:gd name="T28" fmla="*/ 50 w 62"/>
              <a:gd name="T29" fmla="*/ 8 h 58"/>
              <a:gd name="T30" fmla="*/ 33 w 62"/>
              <a:gd name="T31" fmla="*/ 2 h 5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
              <a:gd name="T49" fmla="*/ 0 h 58"/>
              <a:gd name="T50" fmla="*/ 62 w 62"/>
              <a:gd name="T51" fmla="*/ 58 h 5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 h="58">
                <a:moveTo>
                  <a:pt x="33" y="58"/>
                </a:moveTo>
                <a:cubicBezTo>
                  <a:pt x="26" y="58"/>
                  <a:pt x="19" y="55"/>
                  <a:pt x="14" y="51"/>
                </a:cubicBezTo>
                <a:cubicBezTo>
                  <a:pt x="2" y="41"/>
                  <a:pt x="0" y="22"/>
                  <a:pt x="11" y="10"/>
                </a:cubicBezTo>
                <a:cubicBezTo>
                  <a:pt x="16" y="4"/>
                  <a:pt x="24" y="0"/>
                  <a:pt x="33" y="0"/>
                </a:cubicBezTo>
                <a:cubicBezTo>
                  <a:pt x="39" y="0"/>
                  <a:pt x="46" y="2"/>
                  <a:pt x="51" y="7"/>
                </a:cubicBezTo>
                <a:cubicBezTo>
                  <a:pt x="57" y="12"/>
                  <a:pt x="61" y="19"/>
                  <a:pt x="61" y="26"/>
                </a:cubicBezTo>
                <a:cubicBezTo>
                  <a:pt x="62" y="34"/>
                  <a:pt x="60" y="41"/>
                  <a:pt x="55" y="47"/>
                </a:cubicBezTo>
                <a:cubicBezTo>
                  <a:pt x="49" y="54"/>
                  <a:pt x="41" y="58"/>
                  <a:pt x="33" y="58"/>
                </a:cubicBezTo>
                <a:close/>
                <a:moveTo>
                  <a:pt x="33" y="2"/>
                </a:moveTo>
                <a:cubicBezTo>
                  <a:pt x="25" y="2"/>
                  <a:pt x="17" y="5"/>
                  <a:pt x="12" y="11"/>
                </a:cubicBezTo>
                <a:cubicBezTo>
                  <a:pt x="2" y="23"/>
                  <a:pt x="4" y="40"/>
                  <a:pt x="15" y="50"/>
                </a:cubicBezTo>
                <a:cubicBezTo>
                  <a:pt x="20" y="54"/>
                  <a:pt x="26" y="56"/>
                  <a:pt x="33" y="56"/>
                </a:cubicBezTo>
                <a:cubicBezTo>
                  <a:pt x="41" y="56"/>
                  <a:pt x="48" y="52"/>
                  <a:pt x="53" y="46"/>
                </a:cubicBezTo>
                <a:cubicBezTo>
                  <a:pt x="58" y="41"/>
                  <a:pt x="60" y="34"/>
                  <a:pt x="60" y="26"/>
                </a:cubicBezTo>
                <a:cubicBezTo>
                  <a:pt x="59" y="19"/>
                  <a:pt x="56" y="13"/>
                  <a:pt x="50" y="8"/>
                </a:cubicBezTo>
                <a:cubicBezTo>
                  <a:pt x="45" y="4"/>
                  <a:pt x="39" y="2"/>
                  <a:pt x="33" y="2"/>
                </a:cubicBezTo>
                <a:close/>
              </a:path>
            </a:pathLst>
          </a:custGeom>
          <a:solidFill>
            <a:schemeClr val="accent3"/>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30" name="Freeform 31"/>
          <p:cNvSpPr>
            <a:spLocks noEditPoints="1" noChangeArrowheads="1"/>
          </p:cNvSpPr>
          <p:nvPr/>
        </p:nvSpPr>
        <p:spPr bwMode="auto">
          <a:xfrm>
            <a:off x="4318881" y="1326356"/>
            <a:ext cx="549275" cy="498475"/>
          </a:xfrm>
          <a:custGeom>
            <a:avLst/>
            <a:gdLst>
              <a:gd name="T0" fmla="*/ 22 w 44"/>
              <a:gd name="T1" fmla="*/ 40 h 40"/>
              <a:gd name="T2" fmla="*/ 9 w 44"/>
              <a:gd name="T3" fmla="*/ 36 h 40"/>
              <a:gd name="T4" fmla="*/ 7 w 44"/>
              <a:gd name="T5" fmla="*/ 7 h 40"/>
              <a:gd name="T6" fmla="*/ 22 w 44"/>
              <a:gd name="T7" fmla="*/ 0 h 40"/>
              <a:gd name="T8" fmla="*/ 35 w 44"/>
              <a:gd name="T9" fmla="*/ 5 h 40"/>
              <a:gd name="T10" fmla="*/ 37 w 44"/>
              <a:gd name="T11" fmla="*/ 33 h 40"/>
              <a:gd name="T12" fmla="*/ 22 w 44"/>
              <a:gd name="T13" fmla="*/ 40 h 40"/>
              <a:gd name="T14" fmla="*/ 22 w 44"/>
              <a:gd name="T15" fmla="*/ 3 h 40"/>
              <a:gd name="T16" fmla="*/ 9 w 44"/>
              <a:gd name="T17" fmla="*/ 9 h 40"/>
              <a:gd name="T18" fmla="*/ 11 w 44"/>
              <a:gd name="T19" fmla="*/ 34 h 40"/>
              <a:gd name="T20" fmla="*/ 22 w 44"/>
              <a:gd name="T21" fmla="*/ 38 h 40"/>
              <a:gd name="T22" fmla="*/ 35 w 44"/>
              <a:gd name="T23" fmla="*/ 32 h 40"/>
              <a:gd name="T24" fmla="*/ 33 w 44"/>
              <a:gd name="T25" fmla="*/ 7 h 40"/>
              <a:gd name="T26" fmla="*/ 22 w 44"/>
              <a:gd name="T27" fmla="*/ 3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40"/>
              <a:gd name="T44" fmla="*/ 44 w 44"/>
              <a:gd name="T45" fmla="*/ 40 h 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40">
                <a:moveTo>
                  <a:pt x="22" y="40"/>
                </a:moveTo>
                <a:cubicBezTo>
                  <a:pt x="17" y="40"/>
                  <a:pt x="13" y="39"/>
                  <a:pt x="9" y="36"/>
                </a:cubicBezTo>
                <a:cubicBezTo>
                  <a:pt x="1" y="28"/>
                  <a:pt x="0" y="16"/>
                  <a:pt x="7" y="7"/>
                </a:cubicBezTo>
                <a:cubicBezTo>
                  <a:pt x="10" y="3"/>
                  <a:pt x="16" y="0"/>
                  <a:pt x="22" y="0"/>
                </a:cubicBezTo>
                <a:cubicBezTo>
                  <a:pt x="27" y="0"/>
                  <a:pt x="31" y="2"/>
                  <a:pt x="35" y="5"/>
                </a:cubicBezTo>
                <a:cubicBezTo>
                  <a:pt x="43" y="12"/>
                  <a:pt x="44" y="25"/>
                  <a:pt x="37" y="33"/>
                </a:cubicBezTo>
                <a:cubicBezTo>
                  <a:pt x="33" y="38"/>
                  <a:pt x="28" y="40"/>
                  <a:pt x="22" y="40"/>
                </a:cubicBezTo>
                <a:close/>
                <a:moveTo>
                  <a:pt x="22" y="3"/>
                </a:moveTo>
                <a:cubicBezTo>
                  <a:pt x="17" y="3"/>
                  <a:pt x="12" y="5"/>
                  <a:pt x="9" y="9"/>
                </a:cubicBezTo>
                <a:cubicBezTo>
                  <a:pt x="2" y="16"/>
                  <a:pt x="3" y="27"/>
                  <a:pt x="11" y="34"/>
                </a:cubicBezTo>
                <a:cubicBezTo>
                  <a:pt x="14" y="36"/>
                  <a:pt x="18" y="38"/>
                  <a:pt x="22" y="38"/>
                </a:cubicBezTo>
                <a:cubicBezTo>
                  <a:pt x="27" y="38"/>
                  <a:pt x="32" y="35"/>
                  <a:pt x="35" y="32"/>
                </a:cubicBezTo>
                <a:cubicBezTo>
                  <a:pt x="41" y="24"/>
                  <a:pt x="41" y="13"/>
                  <a:pt x="33" y="7"/>
                </a:cubicBezTo>
                <a:cubicBezTo>
                  <a:pt x="30" y="4"/>
                  <a:pt x="26" y="3"/>
                  <a:pt x="22" y="3"/>
                </a:cubicBezTo>
                <a:close/>
              </a:path>
            </a:pathLst>
          </a:custGeom>
          <a:solidFill>
            <a:schemeClr val="accent1"/>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31" name="Freeform 32"/>
          <p:cNvSpPr>
            <a:spLocks noChangeArrowheads="1"/>
          </p:cNvSpPr>
          <p:nvPr/>
        </p:nvSpPr>
        <p:spPr bwMode="auto">
          <a:xfrm>
            <a:off x="4606218" y="1812131"/>
            <a:ext cx="74613" cy="261937"/>
          </a:xfrm>
          <a:custGeom>
            <a:avLst/>
            <a:gdLst>
              <a:gd name="T0" fmla="*/ 39 w 47"/>
              <a:gd name="T1" fmla="*/ 165 h 165"/>
              <a:gd name="T2" fmla="*/ 0 w 47"/>
              <a:gd name="T3" fmla="*/ 8 h 165"/>
              <a:gd name="T4" fmla="*/ 8 w 47"/>
              <a:gd name="T5" fmla="*/ 0 h 165"/>
              <a:gd name="T6" fmla="*/ 47 w 47"/>
              <a:gd name="T7" fmla="*/ 165 h 165"/>
              <a:gd name="T8" fmla="*/ 39 w 47"/>
              <a:gd name="T9" fmla="*/ 165 h 165"/>
              <a:gd name="T10" fmla="*/ 0 60000 65536"/>
              <a:gd name="T11" fmla="*/ 0 60000 65536"/>
              <a:gd name="T12" fmla="*/ 0 60000 65536"/>
              <a:gd name="T13" fmla="*/ 0 60000 65536"/>
              <a:gd name="T14" fmla="*/ 0 60000 65536"/>
              <a:gd name="T15" fmla="*/ 0 w 47"/>
              <a:gd name="T16" fmla="*/ 0 h 165"/>
              <a:gd name="T17" fmla="*/ 47 w 47"/>
              <a:gd name="T18" fmla="*/ 165 h 165"/>
            </a:gdLst>
            <a:ahLst/>
            <a:cxnLst>
              <a:cxn ang="T10">
                <a:pos x="T0" y="T1"/>
              </a:cxn>
              <a:cxn ang="T11">
                <a:pos x="T2" y="T3"/>
              </a:cxn>
              <a:cxn ang="T12">
                <a:pos x="T4" y="T5"/>
              </a:cxn>
              <a:cxn ang="T13">
                <a:pos x="T6" y="T7"/>
              </a:cxn>
              <a:cxn ang="T14">
                <a:pos x="T8" y="T9"/>
              </a:cxn>
            </a:cxnLst>
            <a:rect l="T15" t="T16" r="T17" b="T18"/>
            <a:pathLst>
              <a:path w="47" h="165">
                <a:moveTo>
                  <a:pt x="39" y="165"/>
                </a:moveTo>
                <a:lnTo>
                  <a:pt x="0" y="8"/>
                </a:lnTo>
                <a:lnTo>
                  <a:pt x="8" y="0"/>
                </a:lnTo>
                <a:lnTo>
                  <a:pt x="47" y="165"/>
                </a:lnTo>
                <a:lnTo>
                  <a:pt x="39" y="165"/>
                </a:lnTo>
                <a:close/>
              </a:path>
            </a:pathLst>
          </a:custGeom>
          <a:solidFill>
            <a:schemeClr val="bg1">
              <a:lumMod val="65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32" name="Freeform 33"/>
          <p:cNvSpPr>
            <a:spLocks noChangeArrowheads="1"/>
          </p:cNvSpPr>
          <p:nvPr/>
        </p:nvSpPr>
        <p:spPr bwMode="auto">
          <a:xfrm>
            <a:off x="5215818" y="1750218"/>
            <a:ext cx="1595438" cy="522288"/>
          </a:xfrm>
          <a:custGeom>
            <a:avLst/>
            <a:gdLst>
              <a:gd name="T0" fmla="*/ 8 w 1005"/>
              <a:gd name="T1" fmla="*/ 329 h 329"/>
              <a:gd name="T2" fmla="*/ 0 w 1005"/>
              <a:gd name="T3" fmla="*/ 321 h 329"/>
              <a:gd name="T4" fmla="*/ 1005 w 1005"/>
              <a:gd name="T5" fmla="*/ 0 h 329"/>
              <a:gd name="T6" fmla="*/ 1005 w 1005"/>
              <a:gd name="T7" fmla="*/ 8 h 329"/>
              <a:gd name="T8" fmla="*/ 8 w 1005"/>
              <a:gd name="T9" fmla="*/ 329 h 329"/>
              <a:gd name="T10" fmla="*/ 0 60000 65536"/>
              <a:gd name="T11" fmla="*/ 0 60000 65536"/>
              <a:gd name="T12" fmla="*/ 0 60000 65536"/>
              <a:gd name="T13" fmla="*/ 0 60000 65536"/>
              <a:gd name="T14" fmla="*/ 0 60000 65536"/>
              <a:gd name="T15" fmla="*/ 0 w 1005"/>
              <a:gd name="T16" fmla="*/ 0 h 329"/>
              <a:gd name="T17" fmla="*/ 1005 w 1005"/>
              <a:gd name="T18" fmla="*/ 329 h 329"/>
            </a:gdLst>
            <a:ahLst/>
            <a:cxnLst>
              <a:cxn ang="T10">
                <a:pos x="T0" y="T1"/>
              </a:cxn>
              <a:cxn ang="T11">
                <a:pos x="T2" y="T3"/>
              </a:cxn>
              <a:cxn ang="T12">
                <a:pos x="T4" y="T5"/>
              </a:cxn>
              <a:cxn ang="T13">
                <a:pos x="T6" y="T7"/>
              </a:cxn>
              <a:cxn ang="T14">
                <a:pos x="T8" y="T9"/>
              </a:cxn>
            </a:cxnLst>
            <a:rect l="T15" t="T16" r="T17" b="T18"/>
            <a:pathLst>
              <a:path w="1005" h="329">
                <a:moveTo>
                  <a:pt x="8" y="329"/>
                </a:moveTo>
                <a:lnTo>
                  <a:pt x="0" y="321"/>
                </a:lnTo>
                <a:lnTo>
                  <a:pt x="1005" y="0"/>
                </a:lnTo>
                <a:lnTo>
                  <a:pt x="1005" y="8"/>
                </a:lnTo>
                <a:lnTo>
                  <a:pt x="8" y="329"/>
                </a:lnTo>
                <a:close/>
              </a:path>
            </a:pathLst>
          </a:custGeom>
          <a:solidFill>
            <a:schemeClr val="bg1">
              <a:lumMod val="65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33" name="Freeform 34"/>
          <p:cNvSpPr>
            <a:spLocks noChangeArrowheads="1"/>
          </p:cNvSpPr>
          <p:nvPr/>
        </p:nvSpPr>
        <p:spPr bwMode="auto">
          <a:xfrm>
            <a:off x="5079293" y="3194843"/>
            <a:ext cx="735013" cy="473075"/>
          </a:xfrm>
          <a:custGeom>
            <a:avLst/>
            <a:gdLst>
              <a:gd name="T0" fmla="*/ 455 w 463"/>
              <a:gd name="T1" fmla="*/ 298 h 298"/>
              <a:gd name="T2" fmla="*/ 0 w 463"/>
              <a:gd name="T3" fmla="*/ 8 h 298"/>
              <a:gd name="T4" fmla="*/ 8 w 463"/>
              <a:gd name="T5" fmla="*/ 0 h 298"/>
              <a:gd name="T6" fmla="*/ 463 w 463"/>
              <a:gd name="T7" fmla="*/ 282 h 298"/>
              <a:gd name="T8" fmla="*/ 455 w 463"/>
              <a:gd name="T9" fmla="*/ 298 h 298"/>
              <a:gd name="T10" fmla="*/ 0 60000 65536"/>
              <a:gd name="T11" fmla="*/ 0 60000 65536"/>
              <a:gd name="T12" fmla="*/ 0 60000 65536"/>
              <a:gd name="T13" fmla="*/ 0 60000 65536"/>
              <a:gd name="T14" fmla="*/ 0 60000 65536"/>
              <a:gd name="T15" fmla="*/ 0 w 463"/>
              <a:gd name="T16" fmla="*/ 0 h 298"/>
              <a:gd name="T17" fmla="*/ 463 w 463"/>
              <a:gd name="T18" fmla="*/ 298 h 298"/>
            </a:gdLst>
            <a:ahLst/>
            <a:cxnLst>
              <a:cxn ang="T10">
                <a:pos x="T0" y="T1"/>
              </a:cxn>
              <a:cxn ang="T11">
                <a:pos x="T2" y="T3"/>
              </a:cxn>
              <a:cxn ang="T12">
                <a:pos x="T4" y="T5"/>
              </a:cxn>
              <a:cxn ang="T13">
                <a:pos x="T6" y="T7"/>
              </a:cxn>
              <a:cxn ang="T14">
                <a:pos x="T8" y="T9"/>
              </a:cxn>
            </a:cxnLst>
            <a:rect l="T15" t="T16" r="T17" b="T18"/>
            <a:pathLst>
              <a:path w="463" h="298">
                <a:moveTo>
                  <a:pt x="455" y="298"/>
                </a:moveTo>
                <a:lnTo>
                  <a:pt x="0" y="8"/>
                </a:lnTo>
                <a:lnTo>
                  <a:pt x="8" y="0"/>
                </a:lnTo>
                <a:lnTo>
                  <a:pt x="463" y="282"/>
                </a:lnTo>
                <a:lnTo>
                  <a:pt x="455" y="298"/>
                </a:lnTo>
                <a:close/>
              </a:path>
            </a:pathLst>
          </a:custGeom>
          <a:solidFill>
            <a:schemeClr val="bg1">
              <a:lumMod val="65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34" name="Freeform 35"/>
          <p:cNvSpPr>
            <a:spLocks noChangeArrowheads="1"/>
          </p:cNvSpPr>
          <p:nvPr/>
        </p:nvSpPr>
        <p:spPr bwMode="auto">
          <a:xfrm>
            <a:off x="6523918" y="3156743"/>
            <a:ext cx="385763" cy="387350"/>
          </a:xfrm>
          <a:custGeom>
            <a:avLst/>
            <a:gdLst>
              <a:gd name="T0" fmla="*/ 16 w 243"/>
              <a:gd name="T1" fmla="*/ 244 h 244"/>
              <a:gd name="T2" fmla="*/ 0 w 243"/>
              <a:gd name="T3" fmla="*/ 228 h 244"/>
              <a:gd name="T4" fmla="*/ 236 w 243"/>
              <a:gd name="T5" fmla="*/ 0 h 244"/>
              <a:gd name="T6" fmla="*/ 243 w 243"/>
              <a:gd name="T7" fmla="*/ 16 h 244"/>
              <a:gd name="T8" fmla="*/ 16 w 243"/>
              <a:gd name="T9" fmla="*/ 244 h 244"/>
              <a:gd name="T10" fmla="*/ 0 60000 65536"/>
              <a:gd name="T11" fmla="*/ 0 60000 65536"/>
              <a:gd name="T12" fmla="*/ 0 60000 65536"/>
              <a:gd name="T13" fmla="*/ 0 60000 65536"/>
              <a:gd name="T14" fmla="*/ 0 60000 65536"/>
              <a:gd name="T15" fmla="*/ 0 w 243"/>
              <a:gd name="T16" fmla="*/ 0 h 244"/>
              <a:gd name="T17" fmla="*/ 243 w 243"/>
              <a:gd name="T18" fmla="*/ 244 h 244"/>
            </a:gdLst>
            <a:ahLst/>
            <a:cxnLst>
              <a:cxn ang="T10">
                <a:pos x="T0" y="T1"/>
              </a:cxn>
              <a:cxn ang="T11">
                <a:pos x="T2" y="T3"/>
              </a:cxn>
              <a:cxn ang="T12">
                <a:pos x="T4" y="T5"/>
              </a:cxn>
              <a:cxn ang="T13">
                <a:pos x="T6" y="T7"/>
              </a:cxn>
              <a:cxn ang="T14">
                <a:pos x="T8" y="T9"/>
              </a:cxn>
            </a:cxnLst>
            <a:rect l="T15" t="T16" r="T17" b="T18"/>
            <a:pathLst>
              <a:path w="243" h="244">
                <a:moveTo>
                  <a:pt x="16" y="244"/>
                </a:moveTo>
                <a:lnTo>
                  <a:pt x="0" y="228"/>
                </a:lnTo>
                <a:lnTo>
                  <a:pt x="236" y="0"/>
                </a:lnTo>
                <a:lnTo>
                  <a:pt x="243" y="16"/>
                </a:lnTo>
                <a:lnTo>
                  <a:pt x="16" y="244"/>
                </a:lnTo>
                <a:close/>
              </a:path>
            </a:pathLst>
          </a:custGeom>
          <a:solidFill>
            <a:schemeClr val="bg1">
              <a:lumMod val="65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35" name="Freeform 36"/>
          <p:cNvSpPr>
            <a:spLocks noChangeArrowheads="1"/>
          </p:cNvSpPr>
          <p:nvPr/>
        </p:nvSpPr>
        <p:spPr bwMode="auto">
          <a:xfrm rot="20741135">
            <a:off x="2861557" y="3120231"/>
            <a:ext cx="990364" cy="45719"/>
          </a:xfrm>
          <a:custGeom>
            <a:avLst/>
            <a:gdLst>
              <a:gd name="T0" fmla="*/ 0 w 942"/>
              <a:gd name="T1" fmla="*/ 329 h 329"/>
              <a:gd name="T2" fmla="*/ 0 w 942"/>
              <a:gd name="T3" fmla="*/ 321 h 329"/>
              <a:gd name="T4" fmla="*/ 942 w 942"/>
              <a:gd name="T5" fmla="*/ 0 h 329"/>
              <a:gd name="T6" fmla="*/ 942 w 942"/>
              <a:gd name="T7" fmla="*/ 8 h 329"/>
              <a:gd name="T8" fmla="*/ 0 w 942"/>
              <a:gd name="T9" fmla="*/ 329 h 329"/>
              <a:gd name="T10" fmla="*/ 0 60000 65536"/>
              <a:gd name="T11" fmla="*/ 0 60000 65536"/>
              <a:gd name="T12" fmla="*/ 0 60000 65536"/>
              <a:gd name="T13" fmla="*/ 0 60000 65536"/>
              <a:gd name="T14" fmla="*/ 0 60000 65536"/>
              <a:gd name="T15" fmla="*/ 0 w 942"/>
              <a:gd name="T16" fmla="*/ 0 h 329"/>
              <a:gd name="T17" fmla="*/ 942 w 942"/>
              <a:gd name="T18" fmla="*/ 329 h 329"/>
            </a:gdLst>
            <a:ahLst/>
            <a:cxnLst>
              <a:cxn ang="T10">
                <a:pos x="T0" y="T1"/>
              </a:cxn>
              <a:cxn ang="T11">
                <a:pos x="T2" y="T3"/>
              </a:cxn>
              <a:cxn ang="T12">
                <a:pos x="T4" y="T5"/>
              </a:cxn>
              <a:cxn ang="T13">
                <a:pos x="T6" y="T7"/>
              </a:cxn>
              <a:cxn ang="T14">
                <a:pos x="T8" y="T9"/>
              </a:cxn>
            </a:cxnLst>
            <a:rect l="T15" t="T16" r="T17" b="T18"/>
            <a:pathLst>
              <a:path w="942" h="329">
                <a:moveTo>
                  <a:pt x="0" y="329"/>
                </a:moveTo>
                <a:lnTo>
                  <a:pt x="0" y="321"/>
                </a:lnTo>
                <a:lnTo>
                  <a:pt x="942" y="0"/>
                </a:lnTo>
                <a:lnTo>
                  <a:pt x="942" y="8"/>
                </a:lnTo>
                <a:lnTo>
                  <a:pt x="0" y="329"/>
                </a:lnTo>
                <a:close/>
              </a:path>
            </a:pathLst>
          </a:custGeom>
          <a:ln/>
          <a:extLst/>
        </p:spPr>
        <p:style>
          <a:lnRef idx="1">
            <a:schemeClr val="accent3"/>
          </a:lnRef>
          <a:fillRef idx="2">
            <a:schemeClr val="accent3"/>
          </a:fillRef>
          <a:effectRef idx="1">
            <a:schemeClr val="accent3"/>
          </a:effectRef>
          <a:fontRef idx="minor">
            <a:schemeClr val="dk1"/>
          </a:fontRef>
        </p:style>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36" name="Freeform 37"/>
          <p:cNvSpPr>
            <a:spLocks noChangeArrowheads="1"/>
          </p:cNvSpPr>
          <p:nvPr/>
        </p:nvSpPr>
        <p:spPr bwMode="auto">
          <a:xfrm>
            <a:off x="1871750" y="2597943"/>
            <a:ext cx="236538" cy="211138"/>
          </a:xfrm>
          <a:custGeom>
            <a:avLst/>
            <a:gdLst>
              <a:gd name="T0" fmla="*/ 133 w 149"/>
              <a:gd name="T1" fmla="*/ 133 h 133"/>
              <a:gd name="T2" fmla="*/ 0 w 149"/>
              <a:gd name="T3" fmla="*/ 16 h 133"/>
              <a:gd name="T4" fmla="*/ 15 w 149"/>
              <a:gd name="T5" fmla="*/ 0 h 133"/>
              <a:gd name="T6" fmla="*/ 149 w 149"/>
              <a:gd name="T7" fmla="*/ 118 h 133"/>
              <a:gd name="T8" fmla="*/ 133 w 149"/>
              <a:gd name="T9" fmla="*/ 133 h 133"/>
              <a:gd name="T10" fmla="*/ 0 60000 65536"/>
              <a:gd name="T11" fmla="*/ 0 60000 65536"/>
              <a:gd name="T12" fmla="*/ 0 60000 65536"/>
              <a:gd name="T13" fmla="*/ 0 60000 65536"/>
              <a:gd name="T14" fmla="*/ 0 60000 65536"/>
              <a:gd name="T15" fmla="*/ 0 w 149"/>
              <a:gd name="T16" fmla="*/ 0 h 133"/>
              <a:gd name="T17" fmla="*/ 149 w 149"/>
              <a:gd name="T18" fmla="*/ 133 h 133"/>
            </a:gdLst>
            <a:ahLst/>
            <a:cxnLst>
              <a:cxn ang="T10">
                <a:pos x="T0" y="T1"/>
              </a:cxn>
              <a:cxn ang="T11">
                <a:pos x="T2" y="T3"/>
              </a:cxn>
              <a:cxn ang="T12">
                <a:pos x="T4" y="T5"/>
              </a:cxn>
              <a:cxn ang="T13">
                <a:pos x="T6" y="T7"/>
              </a:cxn>
              <a:cxn ang="T14">
                <a:pos x="T8" y="T9"/>
              </a:cxn>
            </a:cxnLst>
            <a:rect l="T15" t="T16" r="T17" b="T18"/>
            <a:pathLst>
              <a:path w="149" h="133">
                <a:moveTo>
                  <a:pt x="133" y="133"/>
                </a:moveTo>
                <a:lnTo>
                  <a:pt x="0" y="16"/>
                </a:lnTo>
                <a:lnTo>
                  <a:pt x="15" y="0"/>
                </a:lnTo>
                <a:lnTo>
                  <a:pt x="149" y="118"/>
                </a:lnTo>
                <a:lnTo>
                  <a:pt x="133" y="133"/>
                </a:lnTo>
                <a:close/>
              </a:path>
            </a:pathLst>
          </a:custGeom>
          <a:solidFill>
            <a:schemeClr val="bg1">
              <a:lumMod val="75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37" name="Freeform 38"/>
          <p:cNvSpPr>
            <a:spLocks noChangeArrowheads="1"/>
          </p:cNvSpPr>
          <p:nvPr/>
        </p:nvSpPr>
        <p:spPr bwMode="auto">
          <a:xfrm>
            <a:off x="2625018" y="1762918"/>
            <a:ext cx="1619250" cy="622300"/>
          </a:xfrm>
          <a:custGeom>
            <a:avLst/>
            <a:gdLst>
              <a:gd name="T0" fmla="*/ 1012 w 1020"/>
              <a:gd name="T1" fmla="*/ 392 h 392"/>
              <a:gd name="T2" fmla="*/ 0 w 1020"/>
              <a:gd name="T3" fmla="*/ 7 h 392"/>
              <a:gd name="T4" fmla="*/ 8 w 1020"/>
              <a:gd name="T5" fmla="*/ 0 h 392"/>
              <a:gd name="T6" fmla="*/ 1020 w 1020"/>
              <a:gd name="T7" fmla="*/ 376 h 392"/>
              <a:gd name="T8" fmla="*/ 1012 w 1020"/>
              <a:gd name="T9" fmla="*/ 392 h 392"/>
              <a:gd name="T10" fmla="*/ 0 60000 65536"/>
              <a:gd name="T11" fmla="*/ 0 60000 65536"/>
              <a:gd name="T12" fmla="*/ 0 60000 65536"/>
              <a:gd name="T13" fmla="*/ 0 60000 65536"/>
              <a:gd name="T14" fmla="*/ 0 60000 65536"/>
              <a:gd name="T15" fmla="*/ 0 w 1020"/>
              <a:gd name="T16" fmla="*/ 0 h 392"/>
              <a:gd name="T17" fmla="*/ 1020 w 1020"/>
              <a:gd name="T18" fmla="*/ 392 h 392"/>
            </a:gdLst>
            <a:ahLst/>
            <a:cxnLst>
              <a:cxn ang="T10">
                <a:pos x="T0" y="T1"/>
              </a:cxn>
              <a:cxn ang="T11">
                <a:pos x="T2" y="T3"/>
              </a:cxn>
              <a:cxn ang="T12">
                <a:pos x="T4" y="T5"/>
              </a:cxn>
              <a:cxn ang="T13">
                <a:pos x="T6" y="T7"/>
              </a:cxn>
              <a:cxn ang="T14">
                <a:pos x="T8" y="T9"/>
              </a:cxn>
            </a:cxnLst>
            <a:rect l="T15" t="T16" r="T17" b="T18"/>
            <a:pathLst>
              <a:path w="1020" h="392">
                <a:moveTo>
                  <a:pt x="1012" y="392"/>
                </a:moveTo>
                <a:lnTo>
                  <a:pt x="0" y="7"/>
                </a:lnTo>
                <a:lnTo>
                  <a:pt x="8" y="0"/>
                </a:lnTo>
                <a:lnTo>
                  <a:pt x="1020" y="376"/>
                </a:lnTo>
                <a:lnTo>
                  <a:pt x="1012" y="392"/>
                </a:lnTo>
                <a:close/>
              </a:path>
            </a:pathLst>
          </a:custGeom>
          <a:solidFill>
            <a:schemeClr val="bg1">
              <a:lumMod val="65000"/>
            </a:schemeClr>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a:solidFill>
                <a:srgbClr val="000000"/>
              </a:solidFill>
              <a:sym typeface="宋体" pitchFamily="2" charset="-122"/>
            </a:endParaRPr>
          </a:p>
        </p:txBody>
      </p:sp>
      <p:sp>
        <p:nvSpPr>
          <p:cNvPr id="47" name="Rectangle 46"/>
          <p:cNvSpPr/>
          <p:nvPr/>
        </p:nvSpPr>
        <p:spPr>
          <a:xfrm>
            <a:off x="4246832" y="2152662"/>
            <a:ext cx="1075936" cy="369332"/>
          </a:xfrm>
          <a:prstGeom prst="rect">
            <a:avLst/>
          </a:prstGeom>
        </p:spPr>
        <p:txBody>
          <a:bodyPr wrap="none">
            <a:spAutoFit/>
          </a:bodyPr>
          <a:lstStyle/>
          <a:p>
            <a:r>
              <a:rPr lang="en-US" dirty="0" err="1" smtClean="0">
                <a:solidFill>
                  <a:schemeClr val="accent1"/>
                </a:solidFill>
                <a:latin typeface="Times New Roman" panose="02020603050405020304" pitchFamily="18" charset="0"/>
                <a:ea typeface="Calibri" panose="020F0502020204030204" pitchFamily="34" charset="0"/>
              </a:rPr>
              <a:t>Hiếu</a:t>
            </a:r>
            <a:r>
              <a:rPr lang="en-US" dirty="0" smtClean="0">
                <a:solidFill>
                  <a:schemeClr val="accent1"/>
                </a:solidFill>
                <a:latin typeface="Times New Roman" panose="02020603050405020304" pitchFamily="18" charset="0"/>
                <a:ea typeface="Calibri" panose="020F0502020204030204" pitchFamily="34" charset="0"/>
              </a:rPr>
              <a:t> </a:t>
            </a:r>
            <a:r>
              <a:rPr lang="en-US" dirty="0" err="1" smtClean="0">
                <a:solidFill>
                  <a:schemeClr val="accent1"/>
                </a:solidFill>
                <a:latin typeface="Times New Roman" panose="02020603050405020304" pitchFamily="18" charset="0"/>
                <a:ea typeface="Calibri" panose="020F0502020204030204" pitchFamily="34" charset="0"/>
              </a:rPr>
              <a:t>sinh</a:t>
            </a:r>
            <a:endParaRPr lang="en-US" dirty="0">
              <a:solidFill>
                <a:schemeClr val="accent1"/>
              </a:solidFill>
            </a:endParaRPr>
          </a:p>
        </p:txBody>
      </p:sp>
      <p:sp>
        <p:nvSpPr>
          <p:cNvPr id="48" name="Rectangle 47"/>
          <p:cNvSpPr/>
          <p:nvPr/>
        </p:nvSpPr>
        <p:spPr>
          <a:xfrm>
            <a:off x="6972949" y="994384"/>
            <a:ext cx="1088760" cy="385362"/>
          </a:xfrm>
          <a:prstGeom prst="rect">
            <a:avLst/>
          </a:prstGeom>
        </p:spPr>
        <p:txBody>
          <a:bodyPr wrap="none">
            <a:spAutoFit/>
          </a:bodyPr>
          <a:lstStyle/>
          <a:p>
            <a:pPr algn="just">
              <a:lnSpc>
                <a:spcPct val="115000"/>
              </a:lnSpc>
              <a:spcAft>
                <a:spcPts val="800"/>
              </a:spcAft>
            </a:pPr>
            <a:r>
              <a:rPr lang="en-US" dirty="0" err="1" smtClean="0">
                <a:latin typeface="Times New Roman" panose="02020603050405020304" pitchFamily="18" charset="0"/>
                <a:ea typeface="Calibri" panose="020F0502020204030204" pitchFamily="34" charset="0"/>
                <a:cs typeface="Times New Roman" panose="02020603050405020304" pitchFamily="18" charset="0"/>
              </a:rPr>
              <a:t>Hiếu</a:t>
            </a: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dirty="0" err="1" smtClean="0">
                <a:latin typeface="Times New Roman" panose="02020603050405020304" pitchFamily="18" charset="0"/>
                <a:ea typeface="Calibri" panose="020F0502020204030204" pitchFamily="34" charset="0"/>
                <a:cs typeface="Times New Roman" panose="02020603050405020304" pitchFamily="18" charset="0"/>
              </a:rPr>
              <a:t>thảo</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9" name="Rectangle 48"/>
          <p:cNvSpPr/>
          <p:nvPr/>
        </p:nvSpPr>
        <p:spPr>
          <a:xfrm>
            <a:off x="7303353" y="2699153"/>
            <a:ext cx="1031051" cy="369332"/>
          </a:xfrm>
          <a:prstGeom prst="rect">
            <a:avLst/>
          </a:prstGeom>
        </p:spPr>
        <p:txBody>
          <a:bodyPr wrap="none">
            <a:spAutoFit/>
          </a:bodyPr>
          <a:lstStyle/>
          <a:p>
            <a:r>
              <a:rPr lang="en-US" dirty="0" err="1" smtClean="0">
                <a:latin typeface="Times New Roman" panose="02020603050405020304" pitchFamily="18" charset="0"/>
              </a:rPr>
              <a:t>Sinh</a:t>
            </a:r>
            <a:r>
              <a:rPr lang="en-US" dirty="0" smtClean="0">
                <a:latin typeface="Times New Roman" panose="02020603050405020304" pitchFamily="18" charset="0"/>
              </a:rPr>
              <a:t> </a:t>
            </a:r>
            <a:r>
              <a:rPr lang="en-US" dirty="0" err="1" smtClean="0">
                <a:latin typeface="Times New Roman" panose="02020603050405020304" pitchFamily="18" charset="0"/>
              </a:rPr>
              <a:t>thời</a:t>
            </a:r>
            <a:endParaRPr lang="en-US" dirty="0"/>
          </a:p>
        </p:txBody>
      </p:sp>
      <p:sp>
        <p:nvSpPr>
          <p:cNvPr id="2" name="Rectangle 1"/>
          <p:cNvSpPr/>
          <p:nvPr/>
        </p:nvSpPr>
        <p:spPr>
          <a:xfrm>
            <a:off x="507293" y="919485"/>
            <a:ext cx="3724096" cy="369332"/>
          </a:xfrm>
          <a:prstGeom prst="rect">
            <a:avLst/>
          </a:prstGeom>
        </p:spPr>
        <p:txBody>
          <a:bodyPr wrap="none">
            <a:spAutoFit/>
          </a:bodyPr>
          <a:lstStyle/>
          <a:p>
            <a:r>
              <a:rPr lang="en-US" dirty="0">
                <a:latin typeface="Times New Roman" panose="02020603050405020304" pitchFamily="18" charset="0"/>
                <a:ea typeface="Calibri" panose="020F0502020204030204" pitchFamily="34" charset="0"/>
              </a:rPr>
              <a:t>Con </a:t>
            </a:r>
            <a:r>
              <a:rPr lang="en-US" dirty="0" err="1">
                <a:latin typeface="Times New Roman" panose="02020603050405020304" pitchFamily="18" charset="0"/>
                <a:ea typeface="Calibri" panose="020F0502020204030204" pitchFamily="34" charset="0"/>
              </a:rPr>
              <a:t>cái</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cần</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biết</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hiếu</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thảo</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với</a:t>
            </a:r>
            <a:r>
              <a:rPr lang="en-US" dirty="0">
                <a:latin typeface="Times New Roman" panose="02020603050405020304" pitchFamily="18" charset="0"/>
                <a:ea typeface="Calibri" panose="020F0502020204030204" pitchFamily="34" charset="0"/>
              </a:rPr>
              <a:t> cha </a:t>
            </a:r>
            <a:r>
              <a:rPr lang="en-US" dirty="0" err="1">
                <a:latin typeface="Times New Roman" panose="02020603050405020304" pitchFamily="18" charset="0"/>
                <a:ea typeface="Calibri" panose="020F0502020204030204" pitchFamily="34" charset="0"/>
              </a:rPr>
              <a:t>mẹ</a:t>
            </a:r>
            <a:r>
              <a:rPr lang="en-US" dirty="0">
                <a:latin typeface="Times New Roman" panose="02020603050405020304" pitchFamily="18" charset="0"/>
                <a:ea typeface="Calibri" panose="020F0502020204030204" pitchFamily="34" charset="0"/>
              </a:rPr>
              <a:t>.</a:t>
            </a:r>
            <a:endParaRPr lang="en-US" sz="2400" dirty="0"/>
          </a:p>
        </p:txBody>
      </p:sp>
      <p:sp>
        <p:nvSpPr>
          <p:cNvPr id="3" name="Rectangle 2"/>
          <p:cNvSpPr/>
          <p:nvPr/>
        </p:nvSpPr>
        <p:spPr>
          <a:xfrm>
            <a:off x="290794" y="3740918"/>
            <a:ext cx="4572000" cy="923330"/>
          </a:xfrm>
          <a:prstGeom prst="rect">
            <a:avLst/>
          </a:prstGeom>
        </p:spPr>
        <p:txBody>
          <a:bodyPr>
            <a:spAutoFit/>
          </a:bodyPr>
          <a:lstStyle/>
          <a:p>
            <a:r>
              <a:rPr lang="en-US" dirty="0" err="1">
                <a:latin typeface="Times New Roman" panose="02020603050405020304" pitchFamily="18" charset="0"/>
                <a:ea typeface="Calibri" panose="020F0502020204030204" pitchFamily="34" charset="0"/>
              </a:rPr>
              <a:t>Sinh</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thời</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Bác</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Hồ</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chưa</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từng</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nhận</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mình</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là</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một</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nhà</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thơ</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nhưng</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những</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vần</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thơ</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của</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Bác</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xứng</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đáng</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là</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những</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vần</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thơ</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thép</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dạt</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dào</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cảm</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xúc</a:t>
            </a:r>
            <a:r>
              <a:rPr lang="en-US" dirty="0">
                <a:latin typeface="Times New Roman" panose="02020603050405020304" pitchFamily="18" charset="0"/>
                <a:ea typeface="Calibri" panose="020F0502020204030204" pitchFamily="34" charset="0"/>
              </a:rPr>
              <a:t>.</a:t>
            </a:r>
            <a:endParaRPr lang="en-US" sz="2400" dirty="0"/>
          </a:p>
        </p:txBody>
      </p:sp>
    </p:spTree>
    <p:extLst>
      <p:ext uri="{BB962C8B-B14F-4D97-AF65-F5344CB8AC3E}">
        <p14:creationId xmlns:p14="http://schemas.microsoft.com/office/powerpoint/2010/main" val="27518972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circle(in)">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9">
                                            <p:txEl>
                                              <p:pRg st="0" end="0"/>
                                            </p:txEl>
                                          </p:spTgt>
                                        </p:tgtEl>
                                        <p:attrNameLst>
                                          <p:attrName>style.visibility</p:attrName>
                                        </p:attrNameLst>
                                      </p:cBhvr>
                                      <p:to>
                                        <p:strVal val="visible"/>
                                      </p:to>
                                    </p:set>
                                    <p:animEffect transition="in" filter="wipe(down)">
                                      <p:cBhvr>
                                        <p:cTn id="19" dur="500"/>
                                        <p:tgtEl>
                                          <p:spTgt spid="4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p:spPr>
      </p:pic>
      <p:sp>
        <p:nvSpPr>
          <p:cNvPr id="35" name="矩形 69"/>
          <p:cNvSpPr>
            <a:spLocks noChangeArrowheads="1"/>
          </p:cNvSpPr>
          <p:nvPr/>
        </p:nvSpPr>
        <p:spPr bwMode="auto">
          <a:xfrm>
            <a:off x="1555474" y="1547170"/>
            <a:ext cx="586099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a:buFont typeface="Arial" charset="0"/>
              <a:buNone/>
            </a:pPr>
            <a:r>
              <a:rPr lang="en-US" altLang="zh-CN" sz="4400" b="1" dirty="0" smtClean="0">
                <a:solidFill>
                  <a:schemeClr val="accent1"/>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VÒNG 4:</a:t>
            </a:r>
          </a:p>
          <a:p>
            <a:pPr algn="ctr">
              <a:buFont typeface="Arial" charset="0"/>
              <a:buNone/>
            </a:pPr>
            <a:r>
              <a:rPr lang="en-US" altLang="zh-CN" sz="4400" b="1" dirty="0" smtClean="0">
                <a:solidFill>
                  <a:schemeClr val="accent1"/>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rPr>
              <a:t>SỬA LỖI DÙNG TỪ</a:t>
            </a:r>
            <a:endParaRPr lang="en-US" altLang="zh-CN" sz="4400" b="1" dirty="0">
              <a:solidFill>
                <a:schemeClr val="accent3"/>
              </a:solidFill>
              <a:latin typeface="Times New Roman" panose="02020603050405020304" pitchFamily="18" charset="0"/>
              <a:ea typeface="方正卡通简体" panose="03000509000000000000" pitchFamily="65" charset="-122"/>
              <a:cs typeface="Times New Roman" panose="02020603050405020304" pitchFamily="18" charset="0"/>
              <a:sym typeface="微软雅黑" pitchFamily="34" charset="-122"/>
            </a:endParaRPr>
          </a:p>
        </p:txBody>
      </p:sp>
      <p:sp>
        <p:nvSpPr>
          <p:cNvPr id="41" name="五角星 40"/>
          <p:cNvSpPr/>
          <p:nvPr/>
        </p:nvSpPr>
        <p:spPr>
          <a:xfrm rot="19903756">
            <a:off x="778865" y="2253336"/>
            <a:ext cx="792273" cy="792273"/>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五角星 41"/>
          <p:cNvSpPr/>
          <p:nvPr/>
        </p:nvSpPr>
        <p:spPr>
          <a:xfrm rot="21380687">
            <a:off x="1082934" y="3588714"/>
            <a:ext cx="458393"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五角星 42"/>
          <p:cNvSpPr/>
          <p:nvPr/>
        </p:nvSpPr>
        <p:spPr>
          <a:xfrm rot="19938392">
            <a:off x="2502562" y="3526712"/>
            <a:ext cx="364784"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五角星 43"/>
          <p:cNvSpPr/>
          <p:nvPr/>
        </p:nvSpPr>
        <p:spPr>
          <a:xfrm rot="19938392">
            <a:off x="1838245" y="3176261"/>
            <a:ext cx="364784" cy="364784"/>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五角星 44"/>
          <p:cNvSpPr/>
          <p:nvPr/>
        </p:nvSpPr>
        <p:spPr>
          <a:xfrm rot="19967404">
            <a:off x="7226638" y="3099693"/>
            <a:ext cx="458393"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五角星 45"/>
          <p:cNvSpPr/>
          <p:nvPr/>
        </p:nvSpPr>
        <p:spPr>
          <a:xfrm>
            <a:off x="6343247" y="3487531"/>
            <a:ext cx="253437" cy="253437"/>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五角星 46"/>
          <p:cNvSpPr/>
          <p:nvPr/>
        </p:nvSpPr>
        <p:spPr>
          <a:xfrm>
            <a:off x="8122729" y="3484610"/>
            <a:ext cx="186345" cy="18634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五角星 47"/>
          <p:cNvSpPr/>
          <p:nvPr/>
        </p:nvSpPr>
        <p:spPr>
          <a:xfrm>
            <a:off x="8636173" y="3727953"/>
            <a:ext cx="93172" cy="93172"/>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五角星 50"/>
          <p:cNvSpPr/>
          <p:nvPr/>
        </p:nvSpPr>
        <p:spPr>
          <a:xfrm rot="19922997">
            <a:off x="8316952" y="3102505"/>
            <a:ext cx="143799" cy="14379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2"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1636" y="1684365"/>
            <a:ext cx="834877" cy="887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306555"/>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2" presetClass="entr" presetSubtype="1" fill="hold" grpId="0" nodeType="afterEffect" p14:presetBounceEnd="50000">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14:bounceEnd="50000">
                                          <p:cBhvr additive="base">
                                            <p:cTn id="13" dur="500" fill="hold"/>
                                            <p:tgtEl>
                                              <p:spTgt spid="41"/>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41"/>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14:presetBounceEnd="50000">
                                      <p:stCondLst>
                                        <p:cond delay="250"/>
                                      </p:stCondLst>
                                      <p:childTnLst>
                                        <p:set>
                                          <p:cBhvr>
                                            <p:cTn id="16" dur="1" fill="hold">
                                              <p:stCondLst>
                                                <p:cond delay="0"/>
                                              </p:stCondLst>
                                            </p:cTn>
                                            <p:tgtEl>
                                              <p:spTgt spid="42"/>
                                            </p:tgtEl>
                                            <p:attrNameLst>
                                              <p:attrName>style.visibility</p:attrName>
                                            </p:attrNameLst>
                                          </p:cBhvr>
                                          <p:to>
                                            <p:strVal val="visible"/>
                                          </p:to>
                                        </p:set>
                                        <p:anim calcmode="lin" valueType="num" p14:bounceEnd="50000">
                                          <p:cBhvr additive="base">
                                            <p:cTn id="17" dur="500" fill="hold"/>
                                            <p:tgtEl>
                                              <p:spTgt spid="42"/>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42"/>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14:presetBounceEnd="50000">
                                      <p:stCondLst>
                                        <p:cond delay="500"/>
                                      </p:stCondLst>
                                      <p:childTnLst>
                                        <p:set>
                                          <p:cBhvr>
                                            <p:cTn id="20" dur="1" fill="hold">
                                              <p:stCondLst>
                                                <p:cond delay="0"/>
                                              </p:stCondLst>
                                            </p:cTn>
                                            <p:tgtEl>
                                              <p:spTgt spid="43"/>
                                            </p:tgtEl>
                                            <p:attrNameLst>
                                              <p:attrName>style.visibility</p:attrName>
                                            </p:attrNameLst>
                                          </p:cBhvr>
                                          <p:to>
                                            <p:strVal val="visible"/>
                                          </p:to>
                                        </p:set>
                                        <p:anim calcmode="lin" valueType="num" p14:bounceEnd="50000">
                                          <p:cBhvr additive="base">
                                            <p:cTn id="21" dur="500" fill="hold"/>
                                            <p:tgtEl>
                                              <p:spTgt spid="43"/>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43"/>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14:presetBounceEnd="50000">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14:bounceEnd="50000">
                                          <p:cBhvr additive="base">
                                            <p:cTn id="25" dur="750" fill="hold"/>
                                            <p:tgtEl>
                                              <p:spTgt spid="44"/>
                                            </p:tgtEl>
                                            <p:attrNameLst>
                                              <p:attrName>ppt_x</p:attrName>
                                            </p:attrNameLst>
                                          </p:cBhvr>
                                          <p:tavLst>
                                            <p:tav tm="0">
                                              <p:val>
                                                <p:strVal val="#ppt_x"/>
                                              </p:val>
                                            </p:tav>
                                            <p:tav tm="100000">
                                              <p:val>
                                                <p:strVal val="#ppt_x"/>
                                              </p:val>
                                            </p:tav>
                                          </p:tavLst>
                                        </p:anim>
                                        <p:anim calcmode="lin" valueType="num" p14:bounceEnd="50000">
                                          <p:cBhvr additive="base">
                                            <p:cTn id="26" dur="750" fill="hold"/>
                                            <p:tgtEl>
                                              <p:spTgt spid="44"/>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14:presetBounceEnd="50000">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14:bounceEnd="50000">
                                          <p:cBhvr additive="base">
                                            <p:cTn id="29" dur="500" fill="hold"/>
                                            <p:tgtEl>
                                              <p:spTgt spid="45"/>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45"/>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14:presetBounceEnd="50000">
                                      <p:stCondLst>
                                        <p:cond delay="250"/>
                                      </p:stCondLst>
                                      <p:childTnLst>
                                        <p:set>
                                          <p:cBhvr>
                                            <p:cTn id="32" dur="1" fill="hold">
                                              <p:stCondLst>
                                                <p:cond delay="0"/>
                                              </p:stCondLst>
                                            </p:cTn>
                                            <p:tgtEl>
                                              <p:spTgt spid="46"/>
                                            </p:tgtEl>
                                            <p:attrNameLst>
                                              <p:attrName>style.visibility</p:attrName>
                                            </p:attrNameLst>
                                          </p:cBhvr>
                                          <p:to>
                                            <p:strVal val="visible"/>
                                          </p:to>
                                        </p:set>
                                        <p:anim calcmode="lin" valueType="num" p14:bounceEnd="50000">
                                          <p:cBhvr additive="base">
                                            <p:cTn id="33" dur="750" fill="hold"/>
                                            <p:tgtEl>
                                              <p:spTgt spid="46"/>
                                            </p:tgtEl>
                                            <p:attrNameLst>
                                              <p:attrName>ppt_x</p:attrName>
                                            </p:attrNameLst>
                                          </p:cBhvr>
                                          <p:tavLst>
                                            <p:tav tm="0">
                                              <p:val>
                                                <p:strVal val="#ppt_x"/>
                                              </p:val>
                                            </p:tav>
                                            <p:tav tm="100000">
                                              <p:val>
                                                <p:strVal val="#ppt_x"/>
                                              </p:val>
                                            </p:tav>
                                          </p:tavLst>
                                        </p:anim>
                                        <p:anim calcmode="lin" valueType="num" p14:bounceEnd="50000">
                                          <p:cBhvr additive="base">
                                            <p:cTn id="34" dur="750" fill="hold"/>
                                            <p:tgtEl>
                                              <p:spTgt spid="4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14:presetBounceEnd="50000">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14:bounceEnd="50000">
                                          <p:cBhvr additive="base">
                                            <p:cTn id="37" dur="50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38" dur="500" fill="hold"/>
                                            <p:tgtEl>
                                              <p:spTgt spid="4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14:presetBounceEnd="50000">
                                      <p:stCondLst>
                                        <p:cond delay="250"/>
                                      </p:stCondLst>
                                      <p:childTnLst>
                                        <p:set>
                                          <p:cBhvr>
                                            <p:cTn id="40" dur="1" fill="hold">
                                              <p:stCondLst>
                                                <p:cond delay="0"/>
                                              </p:stCondLst>
                                            </p:cTn>
                                            <p:tgtEl>
                                              <p:spTgt spid="48"/>
                                            </p:tgtEl>
                                            <p:attrNameLst>
                                              <p:attrName>style.visibility</p:attrName>
                                            </p:attrNameLst>
                                          </p:cBhvr>
                                          <p:to>
                                            <p:strVal val="visible"/>
                                          </p:to>
                                        </p:set>
                                        <p:anim calcmode="lin" valueType="num" p14:bounceEnd="50000">
                                          <p:cBhvr additive="base">
                                            <p:cTn id="41" dur="750" fill="hold"/>
                                            <p:tgtEl>
                                              <p:spTgt spid="48"/>
                                            </p:tgtEl>
                                            <p:attrNameLst>
                                              <p:attrName>ppt_x</p:attrName>
                                            </p:attrNameLst>
                                          </p:cBhvr>
                                          <p:tavLst>
                                            <p:tav tm="0">
                                              <p:val>
                                                <p:strVal val="#ppt_x"/>
                                              </p:val>
                                            </p:tav>
                                            <p:tav tm="100000">
                                              <p:val>
                                                <p:strVal val="#ppt_x"/>
                                              </p:val>
                                            </p:tav>
                                          </p:tavLst>
                                        </p:anim>
                                        <p:anim calcmode="lin" valueType="num" p14:bounceEnd="50000">
                                          <p:cBhvr additive="base">
                                            <p:cTn id="42" dur="750" fill="hold"/>
                                            <p:tgtEl>
                                              <p:spTgt spid="4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14:presetBounceEnd="50000">
                                      <p:stCondLst>
                                        <p:cond delay="250"/>
                                      </p:stCondLst>
                                      <p:childTnLst>
                                        <p:set>
                                          <p:cBhvr>
                                            <p:cTn id="44" dur="1" fill="hold">
                                              <p:stCondLst>
                                                <p:cond delay="0"/>
                                              </p:stCondLst>
                                            </p:cTn>
                                            <p:tgtEl>
                                              <p:spTgt spid="51"/>
                                            </p:tgtEl>
                                            <p:attrNameLst>
                                              <p:attrName>style.visibility</p:attrName>
                                            </p:attrNameLst>
                                          </p:cBhvr>
                                          <p:to>
                                            <p:strVal val="visible"/>
                                          </p:to>
                                        </p:set>
                                        <p:anim calcmode="lin" valueType="num" p14:bounceEnd="50000">
                                          <p:cBhvr additive="base">
                                            <p:cTn id="45" dur="500" fill="hold"/>
                                            <p:tgtEl>
                                              <p:spTgt spid="51"/>
                                            </p:tgtEl>
                                            <p:attrNameLst>
                                              <p:attrName>ppt_x</p:attrName>
                                            </p:attrNameLst>
                                          </p:cBhvr>
                                          <p:tavLst>
                                            <p:tav tm="0">
                                              <p:val>
                                                <p:strVal val="#ppt_x"/>
                                              </p:val>
                                            </p:tav>
                                            <p:tav tm="100000">
                                              <p:val>
                                                <p:strVal val="#ppt_x"/>
                                              </p:val>
                                            </p:tav>
                                          </p:tavLst>
                                        </p:anim>
                                        <p:anim calcmode="lin" valueType="num" p14:bounceEnd="50000">
                                          <p:cBhvr additive="base">
                                            <p:cTn id="46" dur="500" fill="hold"/>
                                            <p:tgtEl>
                                              <p:spTgt spid="51"/>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52"/>
                                            </p:tgtEl>
                                            <p:attrNameLst>
                                              <p:attrName>style.visibility</p:attrName>
                                            </p:attrNameLst>
                                          </p:cBhvr>
                                          <p:to>
                                            <p:strVal val="visible"/>
                                          </p:to>
                                        </p:set>
                                        <p:anim calcmode="lin" valueType="num">
                                          <p:cBhvr additive="base">
                                            <p:cTn id="50" dur="500" fill="hold"/>
                                            <p:tgtEl>
                                              <p:spTgt spid="52"/>
                                            </p:tgtEl>
                                            <p:attrNameLst>
                                              <p:attrName>ppt_x</p:attrName>
                                            </p:attrNameLst>
                                          </p:cBhvr>
                                          <p:tavLst>
                                            <p:tav tm="0">
                                              <p:val>
                                                <p:strVal val="1+#ppt_w/2"/>
                                              </p:val>
                                            </p:tav>
                                            <p:tav tm="100000">
                                              <p:val>
                                                <p:strVal val="#ppt_x"/>
                                              </p:val>
                                            </p:tav>
                                          </p:tavLst>
                                        </p:anim>
                                        <p:anim calcmode="lin" valueType="num">
                                          <p:cBhvr additive="base">
                                            <p:cTn id="51" dur="500" fill="hold"/>
                                            <p:tgtEl>
                                              <p:spTgt spid="52"/>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53" dur="6500" fill="hold"/>
                                            <p:tgtEl>
                                              <p:spTgt spid="52"/>
                                            </p:tgtEl>
                                            <p:attrNameLst>
                                              <p:attrName>ppt_x</p:attrName>
                                              <p:attrName>ppt_y</p:attrName>
                                            </p:attrNameLst>
                                          </p:cBhvr>
                                        </p:animMotion>
                                      </p:childTnLst>
                                    </p:cTn>
                                  </p:par>
                                  <p:par>
                                    <p:cTn id="54" presetID="8" presetClass="emph" presetSubtype="0" repeatCount="2000" fill="hold" grpId="1" nodeType="withEffect">
                                      <p:stCondLst>
                                        <p:cond delay="0"/>
                                      </p:stCondLst>
                                      <p:childTnLst>
                                        <p:animRot by="21600000">
                                          <p:cBhvr>
                                            <p:cTn id="55" dur="3500" fill="hold"/>
                                            <p:tgtEl>
                                              <p:spTgt spid="41"/>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44"/>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45"/>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4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43"/>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51"/>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4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7" grpId="0" animBg="1"/>
          <p:bldP spid="47" grpId="1" animBg="1"/>
          <p:bldP spid="48" grpId="0" animBg="1"/>
          <p:bldP spid="51" grpId="0" animBg="1"/>
          <p:bldP spid="51"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42"/>
                                            </p:tgtEl>
                                            <p:attrNameLst>
                                              <p:attrName>style.visibility</p:attrName>
                                            </p:attrNameLst>
                                          </p:cBhvr>
                                          <p:to>
                                            <p:strVal val="visible"/>
                                          </p:to>
                                        </p:set>
                                        <p:anim calcmode="lin" valueType="num">
                                          <p:cBhvr additive="base">
                                            <p:cTn id="17" dur="500" fill="hold"/>
                                            <p:tgtEl>
                                              <p:spTgt spid="42"/>
                                            </p:tgtEl>
                                            <p:attrNameLst>
                                              <p:attrName>ppt_x</p:attrName>
                                            </p:attrNameLst>
                                          </p:cBhvr>
                                          <p:tavLst>
                                            <p:tav tm="0">
                                              <p:val>
                                                <p:strVal val="#ppt_x"/>
                                              </p:val>
                                            </p:tav>
                                            <p:tav tm="100000">
                                              <p:val>
                                                <p:strVal val="#ppt_x"/>
                                              </p:val>
                                            </p:tav>
                                          </p:tavLst>
                                        </p:anim>
                                        <p:anim calcmode="lin" valueType="num">
                                          <p:cBhvr additive="base">
                                            <p:cTn id="18" dur="500" fill="hold"/>
                                            <p:tgtEl>
                                              <p:spTgt spid="42"/>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750" fill="hold"/>
                                            <p:tgtEl>
                                              <p:spTgt spid="44"/>
                                            </p:tgtEl>
                                            <p:attrNameLst>
                                              <p:attrName>ppt_x</p:attrName>
                                            </p:attrNameLst>
                                          </p:cBhvr>
                                          <p:tavLst>
                                            <p:tav tm="0">
                                              <p:val>
                                                <p:strVal val="#ppt_x"/>
                                              </p:val>
                                            </p:tav>
                                            <p:tav tm="100000">
                                              <p:val>
                                                <p:strVal val="#ppt_x"/>
                                              </p:val>
                                            </p:tav>
                                          </p:tavLst>
                                        </p:anim>
                                        <p:anim calcmode="lin" valueType="num">
                                          <p:cBhvr additive="base">
                                            <p:cTn id="26" dur="750" fill="hold"/>
                                            <p:tgtEl>
                                              <p:spTgt spid="44"/>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cBhvr additive="base">
                                            <p:cTn id="29" dur="500" fill="hold"/>
                                            <p:tgtEl>
                                              <p:spTgt spid="45"/>
                                            </p:tgtEl>
                                            <p:attrNameLst>
                                              <p:attrName>ppt_x</p:attrName>
                                            </p:attrNameLst>
                                          </p:cBhvr>
                                          <p:tavLst>
                                            <p:tav tm="0">
                                              <p:val>
                                                <p:strVal val="#ppt_x"/>
                                              </p:val>
                                            </p:tav>
                                            <p:tav tm="100000">
                                              <p:val>
                                                <p:strVal val="#ppt_x"/>
                                              </p:val>
                                            </p:tav>
                                          </p:tavLst>
                                        </p:anim>
                                        <p:anim calcmode="lin" valueType="num">
                                          <p:cBhvr additive="base">
                                            <p:cTn id="30" dur="500" fill="hold"/>
                                            <p:tgtEl>
                                              <p:spTgt spid="45"/>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46"/>
                                            </p:tgtEl>
                                            <p:attrNameLst>
                                              <p:attrName>style.visibility</p:attrName>
                                            </p:attrNameLst>
                                          </p:cBhvr>
                                          <p:to>
                                            <p:strVal val="visible"/>
                                          </p:to>
                                        </p:set>
                                        <p:anim calcmode="lin" valueType="num">
                                          <p:cBhvr additive="base">
                                            <p:cTn id="33" dur="750" fill="hold"/>
                                            <p:tgtEl>
                                              <p:spTgt spid="46"/>
                                            </p:tgtEl>
                                            <p:attrNameLst>
                                              <p:attrName>ppt_x</p:attrName>
                                            </p:attrNameLst>
                                          </p:cBhvr>
                                          <p:tavLst>
                                            <p:tav tm="0">
                                              <p:val>
                                                <p:strVal val="#ppt_x"/>
                                              </p:val>
                                            </p:tav>
                                            <p:tav tm="100000">
                                              <p:val>
                                                <p:strVal val="#ppt_x"/>
                                              </p:val>
                                            </p:tav>
                                          </p:tavLst>
                                        </p:anim>
                                        <p:anim calcmode="lin" valueType="num">
                                          <p:cBhvr additive="base">
                                            <p:cTn id="34" dur="750" fill="hold"/>
                                            <p:tgtEl>
                                              <p:spTgt spid="4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additive="base">
                                            <p:cTn id="37" dur="500" fill="hold"/>
                                            <p:tgtEl>
                                              <p:spTgt spid="47"/>
                                            </p:tgtEl>
                                            <p:attrNameLst>
                                              <p:attrName>ppt_x</p:attrName>
                                            </p:attrNameLst>
                                          </p:cBhvr>
                                          <p:tavLst>
                                            <p:tav tm="0">
                                              <p:val>
                                                <p:strVal val="#ppt_x"/>
                                              </p:val>
                                            </p:tav>
                                            <p:tav tm="100000">
                                              <p:val>
                                                <p:strVal val="#ppt_x"/>
                                              </p:val>
                                            </p:tav>
                                          </p:tavLst>
                                        </p:anim>
                                        <p:anim calcmode="lin" valueType="num">
                                          <p:cBhvr additive="base">
                                            <p:cTn id="38" dur="500" fill="hold"/>
                                            <p:tgtEl>
                                              <p:spTgt spid="4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48"/>
                                            </p:tgtEl>
                                            <p:attrNameLst>
                                              <p:attrName>style.visibility</p:attrName>
                                            </p:attrNameLst>
                                          </p:cBhvr>
                                          <p:to>
                                            <p:strVal val="visible"/>
                                          </p:to>
                                        </p:set>
                                        <p:anim calcmode="lin" valueType="num">
                                          <p:cBhvr additive="base">
                                            <p:cTn id="41" dur="750" fill="hold"/>
                                            <p:tgtEl>
                                              <p:spTgt spid="48"/>
                                            </p:tgtEl>
                                            <p:attrNameLst>
                                              <p:attrName>ppt_x</p:attrName>
                                            </p:attrNameLst>
                                          </p:cBhvr>
                                          <p:tavLst>
                                            <p:tav tm="0">
                                              <p:val>
                                                <p:strVal val="#ppt_x"/>
                                              </p:val>
                                            </p:tav>
                                            <p:tav tm="100000">
                                              <p:val>
                                                <p:strVal val="#ppt_x"/>
                                              </p:val>
                                            </p:tav>
                                          </p:tavLst>
                                        </p:anim>
                                        <p:anim calcmode="lin" valueType="num">
                                          <p:cBhvr additive="base">
                                            <p:cTn id="42" dur="750" fill="hold"/>
                                            <p:tgtEl>
                                              <p:spTgt spid="4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51"/>
                                            </p:tgtEl>
                                            <p:attrNameLst>
                                              <p:attrName>style.visibility</p:attrName>
                                            </p:attrNameLst>
                                          </p:cBhvr>
                                          <p:to>
                                            <p:strVal val="visible"/>
                                          </p:to>
                                        </p:set>
                                        <p:anim calcmode="lin" valueType="num">
                                          <p:cBhvr additive="base">
                                            <p:cTn id="45" dur="500" fill="hold"/>
                                            <p:tgtEl>
                                              <p:spTgt spid="51"/>
                                            </p:tgtEl>
                                            <p:attrNameLst>
                                              <p:attrName>ppt_x</p:attrName>
                                            </p:attrNameLst>
                                          </p:cBhvr>
                                          <p:tavLst>
                                            <p:tav tm="0">
                                              <p:val>
                                                <p:strVal val="#ppt_x"/>
                                              </p:val>
                                            </p:tav>
                                            <p:tav tm="100000">
                                              <p:val>
                                                <p:strVal val="#ppt_x"/>
                                              </p:val>
                                            </p:tav>
                                          </p:tavLst>
                                        </p:anim>
                                        <p:anim calcmode="lin" valueType="num">
                                          <p:cBhvr additive="base">
                                            <p:cTn id="46" dur="500" fill="hold"/>
                                            <p:tgtEl>
                                              <p:spTgt spid="51"/>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52"/>
                                            </p:tgtEl>
                                            <p:attrNameLst>
                                              <p:attrName>style.visibility</p:attrName>
                                            </p:attrNameLst>
                                          </p:cBhvr>
                                          <p:to>
                                            <p:strVal val="visible"/>
                                          </p:to>
                                        </p:set>
                                        <p:anim calcmode="lin" valueType="num">
                                          <p:cBhvr additive="base">
                                            <p:cTn id="50" dur="500" fill="hold"/>
                                            <p:tgtEl>
                                              <p:spTgt spid="52"/>
                                            </p:tgtEl>
                                            <p:attrNameLst>
                                              <p:attrName>ppt_x</p:attrName>
                                            </p:attrNameLst>
                                          </p:cBhvr>
                                          <p:tavLst>
                                            <p:tav tm="0">
                                              <p:val>
                                                <p:strVal val="1+#ppt_w/2"/>
                                              </p:val>
                                            </p:tav>
                                            <p:tav tm="100000">
                                              <p:val>
                                                <p:strVal val="#ppt_x"/>
                                              </p:val>
                                            </p:tav>
                                          </p:tavLst>
                                        </p:anim>
                                        <p:anim calcmode="lin" valueType="num">
                                          <p:cBhvr additive="base">
                                            <p:cTn id="51" dur="500" fill="hold"/>
                                            <p:tgtEl>
                                              <p:spTgt spid="52"/>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53" dur="6500" fill="hold"/>
                                            <p:tgtEl>
                                              <p:spTgt spid="52"/>
                                            </p:tgtEl>
                                            <p:attrNameLst>
                                              <p:attrName>ppt_x</p:attrName>
                                              <p:attrName>ppt_y</p:attrName>
                                            </p:attrNameLst>
                                          </p:cBhvr>
                                        </p:animMotion>
                                      </p:childTnLst>
                                    </p:cTn>
                                  </p:par>
                                  <p:par>
                                    <p:cTn id="54" presetID="8" presetClass="emph" presetSubtype="0" repeatCount="2000" fill="hold" grpId="1" nodeType="withEffect">
                                      <p:stCondLst>
                                        <p:cond delay="0"/>
                                      </p:stCondLst>
                                      <p:childTnLst>
                                        <p:animRot by="21600000">
                                          <p:cBhvr>
                                            <p:cTn id="55" dur="3500" fill="hold"/>
                                            <p:tgtEl>
                                              <p:spTgt spid="41"/>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44"/>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45"/>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4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43"/>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51"/>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4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7" grpId="0" animBg="1"/>
          <p:bldP spid="47" grpId="1" animBg="1"/>
          <p:bldP spid="48" grpId="0" animBg="1"/>
          <p:bldP spid="51" grpId="0" animBg="1"/>
          <p:bldP spid="51" grpId="1" animBg="1"/>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1259632" y="2233256"/>
            <a:ext cx="6624736" cy="1186972"/>
            <a:chOff x="1510718" y="2320882"/>
            <a:chExt cx="6136130" cy="1186972"/>
          </a:xfrm>
          <a:solidFill>
            <a:srgbClr val="076A02"/>
          </a:solidFill>
        </p:grpSpPr>
        <p:sp>
          <p:nvSpPr>
            <p:cNvPr id="74" name="矩形 2"/>
            <p:cNvSpPr/>
            <p:nvPr/>
          </p:nvSpPr>
          <p:spPr>
            <a:xfrm flipV="1">
              <a:off x="3506593" y="2752930"/>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 fmla="*/ 0 w 2316832"/>
                <a:gd name="connsiteY0" fmla="*/ 12700 h 504056"/>
                <a:gd name="connsiteX1" fmla="*/ 2316832 w 2316832"/>
                <a:gd name="connsiteY1" fmla="*/ 0 h 504056"/>
                <a:gd name="connsiteX2" fmla="*/ 2316832 w 2316832"/>
                <a:gd name="connsiteY2" fmla="*/ 504056 h 504056"/>
                <a:gd name="connsiteX3" fmla="*/ 228600 w 2316832"/>
                <a:gd name="connsiteY3" fmla="*/ 504056 h 504056"/>
                <a:gd name="connsiteX4" fmla="*/ 0 w 2316832"/>
                <a:gd name="connsiteY4" fmla="*/ 12700 h 504056"/>
                <a:gd name="connsiteX0" fmla="*/ 0 w 2570832"/>
                <a:gd name="connsiteY0" fmla="*/ 0 h 491356"/>
                <a:gd name="connsiteX1" fmla="*/ 2570832 w 2570832"/>
                <a:gd name="connsiteY1" fmla="*/ 0 h 491356"/>
                <a:gd name="connsiteX2" fmla="*/ 2316832 w 2570832"/>
                <a:gd name="connsiteY2" fmla="*/ 491356 h 491356"/>
                <a:gd name="connsiteX3" fmla="*/ 228600 w 2570832"/>
                <a:gd name="connsiteY3" fmla="*/ 491356 h 491356"/>
                <a:gd name="connsiteX4" fmla="*/ 0 w 2570832"/>
                <a:gd name="connsiteY4" fmla="*/ 0 h 491356"/>
                <a:gd name="connsiteX0" fmla="*/ 0 w 2570832"/>
                <a:gd name="connsiteY0" fmla="*/ 152400 h 643756"/>
                <a:gd name="connsiteX1" fmla="*/ 2570832 w 2570832"/>
                <a:gd name="connsiteY1" fmla="*/ 152400 h 643756"/>
                <a:gd name="connsiteX2" fmla="*/ 2316832 w 2570832"/>
                <a:gd name="connsiteY2" fmla="*/ 643756 h 643756"/>
                <a:gd name="connsiteX3" fmla="*/ 228600 w 2570832"/>
                <a:gd name="connsiteY3" fmla="*/ 643756 h 643756"/>
                <a:gd name="connsiteX4" fmla="*/ 0 w 2570832"/>
                <a:gd name="connsiteY4" fmla="*/ 152400 h 643756"/>
                <a:gd name="connsiteX0" fmla="*/ 0 w 2570832"/>
                <a:gd name="connsiteY0" fmla="*/ 296493 h 787849"/>
                <a:gd name="connsiteX1" fmla="*/ 2570832 w 2570832"/>
                <a:gd name="connsiteY1" fmla="*/ 296493 h 787849"/>
                <a:gd name="connsiteX2" fmla="*/ 2316832 w 2570832"/>
                <a:gd name="connsiteY2" fmla="*/ 787849 h 787849"/>
                <a:gd name="connsiteX3" fmla="*/ 228600 w 2570832"/>
                <a:gd name="connsiteY3" fmla="*/ 787849 h 787849"/>
                <a:gd name="connsiteX4" fmla="*/ 0 w 2570832"/>
                <a:gd name="connsiteY4" fmla="*/ 296493 h 787849"/>
                <a:gd name="connsiteX0" fmla="*/ 0 w 2570832"/>
                <a:gd name="connsiteY0" fmla="*/ 402790 h 894146"/>
                <a:gd name="connsiteX1" fmla="*/ 2570832 w 2570832"/>
                <a:gd name="connsiteY1" fmla="*/ 402790 h 894146"/>
                <a:gd name="connsiteX2" fmla="*/ 2316832 w 2570832"/>
                <a:gd name="connsiteY2" fmla="*/ 894146 h 894146"/>
                <a:gd name="connsiteX3" fmla="*/ 228600 w 2570832"/>
                <a:gd name="connsiteY3" fmla="*/ 894146 h 894146"/>
                <a:gd name="connsiteX4" fmla="*/ 0 w 2570832"/>
                <a:gd name="connsiteY4" fmla="*/ 402790 h 894146"/>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75" name="矩形 2"/>
            <p:cNvSpPr/>
            <p:nvPr/>
          </p:nvSpPr>
          <p:spPr>
            <a:xfrm>
              <a:off x="5508104" y="2320882"/>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 fmla="*/ 0 w 2316832"/>
                <a:gd name="connsiteY0" fmla="*/ 12700 h 504056"/>
                <a:gd name="connsiteX1" fmla="*/ 2316832 w 2316832"/>
                <a:gd name="connsiteY1" fmla="*/ 0 h 504056"/>
                <a:gd name="connsiteX2" fmla="*/ 2316832 w 2316832"/>
                <a:gd name="connsiteY2" fmla="*/ 504056 h 504056"/>
                <a:gd name="connsiteX3" fmla="*/ 228600 w 2316832"/>
                <a:gd name="connsiteY3" fmla="*/ 504056 h 504056"/>
                <a:gd name="connsiteX4" fmla="*/ 0 w 2316832"/>
                <a:gd name="connsiteY4" fmla="*/ 12700 h 504056"/>
                <a:gd name="connsiteX0" fmla="*/ 0 w 2570832"/>
                <a:gd name="connsiteY0" fmla="*/ 0 h 491356"/>
                <a:gd name="connsiteX1" fmla="*/ 2570832 w 2570832"/>
                <a:gd name="connsiteY1" fmla="*/ 0 h 491356"/>
                <a:gd name="connsiteX2" fmla="*/ 2316832 w 2570832"/>
                <a:gd name="connsiteY2" fmla="*/ 491356 h 491356"/>
                <a:gd name="connsiteX3" fmla="*/ 228600 w 2570832"/>
                <a:gd name="connsiteY3" fmla="*/ 491356 h 491356"/>
                <a:gd name="connsiteX4" fmla="*/ 0 w 2570832"/>
                <a:gd name="connsiteY4" fmla="*/ 0 h 491356"/>
                <a:gd name="connsiteX0" fmla="*/ 0 w 2570832"/>
                <a:gd name="connsiteY0" fmla="*/ 152400 h 643756"/>
                <a:gd name="connsiteX1" fmla="*/ 2570832 w 2570832"/>
                <a:gd name="connsiteY1" fmla="*/ 152400 h 643756"/>
                <a:gd name="connsiteX2" fmla="*/ 2316832 w 2570832"/>
                <a:gd name="connsiteY2" fmla="*/ 643756 h 643756"/>
                <a:gd name="connsiteX3" fmla="*/ 228600 w 2570832"/>
                <a:gd name="connsiteY3" fmla="*/ 643756 h 643756"/>
                <a:gd name="connsiteX4" fmla="*/ 0 w 2570832"/>
                <a:gd name="connsiteY4" fmla="*/ 152400 h 643756"/>
                <a:gd name="connsiteX0" fmla="*/ 0 w 2570832"/>
                <a:gd name="connsiteY0" fmla="*/ 296493 h 787849"/>
                <a:gd name="connsiteX1" fmla="*/ 2570832 w 2570832"/>
                <a:gd name="connsiteY1" fmla="*/ 296493 h 787849"/>
                <a:gd name="connsiteX2" fmla="*/ 2316832 w 2570832"/>
                <a:gd name="connsiteY2" fmla="*/ 787849 h 787849"/>
                <a:gd name="connsiteX3" fmla="*/ 228600 w 2570832"/>
                <a:gd name="connsiteY3" fmla="*/ 787849 h 787849"/>
                <a:gd name="connsiteX4" fmla="*/ 0 w 2570832"/>
                <a:gd name="connsiteY4" fmla="*/ 296493 h 787849"/>
                <a:gd name="connsiteX0" fmla="*/ 0 w 2570832"/>
                <a:gd name="connsiteY0" fmla="*/ 402790 h 894146"/>
                <a:gd name="connsiteX1" fmla="*/ 2570832 w 2570832"/>
                <a:gd name="connsiteY1" fmla="*/ 402790 h 894146"/>
                <a:gd name="connsiteX2" fmla="*/ 2316832 w 2570832"/>
                <a:gd name="connsiteY2" fmla="*/ 894146 h 894146"/>
                <a:gd name="connsiteX3" fmla="*/ 228600 w 2570832"/>
                <a:gd name="connsiteY3" fmla="*/ 894146 h 894146"/>
                <a:gd name="connsiteX4" fmla="*/ 0 w 2570832"/>
                <a:gd name="connsiteY4" fmla="*/ 402790 h 894146"/>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76" name="矩形 2"/>
            <p:cNvSpPr/>
            <p:nvPr/>
          </p:nvSpPr>
          <p:spPr>
            <a:xfrm>
              <a:off x="1510718" y="2320882"/>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 fmla="*/ 0 w 2316832"/>
                <a:gd name="connsiteY0" fmla="*/ 12700 h 504056"/>
                <a:gd name="connsiteX1" fmla="*/ 2316832 w 2316832"/>
                <a:gd name="connsiteY1" fmla="*/ 0 h 504056"/>
                <a:gd name="connsiteX2" fmla="*/ 2316832 w 2316832"/>
                <a:gd name="connsiteY2" fmla="*/ 504056 h 504056"/>
                <a:gd name="connsiteX3" fmla="*/ 228600 w 2316832"/>
                <a:gd name="connsiteY3" fmla="*/ 504056 h 504056"/>
                <a:gd name="connsiteX4" fmla="*/ 0 w 2316832"/>
                <a:gd name="connsiteY4" fmla="*/ 12700 h 504056"/>
                <a:gd name="connsiteX0" fmla="*/ 0 w 2570832"/>
                <a:gd name="connsiteY0" fmla="*/ 0 h 491356"/>
                <a:gd name="connsiteX1" fmla="*/ 2570832 w 2570832"/>
                <a:gd name="connsiteY1" fmla="*/ 0 h 491356"/>
                <a:gd name="connsiteX2" fmla="*/ 2316832 w 2570832"/>
                <a:gd name="connsiteY2" fmla="*/ 491356 h 491356"/>
                <a:gd name="connsiteX3" fmla="*/ 228600 w 2570832"/>
                <a:gd name="connsiteY3" fmla="*/ 491356 h 491356"/>
                <a:gd name="connsiteX4" fmla="*/ 0 w 2570832"/>
                <a:gd name="connsiteY4" fmla="*/ 0 h 491356"/>
                <a:gd name="connsiteX0" fmla="*/ 0 w 2570832"/>
                <a:gd name="connsiteY0" fmla="*/ 152400 h 643756"/>
                <a:gd name="connsiteX1" fmla="*/ 2570832 w 2570832"/>
                <a:gd name="connsiteY1" fmla="*/ 152400 h 643756"/>
                <a:gd name="connsiteX2" fmla="*/ 2316832 w 2570832"/>
                <a:gd name="connsiteY2" fmla="*/ 643756 h 643756"/>
                <a:gd name="connsiteX3" fmla="*/ 228600 w 2570832"/>
                <a:gd name="connsiteY3" fmla="*/ 643756 h 643756"/>
                <a:gd name="connsiteX4" fmla="*/ 0 w 2570832"/>
                <a:gd name="connsiteY4" fmla="*/ 152400 h 643756"/>
                <a:gd name="connsiteX0" fmla="*/ 0 w 2570832"/>
                <a:gd name="connsiteY0" fmla="*/ 296493 h 787849"/>
                <a:gd name="connsiteX1" fmla="*/ 2570832 w 2570832"/>
                <a:gd name="connsiteY1" fmla="*/ 296493 h 787849"/>
                <a:gd name="connsiteX2" fmla="*/ 2316832 w 2570832"/>
                <a:gd name="connsiteY2" fmla="*/ 787849 h 787849"/>
                <a:gd name="connsiteX3" fmla="*/ 228600 w 2570832"/>
                <a:gd name="connsiteY3" fmla="*/ 787849 h 787849"/>
                <a:gd name="connsiteX4" fmla="*/ 0 w 2570832"/>
                <a:gd name="connsiteY4" fmla="*/ 296493 h 787849"/>
                <a:gd name="connsiteX0" fmla="*/ 0 w 2570832"/>
                <a:gd name="connsiteY0" fmla="*/ 402790 h 894146"/>
                <a:gd name="connsiteX1" fmla="*/ 2570832 w 2570832"/>
                <a:gd name="connsiteY1" fmla="*/ 402790 h 894146"/>
                <a:gd name="connsiteX2" fmla="*/ 2316832 w 2570832"/>
                <a:gd name="connsiteY2" fmla="*/ 894146 h 894146"/>
                <a:gd name="connsiteX3" fmla="*/ 228600 w 2570832"/>
                <a:gd name="connsiteY3" fmla="*/ 894146 h 894146"/>
                <a:gd name="connsiteX4" fmla="*/ 0 w 2570832"/>
                <a:gd name="connsiteY4" fmla="*/ 402790 h 894146"/>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微软雅黑" panose="020B0503020204020204" pitchFamily="34" charset="-122"/>
                <a:ea typeface="微软雅黑" panose="020B0503020204020204" pitchFamily="34" charset="-122"/>
              </a:endParaRPr>
            </a:p>
          </p:txBody>
        </p:sp>
      </p:grpSp>
      <p:sp>
        <p:nvSpPr>
          <p:cNvPr id="77" name="椭圆 76"/>
          <p:cNvSpPr/>
          <p:nvPr/>
        </p:nvSpPr>
        <p:spPr>
          <a:xfrm>
            <a:off x="1929813" y="3081892"/>
            <a:ext cx="870182" cy="87018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solidFill>
                <a:schemeClr val="bg1"/>
              </a:solidFill>
              <a:latin typeface="微软雅黑" panose="020B0503020204020204" pitchFamily="34" charset="-122"/>
              <a:ea typeface="微软雅黑" panose="020B0503020204020204" pitchFamily="34" charset="-122"/>
            </a:endParaRPr>
          </a:p>
        </p:txBody>
      </p:sp>
      <p:sp>
        <p:nvSpPr>
          <p:cNvPr id="78" name="椭圆 77"/>
          <p:cNvSpPr/>
          <p:nvPr/>
        </p:nvSpPr>
        <p:spPr>
          <a:xfrm>
            <a:off x="6294753" y="3031993"/>
            <a:ext cx="870182" cy="87018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solidFill>
                <a:schemeClr val="bg1"/>
              </a:solidFill>
              <a:latin typeface="微软雅黑" panose="020B0503020204020204" pitchFamily="34" charset="-122"/>
              <a:ea typeface="微软雅黑" panose="020B0503020204020204" pitchFamily="34" charset="-122"/>
            </a:endParaRPr>
          </a:p>
        </p:txBody>
      </p:sp>
      <p:sp>
        <p:nvSpPr>
          <p:cNvPr id="79" name="椭圆 78"/>
          <p:cNvSpPr/>
          <p:nvPr/>
        </p:nvSpPr>
        <p:spPr>
          <a:xfrm>
            <a:off x="4133866" y="1635646"/>
            <a:ext cx="870182" cy="8701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solidFill>
                <a:schemeClr val="bg1"/>
              </a:solidFill>
              <a:latin typeface="微软雅黑" panose="020B0503020204020204" pitchFamily="34" charset="-122"/>
              <a:ea typeface="微软雅黑" panose="020B0503020204020204" pitchFamily="34" charset="-122"/>
            </a:endParaRPr>
          </a:p>
        </p:txBody>
      </p:sp>
      <p:grpSp>
        <p:nvGrpSpPr>
          <p:cNvPr id="83" name="Group 4"/>
          <p:cNvGrpSpPr>
            <a:grpSpLocks noChangeAspect="1"/>
          </p:cNvGrpSpPr>
          <p:nvPr/>
        </p:nvGrpSpPr>
        <p:grpSpPr bwMode="auto">
          <a:xfrm>
            <a:off x="2126334" y="3286495"/>
            <a:ext cx="458950" cy="460976"/>
            <a:chOff x="4935" y="-89"/>
            <a:chExt cx="1358" cy="1364"/>
          </a:xfrm>
          <a:solidFill>
            <a:schemeClr val="bg1">
              <a:lumMod val="95000"/>
            </a:schemeClr>
          </a:solidFill>
        </p:grpSpPr>
        <p:sp>
          <p:nvSpPr>
            <p:cNvPr id="84" name="Freeform 6"/>
            <p:cNvSpPr>
              <a:spLocks noEditPoints="1"/>
            </p:cNvSpPr>
            <p:nvPr/>
          </p:nvSpPr>
          <p:spPr bwMode="auto">
            <a:xfrm>
              <a:off x="5027" y="479"/>
              <a:ext cx="1250" cy="796"/>
            </a:xfrm>
            <a:custGeom>
              <a:avLst/>
              <a:gdLst>
                <a:gd name="T0" fmla="*/ 1761 w 3750"/>
                <a:gd name="T1" fmla="*/ 1309 h 2387"/>
                <a:gd name="T2" fmla="*/ 1672 w 3750"/>
                <a:gd name="T3" fmla="*/ 1309 h 2387"/>
                <a:gd name="T4" fmla="*/ 1627 w 3750"/>
                <a:gd name="T5" fmla="*/ 1312 h 2387"/>
                <a:gd name="T6" fmla="*/ 1447 w 3750"/>
                <a:gd name="T7" fmla="*/ 1297 h 2387"/>
                <a:gd name="T8" fmla="*/ 1662 w 3750"/>
                <a:gd name="T9" fmla="*/ 1258 h 2387"/>
                <a:gd name="T10" fmla="*/ 3081 w 3750"/>
                <a:gd name="T11" fmla="*/ 648 h 2387"/>
                <a:gd name="T12" fmla="*/ 3373 w 3750"/>
                <a:gd name="T13" fmla="*/ 551 h 2387"/>
                <a:gd name="T14" fmla="*/ 3288 w 3750"/>
                <a:gd name="T15" fmla="*/ 700 h 2387"/>
                <a:gd name="T16" fmla="*/ 3323 w 3750"/>
                <a:gd name="T17" fmla="*/ 626 h 2387"/>
                <a:gd name="T18" fmla="*/ 3441 w 3750"/>
                <a:gd name="T19" fmla="*/ 545 h 2387"/>
                <a:gd name="T20" fmla="*/ 1031 w 3750"/>
                <a:gd name="T21" fmla="*/ 465 h 2387"/>
                <a:gd name="T22" fmla="*/ 2867 w 3750"/>
                <a:gd name="T23" fmla="*/ 368 h 2387"/>
                <a:gd name="T24" fmla="*/ 2839 w 3750"/>
                <a:gd name="T25" fmla="*/ 368 h 2387"/>
                <a:gd name="T26" fmla="*/ 3370 w 3750"/>
                <a:gd name="T27" fmla="*/ 738 h 2387"/>
                <a:gd name="T28" fmla="*/ 3235 w 3750"/>
                <a:gd name="T29" fmla="*/ 606 h 2387"/>
                <a:gd name="T30" fmla="*/ 3239 w 3750"/>
                <a:gd name="T31" fmla="*/ 248 h 2387"/>
                <a:gd name="T32" fmla="*/ 2909 w 3750"/>
                <a:gd name="T33" fmla="*/ 356 h 2387"/>
                <a:gd name="T34" fmla="*/ 2882 w 3750"/>
                <a:gd name="T35" fmla="*/ 474 h 2387"/>
                <a:gd name="T36" fmla="*/ 2879 w 3750"/>
                <a:gd name="T37" fmla="*/ 357 h 2387"/>
                <a:gd name="T38" fmla="*/ 2878 w 3750"/>
                <a:gd name="T39" fmla="*/ 230 h 2387"/>
                <a:gd name="T40" fmla="*/ 795 w 3750"/>
                <a:gd name="T41" fmla="*/ 182 h 2387"/>
                <a:gd name="T42" fmla="*/ 3208 w 3750"/>
                <a:gd name="T43" fmla="*/ 125 h 2387"/>
                <a:gd name="T44" fmla="*/ 1293 w 3750"/>
                <a:gd name="T45" fmla="*/ 648 h 2387"/>
                <a:gd name="T46" fmla="*/ 1343 w 3750"/>
                <a:gd name="T47" fmla="*/ 816 h 2387"/>
                <a:gd name="T48" fmla="*/ 1469 w 3750"/>
                <a:gd name="T49" fmla="*/ 770 h 2387"/>
                <a:gd name="T50" fmla="*/ 1447 w 3750"/>
                <a:gd name="T51" fmla="*/ 830 h 2387"/>
                <a:gd name="T52" fmla="*/ 1666 w 3750"/>
                <a:gd name="T53" fmla="*/ 845 h 2387"/>
                <a:gd name="T54" fmla="*/ 1596 w 3750"/>
                <a:gd name="T55" fmla="*/ 1016 h 2387"/>
                <a:gd name="T56" fmla="*/ 1465 w 3750"/>
                <a:gd name="T57" fmla="*/ 1203 h 2387"/>
                <a:gd name="T58" fmla="*/ 1241 w 3750"/>
                <a:gd name="T59" fmla="*/ 1132 h 2387"/>
                <a:gd name="T60" fmla="*/ 1194 w 3750"/>
                <a:gd name="T61" fmla="*/ 1350 h 2387"/>
                <a:gd name="T62" fmla="*/ 1346 w 3750"/>
                <a:gd name="T63" fmla="*/ 1350 h 2387"/>
                <a:gd name="T64" fmla="*/ 1448 w 3750"/>
                <a:gd name="T65" fmla="*/ 1500 h 2387"/>
                <a:gd name="T66" fmla="*/ 1693 w 3750"/>
                <a:gd name="T67" fmla="*/ 1448 h 2387"/>
                <a:gd name="T68" fmla="*/ 1723 w 3750"/>
                <a:gd name="T69" fmla="*/ 1460 h 2387"/>
                <a:gd name="T70" fmla="*/ 1863 w 3750"/>
                <a:gd name="T71" fmla="*/ 1465 h 2387"/>
                <a:gd name="T72" fmla="*/ 1960 w 3750"/>
                <a:gd name="T73" fmla="*/ 1524 h 2387"/>
                <a:gd name="T74" fmla="*/ 1977 w 3750"/>
                <a:gd name="T75" fmla="*/ 1959 h 2387"/>
                <a:gd name="T76" fmla="*/ 1866 w 3750"/>
                <a:gd name="T77" fmla="*/ 2039 h 2387"/>
                <a:gd name="T78" fmla="*/ 1809 w 3750"/>
                <a:gd name="T79" fmla="*/ 2081 h 2387"/>
                <a:gd name="T80" fmla="*/ 1798 w 3750"/>
                <a:gd name="T81" fmla="*/ 2144 h 2387"/>
                <a:gd name="T82" fmla="*/ 1688 w 3750"/>
                <a:gd name="T83" fmla="*/ 2111 h 2387"/>
                <a:gd name="T84" fmla="*/ 1675 w 3750"/>
                <a:gd name="T85" fmla="*/ 2053 h 2387"/>
                <a:gd name="T86" fmla="*/ 1687 w 3750"/>
                <a:gd name="T87" fmla="*/ 1938 h 2387"/>
                <a:gd name="T88" fmla="*/ 1616 w 3750"/>
                <a:gd name="T89" fmla="*/ 1846 h 2387"/>
                <a:gd name="T90" fmla="*/ 1480 w 3750"/>
                <a:gd name="T91" fmla="*/ 1720 h 2387"/>
                <a:gd name="T92" fmla="*/ 1498 w 3750"/>
                <a:gd name="T93" fmla="*/ 1649 h 2387"/>
                <a:gd name="T94" fmla="*/ 1552 w 3750"/>
                <a:gd name="T95" fmla="*/ 1545 h 2387"/>
                <a:gd name="T96" fmla="*/ 1316 w 3750"/>
                <a:gd name="T97" fmla="*/ 1455 h 2387"/>
                <a:gd name="T98" fmla="*/ 967 w 3750"/>
                <a:gd name="T99" fmla="*/ 1287 h 2387"/>
                <a:gd name="T100" fmla="*/ 840 w 3750"/>
                <a:gd name="T101" fmla="*/ 1179 h 2387"/>
                <a:gd name="T102" fmla="*/ 775 w 3750"/>
                <a:gd name="T103" fmla="*/ 1128 h 2387"/>
                <a:gd name="T104" fmla="*/ 528 w 3750"/>
                <a:gd name="T105" fmla="*/ 581 h 2387"/>
                <a:gd name="T106" fmla="*/ 446 w 3750"/>
                <a:gd name="T107" fmla="*/ 389 h 2387"/>
                <a:gd name="T108" fmla="*/ 391 w 3750"/>
                <a:gd name="T109" fmla="*/ 276 h 2387"/>
                <a:gd name="T110" fmla="*/ 330 w 3750"/>
                <a:gd name="T111" fmla="*/ 184 h 2387"/>
                <a:gd name="T112" fmla="*/ 196 w 3750"/>
                <a:gd name="T113" fmla="*/ 148 h 2387"/>
                <a:gd name="T114" fmla="*/ 159 w 3750"/>
                <a:gd name="T115" fmla="*/ 128 h 2387"/>
                <a:gd name="T116" fmla="*/ 61 w 3750"/>
                <a:gd name="T117" fmla="*/ 322 h 2387"/>
                <a:gd name="T118" fmla="*/ 76 w 3750"/>
                <a:gd name="T119" fmla="*/ 219 h 2387"/>
                <a:gd name="T120" fmla="*/ 35 w 3750"/>
                <a:gd name="T121" fmla="*/ 181 h 2387"/>
                <a:gd name="T122" fmla="*/ 5 w 3750"/>
                <a:gd name="T123" fmla="*/ 117 h 2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50" h="2387">
                  <a:moveTo>
                    <a:pt x="1692" y="2101"/>
                  </a:moveTo>
                  <a:lnTo>
                    <a:pt x="1693" y="2101"/>
                  </a:lnTo>
                  <a:lnTo>
                    <a:pt x="1695" y="2102"/>
                  </a:lnTo>
                  <a:lnTo>
                    <a:pt x="1696" y="2102"/>
                  </a:lnTo>
                  <a:lnTo>
                    <a:pt x="1696" y="2103"/>
                  </a:lnTo>
                  <a:lnTo>
                    <a:pt x="1696" y="2103"/>
                  </a:lnTo>
                  <a:lnTo>
                    <a:pt x="1698" y="2104"/>
                  </a:lnTo>
                  <a:lnTo>
                    <a:pt x="1699" y="2104"/>
                  </a:lnTo>
                  <a:lnTo>
                    <a:pt x="1699" y="2107"/>
                  </a:lnTo>
                  <a:lnTo>
                    <a:pt x="1698" y="2108"/>
                  </a:lnTo>
                  <a:lnTo>
                    <a:pt x="1698" y="2108"/>
                  </a:lnTo>
                  <a:lnTo>
                    <a:pt x="1697" y="2109"/>
                  </a:lnTo>
                  <a:lnTo>
                    <a:pt x="1696" y="2108"/>
                  </a:lnTo>
                  <a:lnTo>
                    <a:pt x="1695" y="2107"/>
                  </a:lnTo>
                  <a:lnTo>
                    <a:pt x="1693" y="2108"/>
                  </a:lnTo>
                  <a:lnTo>
                    <a:pt x="1692" y="2108"/>
                  </a:lnTo>
                  <a:lnTo>
                    <a:pt x="1692" y="2108"/>
                  </a:lnTo>
                  <a:lnTo>
                    <a:pt x="1692" y="2107"/>
                  </a:lnTo>
                  <a:lnTo>
                    <a:pt x="1691" y="2104"/>
                  </a:lnTo>
                  <a:lnTo>
                    <a:pt x="1691" y="2103"/>
                  </a:lnTo>
                  <a:lnTo>
                    <a:pt x="1692" y="2102"/>
                  </a:lnTo>
                  <a:lnTo>
                    <a:pt x="1692" y="2101"/>
                  </a:lnTo>
                  <a:close/>
                  <a:moveTo>
                    <a:pt x="1896" y="1295"/>
                  </a:moveTo>
                  <a:lnTo>
                    <a:pt x="1898" y="1295"/>
                  </a:lnTo>
                  <a:lnTo>
                    <a:pt x="1898" y="1296"/>
                  </a:lnTo>
                  <a:lnTo>
                    <a:pt x="1896" y="1299"/>
                  </a:lnTo>
                  <a:lnTo>
                    <a:pt x="1895" y="1301"/>
                  </a:lnTo>
                  <a:lnTo>
                    <a:pt x="1894" y="1302"/>
                  </a:lnTo>
                  <a:lnTo>
                    <a:pt x="1893" y="1302"/>
                  </a:lnTo>
                  <a:lnTo>
                    <a:pt x="1891" y="1302"/>
                  </a:lnTo>
                  <a:lnTo>
                    <a:pt x="1890" y="1300"/>
                  </a:lnTo>
                  <a:lnTo>
                    <a:pt x="1891" y="1297"/>
                  </a:lnTo>
                  <a:lnTo>
                    <a:pt x="1893" y="1296"/>
                  </a:lnTo>
                  <a:lnTo>
                    <a:pt x="1895" y="1295"/>
                  </a:lnTo>
                  <a:lnTo>
                    <a:pt x="1896" y="1295"/>
                  </a:lnTo>
                  <a:close/>
                  <a:moveTo>
                    <a:pt x="1742" y="1286"/>
                  </a:moveTo>
                  <a:lnTo>
                    <a:pt x="1743" y="1286"/>
                  </a:lnTo>
                  <a:lnTo>
                    <a:pt x="1744" y="1287"/>
                  </a:lnTo>
                  <a:lnTo>
                    <a:pt x="1746" y="1289"/>
                  </a:lnTo>
                  <a:lnTo>
                    <a:pt x="1747" y="1290"/>
                  </a:lnTo>
                  <a:lnTo>
                    <a:pt x="1748" y="1291"/>
                  </a:lnTo>
                  <a:lnTo>
                    <a:pt x="1749" y="1291"/>
                  </a:lnTo>
                  <a:lnTo>
                    <a:pt x="1751" y="1294"/>
                  </a:lnTo>
                  <a:lnTo>
                    <a:pt x="1752" y="1295"/>
                  </a:lnTo>
                  <a:lnTo>
                    <a:pt x="1753" y="1296"/>
                  </a:lnTo>
                  <a:lnTo>
                    <a:pt x="1754" y="1299"/>
                  </a:lnTo>
                  <a:lnTo>
                    <a:pt x="1756" y="1299"/>
                  </a:lnTo>
                  <a:lnTo>
                    <a:pt x="1758" y="1300"/>
                  </a:lnTo>
                  <a:lnTo>
                    <a:pt x="1767" y="1300"/>
                  </a:lnTo>
                  <a:lnTo>
                    <a:pt x="1770" y="1300"/>
                  </a:lnTo>
                  <a:lnTo>
                    <a:pt x="1770" y="1301"/>
                  </a:lnTo>
                  <a:lnTo>
                    <a:pt x="1770" y="1302"/>
                  </a:lnTo>
                  <a:lnTo>
                    <a:pt x="1768" y="1304"/>
                  </a:lnTo>
                  <a:lnTo>
                    <a:pt x="1767" y="1305"/>
                  </a:lnTo>
                  <a:lnTo>
                    <a:pt x="1763" y="1307"/>
                  </a:lnTo>
                  <a:lnTo>
                    <a:pt x="1761" y="1309"/>
                  </a:lnTo>
                  <a:lnTo>
                    <a:pt x="1759" y="1309"/>
                  </a:lnTo>
                  <a:lnTo>
                    <a:pt x="1758" y="1310"/>
                  </a:lnTo>
                  <a:lnTo>
                    <a:pt x="1749" y="1312"/>
                  </a:lnTo>
                  <a:lnTo>
                    <a:pt x="1742" y="1315"/>
                  </a:lnTo>
                  <a:lnTo>
                    <a:pt x="1734" y="1315"/>
                  </a:lnTo>
                  <a:lnTo>
                    <a:pt x="1732" y="1315"/>
                  </a:lnTo>
                  <a:lnTo>
                    <a:pt x="1729" y="1316"/>
                  </a:lnTo>
                  <a:lnTo>
                    <a:pt x="1727" y="1316"/>
                  </a:lnTo>
                  <a:lnTo>
                    <a:pt x="1724" y="1318"/>
                  </a:lnTo>
                  <a:lnTo>
                    <a:pt x="1723" y="1320"/>
                  </a:lnTo>
                  <a:lnTo>
                    <a:pt x="1723" y="1321"/>
                  </a:lnTo>
                  <a:lnTo>
                    <a:pt x="1723" y="1322"/>
                  </a:lnTo>
                  <a:lnTo>
                    <a:pt x="1722" y="1322"/>
                  </a:lnTo>
                  <a:lnTo>
                    <a:pt x="1721" y="1323"/>
                  </a:lnTo>
                  <a:lnTo>
                    <a:pt x="1719" y="1323"/>
                  </a:lnTo>
                  <a:lnTo>
                    <a:pt x="1717" y="1326"/>
                  </a:lnTo>
                  <a:lnTo>
                    <a:pt x="1714" y="1328"/>
                  </a:lnTo>
                  <a:lnTo>
                    <a:pt x="1713" y="1331"/>
                  </a:lnTo>
                  <a:lnTo>
                    <a:pt x="1712" y="1333"/>
                  </a:lnTo>
                  <a:lnTo>
                    <a:pt x="1711" y="1335"/>
                  </a:lnTo>
                  <a:lnTo>
                    <a:pt x="1709" y="1336"/>
                  </a:lnTo>
                  <a:lnTo>
                    <a:pt x="1706" y="1336"/>
                  </a:lnTo>
                  <a:lnTo>
                    <a:pt x="1698" y="1337"/>
                  </a:lnTo>
                  <a:lnTo>
                    <a:pt x="1691" y="1337"/>
                  </a:lnTo>
                  <a:lnTo>
                    <a:pt x="1683" y="1340"/>
                  </a:lnTo>
                  <a:lnTo>
                    <a:pt x="1671" y="1346"/>
                  </a:lnTo>
                  <a:lnTo>
                    <a:pt x="1657" y="1347"/>
                  </a:lnTo>
                  <a:lnTo>
                    <a:pt x="1642" y="1347"/>
                  </a:lnTo>
                  <a:lnTo>
                    <a:pt x="1640" y="1347"/>
                  </a:lnTo>
                  <a:lnTo>
                    <a:pt x="1640" y="1346"/>
                  </a:lnTo>
                  <a:lnTo>
                    <a:pt x="1640" y="1345"/>
                  </a:lnTo>
                  <a:lnTo>
                    <a:pt x="1640" y="1343"/>
                  </a:lnTo>
                  <a:lnTo>
                    <a:pt x="1642" y="1342"/>
                  </a:lnTo>
                  <a:lnTo>
                    <a:pt x="1645" y="1341"/>
                  </a:lnTo>
                  <a:lnTo>
                    <a:pt x="1647" y="1340"/>
                  </a:lnTo>
                  <a:lnTo>
                    <a:pt x="1650" y="1340"/>
                  </a:lnTo>
                  <a:lnTo>
                    <a:pt x="1653" y="1340"/>
                  </a:lnTo>
                  <a:lnTo>
                    <a:pt x="1656" y="1340"/>
                  </a:lnTo>
                  <a:lnTo>
                    <a:pt x="1657" y="1340"/>
                  </a:lnTo>
                  <a:lnTo>
                    <a:pt x="1658" y="1338"/>
                  </a:lnTo>
                  <a:lnTo>
                    <a:pt x="1661" y="1337"/>
                  </a:lnTo>
                  <a:lnTo>
                    <a:pt x="1662" y="1335"/>
                  </a:lnTo>
                  <a:lnTo>
                    <a:pt x="1665" y="1333"/>
                  </a:lnTo>
                  <a:lnTo>
                    <a:pt x="1668" y="1331"/>
                  </a:lnTo>
                  <a:lnTo>
                    <a:pt x="1670" y="1331"/>
                  </a:lnTo>
                  <a:lnTo>
                    <a:pt x="1672" y="1330"/>
                  </a:lnTo>
                  <a:lnTo>
                    <a:pt x="1675" y="1330"/>
                  </a:lnTo>
                  <a:lnTo>
                    <a:pt x="1677" y="1330"/>
                  </a:lnTo>
                  <a:lnTo>
                    <a:pt x="1680" y="1328"/>
                  </a:lnTo>
                  <a:lnTo>
                    <a:pt x="1681" y="1327"/>
                  </a:lnTo>
                  <a:lnTo>
                    <a:pt x="1681" y="1326"/>
                  </a:lnTo>
                  <a:lnTo>
                    <a:pt x="1678" y="1321"/>
                  </a:lnTo>
                  <a:lnTo>
                    <a:pt x="1676" y="1317"/>
                  </a:lnTo>
                  <a:lnTo>
                    <a:pt x="1673" y="1312"/>
                  </a:lnTo>
                  <a:lnTo>
                    <a:pt x="1672" y="1311"/>
                  </a:lnTo>
                  <a:lnTo>
                    <a:pt x="1672" y="1309"/>
                  </a:lnTo>
                  <a:lnTo>
                    <a:pt x="1672" y="1305"/>
                  </a:lnTo>
                  <a:lnTo>
                    <a:pt x="1672" y="1301"/>
                  </a:lnTo>
                  <a:lnTo>
                    <a:pt x="1673" y="1299"/>
                  </a:lnTo>
                  <a:lnTo>
                    <a:pt x="1673" y="1297"/>
                  </a:lnTo>
                  <a:lnTo>
                    <a:pt x="1677" y="1296"/>
                  </a:lnTo>
                  <a:lnTo>
                    <a:pt x="1681" y="1296"/>
                  </a:lnTo>
                  <a:lnTo>
                    <a:pt x="1683" y="1295"/>
                  </a:lnTo>
                  <a:lnTo>
                    <a:pt x="1686" y="1295"/>
                  </a:lnTo>
                  <a:lnTo>
                    <a:pt x="1688" y="1294"/>
                  </a:lnTo>
                  <a:lnTo>
                    <a:pt x="1692" y="1295"/>
                  </a:lnTo>
                  <a:lnTo>
                    <a:pt x="1696" y="1295"/>
                  </a:lnTo>
                  <a:lnTo>
                    <a:pt x="1699" y="1295"/>
                  </a:lnTo>
                  <a:lnTo>
                    <a:pt x="1703" y="1294"/>
                  </a:lnTo>
                  <a:lnTo>
                    <a:pt x="1716" y="1292"/>
                  </a:lnTo>
                  <a:lnTo>
                    <a:pt x="1727" y="1290"/>
                  </a:lnTo>
                  <a:lnTo>
                    <a:pt x="1739" y="1286"/>
                  </a:lnTo>
                  <a:lnTo>
                    <a:pt x="1742" y="1286"/>
                  </a:lnTo>
                  <a:close/>
                  <a:moveTo>
                    <a:pt x="1495" y="1261"/>
                  </a:moveTo>
                  <a:lnTo>
                    <a:pt x="1498" y="1261"/>
                  </a:lnTo>
                  <a:lnTo>
                    <a:pt x="1500" y="1263"/>
                  </a:lnTo>
                  <a:lnTo>
                    <a:pt x="1503" y="1263"/>
                  </a:lnTo>
                  <a:lnTo>
                    <a:pt x="1505" y="1264"/>
                  </a:lnTo>
                  <a:lnTo>
                    <a:pt x="1508" y="1265"/>
                  </a:lnTo>
                  <a:lnTo>
                    <a:pt x="1510" y="1266"/>
                  </a:lnTo>
                  <a:lnTo>
                    <a:pt x="1513" y="1266"/>
                  </a:lnTo>
                  <a:lnTo>
                    <a:pt x="1515" y="1266"/>
                  </a:lnTo>
                  <a:lnTo>
                    <a:pt x="1519" y="1267"/>
                  </a:lnTo>
                  <a:lnTo>
                    <a:pt x="1529" y="1269"/>
                  </a:lnTo>
                  <a:lnTo>
                    <a:pt x="1540" y="1272"/>
                  </a:lnTo>
                  <a:lnTo>
                    <a:pt x="1544" y="1274"/>
                  </a:lnTo>
                  <a:lnTo>
                    <a:pt x="1546" y="1274"/>
                  </a:lnTo>
                  <a:lnTo>
                    <a:pt x="1550" y="1274"/>
                  </a:lnTo>
                  <a:lnTo>
                    <a:pt x="1554" y="1274"/>
                  </a:lnTo>
                  <a:lnTo>
                    <a:pt x="1559" y="1275"/>
                  </a:lnTo>
                  <a:lnTo>
                    <a:pt x="1561" y="1277"/>
                  </a:lnTo>
                  <a:lnTo>
                    <a:pt x="1564" y="1279"/>
                  </a:lnTo>
                  <a:lnTo>
                    <a:pt x="1565" y="1280"/>
                  </a:lnTo>
                  <a:lnTo>
                    <a:pt x="1567" y="1282"/>
                  </a:lnTo>
                  <a:lnTo>
                    <a:pt x="1571" y="1284"/>
                  </a:lnTo>
                  <a:lnTo>
                    <a:pt x="1574" y="1284"/>
                  </a:lnTo>
                  <a:lnTo>
                    <a:pt x="1580" y="1285"/>
                  </a:lnTo>
                  <a:lnTo>
                    <a:pt x="1585" y="1286"/>
                  </a:lnTo>
                  <a:lnTo>
                    <a:pt x="1590" y="1286"/>
                  </a:lnTo>
                  <a:lnTo>
                    <a:pt x="1600" y="1290"/>
                  </a:lnTo>
                  <a:lnTo>
                    <a:pt x="1609" y="1290"/>
                  </a:lnTo>
                  <a:lnTo>
                    <a:pt x="1616" y="1292"/>
                  </a:lnTo>
                  <a:lnTo>
                    <a:pt x="1623" y="1296"/>
                  </a:lnTo>
                  <a:lnTo>
                    <a:pt x="1631" y="1297"/>
                  </a:lnTo>
                  <a:lnTo>
                    <a:pt x="1637" y="1297"/>
                  </a:lnTo>
                  <a:lnTo>
                    <a:pt x="1641" y="1299"/>
                  </a:lnTo>
                  <a:lnTo>
                    <a:pt x="1643" y="1300"/>
                  </a:lnTo>
                  <a:lnTo>
                    <a:pt x="1643" y="1302"/>
                  </a:lnTo>
                  <a:lnTo>
                    <a:pt x="1643" y="1304"/>
                  </a:lnTo>
                  <a:lnTo>
                    <a:pt x="1641" y="1306"/>
                  </a:lnTo>
                  <a:lnTo>
                    <a:pt x="1637" y="1309"/>
                  </a:lnTo>
                  <a:lnTo>
                    <a:pt x="1627" y="1312"/>
                  </a:lnTo>
                  <a:lnTo>
                    <a:pt x="1615" y="1317"/>
                  </a:lnTo>
                  <a:lnTo>
                    <a:pt x="1601" y="1320"/>
                  </a:lnTo>
                  <a:lnTo>
                    <a:pt x="1590" y="1320"/>
                  </a:lnTo>
                  <a:lnTo>
                    <a:pt x="1586" y="1318"/>
                  </a:lnTo>
                  <a:lnTo>
                    <a:pt x="1584" y="1317"/>
                  </a:lnTo>
                  <a:lnTo>
                    <a:pt x="1581" y="1316"/>
                  </a:lnTo>
                  <a:lnTo>
                    <a:pt x="1579" y="1316"/>
                  </a:lnTo>
                  <a:lnTo>
                    <a:pt x="1576" y="1317"/>
                  </a:lnTo>
                  <a:lnTo>
                    <a:pt x="1574" y="1320"/>
                  </a:lnTo>
                  <a:lnTo>
                    <a:pt x="1572" y="1322"/>
                  </a:lnTo>
                  <a:lnTo>
                    <a:pt x="1571" y="1325"/>
                  </a:lnTo>
                  <a:lnTo>
                    <a:pt x="1569" y="1326"/>
                  </a:lnTo>
                  <a:lnTo>
                    <a:pt x="1565" y="1327"/>
                  </a:lnTo>
                  <a:lnTo>
                    <a:pt x="1561" y="1327"/>
                  </a:lnTo>
                  <a:lnTo>
                    <a:pt x="1561" y="1325"/>
                  </a:lnTo>
                  <a:lnTo>
                    <a:pt x="1561" y="1321"/>
                  </a:lnTo>
                  <a:lnTo>
                    <a:pt x="1560" y="1317"/>
                  </a:lnTo>
                  <a:lnTo>
                    <a:pt x="1560" y="1313"/>
                  </a:lnTo>
                  <a:lnTo>
                    <a:pt x="1557" y="1310"/>
                  </a:lnTo>
                  <a:lnTo>
                    <a:pt x="1556" y="1309"/>
                  </a:lnTo>
                  <a:lnTo>
                    <a:pt x="1554" y="1307"/>
                  </a:lnTo>
                  <a:lnTo>
                    <a:pt x="1551" y="1306"/>
                  </a:lnTo>
                  <a:lnTo>
                    <a:pt x="1548" y="1306"/>
                  </a:lnTo>
                  <a:lnTo>
                    <a:pt x="1545" y="1306"/>
                  </a:lnTo>
                  <a:lnTo>
                    <a:pt x="1543" y="1306"/>
                  </a:lnTo>
                  <a:lnTo>
                    <a:pt x="1535" y="1300"/>
                  </a:lnTo>
                  <a:lnTo>
                    <a:pt x="1528" y="1294"/>
                  </a:lnTo>
                  <a:lnTo>
                    <a:pt x="1519" y="1289"/>
                  </a:lnTo>
                  <a:lnTo>
                    <a:pt x="1518" y="1289"/>
                  </a:lnTo>
                  <a:lnTo>
                    <a:pt x="1515" y="1290"/>
                  </a:lnTo>
                  <a:lnTo>
                    <a:pt x="1514" y="1291"/>
                  </a:lnTo>
                  <a:lnTo>
                    <a:pt x="1511" y="1292"/>
                  </a:lnTo>
                  <a:lnTo>
                    <a:pt x="1510" y="1294"/>
                  </a:lnTo>
                  <a:lnTo>
                    <a:pt x="1508" y="1295"/>
                  </a:lnTo>
                  <a:lnTo>
                    <a:pt x="1505" y="1296"/>
                  </a:lnTo>
                  <a:lnTo>
                    <a:pt x="1503" y="1296"/>
                  </a:lnTo>
                  <a:lnTo>
                    <a:pt x="1500" y="1295"/>
                  </a:lnTo>
                  <a:lnTo>
                    <a:pt x="1498" y="1294"/>
                  </a:lnTo>
                  <a:lnTo>
                    <a:pt x="1495" y="1292"/>
                  </a:lnTo>
                  <a:lnTo>
                    <a:pt x="1493" y="1291"/>
                  </a:lnTo>
                  <a:lnTo>
                    <a:pt x="1490" y="1292"/>
                  </a:lnTo>
                  <a:lnTo>
                    <a:pt x="1486" y="1294"/>
                  </a:lnTo>
                  <a:lnTo>
                    <a:pt x="1484" y="1295"/>
                  </a:lnTo>
                  <a:lnTo>
                    <a:pt x="1480" y="1295"/>
                  </a:lnTo>
                  <a:lnTo>
                    <a:pt x="1476" y="1295"/>
                  </a:lnTo>
                  <a:lnTo>
                    <a:pt x="1474" y="1292"/>
                  </a:lnTo>
                  <a:lnTo>
                    <a:pt x="1473" y="1291"/>
                  </a:lnTo>
                  <a:lnTo>
                    <a:pt x="1469" y="1290"/>
                  </a:lnTo>
                  <a:lnTo>
                    <a:pt x="1467" y="1289"/>
                  </a:lnTo>
                  <a:lnTo>
                    <a:pt x="1462" y="1289"/>
                  </a:lnTo>
                  <a:lnTo>
                    <a:pt x="1459" y="1290"/>
                  </a:lnTo>
                  <a:lnTo>
                    <a:pt x="1455" y="1290"/>
                  </a:lnTo>
                  <a:lnTo>
                    <a:pt x="1453" y="1292"/>
                  </a:lnTo>
                  <a:lnTo>
                    <a:pt x="1450" y="1295"/>
                  </a:lnTo>
                  <a:lnTo>
                    <a:pt x="1449" y="1296"/>
                  </a:lnTo>
                  <a:lnTo>
                    <a:pt x="1447" y="1297"/>
                  </a:lnTo>
                  <a:lnTo>
                    <a:pt x="1444" y="1299"/>
                  </a:lnTo>
                  <a:lnTo>
                    <a:pt x="1442" y="1299"/>
                  </a:lnTo>
                  <a:lnTo>
                    <a:pt x="1439" y="1299"/>
                  </a:lnTo>
                  <a:lnTo>
                    <a:pt x="1437" y="1300"/>
                  </a:lnTo>
                  <a:lnTo>
                    <a:pt x="1427" y="1306"/>
                  </a:lnTo>
                  <a:lnTo>
                    <a:pt x="1413" y="1309"/>
                  </a:lnTo>
                  <a:lnTo>
                    <a:pt x="1412" y="1309"/>
                  </a:lnTo>
                  <a:lnTo>
                    <a:pt x="1409" y="1307"/>
                  </a:lnTo>
                  <a:lnTo>
                    <a:pt x="1407" y="1306"/>
                  </a:lnTo>
                  <a:lnTo>
                    <a:pt x="1405" y="1306"/>
                  </a:lnTo>
                  <a:lnTo>
                    <a:pt x="1404" y="1305"/>
                  </a:lnTo>
                  <a:lnTo>
                    <a:pt x="1405" y="1302"/>
                  </a:lnTo>
                  <a:lnTo>
                    <a:pt x="1405" y="1301"/>
                  </a:lnTo>
                  <a:lnTo>
                    <a:pt x="1408" y="1300"/>
                  </a:lnTo>
                  <a:lnTo>
                    <a:pt x="1409" y="1299"/>
                  </a:lnTo>
                  <a:lnTo>
                    <a:pt x="1412" y="1297"/>
                  </a:lnTo>
                  <a:lnTo>
                    <a:pt x="1414" y="1296"/>
                  </a:lnTo>
                  <a:lnTo>
                    <a:pt x="1417" y="1296"/>
                  </a:lnTo>
                  <a:lnTo>
                    <a:pt x="1418" y="1295"/>
                  </a:lnTo>
                  <a:lnTo>
                    <a:pt x="1424" y="1290"/>
                  </a:lnTo>
                  <a:lnTo>
                    <a:pt x="1428" y="1286"/>
                  </a:lnTo>
                  <a:lnTo>
                    <a:pt x="1432" y="1281"/>
                  </a:lnTo>
                  <a:lnTo>
                    <a:pt x="1435" y="1279"/>
                  </a:lnTo>
                  <a:lnTo>
                    <a:pt x="1443" y="1279"/>
                  </a:lnTo>
                  <a:lnTo>
                    <a:pt x="1449" y="1279"/>
                  </a:lnTo>
                  <a:lnTo>
                    <a:pt x="1458" y="1280"/>
                  </a:lnTo>
                  <a:lnTo>
                    <a:pt x="1465" y="1281"/>
                  </a:lnTo>
                  <a:lnTo>
                    <a:pt x="1472" y="1281"/>
                  </a:lnTo>
                  <a:lnTo>
                    <a:pt x="1476" y="1279"/>
                  </a:lnTo>
                  <a:lnTo>
                    <a:pt x="1481" y="1274"/>
                  </a:lnTo>
                  <a:lnTo>
                    <a:pt x="1485" y="1270"/>
                  </a:lnTo>
                  <a:lnTo>
                    <a:pt x="1490" y="1266"/>
                  </a:lnTo>
                  <a:lnTo>
                    <a:pt x="1495" y="1261"/>
                  </a:lnTo>
                  <a:close/>
                  <a:moveTo>
                    <a:pt x="1695" y="1253"/>
                  </a:moveTo>
                  <a:lnTo>
                    <a:pt x="1697" y="1254"/>
                  </a:lnTo>
                  <a:lnTo>
                    <a:pt x="1698" y="1254"/>
                  </a:lnTo>
                  <a:lnTo>
                    <a:pt x="1698" y="1256"/>
                  </a:lnTo>
                  <a:lnTo>
                    <a:pt x="1698" y="1259"/>
                  </a:lnTo>
                  <a:lnTo>
                    <a:pt x="1697" y="1260"/>
                  </a:lnTo>
                  <a:lnTo>
                    <a:pt x="1697" y="1260"/>
                  </a:lnTo>
                  <a:lnTo>
                    <a:pt x="1695" y="1260"/>
                  </a:lnTo>
                  <a:lnTo>
                    <a:pt x="1693" y="1260"/>
                  </a:lnTo>
                  <a:lnTo>
                    <a:pt x="1692" y="1260"/>
                  </a:lnTo>
                  <a:lnTo>
                    <a:pt x="1692" y="1258"/>
                  </a:lnTo>
                  <a:lnTo>
                    <a:pt x="1692" y="1256"/>
                  </a:lnTo>
                  <a:lnTo>
                    <a:pt x="1693" y="1254"/>
                  </a:lnTo>
                  <a:lnTo>
                    <a:pt x="1695" y="1253"/>
                  </a:lnTo>
                  <a:close/>
                  <a:moveTo>
                    <a:pt x="1663" y="1248"/>
                  </a:moveTo>
                  <a:lnTo>
                    <a:pt x="1665" y="1249"/>
                  </a:lnTo>
                  <a:lnTo>
                    <a:pt x="1666" y="1251"/>
                  </a:lnTo>
                  <a:lnTo>
                    <a:pt x="1666" y="1253"/>
                  </a:lnTo>
                  <a:lnTo>
                    <a:pt x="1666" y="1254"/>
                  </a:lnTo>
                  <a:lnTo>
                    <a:pt x="1666" y="1255"/>
                  </a:lnTo>
                  <a:lnTo>
                    <a:pt x="1666" y="1255"/>
                  </a:lnTo>
                  <a:lnTo>
                    <a:pt x="1663" y="1256"/>
                  </a:lnTo>
                  <a:lnTo>
                    <a:pt x="1662" y="1258"/>
                  </a:lnTo>
                  <a:lnTo>
                    <a:pt x="1661" y="1256"/>
                  </a:lnTo>
                  <a:lnTo>
                    <a:pt x="1661" y="1255"/>
                  </a:lnTo>
                  <a:lnTo>
                    <a:pt x="1661" y="1254"/>
                  </a:lnTo>
                  <a:lnTo>
                    <a:pt x="1661" y="1251"/>
                  </a:lnTo>
                  <a:lnTo>
                    <a:pt x="1661" y="1250"/>
                  </a:lnTo>
                  <a:lnTo>
                    <a:pt x="1662" y="1249"/>
                  </a:lnTo>
                  <a:lnTo>
                    <a:pt x="1663" y="1248"/>
                  </a:lnTo>
                  <a:close/>
                  <a:moveTo>
                    <a:pt x="1738" y="811"/>
                  </a:moveTo>
                  <a:lnTo>
                    <a:pt x="1736" y="812"/>
                  </a:lnTo>
                  <a:lnTo>
                    <a:pt x="1734" y="815"/>
                  </a:lnTo>
                  <a:lnTo>
                    <a:pt x="1737" y="816"/>
                  </a:lnTo>
                  <a:lnTo>
                    <a:pt x="1739" y="817"/>
                  </a:lnTo>
                  <a:lnTo>
                    <a:pt x="1742" y="819"/>
                  </a:lnTo>
                  <a:lnTo>
                    <a:pt x="1743" y="820"/>
                  </a:lnTo>
                  <a:lnTo>
                    <a:pt x="1744" y="821"/>
                  </a:lnTo>
                  <a:lnTo>
                    <a:pt x="1743" y="816"/>
                  </a:lnTo>
                  <a:lnTo>
                    <a:pt x="1742" y="814"/>
                  </a:lnTo>
                  <a:lnTo>
                    <a:pt x="1741" y="811"/>
                  </a:lnTo>
                  <a:lnTo>
                    <a:pt x="1738" y="811"/>
                  </a:lnTo>
                  <a:close/>
                  <a:moveTo>
                    <a:pt x="3154" y="602"/>
                  </a:moveTo>
                  <a:lnTo>
                    <a:pt x="3152" y="613"/>
                  </a:lnTo>
                  <a:lnTo>
                    <a:pt x="3147" y="625"/>
                  </a:lnTo>
                  <a:lnTo>
                    <a:pt x="3147" y="628"/>
                  </a:lnTo>
                  <a:lnTo>
                    <a:pt x="3146" y="632"/>
                  </a:lnTo>
                  <a:lnTo>
                    <a:pt x="3146" y="634"/>
                  </a:lnTo>
                  <a:lnTo>
                    <a:pt x="3145" y="638"/>
                  </a:lnTo>
                  <a:lnTo>
                    <a:pt x="3146" y="641"/>
                  </a:lnTo>
                  <a:lnTo>
                    <a:pt x="3146" y="643"/>
                  </a:lnTo>
                  <a:lnTo>
                    <a:pt x="3147" y="646"/>
                  </a:lnTo>
                  <a:lnTo>
                    <a:pt x="3147" y="649"/>
                  </a:lnTo>
                  <a:lnTo>
                    <a:pt x="3147" y="653"/>
                  </a:lnTo>
                  <a:lnTo>
                    <a:pt x="3146" y="657"/>
                  </a:lnTo>
                  <a:lnTo>
                    <a:pt x="3146" y="661"/>
                  </a:lnTo>
                  <a:lnTo>
                    <a:pt x="3145" y="663"/>
                  </a:lnTo>
                  <a:lnTo>
                    <a:pt x="3142" y="666"/>
                  </a:lnTo>
                  <a:lnTo>
                    <a:pt x="3140" y="666"/>
                  </a:lnTo>
                  <a:lnTo>
                    <a:pt x="3137" y="668"/>
                  </a:lnTo>
                  <a:lnTo>
                    <a:pt x="3135" y="669"/>
                  </a:lnTo>
                  <a:lnTo>
                    <a:pt x="3132" y="671"/>
                  </a:lnTo>
                  <a:lnTo>
                    <a:pt x="3130" y="674"/>
                  </a:lnTo>
                  <a:lnTo>
                    <a:pt x="3128" y="676"/>
                  </a:lnTo>
                  <a:lnTo>
                    <a:pt x="3126" y="676"/>
                  </a:lnTo>
                  <a:lnTo>
                    <a:pt x="3125" y="677"/>
                  </a:lnTo>
                  <a:lnTo>
                    <a:pt x="3122" y="676"/>
                  </a:lnTo>
                  <a:lnTo>
                    <a:pt x="3120" y="677"/>
                  </a:lnTo>
                  <a:lnTo>
                    <a:pt x="3117" y="678"/>
                  </a:lnTo>
                  <a:lnTo>
                    <a:pt x="3080" y="669"/>
                  </a:lnTo>
                  <a:lnTo>
                    <a:pt x="3080" y="668"/>
                  </a:lnTo>
                  <a:lnTo>
                    <a:pt x="3080" y="664"/>
                  </a:lnTo>
                  <a:lnTo>
                    <a:pt x="3079" y="661"/>
                  </a:lnTo>
                  <a:lnTo>
                    <a:pt x="3077" y="658"/>
                  </a:lnTo>
                  <a:lnTo>
                    <a:pt x="3076" y="656"/>
                  </a:lnTo>
                  <a:lnTo>
                    <a:pt x="3074" y="653"/>
                  </a:lnTo>
                  <a:lnTo>
                    <a:pt x="3072" y="651"/>
                  </a:lnTo>
                  <a:lnTo>
                    <a:pt x="3080" y="646"/>
                  </a:lnTo>
                  <a:lnTo>
                    <a:pt x="3081" y="648"/>
                  </a:lnTo>
                  <a:lnTo>
                    <a:pt x="3082" y="651"/>
                  </a:lnTo>
                  <a:lnTo>
                    <a:pt x="3085" y="653"/>
                  </a:lnTo>
                  <a:lnTo>
                    <a:pt x="3154" y="602"/>
                  </a:lnTo>
                  <a:close/>
                  <a:moveTo>
                    <a:pt x="1306" y="535"/>
                  </a:moveTo>
                  <a:lnTo>
                    <a:pt x="1303" y="535"/>
                  </a:lnTo>
                  <a:lnTo>
                    <a:pt x="1300" y="537"/>
                  </a:lnTo>
                  <a:lnTo>
                    <a:pt x="1297" y="541"/>
                  </a:lnTo>
                  <a:lnTo>
                    <a:pt x="1295" y="544"/>
                  </a:lnTo>
                  <a:lnTo>
                    <a:pt x="1292" y="547"/>
                  </a:lnTo>
                  <a:lnTo>
                    <a:pt x="1291" y="550"/>
                  </a:lnTo>
                  <a:lnTo>
                    <a:pt x="1290" y="552"/>
                  </a:lnTo>
                  <a:lnTo>
                    <a:pt x="1292" y="559"/>
                  </a:lnTo>
                  <a:lnTo>
                    <a:pt x="1298" y="562"/>
                  </a:lnTo>
                  <a:lnTo>
                    <a:pt x="1307" y="562"/>
                  </a:lnTo>
                  <a:lnTo>
                    <a:pt x="1313" y="561"/>
                  </a:lnTo>
                  <a:lnTo>
                    <a:pt x="1316" y="551"/>
                  </a:lnTo>
                  <a:lnTo>
                    <a:pt x="1315" y="542"/>
                  </a:lnTo>
                  <a:lnTo>
                    <a:pt x="1308" y="535"/>
                  </a:lnTo>
                  <a:lnTo>
                    <a:pt x="1306" y="535"/>
                  </a:lnTo>
                  <a:close/>
                  <a:moveTo>
                    <a:pt x="3369" y="534"/>
                  </a:moveTo>
                  <a:lnTo>
                    <a:pt x="3368" y="534"/>
                  </a:lnTo>
                  <a:lnTo>
                    <a:pt x="3366" y="534"/>
                  </a:lnTo>
                  <a:lnTo>
                    <a:pt x="3365" y="535"/>
                  </a:lnTo>
                  <a:lnTo>
                    <a:pt x="3364" y="537"/>
                  </a:lnTo>
                  <a:lnTo>
                    <a:pt x="3363" y="537"/>
                  </a:lnTo>
                  <a:lnTo>
                    <a:pt x="3360" y="540"/>
                  </a:lnTo>
                  <a:lnTo>
                    <a:pt x="3359" y="542"/>
                  </a:lnTo>
                  <a:lnTo>
                    <a:pt x="3356" y="546"/>
                  </a:lnTo>
                  <a:lnTo>
                    <a:pt x="3354" y="551"/>
                  </a:lnTo>
                  <a:lnTo>
                    <a:pt x="3354" y="556"/>
                  </a:lnTo>
                  <a:lnTo>
                    <a:pt x="3353" y="561"/>
                  </a:lnTo>
                  <a:lnTo>
                    <a:pt x="3351" y="567"/>
                  </a:lnTo>
                  <a:lnTo>
                    <a:pt x="3351" y="569"/>
                  </a:lnTo>
                  <a:lnTo>
                    <a:pt x="3351" y="572"/>
                  </a:lnTo>
                  <a:lnTo>
                    <a:pt x="3353" y="576"/>
                  </a:lnTo>
                  <a:lnTo>
                    <a:pt x="3353" y="580"/>
                  </a:lnTo>
                  <a:lnTo>
                    <a:pt x="3353" y="583"/>
                  </a:lnTo>
                  <a:lnTo>
                    <a:pt x="3354" y="585"/>
                  </a:lnTo>
                  <a:lnTo>
                    <a:pt x="3356" y="585"/>
                  </a:lnTo>
                  <a:lnTo>
                    <a:pt x="3359" y="583"/>
                  </a:lnTo>
                  <a:lnTo>
                    <a:pt x="3359" y="583"/>
                  </a:lnTo>
                  <a:lnTo>
                    <a:pt x="3360" y="583"/>
                  </a:lnTo>
                  <a:lnTo>
                    <a:pt x="3361" y="583"/>
                  </a:lnTo>
                  <a:lnTo>
                    <a:pt x="3363" y="582"/>
                  </a:lnTo>
                  <a:lnTo>
                    <a:pt x="3364" y="582"/>
                  </a:lnTo>
                  <a:lnTo>
                    <a:pt x="3365" y="580"/>
                  </a:lnTo>
                  <a:lnTo>
                    <a:pt x="3366" y="576"/>
                  </a:lnTo>
                  <a:lnTo>
                    <a:pt x="3368" y="572"/>
                  </a:lnTo>
                  <a:lnTo>
                    <a:pt x="3368" y="570"/>
                  </a:lnTo>
                  <a:lnTo>
                    <a:pt x="3368" y="567"/>
                  </a:lnTo>
                  <a:lnTo>
                    <a:pt x="3369" y="565"/>
                  </a:lnTo>
                  <a:lnTo>
                    <a:pt x="3370" y="562"/>
                  </a:lnTo>
                  <a:lnTo>
                    <a:pt x="3371" y="560"/>
                  </a:lnTo>
                  <a:lnTo>
                    <a:pt x="3373" y="557"/>
                  </a:lnTo>
                  <a:lnTo>
                    <a:pt x="3373" y="554"/>
                  </a:lnTo>
                  <a:lnTo>
                    <a:pt x="3373" y="551"/>
                  </a:lnTo>
                  <a:lnTo>
                    <a:pt x="3371" y="549"/>
                  </a:lnTo>
                  <a:lnTo>
                    <a:pt x="3370" y="546"/>
                  </a:lnTo>
                  <a:lnTo>
                    <a:pt x="3370" y="544"/>
                  </a:lnTo>
                  <a:lnTo>
                    <a:pt x="3371" y="541"/>
                  </a:lnTo>
                  <a:lnTo>
                    <a:pt x="3373" y="540"/>
                  </a:lnTo>
                  <a:lnTo>
                    <a:pt x="3373" y="537"/>
                  </a:lnTo>
                  <a:lnTo>
                    <a:pt x="3371" y="536"/>
                  </a:lnTo>
                  <a:lnTo>
                    <a:pt x="3370" y="535"/>
                  </a:lnTo>
                  <a:lnTo>
                    <a:pt x="3370" y="534"/>
                  </a:lnTo>
                  <a:lnTo>
                    <a:pt x="3369" y="534"/>
                  </a:lnTo>
                  <a:close/>
                  <a:moveTo>
                    <a:pt x="3320" y="518"/>
                  </a:moveTo>
                  <a:lnTo>
                    <a:pt x="3318" y="518"/>
                  </a:lnTo>
                  <a:lnTo>
                    <a:pt x="3315" y="520"/>
                  </a:lnTo>
                  <a:lnTo>
                    <a:pt x="3313" y="523"/>
                  </a:lnTo>
                  <a:lnTo>
                    <a:pt x="3311" y="525"/>
                  </a:lnTo>
                  <a:lnTo>
                    <a:pt x="3310" y="528"/>
                  </a:lnTo>
                  <a:lnTo>
                    <a:pt x="3309" y="530"/>
                  </a:lnTo>
                  <a:lnTo>
                    <a:pt x="3306" y="532"/>
                  </a:lnTo>
                  <a:lnTo>
                    <a:pt x="3305" y="532"/>
                  </a:lnTo>
                  <a:lnTo>
                    <a:pt x="3303" y="532"/>
                  </a:lnTo>
                  <a:lnTo>
                    <a:pt x="3301" y="532"/>
                  </a:lnTo>
                  <a:lnTo>
                    <a:pt x="3299" y="534"/>
                  </a:lnTo>
                  <a:lnTo>
                    <a:pt x="3297" y="535"/>
                  </a:lnTo>
                  <a:lnTo>
                    <a:pt x="3295" y="537"/>
                  </a:lnTo>
                  <a:lnTo>
                    <a:pt x="3294" y="540"/>
                  </a:lnTo>
                  <a:lnTo>
                    <a:pt x="3294" y="544"/>
                  </a:lnTo>
                  <a:lnTo>
                    <a:pt x="3293" y="547"/>
                  </a:lnTo>
                  <a:lnTo>
                    <a:pt x="3293" y="551"/>
                  </a:lnTo>
                  <a:lnTo>
                    <a:pt x="3292" y="554"/>
                  </a:lnTo>
                  <a:lnTo>
                    <a:pt x="3289" y="562"/>
                  </a:lnTo>
                  <a:lnTo>
                    <a:pt x="3287" y="570"/>
                  </a:lnTo>
                  <a:lnTo>
                    <a:pt x="3285" y="580"/>
                  </a:lnTo>
                  <a:lnTo>
                    <a:pt x="3285" y="606"/>
                  </a:lnTo>
                  <a:lnTo>
                    <a:pt x="3288" y="611"/>
                  </a:lnTo>
                  <a:lnTo>
                    <a:pt x="3288" y="616"/>
                  </a:lnTo>
                  <a:lnTo>
                    <a:pt x="3288" y="622"/>
                  </a:lnTo>
                  <a:lnTo>
                    <a:pt x="3290" y="625"/>
                  </a:lnTo>
                  <a:lnTo>
                    <a:pt x="3292" y="628"/>
                  </a:lnTo>
                  <a:lnTo>
                    <a:pt x="3292" y="629"/>
                  </a:lnTo>
                  <a:lnTo>
                    <a:pt x="3294" y="632"/>
                  </a:lnTo>
                  <a:lnTo>
                    <a:pt x="3294" y="642"/>
                  </a:lnTo>
                  <a:lnTo>
                    <a:pt x="3295" y="644"/>
                  </a:lnTo>
                  <a:lnTo>
                    <a:pt x="3297" y="648"/>
                  </a:lnTo>
                  <a:lnTo>
                    <a:pt x="3297" y="652"/>
                  </a:lnTo>
                  <a:lnTo>
                    <a:pt x="3297" y="656"/>
                  </a:lnTo>
                  <a:lnTo>
                    <a:pt x="3294" y="661"/>
                  </a:lnTo>
                  <a:lnTo>
                    <a:pt x="3293" y="664"/>
                  </a:lnTo>
                  <a:lnTo>
                    <a:pt x="3292" y="668"/>
                  </a:lnTo>
                  <a:lnTo>
                    <a:pt x="3292" y="671"/>
                  </a:lnTo>
                  <a:lnTo>
                    <a:pt x="3289" y="677"/>
                  </a:lnTo>
                  <a:lnTo>
                    <a:pt x="3289" y="682"/>
                  </a:lnTo>
                  <a:lnTo>
                    <a:pt x="3288" y="687"/>
                  </a:lnTo>
                  <a:lnTo>
                    <a:pt x="3288" y="689"/>
                  </a:lnTo>
                  <a:lnTo>
                    <a:pt x="3288" y="692"/>
                  </a:lnTo>
                  <a:lnTo>
                    <a:pt x="3288" y="695"/>
                  </a:lnTo>
                  <a:lnTo>
                    <a:pt x="3288" y="700"/>
                  </a:lnTo>
                  <a:lnTo>
                    <a:pt x="3289" y="700"/>
                  </a:lnTo>
                  <a:lnTo>
                    <a:pt x="3289" y="702"/>
                  </a:lnTo>
                  <a:lnTo>
                    <a:pt x="3290" y="702"/>
                  </a:lnTo>
                  <a:lnTo>
                    <a:pt x="3290" y="702"/>
                  </a:lnTo>
                  <a:lnTo>
                    <a:pt x="3292" y="703"/>
                  </a:lnTo>
                  <a:lnTo>
                    <a:pt x="3294" y="705"/>
                  </a:lnTo>
                  <a:lnTo>
                    <a:pt x="3295" y="708"/>
                  </a:lnTo>
                  <a:lnTo>
                    <a:pt x="3297" y="710"/>
                  </a:lnTo>
                  <a:lnTo>
                    <a:pt x="3297" y="713"/>
                  </a:lnTo>
                  <a:lnTo>
                    <a:pt x="3297" y="715"/>
                  </a:lnTo>
                  <a:lnTo>
                    <a:pt x="3298" y="717"/>
                  </a:lnTo>
                  <a:lnTo>
                    <a:pt x="3299" y="718"/>
                  </a:lnTo>
                  <a:lnTo>
                    <a:pt x="3300" y="719"/>
                  </a:lnTo>
                  <a:lnTo>
                    <a:pt x="3301" y="718"/>
                  </a:lnTo>
                  <a:lnTo>
                    <a:pt x="3303" y="717"/>
                  </a:lnTo>
                  <a:lnTo>
                    <a:pt x="3305" y="714"/>
                  </a:lnTo>
                  <a:lnTo>
                    <a:pt x="3306" y="712"/>
                  </a:lnTo>
                  <a:lnTo>
                    <a:pt x="3309" y="710"/>
                  </a:lnTo>
                  <a:lnTo>
                    <a:pt x="3311" y="710"/>
                  </a:lnTo>
                  <a:lnTo>
                    <a:pt x="3313" y="709"/>
                  </a:lnTo>
                  <a:lnTo>
                    <a:pt x="3313" y="708"/>
                  </a:lnTo>
                  <a:lnTo>
                    <a:pt x="3315" y="708"/>
                  </a:lnTo>
                  <a:lnTo>
                    <a:pt x="3316" y="707"/>
                  </a:lnTo>
                  <a:lnTo>
                    <a:pt x="3318" y="704"/>
                  </a:lnTo>
                  <a:lnTo>
                    <a:pt x="3318" y="703"/>
                  </a:lnTo>
                  <a:lnTo>
                    <a:pt x="3318" y="700"/>
                  </a:lnTo>
                  <a:lnTo>
                    <a:pt x="3319" y="682"/>
                  </a:lnTo>
                  <a:lnTo>
                    <a:pt x="3320" y="666"/>
                  </a:lnTo>
                  <a:lnTo>
                    <a:pt x="3320" y="663"/>
                  </a:lnTo>
                  <a:lnTo>
                    <a:pt x="3320" y="661"/>
                  </a:lnTo>
                  <a:lnTo>
                    <a:pt x="3319" y="658"/>
                  </a:lnTo>
                  <a:lnTo>
                    <a:pt x="3319" y="656"/>
                  </a:lnTo>
                  <a:lnTo>
                    <a:pt x="3318" y="656"/>
                  </a:lnTo>
                  <a:lnTo>
                    <a:pt x="3316" y="654"/>
                  </a:lnTo>
                  <a:lnTo>
                    <a:pt x="3315" y="653"/>
                  </a:lnTo>
                  <a:lnTo>
                    <a:pt x="3315" y="651"/>
                  </a:lnTo>
                  <a:lnTo>
                    <a:pt x="3315" y="648"/>
                  </a:lnTo>
                  <a:lnTo>
                    <a:pt x="3315" y="646"/>
                  </a:lnTo>
                  <a:lnTo>
                    <a:pt x="3315" y="644"/>
                  </a:lnTo>
                  <a:lnTo>
                    <a:pt x="3316" y="644"/>
                  </a:lnTo>
                  <a:lnTo>
                    <a:pt x="3316" y="644"/>
                  </a:lnTo>
                  <a:lnTo>
                    <a:pt x="3318" y="644"/>
                  </a:lnTo>
                  <a:lnTo>
                    <a:pt x="3318" y="644"/>
                  </a:lnTo>
                  <a:lnTo>
                    <a:pt x="3319" y="646"/>
                  </a:lnTo>
                  <a:lnTo>
                    <a:pt x="3321" y="646"/>
                  </a:lnTo>
                  <a:lnTo>
                    <a:pt x="3324" y="646"/>
                  </a:lnTo>
                  <a:lnTo>
                    <a:pt x="3325" y="644"/>
                  </a:lnTo>
                  <a:lnTo>
                    <a:pt x="3326" y="643"/>
                  </a:lnTo>
                  <a:lnTo>
                    <a:pt x="3326" y="641"/>
                  </a:lnTo>
                  <a:lnTo>
                    <a:pt x="3326" y="638"/>
                  </a:lnTo>
                  <a:lnTo>
                    <a:pt x="3326" y="636"/>
                  </a:lnTo>
                  <a:lnTo>
                    <a:pt x="3325" y="633"/>
                  </a:lnTo>
                  <a:lnTo>
                    <a:pt x="3325" y="632"/>
                  </a:lnTo>
                  <a:lnTo>
                    <a:pt x="3324" y="629"/>
                  </a:lnTo>
                  <a:lnTo>
                    <a:pt x="3323" y="627"/>
                  </a:lnTo>
                  <a:lnTo>
                    <a:pt x="3323" y="626"/>
                  </a:lnTo>
                  <a:lnTo>
                    <a:pt x="3321" y="625"/>
                  </a:lnTo>
                  <a:lnTo>
                    <a:pt x="3320" y="623"/>
                  </a:lnTo>
                  <a:lnTo>
                    <a:pt x="3318" y="625"/>
                  </a:lnTo>
                  <a:lnTo>
                    <a:pt x="3316" y="623"/>
                  </a:lnTo>
                  <a:lnTo>
                    <a:pt x="3316" y="622"/>
                  </a:lnTo>
                  <a:lnTo>
                    <a:pt x="3316" y="620"/>
                  </a:lnTo>
                  <a:lnTo>
                    <a:pt x="3316" y="617"/>
                  </a:lnTo>
                  <a:lnTo>
                    <a:pt x="3316" y="613"/>
                  </a:lnTo>
                  <a:lnTo>
                    <a:pt x="3318" y="611"/>
                  </a:lnTo>
                  <a:lnTo>
                    <a:pt x="3318" y="608"/>
                  </a:lnTo>
                  <a:lnTo>
                    <a:pt x="3316" y="606"/>
                  </a:lnTo>
                  <a:lnTo>
                    <a:pt x="3316" y="605"/>
                  </a:lnTo>
                  <a:lnTo>
                    <a:pt x="3315" y="603"/>
                  </a:lnTo>
                  <a:lnTo>
                    <a:pt x="3314" y="602"/>
                  </a:lnTo>
                  <a:lnTo>
                    <a:pt x="3313" y="601"/>
                  </a:lnTo>
                  <a:lnTo>
                    <a:pt x="3313" y="598"/>
                  </a:lnTo>
                  <a:lnTo>
                    <a:pt x="3313" y="585"/>
                  </a:lnTo>
                  <a:lnTo>
                    <a:pt x="3311" y="582"/>
                  </a:lnTo>
                  <a:lnTo>
                    <a:pt x="3310" y="580"/>
                  </a:lnTo>
                  <a:lnTo>
                    <a:pt x="3309" y="577"/>
                  </a:lnTo>
                  <a:lnTo>
                    <a:pt x="3310" y="572"/>
                  </a:lnTo>
                  <a:lnTo>
                    <a:pt x="3311" y="567"/>
                  </a:lnTo>
                  <a:lnTo>
                    <a:pt x="3313" y="562"/>
                  </a:lnTo>
                  <a:lnTo>
                    <a:pt x="3315" y="559"/>
                  </a:lnTo>
                  <a:lnTo>
                    <a:pt x="3316" y="556"/>
                  </a:lnTo>
                  <a:lnTo>
                    <a:pt x="3318" y="555"/>
                  </a:lnTo>
                  <a:lnTo>
                    <a:pt x="3319" y="554"/>
                  </a:lnTo>
                  <a:lnTo>
                    <a:pt x="3321" y="554"/>
                  </a:lnTo>
                  <a:lnTo>
                    <a:pt x="3323" y="555"/>
                  </a:lnTo>
                  <a:lnTo>
                    <a:pt x="3325" y="556"/>
                  </a:lnTo>
                  <a:lnTo>
                    <a:pt x="3325" y="556"/>
                  </a:lnTo>
                  <a:lnTo>
                    <a:pt x="3326" y="557"/>
                  </a:lnTo>
                  <a:lnTo>
                    <a:pt x="3328" y="559"/>
                  </a:lnTo>
                  <a:lnTo>
                    <a:pt x="3329" y="559"/>
                  </a:lnTo>
                  <a:lnTo>
                    <a:pt x="3329" y="559"/>
                  </a:lnTo>
                  <a:lnTo>
                    <a:pt x="3330" y="559"/>
                  </a:lnTo>
                  <a:lnTo>
                    <a:pt x="3330" y="556"/>
                  </a:lnTo>
                  <a:lnTo>
                    <a:pt x="3330" y="551"/>
                  </a:lnTo>
                  <a:lnTo>
                    <a:pt x="3330" y="546"/>
                  </a:lnTo>
                  <a:lnTo>
                    <a:pt x="3328" y="541"/>
                  </a:lnTo>
                  <a:lnTo>
                    <a:pt x="3325" y="531"/>
                  </a:lnTo>
                  <a:lnTo>
                    <a:pt x="3323" y="523"/>
                  </a:lnTo>
                  <a:lnTo>
                    <a:pt x="3320" y="518"/>
                  </a:lnTo>
                  <a:close/>
                  <a:moveTo>
                    <a:pt x="3455" y="515"/>
                  </a:moveTo>
                  <a:lnTo>
                    <a:pt x="3452" y="515"/>
                  </a:lnTo>
                  <a:lnTo>
                    <a:pt x="3448" y="515"/>
                  </a:lnTo>
                  <a:lnTo>
                    <a:pt x="3446" y="518"/>
                  </a:lnTo>
                  <a:lnTo>
                    <a:pt x="3445" y="521"/>
                  </a:lnTo>
                  <a:lnTo>
                    <a:pt x="3442" y="525"/>
                  </a:lnTo>
                  <a:lnTo>
                    <a:pt x="3441" y="528"/>
                  </a:lnTo>
                  <a:lnTo>
                    <a:pt x="3441" y="530"/>
                  </a:lnTo>
                  <a:lnTo>
                    <a:pt x="3440" y="534"/>
                  </a:lnTo>
                  <a:lnTo>
                    <a:pt x="3440" y="539"/>
                  </a:lnTo>
                  <a:lnTo>
                    <a:pt x="3441" y="542"/>
                  </a:lnTo>
                  <a:lnTo>
                    <a:pt x="3441" y="546"/>
                  </a:lnTo>
                  <a:lnTo>
                    <a:pt x="3441" y="545"/>
                  </a:lnTo>
                  <a:lnTo>
                    <a:pt x="3442" y="544"/>
                  </a:lnTo>
                  <a:lnTo>
                    <a:pt x="3442" y="540"/>
                  </a:lnTo>
                  <a:lnTo>
                    <a:pt x="3444" y="537"/>
                  </a:lnTo>
                  <a:lnTo>
                    <a:pt x="3444" y="535"/>
                  </a:lnTo>
                  <a:lnTo>
                    <a:pt x="3444" y="532"/>
                  </a:lnTo>
                  <a:lnTo>
                    <a:pt x="3445" y="531"/>
                  </a:lnTo>
                  <a:lnTo>
                    <a:pt x="3446" y="529"/>
                  </a:lnTo>
                  <a:lnTo>
                    <a:pt x="3447" y="528"/>
                  </a:lnTo>
                  <a:lnTo>
                    <a:pt x="3447" y="526"/>
                  </a:lnTo>
                  <a:lnTo>
                    <a:pt x="3448" y="525"/>
                  </a:lnTo>
                  <a:lnTo>
                    <a:pt x="3451" y="524"/>
                  </a:lnTo>
                  <a:lnTo>
                    <a:pt x="3455" y="523"/>
                  </a:lnTo>
                  <a:lnTo>
                    <a:pt x="3457" y="521"/>
                  </a:lnTo>
                  <a:lnTo>
                    <a:pt x="3460" y="520"/>
                  </a:lnTo>
                  <a:lnTo>
                    <a:pt x="3460" y="520"/>
                  </a:lnTo>
                  <a:lnTo>
                    <a:pt x="3461" y="520"/>
                  </a:lnTo>
                  <a:lnTo>
                    <a:pt x="3462" y="519"/>
                  </a:lnTo>
                  <a:lnTo>
                    <a:pt x="3462" y="518"/>
                  </a:lnTo>
                  <a:lnTo>
                    <a:pt x="3461" y="518"/>
                  </a:lnTo>
                  <a:lnTo>
                    <a:pt x="3458" y="518"/>
                  </a:lnTo>
                  <a:lnTo>
                    <a:pt x="3457" y="516"/>
                  </a:lnTo>
                  <a:lnTo>
                    <a:pt x="3456" y="515"/>
                  </a:lnTo>
                  <a:lnTo>
                    <a:pt x="3455" y="515"/>
                  </a:lnTo>
                  <a:close/>
                  <a:moveTo>
                    <a:pt x="1798" y="457"/>
                  </a:moveTo>
                  <a:lnTo>
                    <a:pt x="2522" y="658"/>
                  </a:lnTo>
                  <a:lnTo>
                    <a:pt x="3339" y="851"/>
                  </a:lnTo>
                  <a:lnTo>
                    <a:pt x="3360" y="852"/>
                  </a:lnTo>
                  <a:lnTo>
                    <a:pt x="3394" y="862"/>
                  </a:lnTo>
                  <a:lnTo>
                    <a:pt x="3405" y="863"/>
                  </a:lnTo>
                  <a:lnTo>
                    <a:pt x="3054" y="1207"/>
                  </a:lnTo>
                  <a:lnTo>
                    <a:pt x="3095" y="1290"/>
                  </a:lnTo>
                  <a:lnTo>
                    <a:pt x="3750" y="1944"/>
                  </a:lnTo>
                  <a:lnTo>
                    <a:pt x="3306" y="2387"/>
                  </a:lnTo>
                  <a:lnTo>
                    <a:pt x="2601" y="1684"/>
                  </a:lnTo>
                  <a:lnTo>
                    <a:pt x="2250" y="2035"/>
                  </a:lnTo>
                  <a:lnTo>
                    <a:pt x="2172" y="1780"/>
                  </a:lnTo>
                  <a:lnTo>
                    <a:pt x="2055" y="1362"/>
                  </a:lnTo>
                  <a:lnTo>
                    <a:pt x="1798" y="457"/>
                  </a:lnTo>
                  <a:close/>
                  <a:moveTo>
                    <a:pt x="1016" y="419"/>
                  </a:moveTo>
                  <a:lnTo>
                    <a:pt x="1011" y="419"/>
                  </a:lnTo>
                  <a:lnTo>
                    <a:pt x="1007" y="422"/>
                  </a:lnTo>
                  <a:lnTo>
                    <a:pt x="1007" y="427"/>
                  </a:lnTo>
                  <a:lnTo>
                    <a:pt x="1008" y="431"/>
                  </a:lnTo>
                  <a:lnTo>
                    <a:pt x="1009" y="432"/>
                  </a:lnTo>
                  <a:lnTo>
                    <a:pt x="1011" y="434"/>
                  </a:lnTo>
                  <a:lnTo>
                    <a:pt x="1013" y="435"/>
                  </a:lnTo>
                  <a:lnTo>
                    <a:pt x="1017" y="437"/>
                  </a:lnTo>
                  <a:lnTo>
                    <a:pt x="1019" y="438"/>
                  </a:lnTo>
                  <a:lnTo>
                    <a:pt x="1023" y="440"/>
                  </a:lnTo>
                  <a:lnTo>
                    <a:pt x="1024" y="443"/>
                  </a:lnTo>
                  <a:lnTo>
                    <a:pt x="1026" y="445"/>
                  </a:lnTo>
                  <a:lnTo>
                    <a:pt x="1026" y="449"/>
                  </a:lnTo>
                  <a:lnTo>
                    <a:pt x="1027" y="453"/>
                  </a:lnTo>
                  <a:lnTo>
                    <a:pt x="1028" y="455"/>
                  </a:lnTo>
                  <a:lnTo>
                    <a:pt x="1029" y="459"/>
                  </a:lnTo>
                  <a:lnTo>
                    <a:pt x="1031" y="465"/>
                  </a:lnTo>
                  <a:lnTo>
                    <a:pt x="1032" y="473"/>
                  </a:lnTo>
                  <a:lnTo>
                    <a:pt x="1034" y="477"/>
                  </a:lnTo>
                  <a:lnTo>
                    <a:pt x="1036" y="477"/>
                  </a:lnTo>
                  <a:lnTo>
                    <a:pt x="1037" y="470"/>
                  </a:lnTo>
                  <a:lnTo>
                    <a:pt x="1037" y="463"/>
                  </a:lnTo>
                  <a:lnTo>
                    <a:pt x="1036" y="455"/>
                  </a:lnTo>
                  <a:lnTo>
                    <a:pt x="1037" y="444"/>
                  </a:lnTo>
                  <a:lnTo>
                    <a:pt x="1036" y="432"/>
                  </a:lnTo>
                  <a:lnTo>
                    <a:pt x="1033" y="428"/>
                  </a:lnTo>
                  <a:lnTo>
                    <a:pt x="1028" y="424"/>
                  </a:lnTo>
                  <a:lnTo>
                    <a:pt x="1022" y="421"/>
                  </a:lnTo>
                  <a:lnTo>
                    <a:pt x="1016" y="419"/>
                  </a:lnTo>
                  <a:close/>
                  <a:moveTo>
                    <a:pt x="1055" y="392"/>
                  </a:moveTo>
                  <a:lnTo>
                    <a:pt x="1049" y="393"/>
                  </a:lnTo>
                  <a:lnTo>
                    <a:pt x="1045" y="397"/>
                  </a:lnTo>
                  <a:lnTo>
                    <a:pt x="1044" y="403"/>
                  </a:lnTo>
                  <a:lnTo>
                    <a:pt x="1044" y="407"/>
                  </a:lnTo>
                  <a:lnTo>
                    <a:pt x="1045" y="411"/>
                  </a:lnTo>
                  <a:lnTo>
                    <a:pt x="1048" y="414"/>
                  </a:lnTo>
                  <a:lnTo>
                    <a:pt x="1052" y="417"/>
                  </a:lnTo>
                  <a:lnTo>
                    <a:pt x="1054" y="418"/>
                  </a:lnTo>
                  <a:lnTo>
                    <a:pt x="1057" y="419"/>
                  </a:lnTo>
                  <a:lnTo>
                    <a:pt x="1058" y="421"/>
                  </a:lnTo>
                  <a:lnTo>
                    <a:pt x="1059" y="422"/>
                  </a:lnTo>
                  <a:lnTo>
                    <a:pt x="1059" y="423"/>
                  </a:lnTo>
                  <a:lnTo>
                    <a:pt x="1059" y="426"/>
                  </a:lnTo>
                  <a:lnTo>
                    <a:pt x="1059" y="429"/>
                  </a:lnTo>
                  <a:lnTo>
                    <a:pt x="1062" y="440"/>
                  </a:lnTo>
                  <a:lnTo>
                    <a:pt x="1068" y="450"/>
                  </a:lnTo>
                  <a:lnTo>
                    <a:pt x="1075" y="459"/>
                  </a:lnTo>
                  <a:lnTo>
                    <a:pt x="1078" y="462"/>
                  </a:lnTo>
                  <a:lnTo>
                    <a:pt x="1083" y="465"/>
                  </a:lnTo>
                  <a:lnTo>
                    <a:pt x="1088" y="472"/>
                  </a:lnTo>
                  <a:lnTo>
                    <a:pt x="1094" y="475"/>
                  </a:lnTo>
                  <a:lnTo>
                    <a:pt x="1099" y="479"/>
                  </a:lnTo>
                  <a:lnTo>
                    <a:pt x="1102" y="479"/>
                  </a:lnTo>
                  <a:lnTo>
                    <a:pt x="1103" y="475"/>
                  </a:lnTo>
                  <a:lnTo>
                    <a:pt x="1102" y="469"/>
                  </a:lnTo>
                  <a:lnTo>
                    <a:pt x="1099" y="462"/>
                  </a:lnTo>
                  <a:lnTo>
                    <a:pt x="1097" y="455"/>
                  </a:lnTo>
                  <a:lnTo>
                    <a:pt x="1094" y="450"/>
                  </a:lnTo>
                  <a:lnTo>
                    <a:pt x="1092" y="443"/>
                  </a:lnTo>
                  <a:lnTo>
                    <a:pt x="1092" y="433"/>
                  </a:lnTo>
                  <a:lnTo>
                    <a:pt x="1090" y="423"/>
                  </a:lnTo>
                  <a:lnTo>
                    <a:pt x="1090" y="413"/>
                  </a:lnTo>
                  <a:lnTo>
                    <a:pt x="1088" y="404"/>
                  </a:lnTo>
                  <a:lnTo>
                    <a:pt x="1083" y="397"/>
                  </a:lnTo>
                  <a:lnTo>
                    <a:pt x="1075" y="393"/>
                  </a:lnTo>
                  <a:lnTo>
                    <a:pt x="1070" y="393"/>
                  </a:lnTo>
                  <a:lnTo>
                    <a:pt x="1063" y="392"/>
                  </a:lnTo>
                  <a:lnTo>
                    <a:pt x="1055" y="392"/>
                  </a:lnTo>
                  <a:close/>
                  <a:moveTo>
                    <a:pt x="2853" y="335"/>
                  </a:moveTo>
                  <a:lnTo>
                    <a:pt x="2858" y="342"/>
                  </a:lnTo>
                  <a:lnTo>
                    <a:pt x="2862" y="352"/>
                  </a:lnTo>
                  <a:lnTo>
                    <a:pt x="2864" y="361"/>
                  </a:lnTo>
                  <a:lnTo>
                    <a:pt x="2867" y="368"/>
                  </a:lnTo>
                  <a:lnTo>
                    <a:pt x="2865" y="376"/>
                  </a:lnTo>
                  <a:lnTo>
                    <a:pt x="2862" y="382"/>
                  </a:lnTo>
                  <a:lnTo>
                    <a:pt x="2859" y="388"/>
                  </a:lnTo>
                  <a:lnTo>
                    <a:pt x="2859" y="413"/>
                  </a:lnTo>
                  <a:lnTo>
                    <a:pt x="2859" y="417"/>
                  </a:lnTo>
                  <a:lnTo>
                    <a:pt x="2859" y="419"/>
                  </a:lnTo>
                  <a:lnTo>
                    <a:pt x="2859" y="423"/>
                  </a:lnTo>
                  <a:lnTo>
                    <a:pt x="2858" y="426"/>
                  </a:lnTo>
                  <a:lnTo>
                    <a:pt x="2857" y="428"/>
                  </a:lnTo>
                  <a:lnTo>
                    <a:pt x="2854" y="434"/>
                  </a:lnTo>
                  <a:lnTo>
                    <a:pt x="2853" y="443"/>
                  </a:lnTo>
                  <a:lnTo>
                    <a:pt x="2851" y="450"/>
                  </a:lnTo>
                  <a:lnTo>
                    <a:pt x="2849" y="457"/>
                  </a:lnTo>
                  <a:lnTo>
                    <a:pt x="2846" y="458"/>
                  </a:lnTo>
                  <a:lnTo>
                    <a:pt x="2841" y="455"/>
                  </a:lnTo>
                  <a:lnTo>
                    <a:pt x="2841" y="454"/>
                  </a:lnTo>
                  <a:lnTo>
                    <a:pt x="2839" y="452"/>
                  </a:lnTo>
                  <a:lnTo>
                    <a:pt x="2839" y="450"/>
                  </a:lnTo>
                  <a:lnTo>
                    <a:pt x="2838" y="448"/>
                  </a:lnTo>
                  <a:lnTo>
                    <a:pt x="2838" y="448"/>
                  </a:lnTo>
                  <a:lnTo>
                    <a:pt x="2837" y="448"/>
                  </a:lnTo>
                  <a:lnTo>
                    <a:pt x="2833" y="452"/>
                  </a:lnTo>
                  <a:lnTo>
                    <a:pt x="2831" y="453"/>
                  </a:lnTo>
                  <a:lnTo>
                    <a:pt x="2829" y="454"/>
                  </a:lnTo>
                  <a:lnTo>
                    <a:pt x="2827" y="453"/>
                  </a:lnTo>
                  <a:lnTo>
                    <a:pt x="2823" y="448"/>
                  </a:lnTo>
                  <a:lnTo>
                    <a:pt x="2819" y="440"/>
                  </a:lnTo>
                  <a:lnTo>
                    <a:pt x="2819" y="432"/>
                  </a:lnTo>
                  <a:lnTo>
                    <a:pt x="2823" y="423"/>
                  </a:lnTo>
                  <a:lnTo>
                    <a:pt x="2824" y="421"/>
                  </a:lnTo>
                  <a:lnTo>
                    <a:pt x="2824" y="418"/>
                  </a:lnTo>
                  <a:lnTo>
                    <a:pt x="2824" y="414"/>
                  </a:lnTo>
                  <a:lnTo>
                    <a:pt x="2826" y="411"/>
                  </a:lnTo>
                  <a:lnTo>
                    <a:pt x="2827" y="407"/>
                  </a:lnTo>
                  <a:lnTo>
                    <a:pt x="2827" y="404"/>
                  </a:lnTo>
                  <a:lnTo>
                    <a:pt x="2828" y="402"/>
                  </a:lnTo>
                  <a:lnTo>
                    <a:pt x="2829" y="401"/>
                  </a:lnTo>
                  <a:lnTo>
                    <a:pt x="2829" y="397"/>
                  </a:lnTo>
                  <a:lnTo>
                    <a:pt x="2827" y="393"/>
                  </a:lnTo>
                  <a:lnTo>
                    <a:pt x="2824" y="389"/>
                  </a:lnTo>
                  <a:lnTo>
                    <a:pt x="2822" y="387"/>
                  </a:lnTo>
                  <a:lnTo>
                    <a:pt x="2821" y="383"/>
                  </a:lnTo>
                  <a:lnTo>
                    <a:pt x="2819" y="381"/>
                  </a:lnTo>
                  <a:lnTo>
                    <a:pt x="2821" y="377"/>
                  </a:lnTo>
                  <a:lnTo>
                    <a:pt x="2821" y="373"/>
                  </a:lnTo>
                  <a:lnTo>
                    <a:pt x="2822" y="370"/>
                  </a:lnTo>
                  <a:lnTo>
                    <a:pt x="2823" y="367"/>
                  </a:lnTo>
                  <a:lnTo>
                    <a:pt x="2826" y="366"/>
                  </a:lnTo>
                  <a:lnTo>
                    <a:pt x="2827" y="365"/>
                  </a:lnTo>
                  <a:lnTo>
                    <a:pt x="2829" y="363"/>
                  </a:lnTo>
                  <a:lnTo>
                    <a:pt x="2832" y="362"/>
                  </a:lnTo>
                  <a:lnTo>
                    <a:pt x="2833" y="362"/>
                  </a:lnTo>
                  <a:lnTo>
                    <a:pt x="2836" y="362"/>
                  </a:lnTo>
                  <a:lnTo>
                    <a:pt x="2837" y="363"/>
                  </a:lnTo>
                  <a:lnTo>
                    <a:pt x="2838" y="366"/>
                  </a:lnTo>
                  <a:lnTo>
                    <a:pt x="2839" y="368"/>
                  </a:lnTo>
                  <a:lnTo>
                    <a:pt x="2841" y="372"/>
                  </a:lnTo>
                  <a:lnTo>
                    <a:pt x="2842" y="375"/>
                  </a:lnTo>
                  <a:lnTo>
                    <a:pt x="2843" y="376"/>
                  </a:lnTo>
                  <a:lnTo>
                    <a:pt x="2844" y="376"/>
                  </a:lnTo>
                  <a:lnTo>
                    <a:pt x="2844" y="376"/>
                  </a:lnTo>
                  <a:lnTo>
                    <a:pt x="2844" y="373"/>
                  </a:lnTo>
                  <a:lnTo>
                    <a:pt x="2844" y="372"/>
                  </a:lnTo>
                  <a:lnTo>
                    <a:pt x="2844" y="370"/>
                  </a:lnTo>
                  <a:lnTo>
                    <a:pt x="2843" y="368"/>
                  </a:lnTo>
                  <a:lnTo>
                    <a:pt x="2843" y="368"/>
                  </a:lnTo>
                  <a:lnTo>
                    <a:pt x="2843" y="358"/>
                  </a:lnTo>
                  <a:lnTo>
                    <a:pt x="2844" y="356"/>
                  </a:lnTo>
                  <a:lnTo>
                    <a:pt x="2843" y="353"/>
                  </a:lnTo>
                  <a:lnTo>
                    <a:pt x="2842" y="352"/>
                  </a:lnTo>
                  <a:lnTo>
                    <a:pt x="2841" y="351"/>
                  </a:lnTo>
                  <a:lnTo>
                    <a:pt x="2839" y="351"/>
                  </a:lnTo>
                  <a:lnTo>
                    <a:pt x="2839" y="347"/>
                  </a:lnTo>
                  <a:lnTo>
                    <a:pt x="2841" y="345"/>
                  </a:lnTo>
                  <a:lnTo>
                    <a:pt x="2842" y="342"/>
                  </a:lnTo>
                  <a:lnTo>
                    <a:pt x="2843" y="341"/>
                  </a:lnTo>
                  <a:lnTo>
                    <a:pt x="2843" y="341"/>
                  </a:lnTo>
                  <a:lnTo>
                    <a:pt x="2846" y="341"/>
                  </a:lnTo>
                  <a:lnTo>
                    <a:pt x="2848" y="340"/>
                  </a:lnTo>
                  <a:lnTo>
                    <a:pt x="2851" y="338"/>
                  </a:lnTo>
                  <a:lnTo>
                    <a:pt x="2853" y="335"/>
                  </a:lnTo>
                  <a:close/>
                  <a:moveTo>
                    <a:pt x="372" y="283"/>
                  </a:moveTo>
                  <a:lnTo>
                    <a:pt x="374" y="284"/>
                  </a:lnTo>
                  <a:lnTo>
                    <a:pt x="374" y="284"/>
                  </a:lnTo>
                  <a:lnTo>
                    <a:pt x="375" y="285"/>
                  </a:lnTo>
                  <a:lnTo>
                    <a:pt x="375" y="286"/>
                  </a:lnTo>
                  <a:lnTo>
                    <a:pt x="374" y="287"/>
                  </a:lnTo>
                  <a:lnTo>
                    <a:pt x="374" y="289"/>
                  </a:lnTo>
                  <a:lnTo>
                    <a:pt x="372" y="289"/>
                  </a:lnTo>
                  <a:lnTo>
                    <a:pt x="369" y="289"/>
                  </a:lnTo>
                  <a:lnTo>
                    <a:pt x="368" y="287"/>
                  </a:lnTo>
                  <a:lnTo>
                    <a:pt x="368" y="286"/>
                  </a:lnTo>
                  <a:lnTo>
                    <a:pt x="368" y="284"/>
                  </a:lnTo>
                  <a:lnTo>
                    <a:pt x="369" y="284"/>
                  </a:lnTo>
                  <a:lnTo>
                    <a:pt x="372" y="283"/>
                  </a:lnTo>
                  <a:close/>
                  <a:moveTo>
                    <a:pt x="3588" y="270"/>
                  </a:moveTo>
                  <a:lnTo>
                    <a:pt x="3588" y="413"/>
                  </a:lnTo>
                  <a:lnTo>
                    <a:pt x="3582" y="506"/>
                  </a:lnTo>
                  <a:lnTo>
                    <a:pt x="3571" y="598"/>
                  </a:lnTo>
                  <a:lnTo>
                    <a:pt x="3554" y="689"/>
                  </a:lnTo>
                  <a:lnTo>
                    <a:pt x="3534" y="777"/>
                  </a:lnTo>
                  <a:lnTo>
                    <a:pt x="3528" y="774"/>
                  </a:lnTo>
                  <a:lnTo>
                    <a:pt x="3521" y="770"/>
                  </a:lnTo>
                  <a:lnTo>
                    <a:pt x="3515" y="768"/>
                  </a:lnTo>
                  <a:lnTo>
                    <a:pt x="3475" y="756"/>
                  </a:lnTo>
                  <a:lnTo>
                    <a:pt x="3434" y="749"/>
                  </a:lnTo>
                  <a:lnTo>
                    <a:pt x="3394" y="745"/>
                  </a:lnTo>
                  <a:lnTo>
                    <a:pt x="3391" y="746"/>
                  </a:lnTo>
                  <a:lnTo>
                    <a:pt x="3389" y="746"/>
                  </a:lnTo>
                  <a:lnTo>
                    <a:pt x="3384" y="743"/>
                  </a:lnTo>
                  <a:lnTo>
                    <a:pt x="3377" y="740"/>
                  </a:lnTo>
                  <a:lnTo>
                    <a:pt x="3370" y="738"/>
                  </a:lnTo>
                  <a:lnTo>
                    <a:pt x="3142" y="684"/>
                  </a:lnTo>
                  <a:lnTo>
                    <a:pt x="3145" y="682"/>
                  </a:lnTo>
                  <a:lnTo>
                    <a:pt x="3146" y="680"/>
                  </a:lnTo>
                  <a:lnTo>
                    <a:pt x="3148" y="680"/>
                  </a:lnTo>
                  <a:lnTo>
                    <a:pt x="3150" y="680"/>
                  </a:lnTo>
                  <a:lnTo>
                    <a:pt x="3152" y="682"/>
                  </a:lnTo>
                  <a:lnTo>
                    <a:pt x="3154" y="682"/>
                  </a:lnTo>
                  <a:lnTo>
                    <a:pt x="3159" y="682"/>
                  </a:lnTo>
                  <a:lnTo>
                    <a:pt x="3162" y="677"/>
                  </a:lnTo>
                  <a:lnTo>
                    <a:pt x="3164" y="674"/>
                  </a:lnTo>
                  <a:lnTo>
                    <a:pt x="3167" y="674"/>
                  </a:lnTo>
                  <a:lnTo>
                    <a:pt x="3169" y="673"/>
                  </a:lnTo>
                  <a:lnTo>
                    <a:pt x="3173" y="671"/>
                  </a:lnTo>
                  <a:lnTo>
                    <a:pt x="3176" y="668"/>
                  </a:lnTo>
                  <a:lnTo>
                    <a:pt x="3176" y="663"/>
                  </a:lnTo>
                  <a:lnTo>
                    <a:pt x="3178" y="659"/>
                  </a:lnTo>
                  <a:lnTo>
                    <a:pt x="3181" y="656"/>
                  </a:lnTo>
                  <a:lnTo>
                    <a:pt x="3181" y="654"/>
                  </a:lnTo>
                  <a:lnTo>
                    <a:pt x="3182" y="653"/>
                  </a:lnTo>
                  <a:lnTo>
                    <a:pt x="3184" y="652"/>
                  </a:lnTo>
                  <a:lnTo>
                    <a:pt x="3186" y="651"/>
                  </a:lnTo>
                  <a:lnTo>
                    <a:pt x="3188" y="649"/>
                  </a:lnTo>
                  <a:lnTo>
                    <a:pt x="3191" y="647"/>
                  </a:lnTo>
                  <a:lnTo>
                    <a:pt x="3193" y="644"/>
                  </a:lnTo>
                  <a:lnTo>
                    <a:pt x="3201" y="643"/>
                  </a:lnTo>
                  <a:lnTo>
                    <a:pt x="3208" y="647"/>
                  </a:lnTo>
                  <a:lnTo>
                    <a:pt x="3214" y="652"/>
                  </a:lnTo>
                  <a:lnTo>
                    <a:pt x="3221" y="658"/>
                  </a:lnTo>
                  <a:lnTo>
                    <a:pt x="3222" y="661"/>
                  </a:lnTo>
                  <a:lnTo>
                    <a:pt x="3224" y="661"/>
                  </a:lnTo>
                  <a:lnTo>
                    <a:pt x="3227" y="661"/>
                  </a:lnTo>
                  <a:lnTo>
                    <a:pt x="3230" y="659"/>
                  </a:lnTo>
                  <a:lnTo>
                    <a:pt x="3233" y="658"/>
                  </a:lnTo>
                  <a:lnTo>
                    <a:pt x="3235" y="656"/>
                  </a:lnTo>
                  <a:lnTo>
                    <a:pt x="3237" y="654"/>
                  </a:lnTo>
                  <a:lnTo>
                    <a:pt x="3239" y="653"/>
                  </a:lnTo>
                  <a:lnTo>
                    <a:pt x="3240" y="652"/>
                  </a:lnTo>
                  <a:lnTo>
                    <a:pt x="3243" y="651"/>
                  </a:lnTo>
                  <a:lnTo>
                    <a:pt x="3244" y="648"/>
                  </a:lnTo>
                  <a:lnTo>
                    <a:pt x="3247" y="644"/>
                  </a:lnTo>
                  <a:lnTo>
                    <a:pt x="3247" y="634"/>
                  </a:lnTo>
                  <a:lnTo>
                    <a:pt x="3244" y="633"/>
                  </a:lnTo>
                  <a:lnTo>
                    <a:pt x="3243" y="632"/>
                  </a:lnTo>
                  <a:lnTo>
                    <a:pt x="3243" y="632"/>
                  </a:lnTo>
                  <a:lnTo>
                    <a:pt x="3243" y="631"/>
                  </a:lnTo>
                  <a:lnTo>
                    <a:pt x="3244" y="629"/>
                  </a:lnTo>
                  <a:lnTo>
                    <a:pt x="3244" y="627"/>
                  </a:lnTo>
                  <a:lnTo>
                    <a:pt x="3245" y="625"/>
                  </a:lnTo>
                  <a:lnTo>
                    <a:pt x="3247" y="622"/>
                  </a:lnTo>
                  <a:lnTo>
                    <a:pt x="3245" y="620"/>
                  </a:lnTo>
                  <a:lnTo>
                    <a:pt x="3245" y="620"/>
                  </a:lnTo>
                  <a:lnTo>
                    <a:pt x="3244" y="618"/>
                  </a:lnTo>
                  <a:lnTo>
                    <a:pt x="3244" y="616"/>
                  </a:lnTo>
                  <a:lnTo>
                    <a:pt x="3240" y="613"/>
                  </a:lnTo>
                  <a:lnTo>
                    <a:pt x="3238" y="610"/>
                  </a:lnTo>
                  <a:lnTo>
                    <a:pt x="3235" y="606"/>
                  </a:lnTo>
                  <a:lnTo>
                    <a:pt x="3235" y="603"/>
                  </a:lnTo>
                  <a:lnTo>
                    <a:pt x="3233" y="598"/>
                  </a:lnTo>
                  <a:lnTo>
                    <a:pt x="3233" y="596"/>
                  </a:lnTo>
                  <a:lnTo>
                    <a:pt x="3232" y="593"/>
                  </a:lnTo>
                  <a:lnTo>
                    <a:pt x="3229" y="590"/>
                  </a:lnTo>
                  <a:lnTo>
                    <a:pt x="3228" y="587"/>
                  </a:lnTo>
                  <a:lnTo>
                    <a:pt x="3227" y="587"/>
                  </a:lnTo>
                  <a:lnTo>
                    <a:pt x="3226" y="587"/>
                  </a:lnTo>
                  <a:lnTo>
                    <a:pt x="3224" y="586"/>
                  </a:lnTo>
                  <a:lnTo>
                    <a:pt x="3223" y="585"/>
                  </a:lnTo>
                  <a:lnTo>
                    <a:pt x="3223" y="582"/>
                  </a:lnTo>
                  <a:lnTo>
                    <a:pt x="3222" y="581"/>
                  </a:lnTo>
                  <a:lnTo>
                    <a:pt x="3222" y="579"/>
                  </a:lnTo>
                  <a:lnTo>
                    <a:pt x="3223" y="576"/>
                  </a:lnTo>
                  <a:lnTo>
                    <a:pt x="3224" y="574"/>
                  </a:lnTo>
                  <a:lnTo>
                    <a:pt x="3226" y="572"/>
                  </a:lnTo>
                  <a:lnTo>
                    <a:pt x="3228" y="567"/>
                  </a:lnTo>
                  <a:lnTo>
                    <a:pt x="3230" y="564"/>
                  </a:lnTo>
                  <a:lnTo>
                    <a:pt x="3233" y="559"/>
                  </a:lnTo>
                  <a:lnTo>
                    <a:pt x="3233" y="556"/>
                  </a:lnTo>
                  <a:lnTo>
                    <a:pt x="3232" y="554"/>
                  </a:lnTo>
                  <a:lnTo>
                    <a:pt x="3230" y="551"/>
                  </a:lnTo>
                  <a:lnTo>
                    <a:pt x="3229" y="550"/>
                  </a:lnTo>
                  <a:lnTo>
                    <a:pt x="3228" y="549"/>
                  </a:lnTo>
                  <a:lnTo>
                    <a:pt x="3228" y="546"/>
                  </a:lnTo>
                  <a:lnTo>
                    <a:pt x="3299" y="489"/>
                  </a:lnTo>
                  <a:lnTo>
                    <a:pt x="3366" y="432"/>
                  </a:lnTo>
                  <a:lnTo>
                    <a:pt x="3431" y="380"/>
                  </a:lnTo>
                  <a:lnTo>
                    <a:pt x="3495" y="331"/>
                  </a:lnTo>
                  <a:lnTo>
                    <a:pt x="3557" y="287"/>
                  </a:lnTo>
                  <a:lnTo>
                    <a:pt x="3573" y="279"/>
                  </a:lnTo>
                  <a:lnTo>
                    <a:pt x="3588" y="270"/>
                  </a:lnTo>
                  <a:close/>
                  <a:moveTo>
                    <a:pt x="3230" y="240"/>
                  </a:moveTo>
                  <a:lnTo>
                    <a:pt x="3230" y="240"/>
                  </a:lnTo>
                  <a:lnTo>
                    <a:pt x="3230" y="241"/>
                  </a:lnTo>
                  <a:lnTo>
                    <a:pt x="3230" y="244"/>
                  </a:lnTo>
                  <a:lnTo>
                    <a:pt x="3232" y="246"/>
                  </a:lnTo>
                  <a:lnTo>
                    <a:pt x="3232" y="248"/>
                  </a:lnTo>
                  <a:lnTo>
                    <a:pt x="3233" y="249"/>
                  </a:lnTo>
                  <a:lnTo>
                    <a:pt x="3233" y="250"/>
                  </a:lnTo>
                  <a:lnTo>
                    <a:pt x="3233" y="251"/>
                  </a:lnTo>
                  <a:lnTo>
                    <a:pt x="3235" y="254"/>
                  </a:lnTo>
                  <a:lnTo>
                    <a:pt x="3235" y="256"/>
                  </a:lnTo>
                  <a:lnTo>
                    <a:pt x="3237" y="259"/>
                  </a:lnTo>
                  <a:lnTo>
                    <a:pt x="3237" y="261"/>
                  </a:lnTo>
                  <a:lnTo>
                    <a:pt x="3238" y="263"/>
                  </a:lnTo>
                  <a:lnTo>
                    <a:pt x="3239" y="263"/>
                  </a:lnTo>
                  <a:lnTo>
                    <a:pt x="3240" y="263"/>
                  </a:lnTo>
                  <a:lnTo>
                    <a:pt x="3240" y="261"/>
                  </a:lnTo>
                  <a:lnTo>
                    <a:pt x="3242" y="259"/>
                  </a:lnTo>
                  <a:lnTo>
                    <a:pt x="3242" y="256"/>
                  </a:lnTo>
                  <a:lnTo>
                    <a:pt x="3242" y="255"/>
                  </a:lnTo>
                  <a:lnTo>
                    <a:pt x="3242" y="253"/>
                  </a:lnTo>
                  <a:lnTo>
                    <a:pt x="3240" y="251"/>
                  </a:lnTo>
                  <a:lnTo>
                    <a:pt x="3239" y="249"/>
                  </a:lnTo>
                  <a:lnTo>
                    <a:pt x="3239" y="248"/>
                  </a:lnTo>
                  <a:lnTo>
                    <a:pt x="3238" y="246"/>
                  </a:lnTo>
                  <a:lnTo>
                    <a:pt x="3238" y="245"/>
                  </a:lnTo>
                  <a:lnTo>
                    <a:pt x="3237" y="244"/>
                  </a:lnTo>
                  <a:lnTo>
                    <a:pt x="3235" y="243"/>
                  </a:lnTo>
                  <a:lnTo>
                    <a:pt x="3234" y="243"/>
                  </a:lnTo>
                  <a:lnTo>
                    <a:pt x="3233" y="241"/>
                  </a:lnTo>
                  <a:lnTo>
                    <a:pt x="3232" y="240"/>
                  </a:lnTo>
                  <a:lnTo>
                    <a:pt x="3230" y="240"/>
                  </a:lnTo>
                  <a:close/>
                  <a:moveTo>
                    <a:pt x="2887" y="224"/>
                  </a:moveTo>
                  <a:lnTo>
                    <a:pt x="2888" y="225"/>
                  </a:lnTo>
                  <a:lnTo>
                    <a:pt x="2890" y="228"/>
                  </a:lnTo>
                  <a:lnTo>
                    <a:pt x="2889" y="234"/>
                  </a:lnTo>
                  <a:lnTo>
                    <a:pt x="2887" y="241"/>
                  </a:lnTo>
                  <a:lnTo>
                    <a:pt x="2883" y="249"/>
                  </a:lnTo>
                  <a:lnTo>
                    <a:pt x="2882" y="256"/>
                  </a:lnTo>
                  <a:lnTo>
                    <a:pt x="2885" y="263"/>
                  </a:lnTo>
                  <a:lnTo>
                    <a:pt x="2887" y="264"/>
                  </a:lnTo>
                  <a:lnTo>
                    <a:pt x="2889" y="264"/>
                  </a:lnTo>
                  <a:lnTo>
                    <a:pt x="2890" y="263"/>
                  </a:lnTo>
                  <a:lnTo>
                    <a:pt x="2893" y="263"/>
                  </a:lnTo>
                  <a:lnTo>
                    <a:pt x="2895" y="263"/>
                  </a:lnTo>
                  <a:lnTo>
                    <a:pt x="2898" y="263"/>
                  </a:lnTo>
                  <a:lnTo>
                    <a:pt x="2900" y="265"/>
                  </a:lnTo>
                  <a:lnTo>
                    <a:pt x="2902" y="265"/>
                  </a:lnTo>
                  <a:lnTo>
                    <a:pt x="2903" y="266"/>
                  </a:lnTo>
                  <a:lnTo>
                    <a:pt x="2903" y="269"/>
                  </a:lnTo>
                  <a:lnTo>
                    <a:pt x="2904" y="273"/>
                  </a:lnTo>
                  <a:lnTo>
                    <a:pt x="2904" y="276"/>
                  </a:lnTo>
                  <a:lnTo>
                    <a:pt x="2903" y="280"/>
                  </a:lnTo>
                  <a:lnTo>
                    <a:pt x="2902" y="283"/>
                  </a:lnTo>
                  <a:lnTo>
                    <a:pt x="2900" y="286"/>
                  </a:lnTo>
                  <a:lnTo>
                    <a:pt x="2899" y="290"/>
                  </a:lnTo>
                  <a:lnTo>
                    <a:pt x="2898" y="295"/>
                  </a:lnTo>
                  <a:lnTo>
                    <a:pt x="2897" y="300"/>
                  </a:lnTo>
                  <a:lnTo>
                    <a:pt x="2895" y="305"/>
                  </a:lnTo>
                  <a:lnTo>
                    <a:pt x="2894" y="309"/>
                  </a:lnTo>
                  <a:lnTo>
                    <a:pt x="2894" y="311"/>
                  </a:lnTo>
                  <a:lnTo>
                    <a:pt x="2894" y="314"/>
                  </a:lnTo>
                  <a:lnTo>
                    <a:pt x="2895" y="315"/>
                  </a:lnTo>
                  <a:lnTo>
                    <a:pt x="2898" y="317"/>
                  </a:lnTo>
                  <a:lnTo>
                    <a:pt x="2900" y="319"/>
                  </a:lnTo>
                  <a:lnTo>
                    <a:pt x="2903" y="321"/>
                  </a:lnTo>
                  <a:lnTo>
                    <a:pt x="2903" y="322"/>
                  </a:lnTo>
                  <a:lnTo>
                    <a:pt x="2903" y="324"/>
                  </a:lnTo>
                  <a:lnTo>
                    <a:pt x="2904" y="326"/>
                  </a:lnTo>
                  <a:lnTo>
                    <a:pt x="2904" y="330"/>
                  </a:lnTo>
                  <a:lnTo>
                    <a:pt x="2904" y="334"/>
                  </a:lnTo>
                  <a:lnTo>
                    <a:pt x="2905" y="336"/>
                  </a:lnTo>
                  <a:lnTo>
                    <a:pt x="2905" y="338"/>
                  </a:lnTo>
                  <a:lnTo>
                    <a:pt x="2907" y="340"/>
                  </a:lnTo>
                  <a:lnTo>
                    <a:pt x="2907" y="342"/>
                  </a:lnTo>
                  <a:lnTo>
                    <a:pt x="2908" y="345"/>
                  </a:lnTo>
                  <a:lnTo>
                    <a:pt x="2908" y="347"/>
                  </a:lnTo>
                  <a:lnTo>
                    <a:pt x="2909" y="351"/>
                  </a:lnTo>
                  <a:lnTo>
                    <a:pt x="2909" y="353"/>
                  </a:lnTo>
                  <a:lnTo>
                    <a:pt x="2909" y="356"/>
                  </a:lnTo>
                  <a:lnTo>
                    <a:pt x="2910" y="357"/>
                  </a:lnTo>
                  <a:lnTo>
                    <a:pt x="2910" y="361"/>
                  </a:lnTo>
                  <a:lnTo>
                    <a:pt x="2912" y="363"/>
                  </a:lnTo>
                  <a:lnTo>
                    <a:pt x="2913" y="365"/>
                  </a:lnTo>
                  <a:lnTo>
                    <a:pt x="2914" y="367"/>
                  </a:lnTo>
                  <a:lnTo>
                    <a:pt x="2915" y="368"/>
                  </a:lnTo>
                  <a:lnTo>
                    <a:pt x="2917" y="373"/>
                  </a:lnTo>
                  <a:lnTo>
                    <a:pt x="2918" y="380"/>
                  </a:lnTo>
                  <a:lnTo>
                    <a:pt x="2920" y="385"/>
                  </a:lnTo>
                  <a:lnTo>
                    <a:pt x="2923" y="394"/>
                  </a:lnTo>
                  <a:lnTo>
                    <a:pt x="2925" y="406"/>
                  </a:lnTo>
                  <a:lnTo>
                    <a:pt x="2928" y="411"/>
                  </a:lnTo>
                  <a:lnTo>
                    <a:pt x="2930" y="414"/>
                  </a:lnTo>
                  <a:lnTo>
                    <a:pt x="2933" y="419"/>
                  </a:lnTo>
                  <a:lnTo>
                    <a:pt x="2935" y="427"/>
                  </a:lnTo>
                  <a:lnTo>
                    <a:pt x="2936" y="437"/>
                  </a:lnTo>
                  <a:lnTo>
                    <a:pt x="2935" y="448"/>
                  </a:lnTo>
                  <a:lnTo>
                    <a:pt x="2932" y="454"/>
                  </a:lnTo>
                  <a:lnTo>
                    <a:pt x="2932" y="462"/>
                  </a:lnTo>
                  <a:lnTo>
                    <a:pt x="2930" y="469"/>
                  </a:lnTo>
                  <a:lnTo>
                    <a:pt x="2929" y="473"/>
                  </a:lnTo>
                  <a:lnTo>
                    <a:pt x="2929" y="475"/>
                  </a:lnTo>
                  <a:lnTo>
                    <a:pt x="2928" y="477"/>
                  </a:lnTo>
                  <a:lnTo>
                    <a:pt x="2927" y="478"/>
                  </a:lnTo>
                  <a:lnTo>
                    <a:pt x="2927" y="479"/>
                  </a:lnTo>
                  <a:lnTo>
                    <a:pt x="2925" y="480"/>
                  </a:lnTo>
                  <a:lnTo>
                    <a:pt x="2924" y="482"/>
                  </a:lnTo>
                  <a:lnTo>
                    <a:pt x="2923" y="482"/>
                  </a:lnTo>
                  <a:lnTo>
                    <a:pt x="2922" y="482"/>
                  </a:lnTo>
                  <a:lnTo>
                    <a:pt x="2920" y="480"/>
                  </a:lnTo>
                  <a:lnTo>
                    <a:pt x="2919" y="479"/>
                  </a:lnTo>
                  <a:lnTo>
                    <a:pt x="2918" y="478"/>
                  </a:lnTo>
                  <a:lnTo>
                    <a:pt x="2913" y="478"/>
                  </a:lnTo>
                  <a:lnTo>
                    <a:pt x="2913" y="478"/>
                  </a:lnTo>
                  <a:lnTo>
                    <a:pt x="2912" y="479"/>
                  </a:lnTo>
                  <a:lnTo>
                    <a:pt x="2912" y="479"/>
                  </a:lnTo>
                  <a:lnTo>
                    <a:pt x="2910" y="480"/>
                  </a:lnTo>
                  <a:lnTo>
                    <a:pt x="2908" y="482"/>
                  </a:lnTo>
                  <a:lnTo>
                    <a:pt x="2905" y="483"/>
                  </a:lnTo>
                  <a:lnTo>
                    <a:pt x="2902" y="483"/>
                  </a:lnTo>
                  <a:lnTo>
                    <a:pt x="2900" y="483"/>
                  </a:lnTo>
                  <a:lnTo>
                    <a:pt x="2897" y="483"/>
                  </a:lnTo>
                  <a:lnTo>
                    <a:pt x="2894" y="484"/>
                  </a:lnTo>
                  <a:lnTo>
                    <a:pt x="2892" y="486"/>
                  </a:lnTo>
                  <a:lnTo>
                    <a:pt x="2890" y="490"/>
                  </a:lnTo>
                  <a:lnTo>
                    <a:pt x="2888" y="491"/>
                  </a:lnTo>
                  <a:lnTo>
                    <a:pt x="2885" y="494"/>
                  </a:lnTo>
                  <a:lnTo>
                    <a:pt x="2883" y="495"/>
                  </a:lnTo>
                  <a:lnTo>
                    <a:pt x="2879" y="496"/>
                  </a:lnTo>
                  <a:lnTo>
                    <a:pt x="2877" y="498"/>
                  </a:lnTo>
                  <a:lnTo>
                    <a:pt x="2874" y="498"/>
                  </a:lnTo>
                  <a:lnTo>
                    <a:pt x="2873" y="495"/>
                  </a:lnTo>
                  <a:lnTo>
                    <a:pt x="2870" y="490"/>
                  </a:lnTo>
                  <a:lnTo>
                    <a:pt x="2873" y="485"/>
                  </a:lnTo>
                  <a:lnTo>
                    <a:pt x="2877" y="479"/>
                  </a:lnTo>
                  <a:lnTo>
                    <a:pt x="2882" y="474"/>
                  </a:lnTo>
                  <a:lnTo>
                    <a:pt x="2885" y="472"/>
                  </a:lnTo>
                  <a:lnTo>
                    <a:pt x="2888" y="467"/>
                  </a:lnTo>
                  <a:lnTo>
                    <a:pt x="2892" y="460"/>
                  </a:lnTo>
                  <a:lnTo>
                    <a:pt x="2893" y="454"/>
                  </a:lnTo>
                  <a:lnTo>
                    <a:pt x="2890" y="448"/>
                  </a:lnTo>
                  <a:lnTo>
                    <a:pt x="2889" y="448"/>
                  </a:lnTo>
                  <a:lnTo>
                    <a:pt x="2888" y="449"/>
                  </a:lnTo>
                  <a:lnTo>
                    <a:pt x="2887" y="449"/>
                  </a:lnTo>
                  <a:lnTo>
                    <a:pt x="2885" y="449"/>
                  </a:lnTo>
                  <a:lnTo>
                    <a:pt x="2885" y="448"/>
                  </a:lnTo>
                  <a:lnTo>
                    <a:pt x="2885" y="440"/>
                  </a:lnTo>
                  <a:lnTo>
                    <a:pt x="2883" y="438"/>
                  </a:lnTo>
                  <a:lnTo>
                    <a:pt x="2882" y="435"/>
                  </a:lnTo>
                  <a:lnTo>
                    <a:pt x="2882" y="434"/>
                  </a:lnTo>
                  <a:lnTo>
                    <a:pt x="2883" y="432"/>
                  </a:lnTo>
                  <a:lnTo>
                    <a:pt x="2883" y="428"/>
                  </a:lnTo>
                  <a:lnTo>
                    <a:pt x="2882" y="424"/>
                  </a:lnTo>
                  <a:lnTo>
                    <a:pt x="2882" y="421"/>
                  </a:lnTo>
                  <a:lnTo>
                    <a:pt x="2882" y="418"/>
                  </a:lnTo>
                  <a:lnTo>
                    <a:pt x="2880" y="413"/>
                  </a:lnTo>
                  <a:lnTo>
                    <a:pt x="2878" y="408"/>
                  </a:lnTo>
                  <a:lnTo>
                    <a:pt x="2878" y="403"/>
                  </a:lnTo>
                  <a:lnTo>
                    <a:pt x="2878" y="397"/>
                  </a:lnTo>
                  <a:lnTo>
                    <a:pt x="2878" y="397"/>
                  </a:lnTo>
                  <a:lnTo>
                    <a:pt x="2879" y="399"/>
                  </a:lnTo>
                  <a:lnTo>
                    <a:pt x="2882" y="401"/>
                  </a:lnTo>
                  <a:lnTo>
                    <a:pt x="2883" y="404"/>
                  </a:lnTo>
                  <a:lnTo>
                    <a:pt x="2884" y="407"/>
                  </a:lnTo>
                  <a:lnTo>
                    <a:pt x="2887" y="408"/>
                  </a:lnTo>
                  <a:lnTo>
                    <a:pt x="2888" y="409"/>
                  </a:lnTo>
                  <a:lnTo>
                    <a:pt x="2890" y="408"/>
                  </a:lnTo>
                  <a:lnTo>
                    <a:pt x="2890" y="404"/>
                  </a:lnTo>
                  <a:lnTo>
                    <a:pt x="2890" y="401"/>
                  </a:lnTo>
                  <a:lnTo>
                    <a:pt x="2890" y="397"/>
                  </a:lnTo>
                  <a:lnTo>
                    <a:pt x="2890" y="393"/>
                  </a:lnTo>
                  <a:lnTo>
                    <a:pt x="2890" y="389"/>
                  </a:lnTo>
                  <a:lnTo>
                    <a:pt x="2892" y="387"/>
                  </a:lnTo>
                  <a:lnTo>
                    <a:pt x="2892" y="385"/>
                  </a:lnTo>
                  <a:lnTo>
                    <a:pt x="2892" y="383"/>
                  </a:lnTo>
                  <a:lnTo>
                    <a:pt x="2892" y="382"/>
                  </a:lnTo>
                  <a:lnTo>
                    <a:pt x="2890" y="380"/>
                  </a:lnTo>
                  <a:lnTo>
                    <a:pt x="2890" y="377"/>
                  </a:lnTo>
                  <a:lnTo>
                    <a:pt x="2889" y="375"/>
                  </a:lnTo>
                  <a:lnTo>
                    <a:pt x="2889" y="372"/>
                  </a:lnTo>
                  <a:lnTo>
                    <a:pt x="2888" y="368"/>
                  </a:lnTo>
                  <a:lnTo>
                    <a:pt x="2888" y="366"/>
                  </a:lnTo>
                  <a:lnTo>
                    <a:pt x="2888" y="363"/>
                  </a:lnTo>
                  <a:lnTo>
                    <a:pt x="2888" y="361"/>
                  </a:lnTo>
                  <a:lnTo>
                    <a:pt x="2888" y="358"/>
                  </a:lnTo>
                  <a:lnTo>
                    <a:pt x="2887" y="357"/>
                  </a:lnTo>
                  <a:lnTo>
                    <a:pt x="2887" y="356"/>
                  </a:lnTo>
                  <a:lnTo>
                    <a:pt x="2884" y="355"/>
                  </a:lnTo>
                  <a:lnTo>
                    <a:pt x="2883" y="355"/>
                  </a:lnTo>
                  <a:lnTo>
                    <a:pt x="2882" y="356"/>
                  </a:lnTo>
                  <a:lnTo>
                    <a:pt x="2880" y="356"/>
                  </a:lnTo>
                  <a:lnTo>
                    <a:pt x="2879" y="357"/>
                  </a:lnTo>
                  <a:lnTo>
                    <a:pt x="2878" y="358"/>
                  </a:lnTo>
                  <a:lnTo>
                    <a:pt x="2877" y="358"/>
                  </a:lnTo>
                  <a:lnTo>
                    <a:pt x="2875" y="357"/>
                  </a:lnTo>
                  <a:lnTo>
                    <a:pt x="2873" y="355"/>
                  </a:lnTo>
                  <a:lnTo>
                    <a:pt x="2873" y="352"/>
                  </a:lnTo>
                  <a:lnTo>
                    <a:pt x="2873" y="350"/>
                  </a:lnTo>
                  <a:lnTo>
                    <a:pt x="2874" y="347"/>
                  </a:lnTo>
                  <a:lnTo>
                    <a:pt x="2875" y="346"/>
                  </a:lnTo>
                  <a:lnTo>
                    <a:pt x="2875" y="342"/>
                  </a:lnTo>
                  <a:lnTo>
                    <a:pt x="2878" y="340"/>
                  </a:lnTo>
                  <a:lnTo>
                    <a:pt x="2877" y="337"/>
                  </a:lnTo>
                  <a:lnTo>
                    <a:pt x="2877" y="335"/>
                  </a:lnTo>
                  <a:lnTo>
                    <a:pt x="2875" y="332"/>
                  </a:lnTo>
                  <a:lnTo>
                    <a:pt x="2875" y="329"/>
                  </a:lnTo>
                  <a:lnTo>
                    <a:pt x="2874" y="326"/>
                  </a:lnTo>
                  <a:lnTo>
                    <a:pt x="2874" y="324"/>
                  </a:lnTo>
                  <a:lnTo>
                    <a:pt x="2873" y="324"/>
                  </a:lnTo>
                  <a:lnTo>
                    <a:pt x="2872" y="324"/>
                  </a:lnTo>
                  <a:lnTo>
                    <a:pt x="2870" y="322"/>
                  </a:lnTo>
                  <a:lnTo>
                    <a:pt x="2869" y="322"/>
                  </a:lnTo>
                  <a:lnTo>
                    <a:pt x="2868" y="321"/>
                  </a:lnTo>
                  <a:lnTo>
                    <a:pt x="2868" y="319"/>
                  </a:lnTo>
                  <a:lnTo>
                    <a:pt x="2868" y="315"/>
                  </a:lnTo>
                  <a:lnTo>
                    <a:pt x="2868" y="312"/>
                  </a:lnTo>
                  <a:lnTo>
                    <a:pt x="2869" y="309"/>
                  </a:lnTo>
                  <a:lnTo>
                    <a:pt x="2869" y="306"/>
                  </a:lnTo>
                  <a:lnTo>
                    <a:pt x="2870" y="305"/>
                  </a:lnTo>
                  <a:lnTo>
                    <a:pt x="2868" y="302"/>
                  </a:lnTo>
                  <a:lnTo>
                    <a:pt x="2865" y="302"/>
                  </a:lnTo>
                  <a:lnTo>
                    <a:pt x="2865" y="302"/>
                  </a:lnTo>
                  <a:lnTo>
                    <a:pt x="2863" y="300"/>
                  </a:lnTo>
                  <a:lnTo>
                    <a:pt x="2862" y="299"/>
                  </a:lnTo>
                  <a:lnTo>
                    <a:pt x="2862" y="295"/>
                  </a:lnTo>
                  <a:lnTo>
                    <a:pt x="2862" y="292"/>
                  </a:lnTo>
                  <a:lnTo>
                    <a:pt x="2863" y="290"/>
                  </a:lnTo>
                  <a:lnTo>
                    <a:pt x="2864" y="287"/>
                  </a:lnTo>
                  <a:lnTo>
                    <a:pt x="2865" y="286"/>
                  </a:lnTo>
                  <a:lnTo>
                    <a:pt x="2865" y="283"/>
                  </a:lnTo>
                  <a:lnTo>
                    <a:pt x="2864" y="281"/>
                  </a:lnTo>
                  <a:lnTo>
                    <a:pt x="2864" y="280"/>
                  </a:lnTo>
                  <a:lnTo>
                    <a:pt x="2863" y="278"/>
                  </a:lnTo>
                  <a:lnTo>
                    <a:pt x="2863" y="276"/>
                  </a:lnTo>
                  <a:lnTo>
                    <a:pt x="2863" y="273"/>
                  </a:lnTo>
                  <a:lnTo>
                    <a:pt x="2864" y="270"/>
                  </a:lnTo>
                  <a:lnTo>
                    <a:pt x="2864" y="268"/>
                  </a:lnTo>
                  <a:lnTo>
                    <a:pt x="2865" y="265"/>
                  </a:lnTo>
                  <a:lnTo>
                    <a:pt x="2865" y="261"/>
                  </a:lnTo>
                  <a:lnTo>
                    <a:pt x="2867" y="256"/>
                  </a:lnTo>
                  <a:lnTo>
                    <a:pt x="2867" y="251"/>
                  </a:lnTo>
                  <a:lnTo>
                    <a:pt x="2868" y="246"/>
                  </a:lnTo>
                  <a:lnTo>
                    <a:pt x="2868" y="240"/>
                  </a:lnTo>
                  <a:lnTo>
                    <a:pt x="2870" y="232"/>
                  </a:lnTo>
                  <a:lnTo>
                    <a:pt x="2873" y="225"/>
                  </a:lnTo>
                  <a:lnTo>
                    <a:pt x="2874" y="228"/>
                  </a:lnTo>
                  <a:lnTo>
                    <a:pt x="2877" y="230"/>
                  </a:lnTo>
                  <a:lnTo>
                    <a:pt x="2878" y="230"/>
                  </a:lnTo>
                  <a:lnTo>
                    <a:pt x="2879" y="229"/>
                  </a:lnTo>
                  <a:lnTo>
                    <a:pt x="2882" y="228"/>
                  </a:lnTo>
                  <a:lnTo>
                    <a:pt x="2883" y="227"/>
                  </a:lnTo>
                  <a:lnTo>
                    <a:pt x="2884" y="225"/>
                  </a:lnTo>
                  <a:lnTo>
                    <a:pt x="2885" y="224"/>
                  </a:lnTo>
                  <a:lnTo>
                    <a:pt x="2887" y="224"/>
                  </a:lnTo>
                  <a:close/>
                  <a:moveTo>
                    <a:pt x="3178" y="149"/>
                  </a:moveTo>
                  <a:lnTo>
                    <a:pt x="3176" y="151"/>
                  </a:lnTo>
                  <a:lnTo>
                    <a:pt x="3176" y="154"/>
                  </a:lnTo>
                  <a:lnTo>
                    <a:pt x="3177" y="161"/>
                  </a:lnTo>
                  <a:lnTo>
                    <a:pt x="3178" y="167"/>
                  </a:lnTo>
                  <a:lnTo>
                    <a:pt x="3178" y="173"/>
                  </a:lnTo>
                  <a:lnTo>
                    <a:pt x="3181" y="178"/>
                  </a:lnTo>
                  <a:lnTo>
                    <a:pt x="3183" y="183"/>
                  </a:lnTo>
                  <a:lnTo>
                    <a:pt x="3184" y="189"/>
                  </a:lnTo>
                  <a:lnTo>
                    <a:pt x="3186" y="193"/>
                  </a:lnTo>
                  <a:lnTo>
                    <a:pt x="3186" y="197"/>
                  </a:lnTo>
                  <a:lnTo>
                    <a:pt x="3186" y="200"/>
                  </a:lnTo>
                  <a:lnTo>
                    <a:pt x="3187" y="204"/>
                  </a:lnTo>
                  <a:lnTo>
                    <a:pt x="3188" y="207"/>
                  </a:lnTo>
                  <a:lnTo>
                    <a:pt x="3189" y="207"/>
                  </a:lnTo>
                  <a:lnTo>
                    <a:pt x="3192" y="207"/>
                  </a:lnTo>
                  <a:lnTo>
                    <a:pt x="3193" y="205"/>
                  </a:lnTo>
                  <a:lnTo>
                    <a:pt x="3194" y="203"/>
                  </a:lnTo>
                  <a:lnTo>
                    <a:pt x="3194" y="202"/>
                  </a:lnTo>
                  <a:lnTo>
                    <a:pt x="3194" y="199"/>
                  </a:lnTo>
                  <a:lnTo>
                    <a:pt x="3194" y="197"/>
                  </a:lnTo>
                  <a:lnTo>
                    <a:pt x="3196" y="194"/>
                  </a:lnTo>
                  <a:lnTo>
                    <a:pt x="3197" y="192"/>
                  </a:lnTo>
                  <a:lnTo>
                    <a:pt x="3197" y="183"/>
                  </a:lnTo>
                  <a:lnTo>
                    <a:pt x="3198" y="182"/>
                  </a:lnTo>
                  <a:lnTo>
                    <a:pt x="3198" y="179"/>
                  </a:lnTo>
                  <a:lnTo>
                    <a:pt x="3198" y="177"/>
                  </a:lnTo>
                  <a:lnTo>
                    <a:pt x="3198" y="174"/>
                  </a:lnTo>
                  <a:lnTo>
                    <a:pt x="3197" y="172"/>
                  </a:lnTo>
                  <a:lnTo>
                    <a:pt x="3197" y="171"/>
                  </a:lnTo>
                  <a:lnTo>
                    <a:pt x="3194" y="169"/>
                  </a:lnTo>
                  <a:lnTo>
                    <a:pt x="3193" y="168"/>
                  </a:lnTo>
                  <a:lnTo>
                    <a:pt x="3191" y="166"/>
                  </a:lnTo>
                  <a:lnTo>
                    <a:pt x="3189" y="163"/>
                  </a:lnTo>
                  <a:lnTo>
                    <a:pt x="3189" y="161"/>
                  </a:lnTo>
                  <a:lnTo>
                    <a:pt x="3189" y="158"/>
                  </a:lnTo>
                  <a:lnTo>
                    <a:pt x="3188" y="154"/>
                  </a:lnTo>
                  <a:lnTo>
                    <a:pt x="3187" y="152"/>
                  </a:lnTo>
                  <a:lnTo>
                    <a:pt x="3184" y="152"/>
                  </a:lnTo>
                  <a:lnTo>
                    <a:pt x="3182" y="151"/>
                  </a:lnTo>
                  <a:lnTo>
                    <a:pt x="3178" y="149"/>
                  </a:lnTo>
                  <a:close/>
                  <a:moveTo>
                    <a:pt x="829" y="135"/>
                  </a:moveTo>
                  <a:lnTo>
                    <a:pt x="826" y="136"/>
                  </a:lnTo>
                  <a:lnTo>
                    <a:pt x="824" y="137"/>
                  </a:lnTo>
                  <a:lnTo>
                    <a:pt x="821" y="142"/>
                  </a:lnTo>
                  <a:lnTo>
                    <a:pt x="815" y="152"/>
                  </a:lnTo>
                  <a:lnTo>
                    <a:pt x="806" y="159"/>
                  </a:lnTo>
                  <a:lnTo>
                    <a:pt x="800" y="168"/>
                  </a:lnTo>
                  <a:lnTo>
                    <a:pt x="795" y="178"/>
                  </a:lnTo>
                  <a:lnTo>
                    <a:pt x="795" y="182"/>
                  </a:lnTo>
                  <a:lnTo>
                    <a:pt x="795" y="184"/>
                  </a:lnTo>
                  <a:lnTo>
                    <a:pt x="796" y="186"/>
                  </a:lnTo>
                  <a:lnTo>
                    <a:pt x="796" y="186"/>
                  </a:lnTo>
                  <a:lnTo>
                    <a:pt x="798" y="184"/>
                  </a:lnTo>
                  <a:lnTo>
                    <a:pt x="800" y="183"/>
                  </a:lnTo>
                  <a:lnTo>
                    <a:pt x="801" y="181"/>
                  </a:lnTo>
                  <a:lnTo>
                    <a:pt x="803" y="179"/>
                  </a:lnTo>
                  <a:lnTo>
                    <a:pt x="804" y="177"/>
                  </a:lnTo>
                  <a:lnTo>
                    <a:pt x="805" y="174"/>
                  </a:lnTo>
                  <a:lnTo>
                    <a:pt x="806" y="173"/>
                  </a:lnTo>
                  <a:lnTo>
                    <a:pt x="811" y="168"/>
                  </a:lnTo>
                  <a:lnTo>
                    <a:pt x="818" y="167"/>
                  </a:lnTo>
                  <a:lnTo>
                    <a:pt x="825" y="166"/>
                  </a:lnTo>
                  <a:lnTo>
                    <a:pt x="830" y="164"/>
                  </a:lnTo>
                  <a:lnTo>
                    <a:pt x="835" y="159"/>
                  </a:lnTo>
                  <a:lnTo>
                    <a:pt x="836" y="156"/>
                  </a:lnTo>
                  <a:lnTo>
                    <a:pt x="837" y="152"/>
                  </a:lnTo>
                  <a:lnTo>
                    <a:pt x="837" y="148"/>
                  </a:lnTo>
                  <a:lnTo>
                    <a:pt x="836" y="144"/>
                  </a:lnTo>
                  <a:lnTo>
                    <a:pt x="835" y="141"/>
                  </a:lnTo>
                  <a:lnTo>
                    <a:pt x="834" y="137"/>
                  </a:lnTo>
                  <a:lnTo>
                    <a:pt x="831" y="136"/>
                  </a:lnTo>
                  <a:lnTo>
                    <a:pt x="829" y="135"/>
                  </a:lnTo>
                  <a:close/>
                  <a:moveTo>
                    <a:pt x="3207" y="123"/>
                  </a:moveTo>
                  <a:lnTo>
                    <a:pt x="3206" y="125"/>
                  </a:lnTo>
                  <a:lnTo>
                    <a:pt x="3204" y="126"/>
                  </a:lnTo>
                  <a:lnTo>
                    <a:pt x="3204" y="142"/>
                  </a:lnTo>
                  <a:lnTo>
                    <a:pt x="3204" y="144"/>
                  </a:lnTo>
                  <a:lnTo>
                    <a:pt x="3206" y="147"/>
                  </a:lnTo>
                  <a:lnTo>
                    <a:pt x="3206" y="149"/>
                  </a:lnTo>
                  <a:lnTo>
                    <a:pt x="3207" y="152"/>
                  </a:lnTo>
                  <a:lnTo>
                    <a:pt x="3208" y="156"/>
                  </a:lnTo>
                  <a:lnTo>
                    <a:pt x="3209" y="159"/>
                  </a:lnTo>
                  <a:lnTo>
                    <a:pt x="3211" y="162"/>
                  </a:lnTo>
                  <a:lnTo>
                    <a:pt x="3213" y="166"/>
                  </a:lnTo>
                  <a:lnTo>
                    <a:pt x="3214" y="169"/>
                  </a:lnTo>
                  <a:lnTo>
                    <a:pt x="3216" y="172"/>
                  </a:lnTo>
                  <a:lnTo>
                    <a:pt x="3217" y="174"/>
                  </a:lnTo>
                  <a:lnTo>
                    <a:pt x="3218" y="178"/>
                  </a:lnTo>
                  <a:lnTo>
                    <a:pt x="3218" y="178"/>
                  </a:lnTo>
                  <a:lnTo>
                    <a:pt x="3218" y="177"/>
                  </a:lnTo>
                  <a:lnTo>
                    <a:pt x="3219" y="177"/>
                  </a:lnTo>
                  <a:lnTo>
                    <a:pt x="3221" y="176"/>
                  </a:lnTo>
                  <a:lnTo>
                    <a:pt x="3219" y="171"/>
                  </a:lnTo>
                  <a:lnTo>
                    <a:pt x="3218" y="166"/>
                  </a:lnTo>
                  <a:lnTo>
                    <a:pt x="3218" y="161"/>
                  </a:lnTo>
                  <a:lnTo>
                    <a:pt x="3216" y="154"/>
                  </a:lnTo>
                  <a:lnTo>
                    <a:pt x="3216" y="149"/>
                  </a:lnTo>
                  <a:lnTo>
                    <a:pt x="3216" y="144"/>
                  </a:lnTo>
                  <a:lnTo>
                    <a:pt x="3214" y="142"/>
                  </a:lnTo>
                  <a:lnTo>
                    <a:pt x="3213" y="140"/>
                  </a:lnTo>
                  <a:lnTo>
                    <a:pt x="3212" y="136"/>
                  </a:lnTo>
                  <a:lnTo>
                    <a:pt x="3212" y="133"/>
                  </a:lnTo>
                  <a:lnTo>
                    <a:pt x="3211" y="130"/>
                  </a:lnTo>
                  <a:lnTo>
                    <a:pt x="3209" y="127"/>
                  </a:lnTo>
                  <a:lnTo>
                    <a:pt x="3208" y="125"/>
                  </a:lnTo>
                  <a:lnTo>
                    <a:pt x="3207" y="123"/>
                  </a:lnTo>
                  <a:close/>
                  <a:moveTo>
                    <a:pt x="69" y="0"/>
                  </a:moveTo>
                  <a:lnTo>
                    <a:pt x="71" y="0"/>
                  </a:lnTo>
                  <a:lnTo>
                    <a:pt x="71" y="3"/>
                  </a:lnTo>
                  <a:lnTo>
                    <a:pt x="90" y="3"/>
                  </a:lnTo>
                  <a:lnTo>
                    <a:pt x="142" y="9"/>
                  </a:lnTo>
                  <a:lnTo>
                    <a:pt x="197" y="23"/>
                  </a:lnTo>
                  <a:lnTo>
                    <a:pt x="252" y="43"/>
                  </a:lnTo>
                  <a:lnTo>
                    <a:pt x="310" y="69"/>
                  </a:lnTo>
                  <a:lnTo>
                    <a:pt x="370" y="100"/>
                  </a:lnTo>
                  <a:lnTo>
                    <a:pt x="434" y="137"/>
                  </a:lnTo>
                  <a:lnTo>
                    <a:pt x="500" y="178"/>
                  </a:lnTo>
                  <a:lnTo>
                    <a:pt x="572" y="224"/>
                  </a:lnTo>
                  <a:lnTo>
                    <a:pt x="647" y="274"/>
                  </a:lnTo>
                  <a:lnTo>
                    <a:pt x="727" y="327"/>
                  </a:lnTo>
                  <a:lnTo>
                    <a:pt x="811" y="381"/>
                  </a:lnTo>
                  <a:lnTo>
                    <a:pt x="898" y="437"/>
                  </a:lnTo>
                  <a:lnTo>
                    <a:pt x="991" y="491"/>
                  </a:lnTo>
                  <a:lnTo>
                    <a:pt x="1085" y="545"/>
                  </a:lnTo>
                  <a:lnTo>
                    <a:pt x="1171" y="590"/>
                  </a:lnTo>
                  <a:lnTo>
                    <a:pt x="1258" y="632"/>
                  </a:lnTo>
                  <a:lnTo>
                    <a:pt x="1255" y="633"/>
                  </a:lnTo>
                  <a:lnTo>
                    <a:pt x="1250" y="636"/>
                  </a:lnTo>
                  <a:lnTo>
                    <a:pt x="1246" y="637"/>
                  </a:lnTo>
                  <a:lnTo>
                    <a:pt x="1244" y="641"/>
                  </a:lnTo>
                  <a:lnTo>
                    <a:pt x="1240" y="643"/>
                  </a:lnTo>
                  <a:lnTo>
                    <a:pt x="1236" y="646"/>
                  </a:lnTo>
                  <a:lnTo>
                    <a:pt x="1231" y="649"/>
                  </a:lnTo>
                  <a:lnTo>
                    <a:pt x="1225" y="651"/>
                  </a:lnTo>
                  <a:lnTo>
                    <a:pt x="1220" y="654"/>
                  </a:lnTo>
                  <a:lnTo>
                    <a:pt x="1216" y="658"/>
                  </a:lnTo>
                  <a:lnTo>
                    <a:pt x="1216" y="661"/>
                  </a:lnTo>
                  <a:lnTo>
                    <a:pt x="1217" y="661"/>
                  </a:lnTo>
                  <a:lnTo>
                    <a:pt x="1220" y="662"/>
                  </a:lnTo>
                  <a:lnTo>
                    <a:pt x="1222" y="662"/>
                  </a:lnTo>
                  <a:lnTo>
                    <a:pt x="1226" y="662"/>
                  </a:lnTo>
                  <a:lnTo>
                    <a:pt x="1229" y="662"/>
                  </a:lnTo>
                  <a:lnTo>
                    <a:pt x="1231" y="662"/>
                  </a:lnTo>
                  <a:lnTo>
                    <a:pt x="1234" y="662"/>
                  </a:lnTo>
                  <a:lnTo>
                    <a:pt x="1234" y="662"/>
                  </a:lnTo>
                  <a:lnTo>
                    <a:pt x="1237" y="661"/>
                  </a:lnTo>
                  <a:lnTo>
                    <a:pt x="1241" y="661"/>
                  </a:lnTo>
                  <a:lnTo>
                    <a:pt x="1244" y="659"/>
                  </a:lnTo>
                  <a:lnTo>
                    <a:pt x="1247" y="658"/>
                  </a:lnTo>
                  <a:lnTo>
                    <a:pt x="1250" y="659"/>
                  </a:lnTo>
                  <a:lnTo>
                    <a:pt x="1251" y="661"/>
                  </a:lnTo>
                  <a:lnTo>
                    <a:pt x="1252" y="662"/>
                  </a:lnTo>
                  <a:lnTo>
                    <a:pt x="1254" y="663"/>
                  </a:lnTo>
                  <a:lnTo>
                    <a:pt x="1254" y="663"/>
                  </a:lnTo>
                  <a:lnTo>
                    <a:pt x="1255" y="664"/>
                  </a:lnTo>
                  <a:lnTo>
                    <a:pt x="1266" y="662"/>
                  </a:lnTo>
                  <a:lnTo>
                    <a:pt x="1277" y="657"/>
                  </a:lnTo>
                  <a:lnTo>
                    <a:pt x="1286" y="651"/>
                  </a:lnTo>
                  <a:lnTo>
                    <a:pt x="1288" y="651"/>
                  </a:lnTo>
                  <a:lnTo>
                    <a:pt x="1291" y="649"/>
                  </a:lnTo>
                  <a:lnTo>
                    <a:pt x="1293" y="648"/>
                  </a:lnTo>
                  <a:lnTo>
                    <a:pt x="1303" y="652"/>
                  </a:lnTo>
                  <a:lnTo>
                    <a:pt x="1315" y="656"/>
                  </a:lnTo>
                  <a:lnTo>
                    <a:pt x="1313" y="654"/>
                  </a:lnTo>
                  <a:lnTo>
                    <a:pt x="1313" y="654"/>
                  </a:lnTo>
                  <a:lnTo>
                    <a:pt x="1313" y="652"/>
                  </a:lnTo>
                  <a:lnTo>
                    <a:pt x="1318" y="653"/>
                  </a:lnTo>
                  <a:lnTo>
                    <a:pt x="1318" y="656"/>
                  </a:lnTo>
                  <a:lnTo>
                    <a:pt x="1320" y="656"/>
                  </a:lnTo>
                  <a:lnTo>
                    <a:pt x="1321" y="657"/>
                  </a:lnTo>
                  <a:lnTo>
                    <a:pt x="1323" y="658"/>
                  </a:lnTo>
                  <a:lnTo>
                    <a:pt x="1326" y="661"/>
                  </a:lnTo>
                  <a:lnTo>
                    <a:pt x="1328" y="663"/>
                  </a:lnTo>
                  <a:lnTo>
                    <a:pt x="1331" y="664"/>
                  </a:lnTo>
                  <a:lnTo>
                    <a:pt x="1333" y="666"/>
                  </a:lnTo>
                  <a:lnTo>
                    <a:pt x="1336" y="667"/>
                  </a:lnTo>
                  <a:lnTo>
                    <a:pt x="1344" y="667"/>
                  </a:lnTo>
                  <a:lnTo>
                    <a:pt x="1348" y="668"/>
                  </a:lnTo>
                  <a:lnTo>
                    <a:pt x="1344" y="671"/>
                  </a:lnTo>
                  <a:lnTo>
                    <a:pt x="1388" y="690"/>
                  </a:lnTo>
                  <a:lnTo>
                    <a:pt x="1383" y="690"/>
                  </a:lnTo>
                  <a:lnTo>
                    <a:pt x="1382" y="690"/>
                  </a:lnTo>
                  <a:lnTo>
                    <a:pt x="1379" y="689"/>
                  </a:lnTo>
                  <a:lnTo>
                    <a:pt x="1377" y="689"/>
                  </a:lnTo>
                  <a:lnTo>
                    <a:pt x="1374" y="689"/>
                  </a:lnTo>
                  <a:lnTo>
                    <a:pt x="1372" y="690"/>
                  </a:lnTo>
                  <a:lnTo>
                    <a:pt x="1369" y="690"/>
                  </a:lnTo>
                  <a:lnTo>
                    <a:pt x="1368" y="693"/>
                  </a:lnTo>
                  <a:lnTo>
                    <a:pt x="1364" y="692"/>
                  </a:lnTo>
                  <a:lnTo>
                    <a:pt x="1359" y="694"/>
                  </a:lnTo>
                  <a:lnTo>
                    <a:pt x="1352" y="699"/>
                  </a:lnTo>
                  <a:lnTo>
                    <a:pt x="1346" y="704"/>
                  </a:lnTo>
                  <a:lnTo>
                    <a:pt x="1339" y="710"/>
                  </a:lnTo>
                  <a:lnTo>
                    <a:pt x="1336" y="714"/>
                  </a:lnTo>
                  <a:lnTo>
                    <a:pt x="1334" y="719"/>
                  </a:lnTo>
                  <a:lnTo>
                    <a:pt x="1334" y="727"/>
                  </a:lnTo>
                  <a:lnTo>
                    <a:pt x="1333" y="734"/>
                  </a:lnTo>
                  <a:lnTo>
                    <a:pt x="1333" y="738"/>
                  </a:lnTo>
                  <a:lnTo>
                    <a:pt x="1332" y="740"/>
                  </a:lnTo>
                  <a:lnTo>
                    <a:pt x="1331" y="743"/>
                  </a:lnTo>
                  <a:lnTo>
                    <a:pt x="1330" y="745"/>
                  </a:lnTo>
                  <a:lnTo>
                    <a:pt x="1327" y="748"/>
                  </a:lnTo>
                  <a:lnTo>
                    <a:pt x="1326" y="750"/>
                  </a:lnTo>
                  <a:lnTo>
                    <a:pt x="1318" y="768"/>
                  </a:lnTo>
                  <a:lnTo>
                    <a:pt x="1316" y="785"/>
                  </a:lnTo>
                  <a:lnTo>
                    <a:pt x="1318" y="802"/>
                  </a:lnTo>
                  <a:lnTo>
                    <a:pt x="1320" y="806"/>
                  </a:lnTo>
                  <a:lnTo>
                    <a:pt x="1321" y="814"/>
                  </a:lnTo>
                  <a:lnTo>
                    <a:pt x="1323" y="822"/>
                  </a:lnTo>
                  <a:lnTo>
                    <a:pt x="1326" y="830"/>
                  </a:lnTo>
                  <a:lnTo>
                    <a:pt x="1330" y="835"/>
                  </a:lnTo>
                  <a:lnTo>
                    <a:pt x="1333" y="833"/>
                  </a:lnTo>
                  <a:lnTo>
                    <a:pt x="1336" y="831"/>
                  </a:lnTo>
                  <a:lnTo>
                    <a:pt x="1338" y="827"/>
                  </a:lnTo>
                  <a:lnTo>
                    <a:pt x="1339" y="822"/>
                  </a:lnTo>
                  <a:lnTo>
                    <a:pt x="1342" y="819"/>
                  </a:lnTo>
                  <a:lnTo>
                    <a:pt x="1343" y="816"/>
                  </a:lnTo>
                  <a:lnTo>
                    <a:pt x="1346" y="815"/>
                  </a:lnTo>
                  <a:lnTo>
                    <a:pt x="1348" y="814"/>
                  </a:lnTo>
                  <a:lnTo>
                    <a:pt x="1349" y="812"/>
                  </a:lnTo>
                  <a:lnTo>
                    <a:pt x="1352" y="810"/>
                  </a:lnTo>
                  <a:lnTo>
                    <a:pt x="1352" y="807"/>
                  </a:lnTo>
                  <a:lnTo>
                    <a:pt x="1353" y="796"/>
                  </a:lnTo>
                  <a:lnTo>
                    <a:pt x="1349" y="784"/>
                  </a:lnTo>
                  <a:lnTo>
                    <a:pt x="1348" y="769"/>
                  </a:lnTo>
                  <a:lnTo>
                    <a:pt x="1349" y="755"/>
                  </a:lnTo>
                  <a:lnTo>
                    <a:pt x="1351" y="748"/>
                  </a:lnTo>
                  <a:lnTo>
                    <a:pt x="1353" y="740"/>
                  </a:lnTo>
                  <a:lnTo>
                    <a:pt x="1356" y="733"/>
                  </a:lnTo>
                  <a:lnTo>
                    <a:pt x="1359" y="727"/>
                  </a:lnTo>
                  <a:lnTo>
                    <a:pt x="1363" y="725"/>
                  </a:lnTo>
                  <a:lnTo>
                    <a:pt x="1367" y="725"/>
                  </a:lnTo>
                  <a:lnTo>
                    <a:pt x="1371" y="725"/>
                  </a:lnTo>
                  <a:lnTo>
                    <a:pt x="1374" y="725"/>
                  </a:lnTo>
                  <a:lnTo>
                    <a:pt x="1378" y="724"/>
                  </a:lnTo>
                  <a:lnTo>
                    <a:pt x="1381" y="719"/>
                  </a:lnTo>
                  <a:lnTo>
                    <a:pt x="1384" y="712"/>
                  </a:lnTo>
                  <a:lnTo>
                    <a:pt x="1388" y="704"/>
                  </a:lnTo>
                  <a:lnTo>
                    <a:pt x="1392" y="699"/>
                  </a:lnTo>
                  <a:lnTo>
                    <a:pt x="1398" y="695"/>
                  </a:lnTo>
                  <a:lnTo>
                    <a:pt x="1404" y="695"/>
                  </a:lnTo>
                  <a:lnTo>
                    <a:pt x="1409" y="699"/>
                  </a:lnTo>
                  <a:lnTo>
                    <a:pt x="1414" y="704"/>
                  </a:lnTo>
                  <a:lnTo>
                    <a:pt x="1418" y="712"/>
                  </a:lnTo>
                  <a:lnTo>
                    <a:pt x="1423" y="717"/>
                  </a:lnTo>
                  <a:lnTo>
                    <a:pt x="1425" y="718"/>
                  </a:lnTo>
                  <a:lnTo>
                    <a:pt x="1428" y="719"/>
                  </a:lnTo>
                  <a:lnTo>
                    <a:pt x="1430" y="722"/>
                  </a:lnTo>
                  <a:lnTo>
                    <a:pt x="1433" y="723"/>
                  </a:lnTo>
                  <a:lnTo>
                    <a:pt x="1434" y="724"/>
                  </a:lnTo>
                  <a:lnTo>
                    <a:pt x="1435" y="727"/>
                  </a:lnTo>
                  <a:lnTo>
                    <a:pt x="1437" y="729"/>
                  </a:lnTo>
                  <a:lnTo>
                    <a:pt x="1435" y="738"/>
                  </a:lnTo>
                  <a:lnTo>
                    <a:pt x="1433" y="746"/>
                  </a:lnTo>
                  <a:lnTo>
                    <a:pt x="1433" y="754"/>
                  </a:lnTo>
                  <a:lnTo>
                    <a:pt x="1437" y="760"/>
                  </a:lnTo>
                  <a:lnTo>
                    <a:pt x="1438" y="763"/>
                  </a:lnTo>
                  <a:lnTo>
                    <a:pt x="1442" y="763"/>
                  </a:lnTo>
                  <a:lnTo>
                    <a:pt x="1444" y="764"/>
                  </a:lnTo>
                  <a:lnTo>
                    <a:pt x="1447" y="764"/>
                  </a:lnTo>
                  <a:lnTo>
                    <a:pt x="1449" y="764"/>
                  </a:lnTo>
                  <a:lnTo>
                    <a:pt x="1450" y="766"/>
                  </a:lnTo>
                  <a:lnTo>
                    <a:pt x="1452" y="769"/>
                  </a:lnTo>
                  <a:lnTo>
                    <a:pt x="1454" y="771"/>
                  </a:lnTo>
                  <a:lnTo>
                    <a:pt x="1455" y="774"/>
                  </a:lnTo>
                  <a:lnTo>
                    <a:pt x="1457" y="776"/>
                  </a:lnTo>
                  <a:lnTo>
                    <a:pt x="1458" y="780"/>
                  </a:lnTo>
                  <a:lnTo>
                    <a:pt x="1460" y="782"/>
                  </a:lnTo>
                  <a:lnTo>
                    <a:pt x="1462" y="784"/>
                  </a:lnTo>
                  <a:lnTo>
                    <a:pt x="1465" y="784"/>
                  </a:lnTo>
                  <a:lnTo>
                    <a:pt x="1468" y="784"/>
                  </a:lnTo>
                  <a:lnTo>
                    <a:pt x="1469" y="779"/>
                  </a:lnTo>
                  <a:lnTo>
                    <a:pt x="1469" y="770"/>
                  </a:lnTo>
                  <a:lnTo>
                    <a:pt x="1469" y="761"/>
                  </a:lnTo>
                  <a:lnTo>
                    <a:pt x="1469" y="751"/>
                  </a:lnTo>
                  <a:lnTo>
                    <a:pt x="1468" y="744"/>
                  </a:lnTo>
                  <a:lnTo>
                    <a:pt x="1468" y="740"/>
                  </a:lnTo>
                  <a:lnTo>
                    <a:pt x="1468" y="738"/>
                  </a:lnTo>
                  <a:lnTo>
                    <a:pt x="1469" y="735"/>
                  </a:lnTo>
                  <a:lnTo>
                    <a:pt x="1469" y="733"/>
                  </a:lnTo>
                  <a:lnTo>
                    <a:pt x="1470" y="729"/>
                  </a:lnTo>
                  <a:lnTo>
                    <a:pt x="1472" y="727"/>
                  </a:lnTo>
                  <a:lnTo>
                    <a:pt x="1472" y="723"/>
                  </a:lnTo>
                  <a:lnTo>
                    <a:pt x="1473" y="722"/>
                  </a:lnTo>
                  <a:lnTo>
                    <a:pt x="1474" y="720"/>
                  </a:lnTo>
                  <a:lnTo>
                    <a:pt x="1475" y="722"/>
                  </a:lnTo>
                  <a:lnTo>
                    <a:pt x="1478" y="725"/>
                  </a:lnTo>
                  <a:lnTo>
                    <a:pt x="1480" y="729"/>
                  </a:lnTo>
                  <a:lnTo>
                    <a:pt x="1483" y="731"/>
                  </a:lnTo>
                  <a:lnTo>
                    <a:pt x="1488" y="734"/>
                  </a:lnTo>
                  <a:lnTo>
                    <a:pt x="1494" y="738"/>
                  </a:lnTo>
                  <a:lnTo>
                    <a:pt x="1500" y="741"/>
                  </a:lnTo>
                  <a:lnTo>
                    <a:pt x="1505" y="743"/>
                  </a:lnTo>
                  <a:lnTo>
                    <a:pt x="1510" y="740"/>
                  </a:lnTo>
                  <a:lnTo>
                    <a:pt x="1511" y="738"/>
                  </a:lnTo>
                  <a:lnTo>
                    <a:pt x="1513" y="735"/>
                  </a:lnTo>
                  <a:lnTo>
                    <a:pt x="1513" y="734"/>
                  </a:lnTo>
                  <a:lnTo>
                    <a:pt x="1513" y="735"/>
                  </a:lnTo>
                  <a:lnTo>
                    <a:pt x="1513" y="736"/>
                  </a:lnTo>
                  <a:lnTo>
                    <a:pt x="1513" y="739"/>
                  </a:lnTo>
                  <a:lnTo>
                    <a:pt x="1536" y="749"/>
                  </a:lnTo>
                  <a:lnTo>
                    <a:pt x="1562" y="758"/>
                  </a:lnTo>
                  <a:lnTo>
                    <a:pt x="1552" y="763"/>
                  </a:lnTo>
                  <a:lnTo>
                    <a:pt x="1541" y="766"/>
                  </a:lnTo>
                  <a:lnTo>
                    <a:pt x="1533" y="769"/>
                  </a:lnTo>
                  <a:lnTo>
                    <a:pt x="1528" y="775"/>
                  </a:lnTo>
                  <a:lnTo>
                    <a:pt x="1525" y="781"/>
                  </a:lnTo>
                  <a:lnTo>
                    <a:pt x="1520" y="789"/>
                  </a:lnTo>
                  <a:lnTo>
                    <a:pt x="1514" y="794"/>
                  </a:lnTo>
                  <a:lnTo>
                    <a:pt x="1505" y="796"/>
                  </a:lnTo>
                  <a:lnTo>
                    <a:pt x="1496" y="800"/>
                  </a:lnTo>
                  <a:lnTo>
                    <a:pt x="1496" y="800"/>
                  </a:lnTo>
                  <a:lnTo>
                    <a:pt x="1494" y="799"/>
                  </a:lnTo>
                  <a:lnTo>
                    <a:pt x="1493" y="799"/>
                  </a:lnTo>
                  <a:lnTo>
                    <a:pt x="1490" y="797"/>
                  </a:lnTo>
                  <a:lnTo>
                    <a:pt x="1488" y="797"/>
                  </a:lnTo>
                  <a:lnTo>
                    <a:pt x="1486" y="797"/>
                  </a:lnTo>
                  <a:lnTo>
                    <a:pt x="1481" y="800"/>
                  </a:lnTo>
                  <a:lnTo>
                    <a:pt x="1478" y="802"/>
                  </a:lnTo>
                  <a:lnTo>
                    <a:pt x="1475" y="805"/>
                  </a:lnTo>
                  <a:lnTo>
                    <a:pt x="1468" y="811"/>
                  </a:lnTo>
                  <a:lnTo>
                    <a:pt x="1460" y="814"/>
                  </a:lnTo>
                  <a:lnTo>
                    <a:pt x="1452" y="819"/>
                  </a:lnTo>
                  <a:lnTo>
                    <a:pt x="1450" y="820"/>
                  </a:lnTo>
                  <a:lnTo>
                    <a:pt x="1448" y="821"/>
                  </a:lnTo>
                  <a:lnTo>
                    <a:pt x="1447" y="824"/>
                  </a:lnTo>
                  <a:lnTo>
                    <a:pt x="1445" y="826"/>
                  </a:lnTo>
                  <a:lnTo>
                    <a:pt x="1445" y="827"/>
                  </a:lnTo>
                  <a:lnTo>
                    <a:pt x="1447" y="830"/>
                  </a:lnTo>
                  <a:lnTo>
                    <a:pt x="1449" y="831"/>
                  </a:lnTo>
                  <a:lnTo>
                    <a:pt x="1452" y="831"/>
                  </a:lnTo>
                  <a:lnTo>
                    <a:pt x="1468" y="830"/>
                  </a:lnTo>
                  <a:lnTo>
                    <a:pt x="1485" y="826"/>
                  </a:lnTo>
                  <a:lnTo>
                    <a:pt x="1501" y="821"/>
                  </a:lnTo>
                  <a:lnTo>
                    <a:pt x="1510" y="819"/>
                  </a:lnTo>
                  <a:lnTo>
                    <a:pt x="1519" y="815"/>
                  </a:lnTo>
                  <a:lnTo>
                    <a:pt x="1528" y="809"/>
                  </a:lnTo>
                  <a:lnTo>
                    <a:pt x="1533" y="801"/>
                  </a:lnTo>
                  <a:lnTo>
                    <a:pt x="1534" y="792"/>
                  </a:lnTo>
                  <a:lnTo>
                    <a:pt x="1535" y="784"/>
                  </a:lnTo>
                  <a:lnTo>
                    <a:pt x="1541" y="780"/>
                  </a:lnTo>
                  <a:lnTo>
                    <a:pt x="1551" y="779"/>
                  </a:lnTo>
                  <a:lnTo>
                    <a:pt x="1561" y="777"/>
                  </a:lnTo>
                  <a:lnTo>
                    <a:pt x="1574" y="779"/>
                  </a:lnTo>
                  <a:lnTo>
                    <a:pt x="1585" y="779"/>
                  </a:lnTo>
                  <a:lnTo>
                    <a:pt x="1596" y="777"/>
                  </a:lnTo>
                  <a:lnTo>
                    <a:pt x="1604" y="775"/>
                  </a:lnTo>
                  <a:lnTo>
                    <a:pt x="1609" y="769"/>
                  </a:lnTo>
                  <a:lnTo>
                    <a:pt x="1609" y="773"/>
                  </a:lnTo>
                  <a:lnTo>
                    <a:pt x="1670" y="792"/>
                  </a:lnTo>
                  <a:lnTo>
                    <a:pt x="1729" y="810"/>
                  </a:lnTo>
                  <a:lnTo>
                    <a:pt x="1728" y="809"/>
                  </a:lnTo>
                  <a:lnTo>
                    <a:pt x="1728" y="806"/>
                  </a:lnTo>
                  <a:lnTo>
                    <a:pt x="1729" y="805"/>
                  </a:lnTo>
                  <a:lnTo>
                    <a:pt x="1731" y="805"/>
                  </a:lnTo>
                  <a:lnTo>
                    <a:pt x="1731" y="806"/>
                  </a:lnTo>
                  <a:lnTo>
                    <a:pt x="1732" y="807"/>
                  </a:lnTo>
                  <a:lnTo>
                    <a:pt x="1733" y="807"/>
                  </a:lnTo>
                  <a:lnTo>
                    <a:pt x="1736" y="807"/>
                  </a:lnTo>
                  <a:lnTo>
                    <a:pt x="1737" y="809"/>
                  </a:lnTo>
                  <a:lnTo>
                    <a:pt x="1738" y="810"/>
                  </a:lnTo>
                  <a:lnTo>
                    <a:pt x="1739" y="810"/>
                  </a:lnTo>
                  <a:lnTo>
                    <a:pt x="1741" y="810"/>
                  </a:lnTo>
                  <a:lnTo>
                    <a:pt x="1744" y="811"/>
                  </a:lnTo>
                  <a:lnTo>
                    <a:pt x="1748" y="811"/>
                  </a:lnTo>
                  <a:lnTo>
                    <a:pt x="1752" y="812"/>
                  </a:lnTo>
                  <a:lnTo>
                    <a:pt x="1753" y="812"/>
                  </a:lnTo>
                  <a:lnTo>
                    <a:pt x="1756" y="819"/>
                  </a:lnTo>
                  <a:lnTo>
                    <a:pt x="1754" y="822"/>
                  </a:lnTo>
                  <a:lnTo>
                    <a:pt x="1749" y="825"/>
                  </a:lnTo>
                  <a:lnTo>
                    <a:pt x="1742" y="826"/>
                  </a:lnTo>
                  <a:lnTo>
                    <a:pt x="1736" y="826"/>
                  </a:lnTo>
                  <a:lnTo>
                    <a:pt x="1731" y="828"/>
                  </a:lnTo>
                  <a:lnTo>
                    <a:pt x="1727" y="828"/>
                  </a:lnTo>
                  <a:lnTo>
                    <a:pt x="1724" y="831"/>
                  </a:lnTo>
                  <a:lnTo>
                    <a:pt x="1723" y="832"/>
                  </a:lnTo>
                  <a:lnTo>
                    <a:pt x="1721" y="835"/>
                  </a:lnTo>
                  <a:lnTo>
                    <a:pt x="1719" y="836"/>
                  </a:lnTo>
                  <a:lnTo>
                    <a:pt x="1703" y="836"/>
                  </a:lnTo>
                  <a:lnTo>
                    <a:pt x="1688" y="837"/>
                  </a:lnTo>
                  <a:lnTo>
                    <a:pt x="1672" y="836"/>
                  </a:lnTo>
                  <a:lnTo>
                    <a:pt x="1670" y="837"/>
                  </a:lnTo>
                  <a:lnTo>
                    <a:pt x="1667" y="840"/>
                  </a:lnTo>
                  <a:lnTo>
                    <a:pt x="1666" y="842"/>
                  </a:lnTo>
                  <a:lnTo>
                    <a:pt x="1666" y="845"/>
                  </a:lnTo>
                  <a:lnTo>
                    <a:pt x="1667" y="847"/>
                  </a:lnTo>
                  <a:lnTo>
                    <a:pt x="1670" y="850"/>
                  </a:lnTo>
                  <a:lnTo>
                    <a:pt x="1673" y="850"/>
                  </a:lnTo>
                  <a:lnTo>
                    <a:pt x="1680" y="848"/>
                  </a:lnTo>
                  <a:lnTo>
                    <a:pt x="1687" y="846"/>
                  </a:lnTo>
                  <a:lnTo>
                    <a:pt x="1691" y="845"/>
                  </a:lnTo>
                  <a:lnTo>
                    <a:pt x="1692" y="843"/>
                  </a:lnTo>
                  <a:lnTo>
                    <a:pt x="1695" y="843"/>
                  </a:lnTo>
                  <a:lnTo>
                    <a:pt x="1697" y="843"/>
                  </a:lnTo>
                  <a:lnTo>
                    <a:pt x="1699" y="843"/>
                  </a:lnTo>
                  <a:lnTo>
                    <a:pt x="1702" y="843"/>
                  </a:lnTo>
                  <a:lnTo>
                    <a:pt x="1703" y="845"/>
                  </a:lnTo>
                  <a:lnTo>
                    <a:pt x="1704" y="845"/>
                  </a:lnTo>
                  <a:lnTo>
                    <a:pt x="1702" y="846"/>
                  </a:lnTo>
                  <a:lnTo>
                    <a:pt x="1699" y="847"/>
                  </a:lnTo>
                  <a:lnTo>
                    <a:pt x="1697" y="848"/>
                  </a:lnTo>
                  <a:lnTo>
                    <a:pt x="1693" y="850"/>
                  </a:lnTo>
                  <a:lnTo>
                    <a:pt x="1692" y="851"/>
                  </a:lnTo>
                  <a:lnTo>
                    <a:pt x="1691" y="852"/>
                  </a:lnTo>
                  <a:lnTo>
                    <a:pt x="1681" y="855"/>
                  </a:lnTo>
                  <a:lnTo>
                    <a:pt x="1671" y="857"/>
                  </a:lnTo>
                  <a:lnTo>
                    <a:pt x="1662" y="861"/>
                  </a:lnTo>
                  <a:lnTo>
                    <a:pt x="1657" y="865"/>
                  </a:lnTo>
                  <a:lnTo>
                    <a:pt x="1650" y="882"/>
                  </a:lnTo>
                  <a:lnTo>
                    <a:pt x="1640" y="898"/>
                  </a:lnTo>
                  <a:lnTo>
                    <a:pt x="1633" y="914"/>
                  </a:lnTo>
                  <a:lnTo>
                    <a:pt x="1631" y="919"/>
                  </a:lnTo>
                  <a:lnTo>
                    <a:pt x="1627" y="929"/>
                  </a:lnTo>
                  <a:lnTo>
                    <a:pt x="1623" y="937"/>
                  </a:lnTo>
                  <a:lnTo>
                    <a:pt x="1620" y="940"/>
                  </a:lnTo>
                  <a:lnTo>
                    <a:pt x="1615" y="939"/>
                  </a:lnTo>
                  <a:lnTo>
                    <a:pt x="1611" y="934"/>
                  </a:lnTo>
                  <a:lnTo>
                    <a:pt x="1610" y="928"/>
                  </a:lnTo>
                  <a:lnTo>
                    <a:pt x="1609" y="922"/>
                  </a:lnTo>
                  <a:lnTo>
                    <a:pt x="1607" y="917"/>
                  </a:lnTo>
                  <a:lnTo>
                    <a:pt x="1604" y="914"/>
                  </a:lnTo>
                  <a:lnTo>
                    <a:pt x="1601" y="917"/>
                  </a:lnTo>
                  <a:lnTo>
                    <a:pt x="1601" y="922"/>
                  </a:lnTo>
                  <a:lnTo>
                    <a:pt x="1602" y="927"/>
                  </a:lnTo>
                  <a:lnTo>
                    <a:pt x="1604" y="932"/>
                  </a:lnTo>
                  <a:lnTo>
                    <a:pt x="1604" y="935"/>
                  </a:lnTo>
                  <a:lnTo>
                    <a:pt x="1605" y="942"/>
                  </a:lnTo>
                  <a:lnTo>
                    <a:pt x="1605" y="949"/>
                  </a:lnTo>
                  <a:lnTo>
                    <a:pt x="1604" y="957"/>
                  </a:lnTo>
                  <a:lnTo>
                    <a:pt x="1606" y="964"/>
                  </a:lnTo>
                  <a:lnTo>
                    <a:pt x="1610" y="969"/>
                  </a:lnTo>
                  <a:lnTo>
                    <a:pt x="1615" y="975"/>
                  </a:lnTo>
                  <a:lnTo>
                    <a:pt x="1616" y="981"/>
                  </a:lnTo>
                  <a:lnTo>
                    <a:pt x="1615" y="990"/>
                  </a:lnTo>
                  <a:lnTo>
                    <a:pt x="1611" y="995"/>
                  </a:lnTo>
                  <a:lnTo>
                    <a:pt x="1606" y="999"/>
                  </a:lnTo>
                  <a:lnTo>
                    <a:pt x="1601" y="1001"/>
                  </a:lnTo>
                  <a:lnTo>
                    <a:pt x="1597" y="1004"/>
                  </a:lnTo>
                  <a:lnTo>
                    <a:pt x="1595" y="1008"/>
                  </a:lnTo>
                  <a:lnTo>
                    <a:pt x="1596" y="1014"/>
                  </a:lnTo>
                  <a:lnTo>
                    <a:pt x="1596" y="1016"/>
                  </a:lnTo>
                  <a:lnTo>
                    <a:pt x="1596" y="1019"/>
                  </a:lnTo>
                  <a:lnTo>
                    <a:pt x="1595" y="1020"/>
                  </a:lnTo>
                  <a:lnTo>
                    <a:pt x="1592" y="1021"/>
                  </a:lnTo>
                  <a:lnTo>
                    <a:pt x="1591" y="1022"/>
                  </a:lnTo>
                  <a:lnTo>
                    <a:pt x="1589" y="1022"/>
                  </a:lnTo>
                  <a:lnTo>
                    <a:pt x="1587" y="1024"/>
                  </a:lnTo>
                  <a:lnTo>
                    <a:pt x="1586" y="1024"/>
                  </a:lnTo>
                  <a:lnTo>
                    <a:pt x="1574" y="1030"/>
                  </a:lnTo>
                  <a:lnTo>
                    <a:pt x="1565" y="1035"/>
                  </a:lnTo>
                  <a:lnTo>
                    <a:pt x="1554" y="1041"/>
                  </a:lnTo>
                  <a:lnTo>
                    <a:pt x="1543" y="1047"/>
                  </a:lnTo>
                  <a:lnTo>
                    <a:pt x="1531" y="1052"/>
                  </a:lnTo>
                  <a:lnTo>
                    <a:pt x="1523" y="1061"/>
                  </a:lnTo>
                  <a:lnTo>
                    <a:pt x="1515" y="1065"/>
                  </a:lnTo>
                  <a:lnTo>
                    <a:pt x="1506" y="1069"/>
                  </a:lnTo>
                  <a:lnTo>
                    <a:pt x="1499" y="1071"/>
                  </a:lnTo>
                  <a:lnTo>
                    <a:pt x="1495" y="1073"/>
                  </a:lnTo>
                  <a:lnTo>
                    <a:pt x="1491" y="1076"/>
                  </a:lnTo>
                  <a:lnTo>
                    <a:pt x="1488" y="1078"/>
                  </a:lnTo>
                  <a:lnTo>
                    <a:pt x="1485" y="1081"/>
                  </a:lnTo>
                  <a:lnTo>
                    <a:pt x="1483" y="1083"/>
                  </a:lnTo>
                  <a:lnTo>
                    <a:pt x="1480" y="1087"/>
                  </a:lnTo>
                  <a:lnTo>
                    <a:pt x="1480" y="1095"/>
                  </a:lnTo>
                  <a:lnTo>
                    <a:pt x="1479" y="1101"/>
                  </a:lnTo>
                  <a:lnTo>
                    <a:pt x="1475" y="1108"/>
                  </a:lnTo>
                  <a:lnTo>
                    <a:pt x="1474" y="1113"/>
                  </a:lnTo>
                  <a:lnTo>
                    <a:pt x="1475" y="1121"/>
                  </a:lnTo>
                  <a:lnTo>
                    <a:pt x="1478" y="1128"/>
                  </a:lnTo>
                  <a:lnTo>
                    <a:pt x="1481" y="1138"/>
                  </a:lnTo>
                  <a:lnTo>
                    <a:pt x="1488" y="1146"/>
                  </a:lnTo>
                  <a:lnTo>
                    <a:pt x="1491" y="1154"/>
                  </a:lnTo>
                  <a:lnTo>
                    <a:pt x="1493" y="1158"/>
                  </a:lnTo>
                  <a:lnTo>
                    <a:pt x="1493" y="1161"/>
                  </a:lnTo>
                  <a:lnTo>
                    <a:pt x="1493" y="1164"/>
                  </a:lnTo>
                  <a:lnTo>
                    <a:pt x="1494" y="1167"/>
                  </a:lnTo>
                  <a:lnTo>
                    <a:pt x="1494" y="1169"/>
                  </a:lnTo>
                  <a:lnTo>
                    <a:pt x="1496" y="1170"/>
                  </a:lnTo>
                  <a:lnTo>
                    <a:pt x="1501" y="1184"/>
                  </a:lnTo>
                  <a:lnTo>
                    <a:pt x="1504" y="1198"/>
                  </a:lnTo>
                  <a:lnTo>
                    <a:pt x="1504" y="1213"/>
                  </a:lnTo>
                  <a:lnTo>
                    <a:pt x="1504" y="1215"/>
                  </a:lnTo>
                  <a:lnTo>
                    <a:pt x="1505" y="1218"/>
                  </a:lnTo>
                  <a:lnTo>
                    <a:pt x="1505" y="1220"/>
                  </a:lnTo>
                  <a:lnTo>
                    <a:pt x="1504" y="1223"/>
                  </a:lnTo>
                  <a:lnTo>
                    <a:pt x="1503" y="1225"/>
                  </a:lnTo>
                  <a:lnTo>
                    <a:pt x="1499" y="1228"/>
                  </a:lnTo>
                  <a:lnTo>
                    <a:pt x="1498" y="1231"/>
                  </a:lnTo>
                  <a:lnTo>
                    <a:pt x="1495" y="1234"/>
                  </a:lnTo>
                  <a:lnTo>
                    <a:pt x="1493" y="1235"/>
                  </a:lnTo>
                  <a:lnTo>
                    <a:pt x="1489" y="1236"/>
                  </a:lnTo>
                  <a:lnTo>
                    <a:pt x="1486" y="1236"/>
                  </a:lnTo>
                  <a:lnTo>
                    <a:pt x="1480" y="1229"/>
                  </a:lnTo>
                  <a:lnTo>
                    <a:pt x="1475" y="1220"/>
                  </a:lnTo>
                  <a:lnTo>
                    <a:pt x="1473" y="1213"/>
                  </a:lnTo>
                  <a:lnTo>
                    <a:pt x="1469" y="1208"/>
                  </a:lnTo>
                  <a:lnTo>
                    <a:pt x="1465" y="1203"/>
                  </a:lnTo>
                  <a:lnTo>
                    <a:pt x="1460" y="1199"/>
                  </a:lnTo>
                  <a:lnTo>
                    <a:pt x="1455" y="1198"/>
                  </a:lnTo>
                  <a:lnTo>
                    <a:pt x="1453" y="1195"/>
                  </a:lnTo>
                  <a:lnTo>
                    <a:pt x="1450" y="1192"/>
                  </a:lnTo>
                  <a:lnTo>
                    <a:pt x="1449" y="1188"/>
                  </a:lnTo>
                  <a:lnTo>
                    <a:pt x="1449" y="1183"/>
                  </a:lnTo>
                  <a:lnTo>
                    <a:pt x="1448" y="1178"/>
                  </a:lnTo>
                  <a:lnTo>
                    <a:pt x="1445" y="1174"/>
                  </a:lnTo>
                  <a:lnTo>
                    <a:pt x="1443" y="1170"/>
                  </a:lnTo>
                  <a:lnTo>
                    <a:pt x="1442" y="1166"/>
                  </a:lnTo>
                  <a:lnTo>
                    <a:pt x="1440" y="1163"/>
                  </a:lnTo>
                  <a:lnTo>
                    <a:pt x="1440" y="1159"/>
                  </a:lnTo>
                  <a:lnTo>
                    <a:pt x="1442" y="1156"/>
                  </a:lnTo>
                  <a:lnTo>
                    <a:pt x="1442" y="1153"/>
                  </a:lnTo>
                  <a:lnTo>
                    <a:pt x="1440" y="1149"/>
                  </a:lnTo>
                  <a:lnTo>
                    <a:pt x="1439" y="1147"/>
                  </a:lnTo>
                  <a:lnTo>
                    <a:pt x="1434" y="1141"/>
                  </a:lnTo>
                  <a:lnTo>
                    <a:pt x="1429" y="1134"/>
                  </a:lnTo>
                  <a:lnTo>
                    <a:pt x="1424" y="1129"/>
                  </a:lnTo>
                  <a:lnTo>
                    <a:pt x="1418" y="1129"/>
                  </a:lnTo>
                  <a:lnTo>
                    <a:pt x="1413" y="1134"/>
                  </a:lnTo>
                  <a:lnTo>
                    <a:pt x="1403" y="1138"/>
                  </a:lnTo>
                  <a:lnTo>
                    <a:pt x="1393" y="1138"/>
                  </a:lnTo>
                  <a:lnTo>
                    <a:pt x="1382" y="1136"/>
                  </a:lnTo>
                  <a:lnTo>
                    <a:pt x="1373" y="1132"/>
                  </a:lnTo>
                  <a:lnTo>
                    <a:pt x="1361" y="1124"/>
                  </a:lnTo>
                  <a:lnTo>
                    <a:pt x="1348" y="1122"/>
                  </a:lnTo>
                  <a:lnTo>
                    <a:pt x="1334" y="1123"/>
                  </a:lnTo>
                  <a:lnTo>
                    <a:pt x="1321" y="1123"/>
                  </a:lnTo>
                  <a:lnTo>
                    <a:pt x="1316" y="1122"/>
                  </a:lnTo>
                  <a:lnTo>
                    <a:pt x="1307" y="1119"/>
                  </a:lnTo>
                  <a:lnTo>
                    <a:pt x="1297" y="1118"/>
                  </a:lnTo>
                  <a:lnTo>
                    <a:pt x="1288" y="1117"/>
                  </a:lnTo>
                  <a:lnTo>
                    <a:pt x="1283" y="1118"/>
                  </a:lnTo>
                  <a:lnTo>
                    <a:pt x="1285" y="1119"/>
                  </a:lnTo>
                  <a:lnTo>
                    <a:pt x="1286" y="1121"/>
                  </a:lnTo>
                  <a:lnTo>
                    <a:pt x="1287" y="1123"/>
                  </a:lnTo>
                  <a:lnTo>
                    <a:pt x="1288" y="1126"/>
                  </a:lnTo>
                  <a:lnTo>
                    <a:pt x="1291" y="1127"/>
                  </a:lnTo>
                  <a:lnTo>
                    <a:pt x="1292" y="1129"/>
                  </a:lnTo>
                  <a:lnTo>
                    <a:pt x="1295" y="1132"/>
                  </a:lnTo>
                  <a:lnTo>
                    <a:pt x="1296" y="1133"/>
                  </a:lnTo>
                  <a:lnTo>
                    <a:pt x="1296" y="1134"/>
                  </a:lnTo>
                  <a:lnTo>
                    <a:pt x="1296" y="1136"/>
                  </a:lnTo>
                  <a:lnTo>
                    <a:pt x="1295" y="1137"/>
                  </a:lnTo>
                  <a:lnTo>
                    <a:pt x="1292" y="1137"/>
                  </a:lnTo>
                  <a:lnTo>
                    <a:pt x="1290" y="1137"/>
                  </a:lnTo>
                  <a:lnTo>
                    <a:pt x="1283" y="1138"/>
                  </a:lnTo>
                  <a:lnTo>
                    <a:pt x="1280" y="1142"/>
                  </a:lnTo>
                  <a:lnTo>
                    <a:pt x="1277" y="1146"/>
                  </a:lnTo>
                  <a:lnTo>
                    <a:pt x="1275" y="1148"/>
                  </a:lnTo>
                  <a:lnTo>
                    <a:pt x="1268" y="1147"/>
                  </a:lnTo>
                  <a:lnTo>
                    <a:pt x="1260" y="1143"/>
                  </a:lnTo>
                  <a:lnTo>
                    <a:pt x="1254" y="1138"/>
                  </a:lnTo>
                  <a:lnTo>
                    <a:pt x="1247" y="1133"/>
                  </a:lnTo>
                  <a:lnTo>
                    <a:pt x="1241" y="1132"/>
                  </a:lnTo>
                  <a:lnTo>
                    <a:pt x="1231" y="1134"/>
                  </a:lnTo>
                  <a:lnTo>
                    <a:pt x="1222" y="1136"/>
                  </a:lnTo>
                  <a:lnTo>
                    <a:pt x="1212" y="1133"/>
                  </a:lnTo>
                  <a:lnTo>
                    <a:pt x="1201" y="1132"/>
                  </a:lnTo>
                  <a:lnTo>
                    <a:pt x="1190" y="1131"/>
                  </a:lnTo>
                  <a:lnTo>
                    <a:pt x="1181" y="1132"/>
                  </a:lnTo>
                  <a:lnTo>
                    <a:pt x="1180" y="1134"/>
                  </a:lnTo>
                  <a:lnTo>
                    <a:pt x="1179" y="1137"/>
                  </a:lnTo>
                  <a:lnTo>
                    <a:pt x="1176" y="1139"/>
                  </a:lnTo>
                  <a:lnTo>
                    <a:pt x="1174" y="1139"/>
                  </a:lnTo>
                  <a:lnTo>
                    <a:pt x="1171" y="1139"/>
                  </a:lnTo>
                  <a:lnTo>
                    <a:pt x="1169" y="1142"/>
                  </a:lnTo>
                  <a:lnTo>
                    <a:pt x="1156" y="1144"/>
                  </a:lnTo>
                  <a:lnTo>
                    <a:pt x="1145" y="1149"/>
                  </a:lnTo>
                  <a:lnTo>
                    <a:pt x="1134" y="1153"/>
                  </a:lnTo>
                  <a:lnTo>
                    <a:pt x="1126" y="1158"/>
                  </a:lnTo>
                  <a:lnTo>
                    <a:pt x="1121" y="1163"/>
                  </a:lnTo>
                  <a:lnTo>
                    <a:pt x="1119" y="1173"/>
                  </a:lnTo>
                  <a:lnTo>
                    <a:pt x="1118" y="1177"/>
                  </a:lnTo>
                  <a:lnTo>
                    <a:pt x="1118" y="1180"/>
                  </a:lnTo>
                  <a:lnTo>
                    <a:pt x="1118" y="1184"/>
                  </a:lnTo>
                  <a:lnTo>
                    <a:pt x="1118" y="1188"/>
                  </a:lnTo>
                  <a:lnTo>
                    <a:pt x="1119" y="1192"/>
                  </a:lnTo>
                  <a:lnTo>
                    <a:pt x="1120" y="1195"/>
                  </a:lnTo>
                  <a:lnTo>
                    <a:pt x="1123" y="1199"/>
                  </a:lnTo>
                  <a:lnTo>
                    <a:pt x="1125" y="1202"/>
                  </a:lnTo>
                  <a:lnTo>
                    <a:pt x="1128" y="1205"/>
                  </a:lnTo>
                  <a:lnTo>
                    <a:pt x="1129" y="1210"/>
                  </a:lnTo>
                  <a:lnTo>
                    <a:pt x="1129" y="1221"/>
                  </a:lnTo>
                  <a:lnTo>
                    <a:pt x="1126" y="1231"/>
                  </a:lnTo>
                  <a:lnTo>
                    <a:pt x="1123" y="1243"/>
                  </a:lnTo>
                  <a:lnTo>
                    <a:pt x="1121" y="1254"/>
                  </a:lnTo>
                  <a:lnTo>
                    <a:pt x="1123" y="1263"/>
                  </a:lnTo>
                  <a:lnTo>
                    <a:pt x="1125" y="1270"/>
                  </a:lnTo>
                  <a:lnTo>
                    <a:pt x="1126" y="1280"/>
                  </a:lnTo>
                  <a:lnTo>
                    <a:pt x="1128" y="1282"/>
                  </a:lnTo>
                  <a:lnTo>
                    <a:pt x="1130" y="1285"/>
                  </a:lnTo>
                  <a:lnTo>
                    <a:pt x="1133" y="1286"/>
                  </a:lnTo>
                  <a:lnTo>
                    <a:pt x="1135" y="1289"/>
                  </a:lnTo>
                  <a:lnTo>
                    <a:pt x="1136" y="1291"/>
                  </a:lnTo>
                  <a:lnTo>
                    <a:pt x="1140" y="1295"/>
                  </a:lnTo>
                  <a:lnTo>
                    <a:pt x="1141" y="1299"/>
                  </a:lnTo>
                  <a:lnTo>
                    <a:pt x="1143" y="1302"/>
                  </a:lnTo>
                  <a:lnTo>
                    <a:pt x="1145" y="1306"/>
                  </a:lnTo>
                  <a:lnTo>
                    <a:pt x="1150" y="1313"/>
                  </a:lnTo>
                  <a:lnTo>
                    <a:pt x="1155" y="1320"/>
                  </a:lnTo>
                  <a:lnTo>
                    <a:pt x="1160" y="1325"/>
                  </a:lnTo>
                  <a:lnTo>
                    <a:pt x="1163" y="1328"/>
                  </a:lnTo>
                  <a:lnTo>
                    <a:pt x="1165" y="1332"/>
                  </a:lnTo>
                  <a:lnTo>
                    <a:pt x="1166" y="1336"/>
                  </a:lnTo>
                  <a:lnTo>
                    <a:pt x="1169" y="1340"/>
                  </a:lnTo>
                  <a:lnTo>
                    <a:pt x="1171" y="1343"/>
                  </a:lnTo>
                  <a:lnTo>
                    <a:pt x="1179" y="1346"/>
                  </a:lnTo>
                  <a:lnTo>
                    <a:pt x="1185" y="1347"/>
                  </a:lnTo>
                  <a:lnTo>
                    <a:pt x="1192" y="1348"/>
                  </a:lnTo>
                  <a:lnTo>
                    <a:pt x="1194" y="1350"/>
                  </a:lnTo>
                  <a:lnTo>
                    <a:pt x="1196" y="1351"/>
                  </a:lnTo>
                  <a:lnTo>
                    <a:pt x="1199" y="1352"/>
                  </a:lnTo>
                  <a:lnTo>
                    <a:pt x="1201" y="1353"/>
                  </a:lnTo>
                  <a:lnTo>
                    <a:pt x="1204" y="1353"/>
                  </a:lnTo>
                  <a:lnTo>
                    <a:pt x="1206" y="1355"/>
                  </a:lnTo>
                  <a:lnTo>
                    <a:pt x="1207" y="1353"/>
                  </a:lnTo>
                  <a:lnTo>
                    <a:pt x="1210" y="1352"/>
                  </a:lnTo>
                  <a:lnTo>
                    <a:pt x="1212" y="1351"/>
                  </a:lnTo>
                  <a:lnTo>
                    <a:pt x="1215" y="1350"/>
                  </a:lnTo>
                  <a:lnTo>
                    <a:pt x="1217" y="1350"/>
                  </a:lnTo>
                  <a:lnTo>
                    <a:pt x="1220" y="1350"/>
                  </a:lnTo>
                  <a:lnTo>
                    <a:pt x="1224" y="1351"/>
                  </a:lnTo>
                  <a:lnTo>
                    <a:pt x="1240" y="1351"/>
                  </a:lnTo>
                  <a:lnTo>
                    <a:pt x="1242" y="1350"/>
                  </a:lnTo>
                  <a:lnTo>
                    <a:pt x="1245" y="1348"/>
                  </a:lnTo>
                  <a:lnTo>
                    <a:pt x="1247" y="1348"/>
                  </a:lnTo>
                  <a:lnTo>
                    <a:pt x="1250" y="1350"/>
                  </a:lnTo>
                  <a:lnTo>
                    <a:pt x="1252" y="1351"/>
                  </a:lnTo>
                  <a:lnTo>
                    <a:pt x="1255" y="1352"/>
                  </a:lnTo>
                  <a:lnTo>
                    <a:pt x="1256" y="1353"/>
                  </a:lnTo>
                  <a:lnTo>
                    <a:pt x="1257" y="1353"/>
                  </a:lnTo>
                  <a:lnTo>
                    <a:pt x="1260" y="1355"/>
                  </a:lnTo>
                  <a:lnTo>
                    <a:pt x="1263" y="1353"/>
                  </a:lnTo>
                  <a:lnTo>
                    <a:pt x="1266" y="1353"/>
                  </a:lnTo>
                  <a:lnTo>
                    <a:pt x="1268" y="1352"/>
                  </a:lnTo>
                  <a:lnTo>
                    <a:pt x="1270" y="1351"/>
                  </a:lnTo>
                  <a:lnTo>
                    <a:pt x="1270" y="1348"/>
                  </a:lnTo>
                  <a:lnTo>
                    <a:pt x="1270" y="1347"/>
                  </a:lnTo>
                  <a:lnTo>
                    <a:pt x="1268" y="1346"/>
                  </a:lnTo>
                  <a:lnTo>
                    <a:pt x="1268" y="1343"/>
                  </a:lnTo>
                  <a:lnTo>
                    <a:pt x="1270" y="1341"/>
                  </a:lnTo>
                  <a:lnTo>
                    <a:pt x="1271" y="1340"/>
                  </a:lnTo>
                  <a:lnTo>
                    <a:pt x="1273" y="1337"/>
                  </a:lnTo>
                  <a:lnTo>
                    <a:pt x="1276" y="1335"/>
                  </a:lnTo>
                  <a:lnTo>
                    <a:pt x="1280" y="1330"/>
                  </a:lnTo>
                  <a:lnTo>
                    <a:pt x="1281" y="1322"/>
                  </a:lnTo>
                  <a:lnTo>
                    <a:pt x="1281" y="1315"/>
                  </a:lnTo>
                  <a:lnTo>
                    <a:pt x="1285" y="1310"/>
                  </a:lnTo>
                  <a:lnTo>
                    <a:pt x="1292" y="1307"/>
                  </a:lnTo>
                  <a:lnTo>
                    <a:pt x="1301" y="1307"/>
                  </a:lnTo>
                  <a:lnTo>
                    <a:pt x="1311" y="1307"/>
                  </a:lnTo>
                  <a:lnTo>
                    <a:pt x="1318" y="1306"/>
                  </a:lnTo>
                  <a:lnTo>
                    <a:pt x="1325" y="1305"/>
                  </a:lnTo>
                  <a:lnTo>
                    <a:pt x="1334" y="1305"/>
                  </a:lnTo>
                  <a:lnTo>
                    <a:pt x="1344" y="1305"/>
                  </a:lnTo>
                  <a:lnTo>
                    <a:pt x="1353" y="1306"/>
                  </a:lnTo>
                  <a:lnTo>
                    <a:pt x="1358" y="1309"/>
                  </a:lnTo>
                  <a:lnTo>
                    <a:pt x="1359" y="1315"/>
                  </a:lnTo>
                  <a:lnTo>
                    <a:pt x="1357" y="1318"/>
                  </a:lnTo>
                  <a:lnTo>
                    <a:pt x="1354" y="1322"/>
                  </a:lnTo>
                  <a:lnTo>
                    <a:pt x="1352" y="1325"/>
                  </a:lnTo>
                  <a:lnTo>
                    <a:pt x="1349" y="1328"/>
                  </a:lnTo>
                  <a:lnTo>
                    <a:pt x="1347" y="1332"/>
                  </a:lnTo>
                  <a:lnTo>
                    <a:pt x="1347" y="1336"/>
                  </a:lnTo>
                  <a:lnTo>
                    <a:pt x="1347" y="1340"/>
                  </a:lnTo>
                  <a:lnTo>
                    <a:pt x="1346" y="1350"/>
                  </a:lnTo>
                  <a:lnTo>
                    <a:pt x="1343" y="1357"/>
                  </a:lnTo>
                  <a:lnTo>
                    <a:pt x="1337" y="1363"/>
                  </a:lnTo>
                  <a:lnTo>
                    <a:pt x="1328" y="1367"/>
                  </a:lnTo>
                  <a:lnTo>
                    <a:pt x="1325" y="1367"/>
                  </a:lnTo>
                  <a:lnTo>
                    <a:pt x="1322" y="1367"/>
                  </a:lnTo>
                  <a:lnTo>
                    <a:pt x="1318" y="1368"/>
                  </a:lnTo>
                  <a:lnTo>
                    <a:pt x="1316" y="1369"/>
                  </a:lnTo>
                  <a:lnTo>
                    <a:pt x="1316" y="1372"/>
                  </a:lnTo>
                  <a:lnTo>
                    <a:pt x="1317" y="1374"/>
                  </a:lnTo>
                  <a:lnTo>
                    <a:pt x="1320" y="1377"/>
                  </a:lnTo>
                  <a:lnTo>
                    <a:pt x="1322" y="1378"/>
                  </a:lnTo>
                  <a:lnTo>
                    <a:pt x="1326" y="1379"/>
                  </a:lnTo>
                  <a:lnTo>
                    <a:pt x="1328" y="1384"/>
                  </a:lnTo>
                  <a:lnTo>
                    <a:pt x="1331" y="1391"/>
                  </a:lnTo>
                  <a:lnTo>
                    <a:pt x="1333" y="1396"/>
                  </a:lnTo>
                  <a:lnTo>
                    <a:pt x="1338" y="1401"/>
                  </a:lnTo>
                  <a:lnTo>
                    <a:pt x="1344" y="1403"/>
                  </a:lnTo>
                  <a:lnTo>
                    <a:pt x="1352" y="1403"/>
                  </a:lnTo>
                  <a:lnTo>
                    <a:pt x="1359" y="1402"/>
                  </a:lnTo>
                  <a:lnTo>
                    <a:pt x="1367" y="1401"/>
                  </a:lnTo>
                  <a:lnTo>
                    <a:pt x="1373" y="1403"/>
                  </a:lnTo>
                  <a:lnTo>
                    <a:pt x="1383" y="1403"/>
                  </a:lnTo>
                  <a:lnTo>
                    <a:pt x="1392" y="1402"/>
                  </a:lnTo>
                  <a:lnTo>
                    <a:pt x="1402" y="1401"/>
                  </a:lnTo>
                  <a:lnTo>
                    <a:pt x="1405" y="1401"/>
                  </a:lnTo>
                  <a:lnTo>
                    <a:pt x="1410" y="1401"/>
                  </a:lnTo>
                  <a:lnTo>
                    <a:pt x="1414" y="1401"/>
                  </a:lnTo>
                  <a:lnTo>
                    <a:pt x="1418" y="1402"/>
                  </a:lnTo>
                  <a:lnTo>
                    <a:pt x="1420" y="1403"/>
                  </a:lnTo>
                  <a:lnTo>
                    <a:pt x="1422" y="1406"/>
                  </a:lnTo>
                  <a:lnTo>
                    <a:pt x="1424" y="1408"/>
                  </a:lnTo>
                  <a:lnTo>
                    <a:pt x="1425" y="1411"/>
                  </a:lnTo>
                  <a:lnTo>
                    <a:pt x="1428" y="1412"/>
                  </a:lnTo>
                  <a:lnTo>
                    <a:pt x="1430" y="1412"/>
                  </a:lnTo>
                  <a:lnTo>
                    <a:pt x="1433" y="1412"/>
                  </a:lnTo>
                  <a:lnTo>
                    <a:pt x="1435" y="1411"/>
                  </a:lnTo>
                  <a:lnTo>
                    <a:pt x="1439" y="1411"/>
                  </a:lnTo>
                  <a:lnTo>
                    <a:pt x="1444" y="1413"/>
                  </a:lnTo>
                  <a:lnTo>
                    <a:pt x="1447" y="1418"/>
                  </a:lnTo>
                  <a:lnTo>
                    <a:pt x="1448" y="1425"/>
                  </a:lnTo>
                  <a:lnTo>
                    <a:pt x="1447" y="1432"/>
                  </a:lnTo>
                  <a:lnTo>
                    <a:pt x="1447" y="1437"/>
                  </a:lnTo>
                  <a:lnTo>
                    <a:pt x="1445" y="1442"/>
                  </a:lnTo>
                  <a:lnTo>
                    <a:pt x="1444" y="1447"/>
                  </a:lnTo>
                  <a:lnTo>
                    <a:pt x="1443" y="1450"/>
                  </a:lnTo>
                  <a:lnTo>
                    <a:pt x="1442" y="1455"/>
                  </a:lnTo>
                  <a:lnTo>
                    <a:pt x="1440" y="1459"/>
                  </a:lnTo>
                  <a:lnTo>
                    <a:pt x="1439" y="1464"/>
                  </a:lnTo>
                  <a:lnTo>
                    <a:pt x="1438" y="1466"/>
                  </a:lnTo>
                  <a:lnTo>
                    <a:pt x="1437" y="1470"/>
                  </a:lnTo>
                  <a:lnTo>
                    <a:pt x="1437" y="1474"/>
                  </a:lnTo>
                  <a:lnTo>
                    <a:pt x="1437" y="1491"/>
                  </a:lnTo>
                  <a:lnTo>
                    <a:pt x="1438" y="1495"/>
                  </a:lnTo>
                  <a:lnTo>
                    <a:pt x="1442" y="1496"/>
                  </a:lnTo>
                  <a:lnTo>
                    <a:pt x="1445" y="1499"/>
                  </a:lnTo>
                  <a:lnTo>
                    <a:pt x="1448" y="1500"/>
                  </a:lnTo>
                  <a:lnTo>
                    <a:pt x="1452" y="1503"/>
                  </a:lnTo>
                  <a:lnTo>
                    <a:pt x="1453" y="1504"/>
                  </a:lnTo>
                  <a:lnTo>
                    <a:pt x="1454" y="1505"/>
                  </a:lnTo>
                  <a:lnTo>
                    <a:pt x="1457" y="1506"/>
                  </a:lnTo>
                  <a:lnTo>
                    <a:pt x="1459" y="1509"/>
                  </a:lnTo>
                  <a:lnTo>
                    <a:pt x="1463" y="1510"/>
                  </a:lnTo>
                  <a:lnTo>
                    <a:pt x="1468" y="1512"/>
                  </a:lnTo>
                  <a:lnTo>
                    <a:pt x="1473" y="1512"/>
                  </a:lnTo>
                  <a:lnTo>
                    <a:pt x="1478" y="1512"/>
                  </a:lnTo>
                  <a:lnTo>
                    <a:pt x="1491" y="1511"/>
                  </a:lnTo>
                  <a:lnTo>
                    <a:pt x="1503" y="1508"/>
                  </a:lnTo>
                  <a:lnTo>
                    <a:pt x="1513" y="1505"/>
                  </a:lnTo>
                  <a:lnTo>
                    <a:pt x="1523" y="1503"/>
                  </a:lnTo>
                  <a:lnTo>
                    <a:pt x="1533" y="1505"/>
                  </a:lnTo>
                  <a:lnTo>
                    <a:pt x="1543" y="1508"/>
                  </a:lnTo>
                  <a:lnTo>
                    <a:pt x="1551" y="1510"/>
                  </a:lnTo>
                  <a:lnTo>
                    <a:pt x="1552" y="1510"/>
                  </a:lnTo>
                  <a:lnTo>
                    <a:pt x="1554" y="1511"/>
                  </a:lnTo>
                  <a:lnTo>
                    <a:pt x="1556" y="1514"/>
                  </a:lnTo>
                  <a:lnTo>
                    <a:pt x="1560" y="1515"/>
                  </a:lnTo>
                  <a:lnTo>
                    <a:pt x="1562" y="1516"/>
                  </a:lnTo>
                  <a:lnTo>
                    <a:pt x="1566" y="1517"/>
                  </a:lnTo>
                  <a:lnTo>
                    <a:pt x="1569" y="1519"/>
                  </a:lnTo>
                  <a:lnTo>
                    <a:pt x="1570" y="1517"/>
                  </a:lnTo>
                  <a:lnTo>
                    <a:pt x="1574" y="1516"/>
                  </a:lnTo>
                  <a:lnTo>
                    <a:pt x="1577" y="1514"/>
                  </a:lnTo>
                  <a:lnTo>
                    <a:pt x="1581" y="1511"/>
                  </a:lnTo>
                  <a:lnTo>
                    <a:pt x="1584" y="1508"/>
                  </a:lnTo>
                  <a:lnTo>
                    <a:pt x="1589" y="1505"/>
                  </a:lnTo>
                  <a:lnTo>
                    <a:pt x="1595" y="1501"/>
                  </a:lnTo>
                  <a:lnTo>
                    <a:pt x="1599" y="1495"/>
                  </a:lnTo>
                  <a:lnTo>
                    <a:pt x="1601" y="1490"/>
                  </a:lnTo>
                  <a:lnTo>
                    <a:pt x="1604" y="1484"/>
                  </a:lnTo>
                  <a:lnTo>
                    <a:pt x="1610" y="1479"/>
                  </a:lnTo>
                  <a:lnTo>
                    <a:pt x="1611" y="1478"/>
                  </a:lnTo>
                  <a:lnTo>
                    <a:pt x="1614" y="1476"/>
                  </a:lnTo>
                  <a:lnTo>
                    <a:pt x="1615" y="1474"/>
                  </a:lnTo>
                  <a:lnTo>
                    <a:pt x="1617" y="1474"/>
                  </a:lnTo>
                  <a:lnTo>
                    <a:pt x="1620" y="1474"/>
                  </a:lnTo>
                  <a:lnTo>
                    <a:pt x="1621" y="1474"/>
                  </a:lnTo>
                  <a:lnTo>
                    <a:pt x="1622" y="1475"/>
                  </a:lnTo>
                  <a:lnTo>
                    <a:pt x="1623" y="1475"/>
                  </a:lnTo>
                  <a:lnTo>
                    <a:pt x="1625" y="1476"/>
                  </a:lnTo>
                  <a:lnTo>
                    <a:pt x="1627" y="1476"/>
                  </a:lnTo>
                  <a:lnTo>
                    <a:pt x="1628" y="1476"/>
                  </a:lnTo>
                  <a:lnTo>
                    <a:pt x="1630" y="1475"/>
                  </a:lnTo>
                  <a:lnTo>
                    <a:pt x="1631" y="1473"/>
                  </a:lnTo>
                  <a:lnTo>
                    <a:pt x="1632" y="1471"/>
                  </a:lnTo>
                  <a:lnTo>
                    <a:pt x="1633" y="1470"/>
                  </a:lnTo>
                  <a:lnTo>
                    <a:pt x="1636" y="1468"/>
                  </a:lnTo>
                  <a:lnTo>
                    <a:pt x="1661" y="1463"/>
                  </a:lnTo>
                  <a:lnTo>
                    <a:pt x="1683" y="1453"/>
                  </a:lnTo>
                  <a:lnTo>
                    <a:pt x="1685" y="1452"/>
                  </a:lnTo>
                  <a:lnTo>
                    <a:pt x="1687" y="1449"/>
                  </a:lnTo>
                  <a:lnTo>
                    <a:pt x="1691" y="1449"/>
                  </a:lnTo>
                  <a:lnTo>
                    <a:pt x="1693" y="1448"/>
                  </a:lnTo>
                  <a:lnTo>
                    <a:pt x="1696" y="1448"/>
                  </a:lnTo>
                  <a:lnTo>
                    <a:pt x="1698" y="1448"/>
                  </a:lnTo>
                  <a:lnTo>
                    <a:pt x="1701" y="1449"/>
                  </a:lnTo>
                  <a:lnTo>
                    <a:pt x="1702" y="1450"/>
                  </a:lnTo>
                  <a:lnTo>
                    <a:pt x="1701" y="1453"/>
                  </a:lnTo>
                  <a:lnTo>
                    <a:pt x="1699" y="1455"/>
                  </a:lnTo>
                  <a:lnTo>
                    <a:pt x="1697" y="1457"/>
                  </a:lnTo>
                  <a:lnTo>
                    <a:pt x="1695" y="1458"/>
                  </a:lnTo>
                  <a:lnTo>
                    <a:pt x="1692" y="1459"/>
                  </a:lnTo>
                  <a:lnTo>
                    <a:pt x="1690" y="1459"/>
                  </a:lnTo>
                  <a:lnTo>
                    <a:pt x="1686" y="1460"/>
                  </a:lnTo>
                  <a:lnTo>
                    <a:pt x="1685" y="1461"/>
                  </a:lnTo>
                  <a:lnTo>
                    <a:pt x="1683" y="1463"/>
                  </a:lnTo>
                  <a:lnTo>
                    <a:pt x="1682" y="1465"/>
                  </a:lnTo>
                  <a:lnTo>
                    <a:pt x="1682" y="1468"/>
                  </a:lnTo>
                  <a:lnTo>
                    <a:pt x="1682" y="1470"/>
                  </a:lnTo>
                  <a:lnTo>
                    <a:pt x="1683" y="1474"/>
                  </a:lnTo>
                  <a:lnTo>
                    <a:pt x="1685" y="1476"/>
                  </a:lnTo>
                  <a:lnTo>
                    <a:pt x="1686" y="1479"/>
                  </a:lnTo>
                  <a:lnTo>
                    <a:pt x="1686" y="1481"/>
                  </a:lnTo>
                  <a:lnTo>
                    <a:pt x="1683" y="1484"/>
                  </a:lnTo>
                  <a:lnTo>
                    <a:pt x="1681" y="1485"/>
                  </a:lnTo>
                  <a:lnTo>
                    <a:pt x="1678" y="1488"/>
                  </a:lnTo>
                  <a:lnTo>
                    <a:pt x="1675" y="1489"/>
                  </a:lnTo>
                  <a:lnTo>
                    <a:pt x="1672" y="1490"/>
                  </a:lnTo>
                  <a:lnTo>
                    <a:pt x="1671" y="1493"/>
                  </a:lnTo>
                  <a:lnTo>
                    <a:pt x="1670" y="1494"/>
                  </a:lnTo>
                  <a:lnTo>
                    <a:pt x="1671" y="1495"/>
                  </a:lnTo>
                  <a:lnTo>
                    <a:pt x="1672" y="1496"/>
                  </a:lnTo>
                  <a:lnTo>
                    <a:pt x="1673" y="1498"/>
                  </a:lnTo>
                  <a:lnTo>
                    <a:pt x="1676" y="1499"/>
                  </a:lnTo>
                  <a:lnTo>
                    <a:pt x="1677" y="1500"/>
                  </a:lnTo>
                  <a:lnTo>
                    <a:pt x="1680" y="1500"/>
                  </a:lnTo>
                  <a:lnTo>
                    <a:pt x="1680" y="1501"/>
                  </a:lnTo>
                  <a:lnTo>
                    <a:pt x="1681" y="1503"/>
                  </a:lnTo>
                  <a:lnTo>
                    <a:pt x="1683" y="1505"/>
                  </a:lnTo>
                  <a:lnTo>
                    <a:pt x="1685" y="1505"/>
                  </a:lnTo>
                  <a:lnTo>
                    <a:pt x="1686" y="1505"/>
                  </a:lnTo>
                  <a:lnTo>
                    <a:pt x="1688" y="1503"/>
                  </a:lnTo>
                  <a:lnTo>
                    <a:pt x="1690" y="1501"/>
                  </a:lnTo>
                  <a:lnTo>
                    <a:pt x="1692" y="1499"/>
                  </a:lnTo>
                  <a:lnTo>
                    <a:pt x="1693" y="1496"/>
                  </a:lnTo>
                  <a:lnTo>
                    <a:pt x="1695" y="1494"/>
                  </a:lnTo>
                  <a:lnTo>
                    <a:pt x="1695" y="1491"/>
                  </a:lnTo>
                  <a:lnTo>
                    <a:pt x="1693" y="1489"/>
                  </a:lnTo>
                  <a:lnTo>
                    <a:pt x="1692" y="1486"/>
                  </a:lnTo>
                  <a:lnTo>
                    <a:pt x="1691" y="1484"/>
                  </a:lnTo>
                  <a:lnTo>
                    <a:pt x="1690" y="1481"/>
                  </a:lnTo>
                  <a:lnTo>
                    <a:pt x="1690" y="1479"/>
                  </a:lnTo>
                  <a:lnTo>
                    <a:pt x="1690" y="1476"/>
                  </a:lnTo>
                  <a:lnTo>
                    <a:pt x="1691" y="1473"/>
                  </a:lnTo>
                  <a:lnTo>
                    <a:pt x="1693" y="1471"/>
                  </a:lnTo>
                  <a:lnTo>
                    <a:pt x="1703" y="1468"/>
                  </a:lnTo>
                  <a:lnTo>
                    <a:pt x="1713" y="1465"/>
                  </a:lnTo>
                  <a:lnTo>
                    <a:pt x="1724" y="1463"/>
                  </a:lnTo>
                  <a:lnTo>
                    <a:pt x="1723" y="1460"/>
                  </a:lnTo>
                  <a:lnTo>
                    <a:pt x="1722" y="1459"/>
                  </a:lnTo>
                  <a:lnTo>
                    <a:pt x="1719" y="1458"/>
                  </a:lnTo>
                  <a:lnTo>
                    <a:pt x="1718" y="1457"/>
                  </a:lnTo>
                  <a:lnTo>
                    <a:pt x="1717" y="1455"/>
                  </a:lnTo>
                  <a:lnTo>
                    <a:pt x="1717" y="1453"/>
                  </a:lnTo>
                  <a:lnTo>
                    <a:pt x="1718" y="1452"/>
                  </a:lnTo>
                  <a:lnTo>
                    <a:pt x="1721" y="1450"/>
                  </a:lnTo>
                  <a:lnTo>
                    <a:pt x="1722" y="1450"/>
                  </a:lnTo>
                  <a:lnTo>
                    <a:pt x="1724" y="1452"/>
                  </a:lnTo>
                  <a:lnTo>
                    <a:pt x="1727" y="1453"/>
                  </a:lnTo>
                  <a:lnTo>
                    <a:pt x="1728" y="1454"/>
                  </a:lnTo>
                  <a:lnTo>
                    <a:pt x="1731" y="1455"/>
                  </a:lnTo>
                  <a:lnTo>
                    <a:pt x="1729" y="1457"/>
                  </a:lnTo>
                  <a:lnTo>
                    <a:pt x="1729" y="1458"/>
                  </a:lnTo>
                  <a:lnTo>
                    <a:pt x="1728" y="1459"/>
                  </a:lnTo>
                  <a:lnTo>
                    <a:pt x="1728" y="1459"/>
                  </a:lnTo>
                  <a:lnTo>
                    <a:pt x="1728" y="1460"/>
                  </a:lnTo>
                  <a:lnTo>
                    <a:pt x="1731" y="1460"/>
                  </a:lnTo>
                  <a:lnTo>
                    <a:pt x="1743" y="1460"/>
                  </a:lnTo>
                  <a:lnTo>
                    <a:pt x="1747" y="1460"/>
                  </a:lnTo>
                  <a:lnTo>
                    <a:pt x="1751" y="1461"/>
                  </a:lnTo>
                  <a:lnTo>
                    <a:pt x="1752" y="1463"/>
                  </a:lnTo>
                  <a:lnTo>
                    <a:pt x="1753" y="1464"/>
                  </a:lnTo>
                  <a:lnTo>
                    <a:pt x="1753" y="1465"/>
                  </a:lnTo>
                  <a:lnTo>
                    <a:pt x="1754" y="1468"/>
                  </a:lnTo>
                  <a:lnTo>
                    <a:pt x="1754" y="1470"/>
                  </a:lnTo>
                  <a:lnTo>
                    <a:pt x="1754" y="1473"/>
                  </a:lnTo>
                  <a:lnTo>
                    <a:pt x="1756" y="1474"/>
                  </a:lnTo>
                  <a:lnTo>
                    <a:pt x="1758" y="1475"/>
                  </a:lnTo>
                  <a:lnTo>
                    <a:pt x="1762" y="1476"/>
                  </a:lnTo>
                  <a:lnTo>
                    <a:pt x="1770" y="1474"/>
                  </a:lnTo>
                  <a:lnTo>
                    <a:pt x="1780" y="1471"/>
                  </a:lnTo>
                  <a:lnTo>
                    <a:pt x="1790" y="1471"/>
                  </a:lnTo>
                  <a:lnTo>
                    <a:pt x="1798" y="1474"/>
                  </a:lnTo>
                  <a:lnTo>
                    <a:pt x="1799" y="1474"/>
                  </a:lnTo>
                  <a:lnTo>
                    <a:pt x="1800" y="1474"/>
                  </a:lnTo>
                  <a:lnTo>
                    <a:pt x="1800" y="1475"/>
                  </a:lnTo>
                  <a:lnTo>
                    <a:pt x="1800" y="1476"/>
                  </a:lnTo>
                  <a:lnTo>
                    <a:pt x="1802" y="1478"/>
                  </a:lnTo>
                  <a:lnTo>
                    <a:pt x="1803" y="1478"/>
                  </a:lnTo>
                  <a:lnTo>
                    <a:pt x="1805" y="1478"/>
                  </a:lnTo>
                  <a:lnTo>
                    <a:pt x="1807" y="1479"/>
                  </a:lnTo>
                  <a:lnTo>
                    <a:pt x="1809" y="1479"/>
                  </a:lnTo>
                  <a:lnTo>
                    <a:pt x="1820" y="1478"/>
                  </a:lnTo>
                  <a:lnTo>
                    <a:pt x="1830" y="1474"/>
                  </a:lnTo>
                  <a:lnTo>
                    <a:pt x="1834" y="1470"/>
                  </a:lnTo>
                  <a:lnTo>
                    <a:pt x="1839" y="1468"/>
                  </a:lnTo>
                  <a:lnTo>
                    <a:pt x="1845" y="1466"/>
                  </a:lnTo>
                  <a:lnTo>
                    <a:pt x="1850" y="1463"/>
                  </a:lnTo>
                  <a:lnTo>
                    <a:pt x="1854" y="1461"/>
                  </a:lnTo>
                  <a:lnTo>
                    <a:pt x="1856" y="1460"/>
                  </a:lnTo>
                  <a:lnTo>
                    <a:pt x="1859" y="1460"/>
                  </a:lnTo>
                  <a:lnTo>
                    <a:pt x="1860" y="1461"/>
                  </a:lnTo>
                  <a:lnTo>
                    <a:pt x="1861" y="1463"/>
                  </a:lnTo>
                  <a:lnTo>
                    <a:pt x="1863" y="1464"/>
                  </a:lnTo>
                  <a:lnTo>
                    <a:pt x="1863" y="1465"/>
                  </a:lnTo>
                  <a:lnTo>
                    <a:pt x="1864" y="1466"/>
                  </a:lnTo>
                  <a:lnTo>
                    <a:pt x="1865" y="1468"/>
                  </a:lnTo>
                  <a:lnTo>
                    <a:pt x="1866" y="1468"/>
                  </a:lnTo>
                  <a:lnTo>
                    <a:pt x="1868" y="1469"/>
                  </a:lnTo>
                  <a:lnTo>
                    <a:pt x="1869" y="1470"/>
                  </a:lnTo>
                  <a:lnTo>
                    <a:pt x="1868" y="1471"/>
                  </a:lnTo>
                  <a:lnTo>
                    <a:pt x="1868" y="1473"/>
                  </a:lnTo>
                  <a:lnTo>
                    <a:pt x="1868" y="1474"/>
                  </a:lnTo>
                  <a:lnTo>
                    <a:pt x="1869" y="1475"/>
                  </a:lnTo>
                  <a:lnTo>
                    <a:pt x="1871" y="1476"/>
                  </a:lnTo>
                  <a:lnTo>
                    <a:pt x="1875" y="1476"/>
                  </a:lnTo>
                  <a:lnTo>
                    <a:pt x="1879" y="1478"/>
                  </a:lnTo>
                  <a:lnTo>
                    <a:pt x="1881" y="1479"/>
                  </a:lnTo>
                  <a:lnTo>
                    <a:pt x="1885" y="1481"/>
                  </a:lnTo>
                  <a:lnTo>
                    <a:pt x="1885" y="1479"/>
                  </a:lnTo>
                  <a:lnTo>
                    <a:pt x="1886" y="1478"/>
                  </a:lnTo>
                  <a:lnTo>
                    <a:pt x="1888" y="1476"/>
                  </a:lnTo>
                  <a:lnTo>
                    <a:pt x="1890" y="1478"/>
                  </a:lnTo>
                  <a:lnTo>
                    <a:pt x="1893" y="1479"/>
                  </a:lnTo>
                  <a:lnTo>
                    <a:pt x="1895" y="1480"/>
                  </a:lnTo>
                  <a:lnTo>
                    <a:pt x="1896" y="1481"/>
                  </a:lnTo>
                  <a:lnTo>
                    <a:pt x="1899" y="1481"/>
                  </a:lnTo>
                  <a:lnTo>
                    <a:pt x="1900" y="1483"/>
                  </a:lnTo>
                  <a:lnTo>
                    <a:pt x="1900" y="1484"/>
                  </a:lnTo>
                  <a:lnTo>
                    <a:pt x="1901" y="1485"/>
                  </a:lnTo>
                  <a:lnTo>
                    <a:pt x="1901" y="1488"/>
                  </a:lnTo>
                  <a:lnTo>
                    <a:pt x="1900" y="1489"/>
                  </a:lnTo>
                  <a:lnTo>
                    <a:pt x="1899" y="1490"/>
                  </a:lnTo>
                  <a:lnTo>
                    <a:pt x="1896" y="1491"/>
                  </a:lnTo>
                  <a:lnTo>
                    <a:pt x="1894" y="1493"/>
                  </a:lnTo>
                  <a:lnTo>
                    <a:pt x="1891" y="1494"/>
                  </a:lnTo>
                  <a:lnTo>
                    <a:pt x="1890" y="1494"/>
                  </a:lnTo>
                  <a:lnTo>
                    <a:pt x="1889" y="1496"/>
                  </a:lnTo>
                  <a:lnTo>
                    <a:pt x="1889" y="1496"/>
                  </a:lnTo>
                  <a:lnTo>
                    <a:pt x="1890" y="1496"/>
                  </a:lnTo>
                  <a:lnTo>
                    <a:pt x="1891" y="1496"/>
                  </a:lnTo>
                  <a:lnTo>
                    <a:pt x="1894" y="1496"/>
                  </a:lnTo>
                  <a:lnTo>
                    <a:pt x="1895" y="1495"/>
                  </a:lnTo>
                  <a:lnTo>
                    <a:pt x="1898" y="1495"/>
                  </a:lnTo>
                  <a:lnTo>
                    <a:pt x="1899" y="1495"/>
                  </a:lnTo>
                  <a:lnTo>
                    <a:pt x="1900" y="1494"/>
                  </a:lnTo>
                  <a:lnTo>
                    <a:pt x="1914" y="1493"/>
                  </a:lnTo>
                  <a:lnTo>
                    <a:pt x="1925" y="1495"/>
                  </a:lnTo>
                  <a:lnTo>
                    <a:pt x="1932" y="1503"/>
                  </a:lnTo>
                  <a:lnTo>
                    <a:pt x="1934" y="1504"/>
                  </a:lnTo>
                  <a:lnTo>
                    <a:pt x="1936" y="1506"/>
                  </a:lnTo>
                  <a:lnTo>
                    <a:pt x="1937" y="1509"/>
                  </a:lnTo>
                  <a:lnTo>
                    <a:pt x="1940" y="1511"/>
                  </a:lnTo>
                  <a:lnTo>
                    <a:pt x="1940" y="1512"/>
                  </a:lnTo>
                  <a:lnTo>
                    <a:pt x="1937" y="1520"/>
                  </a:lnTo>
                  <a:lnTo>
                    <a:pt x="1940" y="1517"/>
                  </a:lnTo>
                  <a:lnTo>
                    <a:pt x="1945" y="1517"/>
                  </a:lnTo>
                  <a:lnTo>
                    <a:pt x="1951" y="1519"/>
                  </a:lnTo>
                  <a:lnTo>
                    <a:pt x="1955" y="1521"/>
                  </a:lnTo>
                  <a:lnTo>
                    <a:pt x="1959" y="1522"/>
                  </a:lnTo>
                  <a:lnTo>
                    <a:pt x="1960" y="1524"/>
                  </a:lnTo>
                  <a:lnTo>
                    <a:pt x="1961" y="1525"/>
                  </a:lnTo>
                  <a:lnTo>
                    <a:pt x="1962" y="1526"/>
                  </a:lnTo>
                  <a:lnTo>
                    <a:pt x="1964" y="1529"/>
                  </a:lnTo>
                  <a:lnTo>
                    <a:pt x="1965" y="1529"/>
                  </a:lnTo>
                  <a:lnTo>
                    <a:pt x="1969" y="1530"/>
                  </a:lnTo>
                  <a:lnTo>
                    <a:pt x="1971" y="1530"/>
                  </a:lnTo>
                  <a:lnTo>
                    <a:pt x="1975" y="1529"/>
                  </a:lnTo>
                  <a:lnTo>
                    <a:pt x="1977" y="1529"/>
                  </a:lnTo>
                  <a:lnTo>
                    <a:pt x="1981" y="1529"/>
                  </a:lnTo>
                  <a:lnTo>
                    <a:pt x="2007" y="1619"/>
                  </a:lnTo>
                  <a:lnTo>
                    <a:pt x="2030" y="1713"/>
                  </a:lnTo>
                  <a:lnTo>
                    <a:pt x="2043" y="1767"/>
                  </a:lnTo>
                  <a:lnTo>
                    <a:pt x="2061" y="1821"/>
                  </a:lnTo>
                  <a:lnTo>
                    <a:pt x="2081" y="1873"/>
                  </a:lnTo>
                  <a:lnTo>
                    <a:pt x="2077" y="1873"/>
                  </a:lnTo>
                  <a:lnTo>
                    <a:pt x="2074" y="1873"/>
                  </a:lnTo>
                  <a:lnTo>
                    <a:pt x="2072" y="1874"/>
                  </a:lnTo>
                  <a:lnTo>
                    <a:pt x="2068" y="1876"/>
                  </a:lnTo>
                  <a:lnTo>
                    <a:pt x="2053" y="1883"/>
                  </a:lnTo>
                  <a:lnTo>
                    <a:pt x="2042" y="1892"/>
                  </a:lnTo>
                  <a:lnTo>
                    <a:pt x="2038" y="1894"/>
                  </a:lnTo>
                  <a:lnTo>
                    <a:pt x="2036" y="1897"/>
                  </a:lnTo>
                  <a:lnTo>
                    <a:pt x="2035" y="1899"/>
                  </a:lnTo>
                  <a:lnTo>
                    <a:pt x="2033" y="1903"/>
                  </a:lnTo>
                  <a:lnTo>
                    <a:pt x="2032" y="1905"/>
                  </a:lnTo>
                  <a:lnTo>
                    <a:pt x="2031" y="1908"/>
                  </a:lnTo>
                  <a:lnTo>
                    <a:pt x="2030" y="1909"/>
                  </a:lnTo>
                  <a:lnTo>
                    <a:pt x="2030" y="1915"/>
                  </a:lnTo>
                  <a:lnTo>
                    <a:pt x="2028" y="1920"/>
                  </a:lnTo>
                  <a:lnTo>
                    <a:pt x="2026" y="1925"/>
                  </a:lnTo>
                  <a:lnTo>
                    <a:pt x="2018" y="1930"/>
                  </a:lnTo>
                  <a:lnTo>
                    <a:pt x="2016" y="1932"/>
                  </a:lnTo>
                  <a:lnTo>
                    <a:pt x="2013" y="1933"/>
                  </a:lnTo>
                  <a:lnTo>
                    <a:pt x="2011" y="1935"/>
                  </a:lnTo>
                  <a:lnTo>
                    <a:pt x="2008" y="1938"/>
                  </a:lnTo>
                  <a:lnTo>
                    <a:pt x="2006" y="1939"/>
                  </a:lnTo>
                  <a:lnTo>
                    <a:pt x="2003" y="1942"/>
                  </a:lnTo>
                  <a:lnTo>
                    <a:pt x="2003" y="1944"/>
                  </a:lnTo>
                  <a:lnTo>
                    <a:pt x="2002" y="1945"/>
                  </a:lnTo>
                  <a:lnTo>
                    <a:pt x="2002" y="1947"/>
                  </a:lnTo>
                  <a:lnTo>
                    <a:pt x="2001" y="1947"/>
                  </a:lnTo>
                  <a:lnTo>
                    <a:pt x="2001" y="1948"/>
                  </a:lnTo>
                  <a:lnTo>
                    <a:pt x="2000" y="1949"/>
                  </a:lnTo>
                  <a:lnTo>
                    <a:pt x="1997" y="1949"/>
                  </a:lnTo>
                  <a:lnTo>
                    <a:pt x="1997" y="1950"/>
                  </a:lnTo>
                  <a:lnTo>
                    <a:pt x="1996" y="1950"/>
                  </a:lnTo>
                  <a:lnTo>
                    <a:pt x="1997" y="1949"/>
                  </a:lnTo>
                  <a:lnTo>
                    <a:pt x="1997" y="1948"/>
                  </a:lnTo>
                  <a:lnTo>
                    <a:pt x="1997" y="1947"/>
                  </a:lnTo>
                  <a:lnTo>
                    <a:pt x="1995" y="1947"/>
                  </a:lnTo>
                  <a:lnTo>
                    <a:pt x="1991" y="1948"/>
                  </a:lnTo>
                  <a:lnTo>
                    <a:pt x="1990" y="1949"/>
                  </a:lnTo>
                  <a:lnTo>
                    <a:pt x="1987" y="1951"/>
                  </a:lnTo>
                  <a:lnTo>
                    <a:pt x="1984" y="1954"/>
                  </a:lnTo>
                  <a:lnTo>
                    <a:pt x="1980" y="1956"/>
                  </a:lnTo>
                  <a:lnTo>
                    <a:pt x="1977" y="1959"/>
                  </a:lnTo>
                  <a:lnTo>
                    <a:pt x="1976" y="1960"/>
                  </a:lnTo>
                  <a:lnTo>
                    <a:pt x="1975" y="1963"/>
                  </a:lnTo>
                  <a:lnTo>
                    <a:pt x="1975" y="1964"/>
                  </a:lnTo>
                  <a:lnTo>
                    <a:pt x="1974" y="1965"/>
                  </a:lnTo>
                  <a:lnTo>
                    <a:pt x="1971" y="1968"/>
                  </a:lnTo>
                  <a:lnTo>
                    <a:pt x="1970" y="1969"/>
                  </a:lnTo>
                  <a:lnTo>
                    <a:pt x="1969" y="1973"/>
                  </a:lnTo>
                  <a:lnTo>
                    <a:pt x="1967" y="1975"/>
                  </a:lnTo>
                  <a:lnTo>
                    <a:pt x="1966" y="1978"/>
                  </a:lnTo>
                  <a:lnTo>
                    <a:pt x="1965" y="1979"/>
                  </a:lnTo>
                  <a:lnTo>
                    <a:pt x="1962" y="1981"/>
                  </a:lnTo>
                  <a:lnTo>
                    <a:pt x="1959" y="1983"/>
                  </a:lnTo>
                  <a:lnTo>
                    <a:pt x="1956" y="1983"/>
                  </a:lnTo>
                  <a:lnTo>
                    <a:pt x="1952" y="1985"/>
                  </a:lnTo>
                  <a:lnTo>
                    <a:pt x="1951" y="1986"/>
                  </a:lnTo>
                  <a:lnTo>
                    <a:pt x="1950" y="1989"/>
                  </a:lnTo>
                  <a:lnTo>
                    <a:pt x="1947" y="1990"/>
                  </a:lnTo>
                  <a:lnTo>
                    <a:pt x="1930" y="1996"/>
                  </a:lnTo>
                  <a:lnTo>
                    <a:pt x="1911" y="1999"/>
                  </a:lnTo>
                  <a:lnTo>
                    <a:pt x="1909" y="1997"/>
                  </a:lnTo>
                  <a:lnTo>
                    <a:pt x="1906" y="1997"/>
                  </a:lnTo>
                  <a:lnTo>
                    <a:pt x="1905" y="1996"/>
                  </a:lnTo>
                  <a:lnTo>
                    <a:pt x="1904" y="1996"/>
                  </a:lnTo>
                  <a:lnTo>
                    <a:pt x="1900" y="1996"/>
                  </a:lnTo>
                  <a:lnTo>
                    <a:pt x="1888" y="1996"/>
                  </a:lnTo>
                  <a:lnTo>
                    <a:pt x="1885" y="1995"/>
                  </a:lnTo>
                  <a:lnTo>
                    <a:pt x="1884" y="1995"/>
                  </a:lnTo>
                  <a:lnTo>
                    <a:pt x="1884" y="1996"/>
                  </a:lnTo>
                  <a:lnTo>
                    <a:pt x="1884" y="1997"/>
                  </a:lnTo>
                  <a:lnTo>
                    <a:pt x="1884" y="2000"/>
                  </a:lnTo>
                  <a:lnTo>
                    <a:pt x="1885" y="2000"/>
                  </a:lnTo>
                  <a:lnTo>
                    <a:pt x="1888" y="2001"/>
                  </a:lnTo>
                  <a:lnTo>
                    <a:pt x="1890" y="2001"/>
                  </a:lnTo>
                  <a:lnTo>
                    <a:pt x="1894" y="2002"/>
                  </a:lnTo>
                  <a:lnTo>
                    <a:pt x="1896" y="2002"/>
                  </a:lnTo>
                  <a:lnTo>
                    <a:pt x="1899" y="2002"/>
                  </a:lnTo>
                  <a:lnTo>
                    <a:pt x="1901" y="2004"/>
                  </a:lnTo>
                  <a:lnTo>
                    <a:pt x="1904" y="2006"/>
                  </a:lnTo>
                  <a:lnTo>
                    <a:pt x="1903" y="2006"/>
                  </a:lnTo>
                  <a:lnTo>
                    <a:pt x="1903" y="2007"/>
                  </a:lnTo>
                  <a:lnTo>
                    <a:pt x="1903" y="2010"/>
                  </a:lnTo>
                  <a:lnTo>
                    <a:pt x="1904" y="2011"/>
                  </a:lnTo>
                  <a:lnTo>
                    <a:pt x="1905" y="2011"/>
                  </a:lnTo>
                  <a:lnTo>
                    <a:pt x="1908" y="2011"/>
                  </a:lnTo>
                  <a:lnTo>
                    <a:pt x="1909" y="2012"/>
                  </a:lnTo>
                  <a:lnTo>
                    <a:pt x="1910" y="2012"/>
                  </a:lnTo>
                  <a:lnTo>
                    <a:pt x="1911" y="2014"/>
                  </a:lnTo>
                  <a:lnTo>
                    <a:pt x="1910" y="2017"/>
                  </a:lnTo>
                  <a:lnTo>
                    <a:pt x="1908" y="2020"/>
                  </a:lnTo>
                  <a:lnTo>
                    <a:pt x="1905" y="2022"/>
                  </a:lnTo>
                  <a:lnTo>
                    <a:pt x="1901" y="2025"/>
                  </a:lnTo>
                  <a:lnTo>
                    <a:pt x="1898" y="2027"/>
                  </a:lnTo>
                  <a:lnTo>
                    <a:pt x="1891" y="2031"/>
                  </a:lnTo>
                  <a:lnTo>
                    <a:pt x="1883" y="2035"/>
                  </a:lnTo>
                  <a:lnTo>
                    <a:pt x="1871" y="2037"/>
                  </a:lnTo>
                  <a:lnTo>
                    <a:pt x="1866" y="2039"/>
                  </a:lnTo>
                  <a:lnTo>
                    <a:pt x="1861" y="2040"/>
                  </a:lnTo>
                  <a:lnTo>
                    <a:pt x="1856" y="2040"/>
                  </a:lnTo>
                  <a:lnTo>
                    <a:pt x="1843" y="2040"/>
                  </a:lnTo>
                  <a:lnTo>
                    <a:pt x="1840" y="2042"/>
                  </a:lnTo>
                  <a:lnTo>
                    <a:pt x="1840" y="2044"/>
                  </a:lnTo>
                  <a:lnTo>
                    <a:pt x="1840" y="2045"/>
                  </a:lnTo>
                  <a:lnTo>
                    <a:pt x="1840" y="2046"/>
                  </a:lnTo>
                  <a:lnTo>
                    <a:pt x="1840" y="2048"/>
                  </a:lnTo>
                  <a:lnTo>
                    <a:pt x="1840" y="2048"/>
                  </a:lnTo>
                  <a:lnTo>
                    <a:pt x="1840" y="2050"/>
                  </a:lnTo>
                  <a:lnTo>
                    <a:pt x="1839" y="2050"/>
                  </a:lnTo>
                  <a:lnTo>
                    <a:pt x="1838" y="2051"/>
                  </a:lnTo>
                  <a:lnTo>
                    <a:pt x="1837" y="2052"/>
                  </a:lnTo>
                  <a:lnTo>
                    <a:pt x="1835" y="2053"/>
                  </a:lnTo>
                  <a:lnTo>
                    <a:pt x="1835" y="2053"/>
                  </a:lnTo>
                  <a:lnTo>
                    <a:pt x="1835" y="2053"/>
                  </a:lnTo>
                  <a:lnTo>
                    <a:pt x="1837" y="2055"/>
                  </a:lnTo>
                  <a:lnTo>
                    <a:pt x="1837" y="2057"/>
                  </a:lnTo>
                  <a:lnTo>
                    <a:pt x="1835" y="2058"/>
                  </a:lnTo>
                  <a:lnTo>
                    <a:pt x="1833" y="2060"/>
                  </a:lnTo>
                  <a:lnTo>
                    <a:pt x="1830" y="2060"/>
                  </a:lnTo>
                  <a:lnTo>
                    <a:pt x="1827" y="2061"/>
                  </a:lnTo>
                  <a:lnTo>
                    <a:pt x="1823" y="2061"/>
                  </a:lnTo>
                  <a:lnTo>
                    <a:pt x="1819" y="2061"/>
                  </a:lnTo>
                  <a:lnTo>
                    <a:pt x="1817" y="2061"/>
                  </a:lnTo>
                  <a:lnTo>
                    <a:pt x="1814" y="2061"/>
                  </a:lnTo>
                  <a:lnTo>
                    <a:pt x="1812" y="2060"/>
                  </a:lnTo>
                  <a:lnTo>
                    <a:pt x="1809" y="2058"/>
                  </a:lnTo>
                  <a:lnTo>
                    <a:pt x="1805" y="2058"/>
                  </a:lnTo>
                  <a:lnTo>
                    <a:pt x="1804" y="2060"/>
                  </a:lnTo>
                  <a:lnTo>
                    <a:pt x="1803" y="2061"/>
                  </a:lnTo>
                  <a:lnTo>
                    <a:pt x="1803" y="2062"/>
                  </a:lnTo>
                  <a:lnTo>
                    <a:pt x="1803" y="2062"/>
                  </a:lnTo>
                  <a:lnTo>
                    <a:pt x="1803" y="2063"/>
                  </a:lnTo>
                  <a:lnTo>
                    <a:pt x="1804" y="2063"/>
                  </a:lnTo>
                  <a:lnTo>
                    <a:pt x="1805" y="2066"/>
                  </a:lnTo>
                  <a:lnTo>
                    <a:pt x="1807" y="2067"/>
                  </a:lnTo>
                  <a:lnTo>
                    <a:pt x="1807" y="2068"/>
                  </a:lnTo>
                  <a:lnTo>
                    <a:pt x="1809" y="2068"/>
                  </a:lnTo>
                  <a:lnTo>
                    <a:pt x="1810" y="2070"/>
                  </a:lnTo>
                  <a:lnTo>
                    <a:pt x="1812" y="2071"/>
                  </a:lnTo>
                  <a:lnTo>
                    <a:pt x="1812" y="2071"/>
                  </a:lnTo>
                  <a:lnTo>
                    <a:pt x="1812" y="2072"/>
                  </a:lnTo>
                  <a:lnTo>
                    <a:pt x="1812" y="2073"/>
                  </a:lnTo>
                  <a:lnTo>
                    <a:pt x="1812" y="2075"/>
                  </a:lnTo>
                  <a:lnTo>
                    <a:pt x="1810" y="2075"/>
                  </a:lnTo>
                  <a:lnTo>
                    <a:pt x="1812" y="2076"/>
                  </a:lnTo>
                  <a:lnTo>
                    <a:pt x="1812" y="2076"/>
                  </a:lnTo>
                  <a:lnTo>
                    <a:pt x="1813" y="2076"/>
                  </a:lnTo>
                  <a:lnTo>
                    <a:pt x="1814" y="2076"/>
                  </a:lnTo>
                  <a:lnTo>
                    <a:pt x="1814" y="2076"/>
                  </a:lnTo>
                  <a:lnTo>
                    <a:pt x="1814" y="2077"/>
                  </a:lnTo>
                  <a:lnTo>
                    <a:pt x="1813" y="2078"/>
                  </a:lnTo>
                  <a:lnTo>
                    <a:pt x="1812" y="2080"/>
                  </a:lnTo>
                  <a:lnTo>
                    <a:pt x="1810" y="2080"/>
                  </a:lnTo>
                  <a:lnTo>
                    <a:pt x="1809" y="2081"/>
                  </a:lnTo>
                  <a:lnTo>
                    <a:pt x="1809" y="2082"/>
                  </a:lnTo>
                  <a:lnTo>
                    <a:pt x="1809" y="2083"/>
                  </a:lnTo>
                  <a:lnTo>
                    <a:pt x="1809" y="2086"/>
                  </a:lnTo>
                  <a:lnTo>
                    <a:pt x="1809" y="2087"/>
                  </a:lnTo>
                  <a:lnTo>
                    <a:pt x="1809" y="2090"/>
                  </a:lnTo>
                  <a:lnTo>
                    <a:pt x="1808" y="2091"/>
                  </a:lnTo>
                  <a:lnTo>
                    <a:pt x="1807" y="2092"/>
                  </a:lnTo>
                  <a:lnTo>
                    <a:pt x="1803" y="2092"/>
                  </a:lnTo>
                  <a:lnTo>
                    <a:pt x="1799" y="2092"/>
                  </a:lnTo>
                  <a:lnTo>
                    <a:pt x="1797" y="2093"/>
                  </a:lnTo>
                  <a:lnTo>
                    <a:pt x="1793" y="2095"/>
                  </a:lnTo>
                  <a:lnTo>
                    <a:pt x="1792" y="2096"/>
                  </a:lnTo>
                  <a:lnTo>
                    <a:pt x="1790" y="2096"/>
                  </a:lnTo>
                  <a:lnTo>
                    <a:pt x="1789" y="2097"/>
                  </a:lnTo>
                  <a:lnTo>
                    <a:pt x="1788" y="2097"/>
                  </a:lnTo>
                  <a:lnTo>
                    <a:pt x="1787" y="2099"/>
                  </a:lnTo>
                  <a:lnTo>
                    <a:pt x="1787" y="2102"/>
                  </a:lnTo>
                  <a:lnTo>
                    <a:pt x="1788" y="2103"/>
                  </a:lnTo>
                  <a:lnTo>
                    <a:pt x="1789" y="2104"/>
                  </a:lnTo>
                  <a:lnTo>
                    <a:pt x="1790" y="2106"/>
                  </a:lnTo>
                  <a:lnTo>
                    <a:pt x="1793" y="2107"/>
                  </a:lnTo>
                  <a:lnTo>
                    <a:pt x="1795" y="2107"/>
                  </a:lnTo>
                  <a:lnTo>
                    <a:pt x="1799" y="2108"/>
                  </a:lnTo>
                  <a:lnTo>
                    <a:pt x="1802" y="2108"/>
                  </a:lnTo>
                  <a:lnTo>
                    <a:pt x="1804" y="2108"/>
                  </a:lnTo>
                  <a:lnTo>
                    <a:pt x="1814" y="2108"/>
                  </a:lnTo>
                  <a:lnTo>
                    <a:pt x="1815" y="2109"/>
                  </a:lnTo>
                  <a:lnTo>
                    <a:pt x="1817" y="2112"/>
                  </a:lnTo>
                  <a:lnTo>
                    <a:pt x="1815" y="2113"/>
                  </a:lnTo>
                  <a:lnTo>
                    <a:pt x="1814" y="2113"/>
                  </a:lnTo>
                  <a:lnTo>
                    <a:pt x="1812" y="2116"/>
                  </a:lnTo>
                  <a:lnTo>
                    <a:pt x="1809" y="2117"/>
                  </a:lnTo>
                  <a:lnTo>
                    <a:pt x="1807" y="2118"/>
                  </a:lnTo>
                  <a:lnTo>
                    <a:pt x="1804" y="2118"/>
                  </a:lnTo>
                  <a:lnTo>
                    <a:pt x="1804" y="2119"/>
                  </a:lnTo>
                  <a:lnTo>
                    <a:pt x="1803" y="2119"/>
                  </a:lnTo>
                  <a:lnTo>
                    <a:pt x="1800" y="2121"/>
                  </a:lnTo>
                  <a:lnTo>
                    <a:pt x="1798" y="2121"/>
                  </a:lnTo>
                  <a:lnTo>
                    <a:pt x="1798" y="2129"/>
                  </a:lnTo>
                  <a:lnTo>
                    <a:pt x="1795" y="2131"/>
                  </a:lnTo>
                  <a:lnTo>
                    <a:pt x="1793" y="2132"/>
                  </a:lnTo>
                  <a:lnTo>
                    <a:pt x="1790" y="2132"/>
                  </a:lnTo>
                  <a:lnTo>
                    <a:pt x="1788" y="2133"/>
                  </a:lnTo>
                  <a:lnTo>
                    <a:pt x="1787" y="2134"/>
                  </a:lnTo>
                  <a:lnTo>
                    <a:pt x="1787" y="2136"/>
                  </a:lnTo>
                  <a:lnTo>
                    <a:pt x="1788" y="2137"/>
                  </a:lnTo>
                  <a:lnTo>
                    <a:pt x="1789" y="2138"/>
                  </a:lnTo>
                  <a:lnTo>
                    <a:pt x="1790" y="2139"/>
                  </a:lnTo>
                  <a:lnTo>
                    <a:pt x="1793" y="2142"/>
                  </a:lnTo>
                  <a:lnTo>
                    <a:pt x="1795" y="2142"/>
                  </a:lnTo>
                  <a:lnTo>
                    <a:pt x="1797" y="2143"/>
                  </a:lnTo>
                  <a:lnTo>
                    <a:pt x="1799" y="2144"/>
                  </a:lnTo>
                  <a:lnTo>
                    <a:pt x="1800" y="2144"/>
                  </a:lnTo>
                  <a:lnTo>
                    <a:pt x="1800" y="2144"/>
                  </a:lnTo>
                  <a:lnTo>
                    <a:pt x="1800" y="2144"/>
                  </a:lnTo>
                  <a:lnTo>
                    <a:pt x="1798" y="2144"/>
                  </a:lnTo>
                  <a:lnTo>
                    <a:pt x="1795" y="2145"/>
                  </a:lnTo>
                  <a:lnTo>
                    <a:pt x="1794" y="2145"/>
                  </a:lnTo>
                  <a:lnTo>
                    <a:pt x="1793" y="2147"/>
                  </a:lnTo>
                  <a:lnTo>
                    <a:pt x="1804" y="2147"/>
                  </a:lnTo>
                  <a:lnTo>
                    <a:pt x="1783" y="2148"/>
                  </a:lnTo>
                  <a:lnTo>
                    <a:pt x="1762" y="2149"/>
                  </a:lnTo>
                  <a:lnTo>
                    <a:pt x="1752" y="2148"/>
                  </a:lnTo>
                  <a:lnTo>
                    <a:pt x="1741" y="2147"/>
                  </a:lnTo>
                  <a:lnTo>
                    <a:pt x="1742" y="2147"/>
                  </a:lnTo>
                  <a:lnTo>
                    <a:pt x="1744" y="2147"/>
                  </a:lnTo>
                  <a:lnTo>
                    <a:pt x="1746" y="2147"/>
                  </a:lnTo>
                  <a:lnTo>
                    <a:pt x="1747" y="2145"/>
                  </a:lnTo>
                  <a:lnTo>
                    <a:pt x="1746" y="2144"/>
                  </a:lnTo>
                  <a:lnTo>
                    <a:pt x="1727" y="2144"/>
                  </a:lnTo>
                  <a:lnTo>
                    <a:pt x="1727" y="2143"/>
                  </a:lnTo>
                  <a:lnTo>
                    <a:pt x="1726" y="2142"/>
                  </a:lnTo>
                  <a:lnTo>
                    <a:pt x="1724" y="2141"/>
                  </a:lnTo>
                  <a:lnTo>
                    <a:pt x="1722" y="2139"/>
                  </a:lnTo>
                  <a:lnTo>
                    <a:pt x="1722" y="2137"/>
                  </a:lnTo>
                  <a:lnTo>
                    <a:pt x="1721" y="2136"/>
                  </a:lnTo>
                  <a:lnTo>
                    <a:pt x="1719" y="2136"/>
                  </a:lnTo>
                  <a:lnTo>
                    <a:pt x="1718" y="2136"/>
                  </a:lnTo>
                  <a:lnTo>
                    <a:pt x="1717" y="2136"/>
                  </a:lnTo>
                  <a:lnTo>
                    <a:pt x="1717" y="2134"/>
                  </a:lnTo>
                  <a:lnTo>
                    <a:pt x="1717" y="2132"/>
                  </a:lnTo>
                  <a:lnTo>
                    <a:pt x="1714" y="2132"/>
                  </a:lnTo>
                  <a:lnTo>
                    <a:pt x="1713" y="2134"/>
                  </a:lnTo>
                  <a:lnTo>
                    <a:pt x="1711" y="2136"/>
                  </a:lnTo>
                  <a:lnTo>
                    <a:pt x="1709" y="2137"/>
                  </a:lnTo>
                  <a:lnTo>
                    <a:pt x="1707" y="2137"/>
                  </a:lnTo>
                  <a:lnTo>
                    <a:pt x="1704" y="2136"/>
                  </a:lnTo>
                  <a:lnTo>
                    <a:pt x="1704" y="2134"/>
                  </a:lnTo>
                  <a:lnTo>
                    <a:pt x="1703" y="2133"/>
                  </a:lnTo>
                  <a:lnTo>
                    <a:pt x="1703" y="2132"/>
                  </a:lnTo>
                  <a:lnTo>
                    <a:pt x="1702" y="2133"/>
                  </a:lnTo>
                  <a:lnTo>
                    <a:pt x="1701" y="2132"/>
                  </a:lnTo>
                  <a:lnTo>
                    <a:pt x="1699" y="2131"/>
                  </a:lnTo>
                  <a:lnTo>
                    <a:pt x="1698" y="2129"/>
                  </a:lnTo>
                  <a:lnTo>
                    <a:pt x="1707" y="2129"/>
                  </a:lnTo>
                  <a:lnTo>
                    <a:pt x="1709" y="2127"/>
                  </a:lnTo>
                  <a:lnTo>
                    <a:pt x="1711" y="2126"/>
                  </a:lnTo>
                  <a:lnTo>
                    <a:pt x="1711" y="2123"/>
                  </a:lnTo>
                  <a:lnTo>
                    <a:pt x="1709" y="2121"/>
                  </a:lnTo>
                  <a:lnTo>
                    <a:pt x="1703" y="2121"/>
                  </a:lnTo>
                  <a:lnTo>
                    <a:pt x="1703" y="2121"/>
                  </a:lnTo>
                  <a:lnTo>
                    <a:pt x="1703" y="2121"/>
                  </a:lnTo>
                  <a:lnTo>
                    <a:pt x="1703" y="2121"/>
                  </a:lnTo>
                  <a:lnTo>
                    <a:pt x="1703" y="2118"/>
                  </a:lnTo>
                  <a:lnTo>
                    <a:pt x="1698" y="2116"/>
                  </a:lnTo>
                  <a:lnTo>
                    <a:pt x="1691" y="2116"/>
                  </a:lnTo>
                  <a:lnTo>
                    <a:pt x="1688" y="2114"/>
                  </a:lnTo>
                  <a:lnTo>
                    <a:pt x="1687" y="2113"/>
                  </a:lnTo>
                  <a:lnTo>
                    <a:pt x="1686" y="2113"/>
                  </a:lnTo>
                  <a:lnTo>
                    <a:pt x="1687" y="2112"/>
                  </a:lnTo>
                  <a:lnTo>
                    <a:pt x="1688" y="2111"/>
                  </a:lnTo>
                  <a:lnTo>
                    <a:pt x="1688" y="2111"/>
                  </a:lnTo>
                  <a:lnTo>
                    <a:pt x="1688" y="2109"/>
                  </a:lnTo>
                  <a:lnTo>
                    <a:pt x="1690" y="2109"/>
                  </a:lnTo>
                  <a:lnTo>
                    <a:pt x="1691" y="2108"/>
                  </a:lnTo>
                  <a:lnTo>
                    <a:pt x="1692" y="2108"/>
                  </a:lnTo>
                  <a:lnTo>
                    <a:pt x="1692" y="2108"/>
                  </a:lnTo>
                  <a:lnTo>
                    <a:pt x="1693" y="2108"/>
                  </a:lnTo>
                  <a:lnTo>
                    <a:pt x="1696" y="2108"/>
                  </a:lnTo>
                  <a:lnTo>
                    <a:pt x="1697" y="2109"/>
                  </a:lnTo>
                  <a:lnTo>
                    <a:pt x="1697" y="2109"/>
                  </a:lnTo>
                  <a:lnTo>
                    <a:pt x="1697" y="2109"/>
                  </a:lnTo>
                  <a:lnTo>
                    <a:pt x="1699" y="2111"/>
                  </a:lnTo>
                  <a:lnTo>
                    <a:pt x="1701" y="2111"/>
                  </a:lnTo>
                  <a:lnTo>
                    <a:pt x="1703" y="2111"/>
                  </a:lnTo>
                  <a:lnTo>
                    <a:pt x="1701" y="2108"/>
                  </a:lnTo>
                  <a:lnTo>
                    <a:pt x="1707" y="2108"/>
                  </a:lnTo>
                  <a:lnTo>
                    <a:pt x="1707" y="2103"/>
                  </a:lnTo>
                  <a:lnTo>
                    <a:pt x="1707" y="2102"/>
                  </a:lnTo>
                  <a:lnTo>
                    <a:pt x="1707" y="2101"/>
                  </a:lnTo>
                  <a:lnTo>
                    <a:pt x="1706" y="2101"/>
                  </a:lnTo>
                  <a:lnTo>
                    <a:pt x="1704" y="2099"/>
                  </a:lnTo>
                  <a:lnTo>
                    <a:pt x="1704" y="2098"/>
                  </a:lnTo>
                  <a:lnTo>
                    <a:pt x="1703" y="2097"/>
                  </a:lnTo>
                  <a:lnTo>
                    <a:pt x="1703" y="2095"/>
                  </a:lnTo>
                  <a:lnTo>
                    <a:pt x="1703" y="2092"/>
                  </a:lnTo>
                  <a:lnTo>
                    <a:pt x="1703" y="2090"/>
                  </a:lnTo>
                  <a:lnTo>
                    <a:pt x="1703" y="2087"/>
                  </a:lnTo>
                  <a:lnTo>
                    <a:pt x="1703" y="2085"/>
                  </a:lnTo>
                  <a:lnTo>
                    <a:pt x="1704" y="2083"/>
                  </a:lnTo>
                  <a:lnTo>
                    <a:pt x="1704" y="2081"/>
                  </a:lnTo>
                  <a:lnTo>
                    <a:pt x="1704" y="2080"/>
                  </a:lnTo>
                  <a:lnTo>
                    <a:pt x="1704" y="2077"/>
                  </a:lnTo>
                  <a:lnTo>
                    <a:pt x="1703" y="2076"/>
                  </a:lnTo>
                  <a:lnTo>
                    <a:pt x="1701" y="2075"/>
                  </a:lnTo>
                  <a:lnTo>
                    <a:pt x="1698" y="2075"/>
                  </a:lnTo>
                  <a:lnTo>
                    <a:pt x="1696" y="2075"/>
                  </a:lnTo>
                  <a:lnTo>
                    <a:pt x="1695" y="2076"/>
                  </a:lnTo>
                  <a:lnTo>
                    <a:pt x="1692" y="2076"/>
                  </a:lnTo>
                  <a:lnTo>
                    <a:pt x="1690" y="2077"/>
                  </a:lnTo>
                  <a:lnTo>
                    <a:pt x="1688" y="2077"/>
                  </a:lnTo>
                  <a:lnTo>
                    <a:pt x="1686" y="2077"/>
                  </a:lnTo>
                  <a:lnTo>
                    <a:pt x="1683" y="2075"/>
                  </a:lnTo>
                  <a:lnTo>
                    <a:pt x="1681" y="2073"/>
                  </a:lnTo>
                  <a:lnTo>
                    <a:pt x="1678" y="2071"/>
                  </a:lnTo>
                  <a:lnTo>
                    <a:pt x="1677" y="2070"/>
                  </a:lnTo>
                  <a:lnTo>
                    <a:pt x="1677" y="2067"/>
                  </a:lnTo>
                  <a:lnTo>
                    <a:pt x="1677" y="2066"/>
                  </a:lnTo>
                  <a:lnTo>
                    <a:pt x="1678" y="2065"/>
                  </a:lnTo>
                  <a:lnTo>
                    <a:pt x="1680" y="2063"/>
                  </a:lnTo>
                  <a:lnTo>
                    <a:pt x="1681" y="2063"/>
                  </a:lnTo>
                  <a:lnTo>
                    <a:pt x="1683" y="2063"/>
                  </a:lnTo>
                  <a:lnTo>
                    <a:pt x="1683" y="2058"/>
                  </a:lnTo>
                  <a:lnTo>
                    <a:pt x="1681" y="2057"/>
                  </a:lnTo>
                  <a:lnTo>
                    <a:pt x="1678" y="2056"/>
                  </a:lnTo>
                  <a:lnTo>
                    <a:pt x="1677" y="2056"/>
                  </a:lnTo>
                  <a:lnTo>
                    <a:pt x="1676" y="2055"/>
                  </a:lnTo>
                  <a:lnTo>
                    <a:pt x="1675" y="2053"/>
                  </a:lnTo>
                  <a:lnTo>
                    <a:pt x="1673" y="2050"/>
                  </a:lnTo>
                  <a:lnTo>
                    <a:pt x="1671" y="2048"/>
                  </a:lnTo>
                  <a:lnTo>
                    <a:pt x="1670" y="2046"/>
                  </a:lnTo>
                  <a:lnTo>
                    <a:pt x="1668" y="2045"/>
                  </a:lnTo>
                  <a:lnTo>
                    <a:pt x="1670" y="2042"/>
                  </a:lnTo>
                  <a:lnTo>
                    <a:pt x="1671" y="2044"/>
                  </a:lnTo>
                  <a:lnTo>
                    <a:pt x="1672" y="2044"/>
                  </a:lnTo>
                  <a:lnTo>
                    <a:pt x="1672" y="2044"/>
                  </a:lnTo>
                  <a:lnTo>
                    <a:pt x="1673" y="2044"/>
                  </a:lnTo>
                  <a:lnTo>
                    <a:pt x="1675" y="2042"/>
                  </a:lnTo>
                  <a:lnTo>
                    <a:pt x="1676" y="2041"/>
                  </a:lnTo>
                  <a:lnTo>
                    <a:pt x="1676" y="2041"/>
                  </a:lnTo>
                  <a:lnTo>
                    <a:pt x="1676" y="2040"/>
                  </a:lnTo>
                  <a:lnTo>
                    <a:pt x="1676" y="2039"/>
                  </a:lnTo>
                  <a:lnTo>
                    <a:pt x="1675" y="2037"/>
                  </a:lnTo>
                  <a:lnTo>
                    <a:pt x="1677" y="2035"/>
                  </a:lnTo>
                  <a:lnTo>
                    <a:pt x="1677" y="2032"/>
                  </a:lnTo>
                  <a:lnTo>
                    <a:pt x="1677" y="2030"/>
                  </a:lnTo>
                  <a:lnTo>
                    <a:pt x="1680" y="2025"/>
                  </a:lnTo>
                  <a:lnTo>
                    <a:pt x="1682" y="2022"/>
                  </a:lnTo>
                  <a:lnTo>
                    <a:pt x="1683" y="2019"/>
                  </a:lnTo>
                  <a:lnTo>
                    <a:pt x="1685" y="2016"/>
                  </a:lnTo>
                  <a:lnTo>
                    <a:pt x="1685" y="2012"/>
                  </a:lnTo>
                  <a:lnTo>
                    <a:pt x="1686" y="2010"/>
                  </a:lnTo>
                  <a:lnTo>
                    <a:pt x="1686" y="2006"/>
                  </a:lnTo>
                  <a:lnTo>
                    <a:pt x="1686" y="2004"/>
                  </a:lnTo>
                  <a:lnTo>
                    <a:pt x="1685" y="2001"/>
                  </a:lnTo>
                  <a:lnTo>
                    <a:pt x="1682" y="1999"/>
                  </a:lnTo>
                  <a:lnTo>
                    <a:pt x="1680" y="1996"/>
                  </a:lnTo>
                  <a:lnTo>
                    <a:pt x="1677" y="1993"/>
                  </a:lnTo>
                  <a:lnTo>
                    <a:pt x="1675" y="1990"/>
                  </a:lnTo>
                  <a:lnTo>
                    <a:pt x="1676" y="1988"/>
                  </a:lnTo>
                  <a:lnTo>
                    <a:pt x="1677" y="1984"/>
                  </a:lnTo>
                  <a:lnTo>
                    <a:pt x="1678" y="1981"/>
                  </a:lnTo>
                  <a:lnTo>
                    <a:pt x="1680" y="1978"/>
                  </a:lnTo>
                  <a:lnTo>
                    <a:pt x="1680" y="1976"/>
                  </a:lnTo>
                  <a:lnTo>
                    <a:pt x="1678" y="1974"/>
                  </a:lnTo>
                  <a:lnTo>
                    <a:pt x="1677" y="1973"/>
                  </a:lnTo>
                  <a:lnTo>
                    <a:pt x="1677" y="1971"/>
                  </a:lnTo>
                  <a:lnTo>
                    <a:pt x="1677" y="1970"/>
                  </a:lnTo>
                  <a:lnTo>
                    <a:pt x="1678" y="1968"/>
                  </a:lnTo>
                  <a:lnTo>
                    <a:pt x="1678" y="1965"/>
                  </a:lnTo>
                  <a:lnTo>
                    <a:pt x="1680" y="1964"/>
                  </a:lnTo>
                  <a:lnTo>
                    <a:pt x="1680" y="1961"/>
                  </a:lnTo>
                  <a:lnTo>
                    <a:pt x="1681" y="1960"/>
                  </a:lnTo>
                  <a:lnTo>
                    <a:pt x="1682" y="1959"/>
                  </a:lnTo>
                  <a:lnTo>
                    <a:pt x="1682" y="1958"/>
                  </a:lnTo>
                  <a:lnTo>
                    <a:pt x="1683" y="1956"/>
                  </a:lnTo>
                  <a:lnTo>
                    <a:pt x="1683" y="1954"/>
                  </a:lnTo>
                  <a:lnTo>
                    <a:pt x="1683" y="1951"/>
                  </a:lnTo>
                  <a:lnTo>
                    <a:pt x="1685" y="1950"/>
                  </a:lnTo>
                  <a:lnTo>
                    <a:pt x="1685" y="1949"/>
                  </a:lnTo>
                  <a:lnTo>
                    <a:pt x="1686" y="1949"/>
                  </a:lnTo>
                  <a:lnTo>
                    <a:pt x="1686" y="1942"/>
                  </a:lnTo>
                  <a:lnTo>
                    <a:pt x="1686" y="1939"/>
                  </a:lnTo>
                  <a:lnTo>
                    <a:pt x="1687" y="1938"/>
                  </a:lnTo>
                  <a:lnTo>
                    <a:pt x="1688" y="1937"/>
                  </a:lnTo>
                  <a:lnTo>
                    <a:pt x="1688" y="1935"/>
                  </a:lnTo>
                  <a:lnTo>
                    <a:pt x="1687" y="1933"/>
                  </a:lnTo>
                  <a:lnTo>
                    <a:pt x="1686" y="1930"/>
                  </a:lnTo>
                  <a:lnTo>
                    <a:pt x="1686" y="1928"/>
                  </a:lnTo>
                  <a:lnTo>
                    <a:pt x="1685" y="1927"/>
                  </a:lnTo>
                  <a:lnTo>
                    <a:pt x="1685" y="1924"/>
                  </a:lnTo>
                  <a:lnTo>
                    <a:pt x="1686" y="1923"/>
                  </a:lnTo>
                  <a:lnTo>
                    <a:pt x="1686" y="1920"/>
                  </a:lnTo>
                  <a:lnTo>
                    <a:pt x="1686" y="1919"/>
                  </a:lnTo>
                  <a:lnTo>
                    <a:pt x="1686" y="1918"/>
                  </a:lnTo>
                  <a:lnTo>
                    <a:pt x="1683" y="1917"/>
                  </a:lnTo>
                  <a:lnTo>
                    <a:pt x="1683" y="1914"/>
                  </a:lnTo>
                  <a:lnTo>
                    <a:pt x="1685" y="1913"/>
                  </a:lnTo>
                  <a:lnTo>
                    <a:pt x="1686" y="1912"/>
                  </a:lnTo>
                  <a:lnTo>
                    <a:pt x="1687" y="1910"/>
                  </a:lnTo>
                  <a:lnTo>
                    <a:pt x="1688" y="1909"/>
                  </a:lnTo>
                  <a:lnTo>
                    <a:pt x="1688" y="1908"/>
                  </a:lnTo>
                  <a:lnTo>
                    <a:pt x="1687" y="1905"/>
                  </a:lnTo>
                  <a:lnTo>
                    <a:pt x="1687" y="1904"/>
                  </a:lnTo>
                  <a:lnTo>
                    <a:pt x="1688" y="1902"/>
                  </a:lnTo>
                  <a:lnTo>
                    <a:pt x="1691" y="1900"/>
                  </a:lnTo>
                  <a:lnTo>
                    <a:pt x="1692" y="1899"/>
                  </a:lnTo>
                  <a:lnTo>
                    <a:pt x="1692" y="1899"/>
                  </a:lnTo>
                  <a:lnTo>
                    <a:pt x="1692" y="1898"/>
                  </a:lnTo>
                  <a:lnTo>
                    <a:pt x="1691" y="1897"/>
                  </a:lnTo>
                  <a:lnTo>
                    <a:pt x="1691" y="1894"/>
                  </a:lnTo>
                  <a:lnTo>
                    <a:pt x="1691" y="1893"/>
                  </a:lnTo>
                  <a:lnTo>
                    <a:pt x="1691" y="1892"/>
                  </a:lnTo>
                  <a:lnTo>
                    <a:pt x="1691" y="1892"/>
                  </a:lnTo>
                  <a:lnTo>
                    <a:pt x="1690" y="1891"/>
                  </a:lnTo>
                  <a:lnTo>
                    <a:pt x="1688" y="1891"/>
                  </a:lnTo>
                  <a:lnTo>
                    <a:pt x="1688" y="1889"/>
                  </a:lnTo>
                  <a:lnTo>
                    <a:pt x="1688" y="1881"/>
                  </a:lnTo>
                  <a:lnTo>
                    <a:pt x="1687" y="1878"/>
                  </a:lnTo>
                  <a:lnTo>
                    <a:pt x="1685" y="1877"/>
                  </a:lnTo>
                  <a:lnTo>
                    <a:pt x="1683" y="1874"/>
                  </a:lnTo>
                  <a:lnTo>
                    <a:pt x="1683" y="1873"/>
                  </a:lnTo>
                  <a:lnTo>
                    <a:pt x="1683" y="1871"/>
                  </a:lnTo>
                  <a:lnTo>
                    <a:pt x="1685" y="1869"/>
                  </a:lnTo>
                  <a:lnTo>
                    <a:pt x="1685" y="1868"/>
                  </a:lnTo>
                  <a:lnTo>
                    <a:pt x="1685" y="1867"/>
                  </a:lnTo>
                  <a:lnTo>
                    <a:pt x="1683" y="1867"/>
                  </a:lnTo>
                  <a:lnTo>
                    <a:pt x="1680" y="1866"/>
                  </a:lnTo>
                  <a:lnTo>
                    <a:pt x="1671" y="1862"/>
                  </a:lnTo>
                  <a:lnTo>
                    <a:pt x="1663" y="1858"/>
                  </a:lnTo>
                  <a:lnTo>
                    <a:pt x="1657" y="1854"/>
                  </a:lnTo>
                  <a:lnTo>
                    <a:pt x="1651" y="1853"/>
                  </a:lnTo>
                  <a:lnTo>
                    <a:pt x="1646" y="1852"/>
                  </a:lnTo>
                  <a:lnTo>
                    <a:pt x="1641" y="1850"/>
                  </a:lnTo>
                  <a:lnTo>
                    <a:pt x="1638" y="1850"/>
                  </a:lnTo>
                  <a:lnTo>
                    <a:pt x="1636" y="1848"/>
                  </a:lnTo>
                  <a:lnTo>
                    <a:pt x="1635" y="1848"/>
                  </a:lnTo>
                  <a:lnTo>
                    <a:pt x="1633" y="1847"/>
                  </a:lnTo>
                  <a:lnTo>
                    <a:pt x="1630" y="1847"/>
                  </a:lnTo>
                  <a:lnTo>
                    <a:pt x="1616" y="1846"/>
                  </a:lnTo>
                  <a:lnTo>
                    <a:pt x="1604" y="1842"/>
                  </a:lnTo>
                  <a:lnTo>
                    <a:pt x="1601" y="1840"/>
                  </a:lnTo>
                  <a:lnTo>
                    <a:pt x="1599" y="1838"/>
                  </a:lnTo>
                  <a:lnTo>
                    <a:pt x="1596" y="1836"/>
                  </a:lnTo>
                  <a:lnTo>
                    <a:pt x="1594" y="1833"/>
                  </a:lnTo>
                  <a:lnTo>
                    <a:pt x="1590" y="1833"/>
                  </a:lnTo>
                  <a:lnTo>
                    <a:pt x="1587" y="1832"/>
                  </a:lnTo>
                  <a:lnTo>
                    <a:pt x="1585" y="1831"/>
                  </a:lnTo>
                  <a:lnTo>
                    <a:pt x="1584" y="1828"/>
                  </a:lnTo>
                  <a:lnTo>
                    <a:pt x="1579" y="1826"/>
                  </a:lnTo>
                  <a:lnTo>
                    <a:pt x="1576" y="1822"/>
                  </a:lnTo>
                  <a:lnTo>
                    <a:pt x="1575" y="1818"/>
                  </a:lnTo>
                  <a:lnTo>
                    <a:pt x="1572" y="1815"/>
                  </a:lnTo>
                  <a:lnTo>
                    <a:pt x="1570" y="1811"/>
                  </a:lnTo>
                  <a:lnTo>
                    <a:pt x="1569" y="1810"/>
                  </a:lnTo>
                  <a:lnTo>
                    <a:pt x="1567" y="1808"/>
                  </a:lnTo>
                  <a:lnTo>
                    <a:pt x="1566" y="1807"/>
                  </a:lnTo>
                  <a:lnTo>
                    <a:pt x="1565" y="1805"/>
                  </a:lnTo>
                  <a:lnTo>
                    <a:pt x="1562" y="1805"/>
                  </a:lnTo>
                  <a:lnTo>
                    <a:pt x="1561" y="1805"/>
                  </a:lnTo>
                  <a:lnTo>
                    <a:pt x="1560" y="1803"/>
                  </a:lnTo>
                  <a:lnTo>
                    <a:pt x="1560" y="1802"/>
                  </a:lnTo>
                  <a:lnTo>
                    <a:pt x="1559" y="1801"/>
                  </a:lnTo>
                  <a:lnTo>
                    <a:pt x="1559" y="1799"/>
                  </a:lnTo>
                  <a:lnTo>
                    <a:pt x="1557" y="1796"/>
                  </a:lnTo>
                  <a:lnTo>
                    <a:pt x="1556" y="1795"/>
                  </a:lnTo>
                  <a:lnTo>
                    <a:pt x="1552" y="1794"/>
                  </a:lnTo>
                  <a:lnTo>
                    <a:pt x="1549" y="1792"/>
                  </a:lnTo>
                  <a:lnTo>
                    <a:pt x="1546" y="1791"/>
                  </a:lnTo>
                  <a:lnTo>
                    <a:pt x="1544" y="1790"/>
                  </a:lnTo>
                  <a:lnTo>
                    <a:pt x="1541" y="1786"/>
                  </a:lnTo>
                  <a:lnTo>
                    <a:pt x="1539" y="1782"/>
                  </a:lnTo>
                  <a:lnTo>
                    <a:pt x="1536" y="1779"/>
                  </a:lnTo>
                  <a:lnTo>
                    <a:pt x="1534" y="1775"/>
                  </a:lnTo>
                  <a:lnTo>
                    <a:pt x="1530" y="1772"/>
                  </a:lnTo>
                  <a:lnTo>
                    <a:pt x="1528" y="1770"/>
                  </a:lnTo>
                  <a:lnTo>
                    <a:pt x="1525" y="1766"/>
                  </a:lnTo>
                  <a:lnTo>
                    <a:pt x="1523" y="1762"/>
                  </a:lnTo>
                  <a:lnTo>
                    <a:pt x="1520" y="1759"/>
                  </a:lnTo>
                  <a:lnTo>
                    <a:pt x="1518" y="1755"/>
                  </a:lnTo>
                  <a:lnTo>
                    <a:pt x="1510" y="1748"/>
                  </a:lnTo>
                  <a:lnTo>
                    <a:pt x="1504" y="1740"/>
                  </a:lnTo>
                  <a:lnTo>
                    <a:pt x="1494" y="1735"/>
                  </a:lnTo>
                  <a:lnTo>
                    <a:pt x="1490" y="1734"/>
                  </a:lnTo>
                  <a:lnTo>
                    <a:pt x="1486" y="1733"/>
                  </a:lnTo>
                  <a:lnTo>
                    <a:pt x="1483" y="1731"/>
                  </a:lnTo>
                  <a:lnTo>
                    <a:pt x="1480" y="1730"/>
                  </a:lnTo>
                  <a:lnTo>
                    <a:pt x="1478" y="1729"/>
                  </a:lnTo>
                  <a:lnTo>
                    <a:pt x="1478" y="1729"/>
                  </a:lnTo>
                  <a:lnTo>
                    <a:pt x="1478" y="1728"/>
                  </a:lnTo>
                  <a:lnTo>
                    <a:pt x="1479" y="1728"/>
                  </a:lnTo>
                  <a:lnTo>
                    <a:pt x="1479" y="1726"/>
                  </a:lnTo>
                  <a:lnTo>
                    <a:pt x="1480" y="1726"/>
                  </a:lnTo>
                  <a:lnTo>
                    <a:pt x="1480" y="1726"/>
                  </a:lnTo>
                  <a:lnTo>
                    <a:pt x="1481" y="1724"/>
                  </a:lnTo>
                  <a:lnTo>
                    <a:pt x="1480" y="1720"/>
                  </a:lnTo>
                  <a:lnTo>
                    <a:pt x="1479" y="1718"/>
                  </a:lnTo>
                  <a:lnTo>
                    <a:pt x="1476" y="1715"/>
                  </a:lnTo>
                  <a:lnTo>
                    <a:pt x="1473" y="1714"/>
                  </a:lnTo>
                  <a:lnTo>
                    <a:pt x="1472" y="1711"/>
                  </a:lnTo>
                  <a:lnTo>
                    <a:pt x="1472" y="1709"/>
                  </a:lnTo>
                  <a:lnTo>
                    <a:pt x="1474" y="1708"/>
                  </a:lnTo>
                  <a:lnTo>
                    <a:pt x="1475" y="1705"/>
                  </a:lnTo>
                  <a:lnTo>
                    <a:pt x="1479" y="1703"/>
                  </a:lnTo>
                  <a:lnTo>
                    <a:pt x="1481" y="1700"/>
                  </a:lnTo>
                  <a:lnTo>
                    <a:pt x="1485" y="1699"/>
                  </a:lnTo>
                  <a:lnTo>
                    <a:pt x="1489" y="1698"/>
                  </a:lnTo>
                  <a:lnTo>
                    <a:pt x="1491" y="1697"/>
                  </a:lnTo>
                  <a:lnTo>
                    <a:pt x="1495" y="1695"/>
                  </a:lnTo>
                  <a:lnTo>
                    <a:pt x="1498" y="1693"/>
                  </a:lnTo>
                  <a:lnTo>
                    <a:pt x="1500" y="1692"/>
                  </a:lnTo>
                  <a:lnTo>
                    <a:pt x="1501" y="1689"/>
                  </a:lnTo>
                  <a:lnTo>
                    <a:pt x="1501" y="1687"/>
                  </a:lnTo>
                  <a:lnTo>
                    <a:pt x="1501" y="1684"/>
                  </a:lnTo>
                  <a:lnTo>
                    <a:pt x="1499" y="1683"/>
                  </a:lnTo>
                  <a:lnTo>
                    <a:pt x="1499" y="1684"/>
                  </a:lnTo>
                  <a:lnTo>
                    <a:pt x="1498" y="1685"/>
                  </a:lnTo>
                  <a:lnTo>
                    <a:pt x="1496" y="1685"/>
                  </a:lnTo>
                  <a:lnTo>
                    <a:pt x="1494" y="1685"/>
                  </a:lnTo>
                  <a:lnTo>
                    <a:pt x="1491" y="1685"/>
                  </a:lnTo>
                  <a:lnTo>
                    <a:pt x="1490" y="1684"/>
                  </a:lnTo>
                  <a:lnTo>
                    <a:pt x="1488" y="1683"/>
                  </a:lnTo>
                  <a:lnTo>
                    <a:pt x="1486" y="1682"/>
                  </a:lnTo>
                  <a:lnTo>
                    <a:pt x="1483" y="1679"/>
                  </a:lnTo>
                  <a:lnTo>
                    <a:pt x="1481" y="1679"/>
                  </a:lnTo>
                  <a:lnTo>
                    <a:pt x="1480" y="1679"/>
                  </a:lnTo>
                  <a:lnTo>
                    <a:pt x="1480" y="1679"/>
                  </a:lnTo>
                  <a:lnTo>
                    <a:pt x="1481" y="1678"/>
                  </a:lnTo>
                  <a:lnTo>
                    <a:pt x="1481" y="1678"/>
                  </a:lnTo>
                  <a:lnTo>
                    <a:pt x="1483" y="1678"/>
                  </a:lnTo>
                  <a:lnTo>
                    <a:pt x="1483" y="1677"/>
                  </a:lnTo>
                  <a:lnTo>
                    <a:pt x="1484" y="1675"/>
                  </a:lnTo>
                  <a:lnTo>
                    <a:pt x="1484" y="1674"/>
                  </a:lnTo>
                  <a:lnTo>
                    <a:pt x="1483" y="1673"/>
                  </a:lnTo>
                  <a:lnTo>
                    <a:pt x="1480" y="1672"/>
                  </a:lnTo>
                  <a:lnTo>
                    <a:pt x="1480" y="1664"/>
                  </a:lnTo>
                  <a:lnTo>
                    <a:pt x="1480" y="1663"/>
                  </a:lnTo>
                  <a:lnTo>
                    <a:pt x="1480" y="1663"/>
                  </a:lnTo>
                  <a:lnTo>
                    <a:pt x="1481" y="1663"/>
                  </a:lnTo>
                  <a:lnTo>
                    <a:pt x="1483" y="1663"/>
                  </a:lnTo>
                  <a:lnTo>
                    <a:pt x="1484" y="1663"/>
                  </a:lnTo>
                  <a:lnTo>
                    <a:pt x="1486" y="1662"/>
                  </a:lnTo>
                  <a:lnTo>
                    <a:pt x="1486" y="1660"/>
                  </a:lnTo>
                  <a:lnTo>
                    <a:pt x="1488" y="1659"/>
                  </a:lnTo>
                  <a:lnTo>
                    <a:pt x="1488" y="1658"/>
                  </a:lnTo>
                  <a:lnTo>
                    <a:pt x="1489" y="1657"/>
                  </a:lnTo>
                  <a:lnTo>
                    <a:pt x="1489" y="1655"/>
                  </a:lnTo>
                  <a:lnTo>
                    <a:pt x="1490" y="1654"/>
                  </a:lnTo>
                  <a:lnTo>
                    <a:pt x="1493" y="1653"/>
                  </a:lnTo>
                  <a:lnTo>
                    <a:pt x="1495" y="1652"/>
                  </a:lnTo>
                  <a:lnTo>
                    <a:pt x="1496" y="1651"/>
                  </a:lnTo>
                  <a:lnTo>
                    <a:pt x="1498" y="1649"/>
                  </a:lnTo>
                  <a:lnTo>
                    <a:pt x="1498" y="1647"/>
                  </a:lnTo>
                  <a:lnTo>
                    <a:pt x="1496" y="1644"/>
                  </a:lnTo>
                  <a:lnTo>
                    <a:pt x="1496" y="1642"/>
                  </a:lnTo>
                  <a:lnTo>
                    <a:pt x="1495" y="1639"/>
                  </a:lnTo>
                  <a:lnTo>
                    <a:pt x="1495" y="1638"/>
                  </a:lnTo>
                  <a:lnTo>
                    <a:pt x="1496" y="1636"/>
                  </a:lnTo>
                  <a:lnTo>
                    <a:pt x="1504" y="1634"/>
                  </a:lnTo>
                  <a:lnTo>
                    <a:pt x="1511" y="1633"/>
                  </a:lnTo>
                  <a:lnTo>
                    <a:pt x="1518" y="1631"/>
                  </a:lnTo>
                  <a:lnTo>
                    <a:pt x="1519" y="1629"/>
                  </a:lnTo>
                  <a:lnTo>
                    <a:pt x="1519" y="1628"/>
                  </a:lnTo>
                  <a:lnTo>
                    <a:pt x="1519" y="1626"/>
                  </a:lnTo>
                  <a:lnTo>
                    <a:pt x="1519" y="1624"/>
                  </a:lnTo>
                  <a:lnTo>
                    <a:pt x="1519" y="1623"/>
                  </a:lnTo>
                  <a:lnTo>
                    <a:pt x="1520" y="1622"/>
                  </a:lnTo>
                  <a:lnTo>
                    <a:pt x="1523" y="1619"/>
                  </a:lnTo>
                  <a:lnTo>
                    <a:pt x="1525" y="1617"/>
                  </a:lnTo>
                  <a:lnTo>
                    <a:pt x="1525" y="1614"/>
                  </a:lnTo>
                  <a:lnTo>
                    <a:pt x="1528" y="1613"/>
                  </a:lnTo>
                  <a:lnTo>
                    <a:pt x="1530" y="1612"/>
                  </a:lnTo>
                  <a:lnTo>
                    <a:pt x="1533" y="1611"/>
                  </a:lnTo>
                  <a:lnTo>
                    <a:pt x="1536" y="1611"/>
                  </a:lnTo>
                  <a:lnTo>
                    <a:pt x="1539" y="1611"/>
                  </a:lnTo>
                  <a:lnTo>
                    <a:pt x="1543" y="1609"/>
                  </a:lnTo>
                  <a:lnTo>
                    <a:pt x="1544" y="1609"/>
                  </a:lnTo>
                  <a:lnTo>
                    <a:pt x="1546" y="1607"/>
                  </a:lnTo>
                  <a:lnTo>
                    <a:pt x="1548" y="1605"/>
                  </a:lnTo>
                  <a:lnTo>
                    <a:pt x="1548" y="1603"/>
                  </a:lnTo>
                  <a:lnTo>
                    <a:pt x="1549" y="1602"/>
                  </a:lnTo>
                  <a:lnTo>
                    <a:pt x="1551" y="1601"/>
                  </a:lnTo>
                  <a:lnTo>
                    <a:pt x="1554" y="1598"/>
                  </a:lnTo>
                  <a:lnTo>
                    <a:pt x="1556" y="1596"/>
                  </a:lnTo>
                  <a:lnTo>
                    <a:pt x="1557" y="1593"/>
                  </a:lnTo>
                  <a:lnTo>
                    <a:pt x="1557" y="1590"/>
                  </a:lnTo>
                  <a:lnTo>
                    <a:pt x="1556" y="1586"/>
                  </a:lnTo>
                  <a:lnTo>
                    <a:pt x="1555" y="1583"/>
                  </a:lnTo>
                  <a:lnTo>
                    <a:pt x="1554" y="1582"/>
                  </a:lnTo>
                  <a:lnTo>
                    <a:pt x="1554" y="1580"/>
                  </a:lnTo>
                  <a:lnTo>
                    <a:pt x="1554" y="1578"/>
                  </a:lnTo>
                  <a:lnTo>
                    <a:pt x="1555" y="1575"/>
                  </a:lnTo>
                  <a:lnTo>
                    <a:pt x="1556" y="1571"/>
                  </a:lnTo>
                  <a:lnTo>
                    <a:pt x="1557" y="1568"/>
                  </a:lnTo>
                  <a:lnTo>
                    <a:pt x="1560" y="1565"/>
                  </a:lnTo>
                  <a:lnTo>
                    <a:pt x="1559" y="1563"/>
                  </a:lnTo>
                  <a:lnTo>
                    <a:pt x="1559" y="1562"/>
                  </a:lnTo>
                  <a:lnTo>
                    <a:pt x="1557" y="1561"/>
                  </a:lnTo>
                  <a:lnTo>
                    <a:pt x="1556" y="1558"/>
                  </a:lnTo>
                  <a:lnTo>
                    <a:pt x="1556" y="1557"/>
                  </a:lnTo>
                  <a:lnTo>
                    <a:pt x="1556" y="1555"/>
                  </a:lnTo>
                  <a:lnTo>
                    <a:pt x="1557" y="1554"/>
                  </a:lnTo>
                  <a:lnTo>
                    <a:pt x="1559" y="1552"/>
                  </a:lnTo>
                  <a:lnTo>
                    <a:pt x="1559" y="1551"/>
                  </a:lnTo>
                  <a:lnTo>
                    <a:pt x="1557" y="1550"/>
                  </a:lnTo>
                  <a:lnTo>
                    <a:pt x="1556" y="1549"/>
                  </a:lnTo>
                  <a:lnTo>
                    <a:pt x="1554" y="1546"/>
                  </a:lnTo>
                  <a:lnTo>
                    <a:pt x="1552" y="1545"/>
                  </a:lnTo>
                  <a:lnTo>
                    <a:pt x="1550" y="1544"/>
                  </a:lnTo>
                  <a:lnTo>
                    <a:pt x="1549" y="1540"/>
                  </a:lnTo>
                  <a:lnTo>
                    <a:pt x="1548" y="1537"/>
                  </a:lnTo>
                  <a:lnTo>
                    <a:pt x="1545" y="1535"/>
                  </a:lnTo>
                  <a:lnTo>
                    <a:pt x="1543" y="1532"/>
                  </a:lnTo>
                  <a:lnTo>
                    <a:pt x="1540" y="1531"/>
                  </a:lnTo>
                  <a:lnTo>
                    <a:pt x="1536" y="1531"/>
                  </a:lnTo>
                  <a:lnTo>
                    <a:pt x="1530" y="1531"/>
                  </a:lnTo>
                  <a:lnTo>
                    <a:pt x="1525" y="1532"/>
                  </a:lnTo>
                  <a:lnTo>
                    <a:pt x="1521" y="1534"/>
                  </a:lnTo>
                  <a:lnTo>
                    <a:pt x="1518" y="1534"/>
                  </a:lnTo>
                  <a:lnTo>
                    <a:pt x="1516" y="1534"/>
                  </a:lnTo>
                  <a:lnTo>
                    <a:pt x="1515" y="1532"/>
                  </a:lnTo>
                  <a:lnTo>
                    <a:pt x="1513" y="1531"/>
                  </a:lnTo>
                  <a:lnTo>
                    <a:pt x="1511" y="1530"/>
                  </a:lnTo>
                  <a:lnTo>
                    <a:pt x="1509" y="1530"/>
                  </a:lnTo>
                  <a:lnTo>
                    <a:pt x="1506" y="1531"/>
                  </a:lnTo>
                  <a:lnTo>
                    <a:pt x="1494" y="1532"/>
                  </a:lnTo>
                  <a:lnTo>
                    <a:pt x="1480" y="1536"/>
                  </a:lnTo>
                  <a:lnTo>
                    <a:pt x="1468" y="1539"/>
                  </a:lnTo>
                  <a:lnTo>
                    <a:pt x="1459" y="1539"/>
                  </a:lnTo>
                  <a:lnTo>
                    <a:pt x="1452" y="1536"/>
                  </a:lnTo>
                  <a:lnTo>
                    <a:pt x="1444" y="1534"/>
                  </a:lnTo>
                  <a:lnTo>
                    <a:pt x="1430" y="1534"/>
                  </a:lnTo>
                  <a:lnTo>
                    <a:pt x="1418" y="1536"/>
                  </a:lnTo>
                  <a:lnTo>
                    <a:pt x="1409" y="1536"/>
                  </a:lnTo>
                  <a:lnTo>
                    <a:pt x="1399" y="1536"/>
                  </a:lnTo>
                  <a:lnTo>
                    <a:pt x="1388" y="1535"/>
                  </a:lnTo>
                  <a:lnTo>
                    <a:pt x="1381" y="1532"/>
                  </a:lnTo>
                  <a:lnTo>
                    <a:pt x="1376" y="1529"/>
                  </a:lnTo>
                  <a:lnTo>
                    <a:pt x="1376" y="1524"/>
                  </a:lnTo>
                  <a:lnTo>
                    <a:pt x="1377" y="1521"/>
                  </a:lnTo>
                  <a:lnTo>
                    <a:pt x="1378" y="1519"/>
                  </a:lnTo>
                  <a:lnTo>
                    <a:pt x="1381" y="1515"/>
                  </a:lnTo>
                  <a:lnTo>
                    <a:pt x="1383" y="1512"/>
                  </a:lnTo>
                  <a:lnTo>
                    <a:pt x="1384" y="1511"/>
                  </a:lnTo>
                  <a:lnTo>
                    <a:pt x="1384" y="1509"/>
                  </a:lnTo>
                  <a:lnTo>
                    <a:pt x="1384" y="1506"/>
                  </a:lnTo>
                  <a:lnTo>
                    <a:pt x="1384" y="1504"/>
                  </a:lnTo>
                  <a:lnTo>
                    <a:pt x="1384" y="1501"/>
                  </a:lnTo>
                  <a:lnTo>
                    <a:pt x="1383" y="1500"/>
                  </a:lnTo>
                  <a:lnTo>
                    <a:pt x="1383" y="1496"/>
                  </a:lnTo>
                  <a:lnTo>
                    <a:pt x="1383" y="1493"/>
                  </a:lnTo>
                  <a:lnTo>
                    <a:pt x="1383" y="1489"/>
                  </a:lnTo>
                  <a:lnTo>
                    <a:pt x="1383" y="1485"/>
                  </a:lnTo>
                  <a:lnTo>
                    <a:pt x="1383" y="1481"/>
                  </a:lnTo>
                  <a:lnTo>
                    <a:pt x="1383" y="1479"/>
                  </a:lnTo>
                  <a:lnTo>
                    <a:pt x="1381" y="1478"/>
                  </a:lnTo>
                  <a:lnTo>
                    <a:pt x="1377" y="1475"/>
                  </a:lnTo>
                  <a:lnTo>
                    <a:pt x="1373" y="1474"/>
                  </a:lnTo>
                  <a:lnTo>
                    <a:pt x="1359" y="1463"/>
                  </a:lnTo>
                  <a:lnTo>
                    <a:pt x="1347" y="1453"/>
                  </a:lnTo>
                  <a:lnTo>
                    <a:pt x="1341" y="1452"/>
                  </a:lnTo>
                  <a:lnTo>
                    <a:pt x="1332" y="1454"/>
                  </a:lnTo>
                  <a:lnTo>
                    <a:pt x="1323" y="1457"/>
                  </a:lnTo>
                  <a:lnTo>
                    <a:pt x="1316" y="1455"/>
                  </a:lnTo>
                  <a:lnTo>
                    <a:pt x="1305" y="1450"/>
                  </a:lnTo>
                  <a:lnTo>
                    <a:pt x="1293" y="1447"/>
                  </a:lnTo>
                  <a:lnTo>
                    <a:pt x="1281" y="1445"/>
                  </a:lnTo>
                  <a:lnTo>
                    <a:pt x="1275" y="1443"/>
                  </a:lnTo>
                  <a:lnTo>
                    <a:pt x="1266" y="1442"/>
                  </a:lnTo>
                  <a:lnTo>
                    <a:pt x="1260" y="1439"/>
                  </a:lnTo>
                  <a:lnTo>
                    <a:pt x="1257" y="1434"/>
                  </a:lnTo>
                  <a:lnTo>
                    <a:pt x="1258" y="1432"/>
                  </a:lnTo>
                  <a:lnTo>
                    <a:pt x="1258" y="1429"/>
                  </a:lnTo>
                  <a:lnTo>
                    <a:pt x="1260" y="1427"/>
                  </a:lnTo>
                  <a:lnTo>
                    <a:pt x="1260" y="1424"/>
                  </a:lnTo>
                  <a:lnTo>
                    <a:pt x="1258" y="1422"/>
                  </a:lnTo>
                  <a:lnTo>
                    <a:pt x="1255" y="1419"/>
                  </a:lnTo>
                  <a:lnTo>
                    <a:pt x="1250" y="1414"/>
                  </a:lnTo>
                  <a:lnTo>
                    <a:pt x="1245" y="1411"/>
                  </a:lnTo>
                  <a:lnTo>
                    <a:pt x="1240" y="1408"/>
                  </a:lnTo>
                  <a:lnTo>
                    <a:pt x="1227" y="1407"/>
                  </a:lnTo>
                  <a:lnTo>
                    <a:pt x="1215" y="1408"/>
                  </a:lnTo>
                  <a:lnTo>
                    <a:pt x="1202" y="1408"/>
                  </a:lnTo>
                  <a:lnTo>
                    <a:pt x="1200" y="1408"/>
                  </a:lnTo>
                  <a:lnTo>
                    <a:pt x="1199" y="1409"/>
                  </a:lnTo>
                  <a:lnTo>
                    <a:pt x="1197" y="1411"/>
                  </a:lnTo>
                  <a:lnTo>
                    <a:pt x="1197" y="1412"/>
                  </a:lnTo>
                  <a:lnTo>
                    <a:pt x="1197" y="1414"/>
                  </a:lnTo>
                  <a:lnTo>
                    <a:pt x="1197" y="1415"/>
                  </a:lnTo>
                  <a:lnTo>
                    <a:pt x="1199" y="1417"/>
                  </a:lnTo>
                  <a:lnTo>
                    <a:pt x="1199" y="1419"/>
                  </a:lnTo>
                  <a:lnTo>
                    <a:pt x="1199" y="1419"/>
                  </a:lnTo>
                  <a:lnTo>
                    <a:pt x="1199" y="1420"/>
                  </a:lnTo>
                  <a:lnTo>
                    <a:pt x="1197" y="1420"/>
                  </a:lnTo>
                  <a:lnTo>
                    <a:pt x="1195" y="1420"/>
                  </a:lnTo>
                  <a:lnTo>
                    <a:pt x="1192" y="1419"/>
                  </a:lnTo>
                  <a:lnTo>
                    <a:pt x="1181" y="1412"/>
                  </a:lnTo>
                  <a:lnTo>
                    <a:pt x="1169" y="1404"/>
                  </a:lnTo>
                  <a:lnTo>
                    <a:pt x="1158" y="1398"/>
                  </a:lnTo>
                  <a:lnTo>
                    <a:pt x="1140" y="1389"/>
                  </a:lnTo>
                  <a:lnTo>
                    <a:pt x="1123" y="1384"/>
                  </a:lnTo>
                  <a:lnTo>
                    <a:pt x="1105" y="1379"/>
                  </a:lnTo>
                  <a:lnTo>
                    <a:pt x="1082" y="1372"/>
                  </a:lnTo>
                  <a:lnTo>
                    <a:pt x="1060" y="1361"/>
                  </a:lnTo>
                  <a:lnTo>
                    <a:pt x="1048" y="1353"/>
                  </a:lnTo>
                  <a:lnTo>
                    <a:pt x="1037" y="1346"/>
                  </a:lnTo>
                  <a:lnTo>
                    <a:pt x="1026" y="1340"/>
                  </a:lnTo>
                  <a:lnTo>
                    <a:pt x="1013" y="1335"/>
                  </a:lnTo>
                  <a:lnTo>
                    <a:pt x="996" y="1323"/>
                  </a:lnTo>
                  <a:lnTo>
                    <a:pt x="977" y="1311"/>
                  </a:lnTo>
                  <a:lnTo>
                    <a:pt x="974" y="1309"/>
                  </a:lnTo>
                  <a:lnTo>
                    <a:pt x="971" y="1306"/>
                  </a:lnTo>
                  <a:lnTo>
                    <a:pt x="968" y="1304"/>
                  </a:lnTo>
                  <a:lnTo>
                    <a:pt x="966" y="1302"/>
                  </a:lnTo>
                  <a:lnTo>
                    <a:pt x="965" y="1300"/>
                  </a:lnTo>
                  <a:lnTo>
                    <a:pt x="963" y="1299"/>
                  </a:lnTo>
                  <a:lnTo>
                    <a:pt x="965" y="1295"/>
                  </a:lnTo>
                  <a:lnTo>
                    <a:pt x="965" y="1292"/>
                  </a:lnTo>
                  <a:lnTo>
                    <a:pt x="966" y="1290"/>
                  </a:lnTo>
                  <a:lnTo>
                    <a:pt x="967" y="1287"/>
                  </a:lnTo>
                  <a:lnTo>
                    <a:pt x="968" y="1285"/>
                  </a:lnTo>
                  <a:lnTo>
                    <a:pt x="969" y="1282"/>
                  </a:lnTo>
                  <a:lnTo>
                    <a:pt x="965" y="1270"/>
                  </a:lnTo>
                  <a:lnTo>
                    <a:pt x="956" y="1259"/>
                  </a:lnTo>
                  <a:lnTo>
                    <a:pt x="946" y="1249"/>
                  </a:lnTo>
                  <a:lnTo>
                    <a:pt x="940" y="1241"/>
                  </a:lnTo>
                  <a:lnTo>
                    <a:pt x="935" y="1236"/>
                  </a:lnTo>
                  <a:lnTo>
                    <a:pt x="930" y="1230"/>
                  </a:lnTo>
                  <a:lnTo>
                    <a:pt x="920" y="1223"/>
                  </a:lnTo>
                  <a:lnTo>
                    <a:pt x="908" y="1215"/>
                  </a:lnTo>
                  <a:lnTo>
                    <a:pt x="897" y="1202"/>
                  </a:lnTo>
                  <a:lnTo>
                    <a:pt x="885" y="1192"/>
                  </a:lnTo>
                  <a:lnTo>
                    <a:pt x="877" y="1185"/>
                  </a:lnTo>
                  <a:lnTo>
                    <a:pt x="871" y="1178"/>
                  </a:lnTo>
                  <a:lnTo>
                    <a:pt x="867" y="1169"/>
                  </a:lnTo>
                  <a:lnTo>
                    <a:pt x="864" y="1163"/>
                  </a:lnTo>
                  <a:lnTo>
                    <a:pt x="854" y="1151"/>
                  </a:lnTo>
                  <a:lnTo>
                    <a:pt x="841" y="1141"/>
                  </a:lnTo>
                  <a:lnTo>
                    <a:pt x="830" y="1132"/>
                  </a:lnTo>
                  <a:lnTo>
                    <a:pt x="820" y="1121"/>
                  </a:lnTo>
                  <a:lnTo>
                    <a:pt x="809" y="1113"/>
                  </a:lnTo>
                  <a:lnTo>
                    <a:pt x="804" y="1108"/>
                  </a:lnTo>
                  <a:lnTo>
                    <a:pt x="801" y="1102"/>
                  </a:lnTo>
                  <a:lnTo>
                    <a:pt x="799" y="1095"/>
                  </a:lnTo>
                  <a:lnTo>
                    <a:pt x="789" y="1076"/>
                  </a:lnTo>
                  <a:lnTo>
                    <a:pt x="775" y="1059"/>
                  </a:lnTo>
                  <a:lnTo>
                    <a:pt x="773" y="1056"/>
                  </a:lnTo>
                  <a:lnTo>
                    <a:pt x="771" y="1054"/>
                  </a:lnTo>
                  <a:lnTo>
                    <a:pt x="769" y="1051"/>
                  </a:lnTo>
                  <a:lnTo>
                    <a:pt x="766" y="1049"/>
                  </a:lnTo>
                  <a:lnTo>
                    <a:pt x="764" y="1046"/>
                  </a:lnTo>
                  <a:lnTo>
                    <a:pt x="761" y="1045"/>
                  </a:lnTo>
                  <a:lnTo>
                    <a:pt x="759" y="1045"/>
                  </a:lnTo>
                  <a:lnTo>
                    <a:pt x="758" y="1045"/>
                  </a:lnTo>
                  <a:lnTo>
                    <a:pt x="756" y="1047"/>
                  </a:lnTo>
                  <a:lnTo>
                    <a:pt x="756" y="1050"/>
                  </a:lnTo>
                  <a:lnTo>
                    <a:pt x="760" y="1065"/>
                  </a:lnTo>
                  <a:lnTo>
                    <a:pt x="759" y="1076"/>
                  </a:lnTo>
                  <a:lnTo>
                    <a:pt x="759" y="1080"/>
                  </a:lnTo>
                  <a:lnTo>
                    <a:pt x="759" y="1082"/>
                  </a:lnTo>
                  <a:lnTo>
                    <a:pt x="760" y="1086"/>
                  </a:lnTo>
                  <a:lnTo>
                    <a:pt x="763" y="1090"/>
                  </a:lnTo>
                  <a:lnTo>
                    <a:pt x="766" y="1092"/>
                  </a:lnTo>
                  <a:lnTo>
                    <a:pt x="776" y="1098"/>
                  </a:lnTo>
                  <a:lnTo>
                    <a:pt x="785" y="1105"/>
                  </a:lnTo>
                  <a:lnTo>
                    <a:pt x="791" y="1112"/>
                  </a:lnTo>
                  <a:lnTo>
                    <a:pt x="793" y="1121"/>
                  </a:lnTo>
                  <a:lnTo>
                    <a:pt x="796" y="1126"/>
                  </a:lnTo>
                  <a:lnTo>
                    <a:pt x="801" y="1132"/>
                  </a:lnTo>
                  <a:lnTo>
                    <a:pt x="806" y="1137"/>
                  </a:lnTo>
                  <a:lnTo>
                    <a:pt x="814" y="1146"/>
                  </a:lnTo>
                  <a:lnTo>
                    <a:pt x="822" y="1158"/>
                  </a:lnTo>
                  <a:lnTo>
                    <a:pt x="827" y="1164"/>
                  </a:lnTo>
                  <a:lnTo>
                    <a:pt x="832" y="1170"/>
                  </a:lnTo>
                  <a:lnTo>
                    <a:pt x="837" y="1175"/>
                  </a:lnTo>
                  <a:lnTo>
                    <a:pt x="840" y="1179"/>
                  </a:lnTo>
                  <a:lnTo>
                    <a:pt x="841" y="1182"/>
                  </a:lnTo>
                  <a:lnTo>
                    <a:pt x="842" y="1184"/>
                  </a:lnTo>
                  <a:lnTo>
                    <a:pt x="845" y="1187"/>
                  </a:lnTo>
                  <a:lnTo>
                    <a:pt x="846" y="1189"/>
                  </a:lnTo>
                  <a:lnTo>
                    <a:pt x="849" y="1192"/>
                  </a:lnTo>
                  <a:lnTo>
                    <a:pt x="851" y="1195"/>
                  </a:lnTo>
                  <a:lnTo>
                    <a:pt x="855" y="1200"/>
                  </a:lnTo>
                  <a:lnTo>
                    <a:pt x="856" y="1205"/>
                  </a:lnTo>
                  <a:lnTo>
                    <a:pt x="859" y="1210"/>
                  </a:lnTo>
                  <a:lnTo>
                    <a:pt x="860" y="1212"/>
                  </a:lnTo>
                  <a:lnTo>
                    <a:pt x="862" y="1214"/>
                  </a:lnTo>
                  <a:lnTo>
                    <a:pt x="865" y="1215"/>
                  </a:lnTo>
                  <a:lnTo>
                    <a:pt x="867" y="1216"/>
                  </a:lnTo>
                  <a:lnTo>
                    <a:pt x="870" y="1218"/>
                  </a:lnTo>
                  <a:lnTo>
                    <a:pt x="872" y="1220"/>
                  </a:lnTo>
                  <a:lnTo>
                    <a:pt x="876" y="1224"/>
                  </a:lnTo>
                  <a:lnTo>
                    <a:pt x="880" y="1229"/>
                  </a:lnTo>
                  <a:lnTo>
                    <a:pt x="882" y="1234"/>
                  </a:lnTo>
                  <a:lnTo>
                    <a:pt x="885" y="1239"/>
                  </a:lnTo>
                  <a:lnTo>
                    <a:pt x="885" y="1240"/>
                  </a:lnTo>
                  <a:lnTo>
                    <a:pt x="884" y="1241"/>
                  </a:lnTo>
                  <a:lnTo>
                    <a:pt x="882" y="1241"/>
                  </a:lnTo>
                  <a:lnTo>
                    <a:pt x="880" y="1241"/>
                  </a:lnTo>
                  <a:lnTo>
                    <a:pt x="879" y="1241"/>
                  </a:lnTo>
                  <a:lnTo>
                    <a:pt x="877" y="1241"/>
                  </a:lnTo>
                  <a:lnTo>
                    <a:pt x="874" y="1239"/>
                  </a:lnTo>
                  <a:lnTo>
                    <a:pt x="871" y="1238"/>
                  </a:lnTo>
                  <a:lnTo>
                    <a:pt x="869" y="1234"/>
                  </a:lnTo>
                  <a:lnTo>
                    <a:pt x="867" y="1231"/>
                  </a:lnTo>
                  <a:lnTo>
                    <a:pt x="865" y="1230"/>
                  </a:lnTo>
                  <a:lnTo>
                    <a:pt x="864" y="1228"/>
                  </a:lnTo>
                  <a:lnTo>
                    <a:pt x="861" y="1225"/>
                  </a:lnTo>
                  <a:lnTo>
                    <a:pt x="857" y="1223"/>
                  </a:lnTo>
                  <a:lnTo>
                    <a:pt x="854" y="1220"/>
                  </a:lnTo>
                  <a:lnTo>
                    <a:pt x="850" y="1218"/>
                  </a:lnTo>
                  <a:lnTo>
                    <a:pt x="849" y="1215"/>
                  </a:lnTo>
                  <a:lnTo>
                    <a:pt x="846" y="1213"/>
                  </a:lnTo>
                  <a:lnTo>
                    <a:pt x="842" y="1209"/>
                  </a:lnTo>
                  <a:lnTo>
                    <a:pt x="840" y="1207"/>
                  </a:lnTo>
                  <a:lnTo>
                    <a:pt x="837" y="1204"/>
                  </a:lnTo>
                  <a:lnTo>
                    <a:pt x="834" y="1203"/>
                  </a:lnTo>
                  <a:lnTo>
                    <a:pt x="830" y="1202"/>
                  </a:lnTo>
                  <a:lnTo>
                    <a:pt x="826" y="1202"/>
                  </a:lnTo>
                  <a:lnTo>
                    <a:pt x="824" y="1200"/>
                  </a:lnTo>
                  <a:lnTo>
                    <a:pt x="821" y="1198"/>
                  </a:lnTo>
                  <a:lnTo>
                    <a:pt x="820" y="1194"/>
                  </a:lnTo>
                  <a:lnTo>
                    <a:pt x="819" y="1184"/>
                  </a:lnTo>
                  <a:lnTo>
                    <a:pt x="818" y="1177"/>
                  </a:lnTo>
                  <a:lnTo>
                    <a:pt x="815" y="1169"/>
                  </a:lnTo>
                  <a:lnTo>
                    <a:pt x="806" y="1163"/>
                  </a:lnTo>
                  <a:lnTo>
                    <a:pt x="799" y="1158"/>
                  </a:lnTo>
                  <a:lnTo>
                    <a:pt x="791" y="1154"/>
                  </a:lnTo>
                  <a:lnTo>
                    <a:pt x="783" y="1151"/>
                  </a:lnTo>
                  <a:lnTo>
                    <a:pt x="778" y="1144"/>
                  </a:lnTo>
                  <a:lnTo>
                    <a:pt x="775" y="1137"/>
                  </a:lnTo>
                  <a:lnTo>
                    <a:pt x="775" y="1128"/>
                  </a:lnTo>
                  <a:lnTo>
                    <a:pt x="776" y="1121"/>
                  </a:lnTo>
                  <a:lnTo>
                    <a:pt x="773" y="1113"/>
                  </a:lnTo>
                  <a:lnTo>
                    <a:pt x="760" y="1103"/>
                  </a:lnTo>
                  <a:lnTo>
                    <a:pt x="751" y="1095"/>
                  </a:lnTo>
                  <a:lnTo>
                    <a:pt x="748" y="1092"/>
                  </a:lnTo>
                  <a:lnTo>
                    <a:pt x="747" y="1090"/>
                  </a:lnTo>
                  <a:lnTo>
                    <a:pt x="744" y="1086"/>
                  </a:lnTo>
                  <a:lnTo>
                    <a:pt x="743" y="1082"/>
                  </a:lnTo>
                  <a:lnTo>
                    <a:pt x="740" y="1080"/>
                  </a:lnTo>
                  <a:lnTo>
                    <a:pt x="733" y="1067"/>
                  </a:lnTo>
                  <a:lnTo>
                    <a:pt x="724" y="1055"/>
                  </a:lnTo>
                  <a:lnTo>
                    <a:pt x="714" y="1042"/>
                  </a:lnTo>
                  <a:lnTo>
                    <a:pt x="698" y="1019"/>
                  </a:lnTo>
                  <a:lnTo>
                    <a:pt x="683" y="995"/>
                  </a:lnTo>
                  <a:lnTo>
                    <a:pt x="673" y="985"/>
                  </a:lnTo>
                  <a:lnTo>
                    <a:pt x="663" y="976"/>
                  </a:lnTo>
                  <a:lnTo>
                    <a:pt x="652" y="969"/>
                  </a:lnTo>
                  <a:lnTo>
                    <a:pt x="636" y="958"/>
                  </a:lnTo>
                  <a:lnTo>
                    <a:pt x="621" y="943"/>
                  </a:lnTo>
                  <a:lnTo>
                    <a:pt x="608" y="924"/>
                  </a:lnTo>
                  <a:lnTo>
                    <a:pt x="598" y="906"/>
                  </a:lnTo>
                  <a:lnTo>
                    <a:pt x="591" y="886"/>
                  </a:lnTo>
                  <a:lnTo>
                    <a:pt x="586" y="874"/>
                  </a:lnTo>
                  <a:lnTo>
                    <a:pt x="581" y="862"/>
                  </a:lnTo>
                  <a:lnTo>
                    <a:pt x="578" y="858"/>
                  </a:lnTo>
                  <a:lnTo>
                    <a:pt x="576" y="855"/>
                  </a:lnTo>
                  <a:lnTo>
                    <a:pt x="573" y="852"/>
                  </a:lnTo>
                  <a:lnTo>
                    <a:pt x="571" y="848"/>
                  </a:lnTo>
                  <a:lnTo>
                    <a:pt x="567" y="845"/>
                  </a:lnTo>
                  <a:lnTo>
                    <a:pt x="563" y="835"/>
                  </a:lnTo>
                  <a:lnTo>
                    <a:pt x="560" y="824"/>
                  </a:lnTo>
                  <a:lnTo>
                    <a:pt x="557" y="820"/>
                  </a:lnTo>
                  <a:lnTo>
                    <a:pt x="556" y="817"/>
                  </a:lnTo>
                  <a:lnTo>
                    <a:pt x="553" y="814"/>
                  </a:lnTo>
                  <a:lnTo>
                    <a:pt x="552" y="810"/>
                  </a:lnTo>
                  <a:lnTo>
                    <a:pt x="552" y="805"/>
                  </a:lnTo>
                  <a:lnTo>
                    <a:pt x="551" y="795"/>
                  </a:lnTo>
                  <a:lnTo>
                    <a:pt x="551" y="786"/>
                  </a:lnTo>
                  <a:lnTo>
                    <a:pt x="552" y="779"/>
                  </a:lnTo>
                  <a:lnTo>
                    <a:pt x="551" y="768"/>
                  </a:lnTo>
                  <a:lnTo>
                    <a:pt x="550" y="755"/>
                  </a:lnTo>
                  <a:lnTo>
                    <a:pt x="541" y="731"/>
                  </a:lnTo>
                  <a:lnTo>
                    <a:pt x="541" y="722"/>
                  </a:lnTo>
                  <a:lnTo>
                    <a:pt x="542" y="714"/>
                  </a:lnTo>
                  <a:lnTo>
                    <a:pt x="543" y="705"/>
                  </a:lnTo>
                  <a:lnTo>
                    <a:pt x="545" y="684"/>
                  </a:lnTo>
                  <a:lnTo>
                    <a:pt x="543" y="662"/>
                  </a:lnTo>
                  <a:lnTo>
                    <a:pt x="541" y="641"/>
                  </a:lnTo>
                  <a:lnTo>
                    <a:pt x="541" y="615"/>
                  </a:lnTo>
                  <a:lnTo>
                    <a:pt x="540" y="610"/>
                  </a:lnTo>
                  <a:lnTo>
                    <a:pt x="537" y="606"/>
                  </a:lnTo>
                  <a:lnTo>
                    <a:pt x="535" y="602"/>
                  </a:lnTo>
                  <a:lnTo>
                    <a:pt x="533" y="598"/>
                  </a:lnTo>
                  <a:lnTo>
                    <a:pt x="532" y="595"/>
                  </a:lnTo>
                  <a:lnTo>
                    <a:pt x="530" y="588"/>
                  </a:lnTo>
                  <a:lnTo>
                    <a:pt x="528" y="581"/>
                  </a:lnTo>
                  <a:lnTo>
                    <a:pt x="527" y="575"/>
                  </a:lnTo>
                  <a:lnTo>
                    <a:pt x="528" y="570"/>
                  </a:lnTo>
                  <a:lnTo>
                    <a:pt x="531" y="567"/>
                  </a:lnTo>
                  <a:lnTo>
                    <a:pt x="538" y="570"/>
                  </a:lnTo>
                  <a:lnTo>
                    <a:pt x="546" y="576"/>
                  </a:lnTo>
                  <a:lnTo>
                    <a:pt x="555" y="580"/>
                  </a:lnTo>
                  <a:lnTo>
                    <a:pt x="561" y="580"/>
                  </a:lnTo>
                  <a:lnTo>
                    <a:pt x="565" y="576"/>
                  </a:lnTo>
                  <a:lnTo>
                    <a:pt x="565" y="569"/>
                  </a:lnTo>
                  <a:lnTo>
                    <a:pt x="562" y="560"/>
                  </a:lnTo>
                  <a:lnTo>
                    <a:pt x="558" y="555"/>
                  </a:lnTo>
                  <a:lnTo>
                    <a:pt x="551" y="554"/>
                  </a:lnTo>
                  <a:lnTo>
                    <a:pt x="545" y="554"/>
                  </a:lnTo>
                  <a:lnTo>
                    <a:pt x="538" y="554"/>
                  </a:lnTo>
                  <a:lnTo>
                    <a:pt x="532" y="556"/>
                  </a:lnTo>
                  <a:lnTo>
                    <a:pt x="526" y="559"/>
                  </a:lnTo>
                  <a:lnTo>
                    <a:pt x="520" y="560"/>
                  </a:lnTo>
                  <a:lnTo>
                    <a:pt x="515" y="559"/>
                  </a:lnTo>
                  <a:lnTo>
                    <a:pt x="510" y="551"/>
                  </a:lnTo>
                  <a:lnTo>
                    <a:pt x="496" y="534"/>
                  </a:lnTo>
                  <a:lnTo>
                    <a:pt x="484" y="520"/>
                  </a:lnTo>
                  <a:lnTo>
                    <a:pt x="476" y="511"/>
                  </a:lnTo>
                  <a:lnTo>
                    <a:pt x="471" y="500"/>
                  </a:lnTo>
                  <a:lnTo>
                    <a:pt x="470" y="488"/>
                  </a:lnTo>
                  <a:lnTo>
                    <a:pt x="472" y="475"/>
                  </a:lnTo>
                  <a:lnTo>
                    <a:pt x="474" y="469"/>
                  </a:lnTo>
                  <a:lnTo>
                    <a:pt x="472" y="462"/>
                  </a:lnTo>
                  <a:lnTo>
                    <a:pt x="470" y="455"/>
                  </a:lnTo>
                  <a:lnTo>
                    <a:pt x="470" y="444"/>
                  </a:lnTo>
                  <a:lnTo>
                    <a:pt x="471" y="443"/>
                  </a:lnTo>
                  <a:lnTo>
                    <a:pt x="471" y="442"/>
                  </a:lnTo>
                  <a:lnTo>
                    <a:pt x="472" y="440"/>
                  </a:lnTo>
                  <a:lnTo>
                    <a:pt x="472" y="439"/>
                  </a:lnTo>
                  <a:lnTo>
                    <a:pt x="475" y="437"/>
                  </a:lnTo>
                  <a:lnTo>
                    <a:pt x="474" y="435"/>
                  </a:lnTo>
                  <a:lnTo>
                    <a:pt x="472" y="433"/>
                  </a:lnTo>
                  <a:lnTo>
                    <a:pt x="471" y="431"/>
                  </a:lnTo>
                  <a:lnTo>
                    <a:pt x="469" y="429"/>
                  </a:lnTo>
                  <a:lnTo>
                    <a:pt x="466" y="428"/>
                  </a:lnTo>
                  <a:lnTo>
                    <a:pt x="465" y="427"/>
                  </a:lnTo>
                  <a:lnTo>
                    <a:pt x="464" y="422"/>
                  </a:lnTo>
                  <a:lnTo>
                    <a:pt x="461" y="417"/>
                  </a:lnTo>
                  <a:lnTo>
                    <a:pt x="459" y="413"/>
                  </a:lnTo>
                  <a:lnTo>
                    <a:pt x="457" y="408"/>
                  </a:lnTo>
                  <a:lnTo>
                    <a:pt x="457" y="403"/>
                  </a:lnTo>
                  <a:lnTo>
                    <a:pt x="457" y="396"/>
                  </a:lnTo>
                  <a:lnTo>
                    <a:pt x="456" y="387"/>
                  </a:lnTo>
                  <a:lnTo>
                    <a:pt x="456" y="380"/>
                  </a:lnTo>
                  <a:lnTo>
                    <a:pt x="455" y="377"/>
                  </a:lnTo>
                  <a:lnTo>
                    <a:pt x="454" y="378"/>
                  </a:lnTo>
                  <a:lnTo>
                    <a:pt x="453" y="381"/>
                  </a:lnTo>
                  <a:lnTo>
                    <a:pt x="453" y="383"/>
                  </a:lnTo>
                  <a:lnTo>
                    <a:pt x="451" y="386"/>
                  </a:lnTo>
                  <a:lnTo>
                    <a:pt x="450" y="387"/>
                  </a:lnTo>
                  <a:lnTo>
                    <a:pt x="449" y="389"/>
                  </a:lnTo>
                  <a:lnTo>
                    <a:pt x="446" y="389"/>
                  </a:lnTo>
                  <a:lnTo>
                    <a:pt x="445" y="389"/>
                  </a:lnTo>
                  <a:lnTo>
                    <a:pt x="443" y="391"/>
                  </a:lnTo>
                  <a:lnTo>
                    <a:pt x="440" y="391"/>
                  </a:lnTo>
                  <a:lnTo>
                    <a:pt x="438" y="389"/>
                  </a:lnTo>
                  <a:lnTo>
                    <a:pt x="435" y="389"/>
                  </a:lnTo>
                  <a:lnTo>
                    <a:pt x="434" y="387"/>
                  </a:lnTo>
                  <a:lnTo>
                    <a:pt x="431" y="391"/>
                  </a:lnTo>
                  <a:lnTo>
                    <a:pt x="430" y="393"/>
                  </a:lnTo>
                  <a:lnTo>
                    <a:pt x="429" y="393"/>
                  </a:lnTo>
                  <a:lnTo>
                    <a:pt x="429" y="393"/>
                  </a:lnTo>
                  <a:lnTo>
                    <a:pt x="429" y="392"/>
                  </a:lnTo>
                  <a:lnTo>
                    <a:pt x="428" y="389"/>
                  </a:lnTo>
                  <a:lnTo>
                    <a:pt x="428" y="386"/>
                  </a:lnTo>
                  <a:lnTo>
                    <a:pt x="428" y="383"/>
                  </a:lnTo>
                  <a:lnTo>
                    <a:pt x="428" y="380"/>
                  </a:lnTo>
                  <a:lnTo>
                    <a:pt x="428" y="377"/>
                  </a:lnTo>
                  <a:lnTo>
                    <a:pt x="429" y="373"/>
                  </a:lnTo>
                  <a:lnTo>
                    <a:pt x="429" y="372"/>
                  </a:lnTo>
                  <a:lnTo>
                    <a:pt x="426" y="368"/>
                  </a:lnTo>
                  <a:lnTo>
                    <a:pt x="425" y="366"/>
                  </a:lnTo>
                  <a:lnTo>
                    <a:pt x="423" y="363"/>
                  </a:lnTo>
                  <a:lnTo>
                    <a:pt x="421" y="362"/>
                  </a:lnTo>
                  <a:lnTo>
                    <a:pt x="419" y="360"/>
                  </a:lnTo>
                  <a:lnTo>
                    <a:pt x="418" y="356"/>
                  </a:lnTo>
                  <a:lnTo>
                    <a:pt x="419" y="352"/>
                  </a:lnTo>
                  <a:lnTo>
                    <a:pt x="421" y="348"/>
                  </a:lnTo>
                  <a:lnTo>
                    <a:pt x="424" y="343"/>
                  </a:lnTo>
                  <a:lnTo>
                    <a:pt x="425" y="340"/>
                  </a:lnTo>
                  <a:lnTo>
                    <a:pt x="426" y="338"/>
                  </a:lnTo>
                  <a:lnTo>
                    <a:pt x="426" y="335"/>
                  </a:lnTo>
                  <a:lnTo>
                    <a:pt x="426" y="334"/>
                  </a:lnTo>
                  <a:lnTo>
                    <a:pt x="425" y="330"/>
                  </a:lnTo>
                  <a:lnTo>
                    <a:pt x="423" y="327"/>
                  </a:lnTo>
                  <a:lnTo>
                    <a:pt x="420" y="321"/>
                  </a:lnTo>
                  <a:lnTo>
                    <a:pt x="418" y="315"/>
                  </a:lnTo>
                  <a:lnTo>
                    <a:pt x="415" y="309"/>
                  </a:lnTo>
                  <a:lnTo>
                    <a:pt x="413" y="305"/>
                  </a:lnTo>
                  <a:lnTo>
                    <a:pt x="410" y="301"/>
                  </a:lnTo>
                  <a:lnTo>
                    <a:pt x="410" y="299"/>
                  </a:lnTo>
                  <a:lnTo>
                    <a:pt x="409" y="295"/>
                  </a:lnTo>
                  <a:lnTo>
                    <a:pt x="409" y="292"/>
                  </a:lnTo>
                  <a:lnTo>
                    <a:pt x="409" y="290"/>
                  </a:lnTo>
                  <a:lnTo>
                    <a:pt x="409" y="287"/>
                  </a:lnTo>
                  <a:lnTo>
                    <a:pt x="408" y="285"/>
                  </a:lnTo>
                  <a:lnTo>
                    <a:pt x="406" y="283"/>
                  </a:lnTo>
                  <a:lnTo>
                    <a:pt x="405" y="281"/>
                  </a:lnTo>
                  <a:lnTo>
                    <a:pt x="403" y="280"/>
                  </a:lnTo>
                  <a:lnTo>
                    <a:pt x="401" y="278"/>
                  </a:lnTo>
                  <a:lnTo>
                    <a:pt x="400" y="275"/>
                  </a:lnTo>
                  <a:lnTo>
                    <a:pt x="398" y="274"/>
                  </a:lnTo>
                  <a:lnTo>
                    <a:pt x="396" y="271"/>
                  </a:lnTo>
                  <a:lnTo>
                    <a:pt x="395" y="270"/>
                  </a:lnTo>
                  <a:lnTo>
                    <a:pt x="394" y="270"/>
                  </a:lnTo>
                  <a:lnTo>
                    <a:pt x="393" y="271"/>
                  </a:lnTo>
                  <a:lnTo>
                    <a:pt x="391" y="275"/>
                  </a:lnTo>
                  <a:lnTo>
                    <a:pt x="391" y="276"/>
                  </a:lnTo>
                  <a:lnTo>
                    <a:pt x="390" y="279"/>
                  </a:lnTo>
                  <a:lnTo>
                    <a:pt x="390" y="281"/>
                  </a:lnTo>
                  <a:lnTo>
                    <a:pt x="389" y="285"/>
                  </a:lnTo>
                  <a:lnTo>
                    <a:pt x="388" y="287"/>
                  </a:lnTo>
                  <a:lnTo>
                    <a:pt x="386" y="290"/>
                  </a:lnTo>
                  <a:lnTo>
                    <a:pt x="385" y="291"/>
                  </a:lnTo>
                  <a:lnTo>
                    <a:pt x="384" y="290"/>
                  </a:lnTo>
                  <a:lnTo>
                    <a:pt x="380" y="286"/>
                  </a:lnTo>
                  <a:lnTo>
                    <a:pt x="379" y="279"/>
                  </a:lnTo>
                  <a:lnTo>
                    <a:pt x="379" y="270"/>
                  </a:lnTo>
                  <a:lnTo>
                    <a:pt x="379" y="264"/>
                  </a:lnTo>
                  <a:lnTo>
                    <a:pt x="380" y="261"/>
                  </a:lnTo>
                  <a:lnTo>
                    <a:pt x="382" y="260"/>
                  </a:lnTo>
                  <a:lnTo>
                    <a:pt x="383" y="258"/>
                  </a:lnTo>
                  <a:lnTo>
                    <a:pt x="384" y="255"/>
                  </a:lnTo>
                  <a:lnTo>
                    <a:pt x="384" y="253"/>
                  </a:lnTo>
                  <a:lnTo>
                    <a:pt x="384" y="249"/>
                  </a:lnTo>
                  <a:lnTo>
                    <a:pt x="383" y="244"/>
                  </a:lnTo>
                  <a:lnTo>
                    <a:pt x="382" y="239"/>
                  </a:lnTo>
                  <a:lnTo>
                    <a:pt x="380" y="235"/>
                  </a:lnTo>
                  <a:lnTo>
                    <a:pt x="379" y="230"/>
                  </a:lnTo>
                  <a:lnTo>
                    <a:pt x="377" y="228"/>
                  </a:lnTo>
                  <a:lnTo>
                    <a:pt x="374" y="225"/>
                  </a:lnTo>
                  <a:lnTo>
                    <a:pt x="373" y="223"/>
                  </a:lnTo>
                  <a:lnTo>
                    <a:pt x="370" y="220"/>
                  </a:lnTo>
                  <a:lnTo>
                    <a:pt x="370" y="218"/>
                  </a:lnTo>
                  <a:lnTo>
                    <a:pt x="372" y="217"/>
                  </a:lnTo>
                  <a:lnTo>
                    <a:pt x="372" y="214"/>
                  </a:lnTo>
                  <a:lnTo>
                    <a:pt x="372" y="213"/>
                  </a:lnTo>
                  <a:lnTo>
                    <a:pt x="370" y="209"/>
                  </a:lnTo>
                  <a:lnTo>
                    <a:pt x="369" y="209"/>
                  </a:lnTo>
                  <a:lnTo>
                    <a:pt x="368" y="209"/>
                  </a:lnTo>
                  <a:lnTo>
                    <a:pt x="365" y="210"/>
                  </a:lnTo>
                  <a:lnTo>
                    <a:pt x="363" y="210"/>
                  </a:lnTo>
                  <a:lnTo>
                    <a:pt x="362" y="212"/>
                  </a:lnTo>
                  <a:lnTo>
                    <a:pt x="360" y="212"/>
                  </a:lnTo>
                  <a:lnTo>
                    <a:pt x="355" y="212"/>
                  </a:lnTo>
                  <a:lnTo>
                    <a:pt x="354" y="212"/>
                  </a:lnTo>
                  <a:lnTo>
                    <a:pt x="353" y="210"/>
                  </a:lnTo>
                  <a:lnTo>
                    <a:pt x="353" y="209"/>
                  </a:lnTo>
                  <a:lnTo>
                    <a:pt x="353" y="208"/>
                  </a:lnTo>
                  <a:lnTo>
                    <a:pt x="353" y="207"/>
                  </a:lnTo>
                  <a:lnTo>
                    <a:pt x="349" y="209"/>
                  </a:lnTo>
                  <a:lnTo>
                    <a:pt x="347" y="212"/>
                  </a:lnTo>
                  <a:lnTo>
                    <a:pt x="345" y="213"/>
                  </a:lnTo>
                  <a:lnTo>
                    <a:pt x="343" y="212"/>
                  </a:lnTo>
                  <a:lnTo>
                    <a:pt x="342" y="209"/>
                  </a:lnTo>
                  <a:lnTo>
                    <a:pt x="339" y="205"/>
                  </a:lnTo>
                  <a:lnTo>
                    <a:pt x="337" y="202"/>
                  </a:lnTo>
                  <a:lnTo>
                    <a:pt x="337" y="197"/>
                  </a:lnTo>
                  <a:lnTo>
                    <a:pt x="337" y="192"/>
                  </a:lnTo>
                  <a:lnTo>
                    <a:pt x="337" y="189"/>
                  </a:lnTo>
                  <a:lnTo>
                    <a:pt x="335" y="188"/>
                  </a:lnTo>
                  <a:lnTo>
                    <a:pt x="333" y="187"/>
                  </a:lnTo>
                  <a:lnTo>
                    <a:pt x="332" y="186"/>
                  </a:lnTo>
                  <a:lnTo>
                    <a:pt x="330" y="184"/>
                  </a:lnTo>
                  <a:lnTo>
                    <a:pt x="329" y="183"/>
                  </a:lnTo>
                  <a:lnTo>
                    <a:pt x="324" y="177"/>
                  </a:lnTo>
                  <a:lnTo>
                    <a:pt x="320" y="168"/>
                  </a:lnTo>
                  <a:lnTo>
                    <a:pt x="318" y="161"/>
                  </a:lnTo>
                  <a:lnTo>
                    <a:pt x="313" y="154"/>
                  </a:lnTo>
                  <a:lnTo>
                    <a:pt x="312" y="154"/>
                  </a:lnTo>
                  <a:lnTo>
                    <a:pt x="312" y="152"/>
                  </a:lnTo>
                  <a:lnTo>
                    <a:pt x="312" y="151"/>
                  </a:lnTo>
                  <a:lnTo>
                    <a:pt x="312" y="147"/>
                  </a:lnTo>
                  <a:lnTo>
                    <a:pt x="310" y="144"/>
                  </a:lnTo>
                  <a:lnTo>
                    <a:pt x="310" y="142"/>
                  </a:lnTo>
                  <a:lnTo>
                    <a:pt x="310" y="141"/>
                  </a:lnTo>
                  <a:lnTo>
                    <a:pt x="310" y="138"/>
                  </a:lnTo>
                  <a:lnTo>
                    <a:pt x="309" y="137"/>
                  </a:lnTo>
                  <a:lnTo>
                    <a:pt x="309" y="136"/>
                  </a:lnTo>
                  <a:lnTo>
                    <a:pt x="308" y="137"/>
                  </a:lnTo>
                  <a:lnTo>
                    <a:pt x="303" y="140"/>
                  </a:lnTo>
                  <a:lnTo>
                    <a:pt x="299" y="147"/>
                  </a:lnTo>
                  <a:lnTo>
                    <a:pt x="297" y="156"/>
                  </a:lnTo>
                  <a:lnTo>
                    <a:pt x="294" y="163"/>
                  </a:lnTo>
                  <a:lnTo>
                    <a:pt x="292" y="169"/>
                  </a:lnTo>
                  <a:lnTo>
                    <a:pt x="288" y="171"/>
                  </a:lnTo>
                  <a:lnTo>
                    <a:pt x="284" y="169"/>
                  </a:lnTo>
                  <a:lnTo>
                    <a:pt x="281" y="166"/>
                  </a:lnTo>
                  <a:lnTo>
                    <a:pt x="277" y="162"/>
                  </a:lnTo>
                  <a:lnTo>
                    <a:pt x="273" y="159"/>
                  </a:lnTo>
                  <a:lnTo>
                    <a:pt x="267" y="157"/>
                  </a:lnTo>
                  <a:lnTo>
                    <a:pt x="259" y="154"/>
                  </a:lnTo>
                  <a:lnTo>
                    <a:pt x="252" y="156"/>
                  </a:lnTo>
                  <a:lnTo>
                    <a:pt x="244" y="159"/>
                  </a:lnTo>
                  <a:lnTo>
                    <a:pt x="242" y="162"/>
                  </a:lnTo>
                  <a:lnTo>
                    <a:pt x="241" y="162"/>
                  </a:lnTo>
                  <a:lnTo>
                    <a:pt x="239" y="159"/>
                  </a:lnTo>
                  <a:lnTo>
                    <a:pt x="238" y="158"/>
                  </a:lnTo>
                  <a:lnTo>
                    <a:pt x="237" y="154"/>
                  </a:lnTo>
                  <a:lnTo>
                    <a:pt x="236" y="152"/>
                  </a:lnTo>
                  <a:lnTo>
                    <a:pt x="235" y="148"/>
                  </a:lnTo>
                  <a:lnTo>
                    <a:pt x="233" y="146"/>
                  </a:lnTo>
                  <a:lnTo>
                    <a:pt x="231" y="143"/>
                  </a:lnTo>
                  <a:lnTo>
                    <a:pt x="230" y="142"/>
                  </a:lnTo>
                  <a:lnTo>
                    <a:pt x="227" y="142"/>
                  </a:lnTo>
                  <a:lnTo>
                    <a:pt x="225" y="143"/>
                  </a:lnTo>
                  <a:lnTo>
                    <a:pt x="223" y="143"/>
                  </a:lnTo>
                  <a:lnTo>
                    <a:pt x="221" y="142"/>
                  </a:lnTo>
                  <a:lnTo>
                    <a:pt x="220" y="141"/>
                  </a:lnTo>
                  <a:lnTo>
                    <a:pt x="220" y="140"/>
                  </a:lnTo>
                  <a:lnTo>
                    <a:pt x="218" y="137"/>
                  </a:lnTo>
                  <a:lnTo>
                    <a:pt x="218" y="135"/>
                  </a:lnTo>
                  <a:lnTo>
                    <a:pt x="217" y="133"/>
                  </a:lnTo>
                  <a:lnTo>
                    <a:pt x="216" y="131"/>
                  </a:lnTo>
                  <a:lnTo>
                    <a:pt x="211" y="130"/>
                  </a:lnTo>
                  <a:lnTo>
                    <a:pt x="205" y="130"/>
                  </a:lnTo>
                  <a:lnTo>
                    <a:pt x="198" y="132"/>
                  </a:lnTo>
                  <a:lnTo>
                    <a:pt x="195" y="137"/>
                  </a:lnTo>
                  <a:lnTo>
                    <a:pt x="193" y="143"/>
                  </a:lnTo>
                  <a:lnTo>
                    <a:pt x="196" y="148"/>
                  </a:lnTo>
                  <a:lnTo>
                    <a:pt x="198" y="152"/>
                  </a:lnTo>
                  <a:lnTo>
                    <a:pt x="197" y="157"/>
                  </a:lnTo>
                  <a:lnTo>
                    <a:pt x="197" y="161"/>
                  </a:lnTo>
                  <a:lnTo>
                    <a:pt x="196" y="162"/>
                  </a:lnTo>
                  <a:lnTo>
                    <a:pt x="193" y="164"/>
                  </a:lnTo>
                  <a:lnTo>
                    <a:pt x="191" y="164"/>
                  </a:lnTo>
                  <a:lnTo>
                    <a:pt x="190" y="166"/>
                  </a:lnTo>
                  <a:lnTo>
                    <a:pt x="186" y="168"/>
                  </a:lnTo>
                  <a:lnTo>
                    <a:pt x="183" y="171"/>
                  </a:lnTo>
                  <a:lnTo>
                    <a:pt x="181" y="173"/>
                  </a:lnTo>
                  <a:lnTo>
                    <a:pt x="178" y="176"/>
                  </a:lnTo>
                  <a:lnTo>
                    <a:pt x="177" y="179"/>
                  </a:lnTo>
                  <a:lnTo>
                    <a:pt x="173" y="182"/>
                  </a:lnTo>
                  <a:lnTo>
                    <a:pt x="171" y="184"/>
                  </a:lnTo>
                  <a:lnTo>
                    <a:pt x="168" y="186"/>
                  </a:lnTo>
                  <a:lnTo>
                    <a:pt x="166" y="188"/>
                  </a:lnTo>
                  <a:lnTo>
                    <a:pt x="163" y="190"/>
                  </a:lnTo>
                  <a:lnTo>
                    <a:pt x="161" y="192"/>
                  </a:lnTo>
                  <a:lnTo>
                    <a:pt x="159" y="193"/>
                  </a:lnTo>
                  <a:lnTo>
                    <a:pt x="156" y="194"/>
                  </a:lnTo>
                  <a:lnTo>
                    <a:pt x="155" y="193"/>
                  </a:lnTo>
                  <a:lnTo>
                    <a:pt x="155" y="188"/>
                  </a:lnTo>
                  <a:lnTo>
                    <a:pt x="155" y="182"/>
                  </a:lnTo>
                  <a:lnTo>
                    <a:pt x="155" y="177"/>
                  </a:lnTo>
                  <a:lnTo>
                    <a:pt x="156" y="173"/>
                  </a:lnTo>
                  <a:lnTo>
                    <a:pt x="155" y="171"/>
                  </a:lnTo>
                  <a:lnTo>
                    <a:pt x="155" y="169"/>
                  </a:lnTo>
                  <a:lnTo>
                    <a:pt x="154" y="168"/>
                  </a:lnTo>
                  <a:lnTo>
                    <a:pt x="152" y="167"/>
                  </a:lnTo>
                  <a:lnTo>
                    <a:pt x="152" y="166"/>
                  </a:lnTo>
                  <a:lnTo>
                    <a:pt x="152" y="163"/>
                  </a:lnTo>
                  <a:lnTo>
                    <a:pt x="152" y="159"/>
                  </a:lnTo>
                  <a:lnTo>
                    <a:pt x="156" y="154"/>
                  </a:lnTo>
                  <a:lnTo>
                    <a:pt x="159" y="148"/>
                  </a:lnTo>
                  <a:lnTo>
                    <a:pt x="161" y="142"/>
                  </a:lnTo>
                  <a:lnTo>
                    <a:pt x="161" y="138"/>
                  </a:lnTo>
                  <a:lnTo>
                    <a:pt x="161" y="136"/>
                  </a:lnTo>
                  <a:lnTo>
                    <a:pt x="162" y="135"/>
                  </a:lnTo>
                  <a:lnTo>
                    <a:pt x="165" y="135"/>
                  </a:lnTo>
                  <a:lnTo>
                    <a:pt x="166" y="133"/>
                  </a:lnTo>
                  <a:lnTo>
                    <a:pt x="168" y="133"/>
                  </a:lnTo>
                  <a:lnTo>
                    <a:pt x="171" y="132"/>
                  </a:lnTo>
                  <a:lnTo>
                    <a:pt x="172" y="130"/>
                  </a:lnTo>
                  <a:lnTo>
                    <a:pt x="173" y="127"/>
                  </a:lnTo>
                  <a:lnTo>
                    <a:pt x="173" y="123"/>
                  </a:lnTo>
                  <a:lnTo>
                    <a:pt x="173" y="120"/>
                  </a:lnTo>
                  <a:lnTo>
                    <a:pt x="173" y="117"/>
                  </a:lnTo>
                  <a:lnTo>
                    <a:pt x="172" y="116"/>
                  </a:lnTo>
                  <a:lnTo>
                    <a:pt x="171" y="116"/>
                  </a:lnTo>
                  <a:lnTo>
                    <a:pt x="168" y="117"/>
                  </a:lnTo>
                  <a:lnTo>
                    <a:pt x="167" y="118"/>
                  </a:lnTo>
                  <a:lnTo>
                    <a:pt x="165" y="120"/>
                  </a:lnTo>
                  <a:lnTo>
                    <a:pt x="162" y="122"/>
                  </a:lnTo>
                  <a:lnTo>
                    <a:pt x="161" y="125"/>
                  </a:lnTo>
                  <a:lnTo>
                    <a:pt x="159" y="126"/>
                  </a:lnTo>
                  <a:lnTo>
                    <a:pt x="159" y="128"/>
                  </a:lnTo>
                  <a:lnTo>
                    <a:pt x="150" y="144"/>
                  </a:lnTo>
                  <a:lnTo>
                    <a:pt x="147" y="146"/>
                  </a:lnTo>
                  <a:lnTo>
                    <a:pt x="146" y="148"/>
                  </a:lnTo>
                  <a:lnTo>
                    <a:pt x="145" y="151"/>
                  </a:lnTo>
                  <a:lnTo>
                    <a:pt x="145" y="154"/>
                  </a:lnTo>
                  <a:lnTo>
                    <a:pt x="145" y="162"/>
                  </a:lnTo>
                  <a:lnTo>
                    <a:pt x="144" y="168"/>
                  </a:lnTo>
                  <a:lnTo>
                    <a:pt x="142" y="173"/>
                  </a:lnTo>
                  <a:lnTo>
                    <a:pt x="141" y="176"/>
                  </a:lnTo>
                  <a:lnTo>
                    <a:pt x="139" y="176"/>
                  </a:lnTo>
                  <a:lnTo>
                    <a:pt x="137" y="177"/>
                  </a:lnTo>
                  <a:lnTo>
                    <a:pt x="135" y="178"/>
                  </a:lnTo>
                  <a:lnTo>
                    <a:pt x="134" y="179"/>
                  </a:lnTo>
                  <a:lnTo>
                    <a:pt x="132" y="181"/>
                  </a:lnTo>
                  <a:lnTo>
                    <a:pt x="130" y="184"/>
                  </a:lnTo>
                  <a:lnTo>
                    <a:pt x="130" y="187"/>
                  </a:lnTo>
                  <a:lnTo>
                    <a:pt x="130" y="189"/>
                  </a:lnTo>
                  <a:lnTo>
                    <a:pt x="130" y="190"/>
                  </a:lnTo>
                  <a:lnTo>
                    <a:pt x="130" y="192"/>
                  </a:lnTo>
                  <a:lnTo>
                    <a:pt x="131" y="193"/>
                  </a:lnTo>
                  <a:lnTo>
                    <a:pt x="131" y="194"/>
                  </a:lnTo>
                  <a:lnTo>
                    <a:pt x="132" y="197"/>
                  </a:lnTo>
                  <a:lnTo>
                    <a:pt x="131" y="200"/>
                  </a:lnTo>
                  <a:lnTo>
                    <a:pt x="130" y="203"/>
                  </a:lnTo>
                  <a:lnTo>
                    <a:pt x="129" y="204"/>
                  </a:lnTo>
                  <a:lnTo>
                    <a:pt x="126" y="204"/>
                  </a:lnTo>
                  <a:lnTo>
                    <a:pt x="124" y="204"/>
                  </a:lnTo>
                  <a:lnTo>
                    <a:pt x="121" y="203"/>
                  </a:lnTo>
                  <a:lnTo>
                    <a:pt x="119" y="202"/>
                  </a:lnTo>
                  <a:lnTo>
                    <a:pt x="117" y="203"/>
                  </a:lnTo>
                  <a:lnTo>
                    <a:pt x="117" y="205"/>
                  </a:lnTo>
                  <a:lnTo>
                    <a:pt x="117" y="208"/>
                  </a:lnTo>
                  <a:lnTo>
                    <a:pt x="119" y="210"/>
                  </a:lnTo>
                  <a:lnTo>
                    <a:pt x="120" y="212"/>
                  </a:lnTo>
                  <a:lnTo>
                    <a:pt x="121" y="212"/>
                  </a:lnTo>
                  <a:lnTo>
                    <a:pt x="125" y="215"/>
                  </a:lnTo>
                  <a:lnTo>
                    <a:pt x="127" y="219"/>
                  </a:lnTo>
                  <a:lnTo>
                    <a:pt x="127" y="225"/>
                  </a:lnTo>
                  <a:lnTo>
                    <a:pt x="124" y="233"/>
                  </a:lnTo>
                  <a:lnTo>
                    <a:pt x="121" y="241"/>
                  </a:lnTo>
                  <a:lnTo>
                    <a:pt x="116" y="246"/>
                  </a:lnTo>
                  <a:lnTo>
                    <a:pt x="110" y="250"/>
                  </a:lnTo>
                  <a:lnTo>
                    <a:pt x="105" y="254"/>
                  </a:lnTo>
                  <a:lnTo>
                    <a:pt x="99" y="261"/>
                  </a:lnTo>
                  <a:lnTo>
                    <a:pt x="92" y="271"/>
                  </a:lnTo>
                  <a:lnTo>
                    <a:pt x="88" y="283"/>
                  </a:lnTo>
                  <a:lnTo>
                    <a:pt x="86" y="286"/>
                  </a:lnTo>
                  <a:lnTo>
                    <a:pt x="85" y="289"/>
                  </a:lnTo>
                  <a:lnTo>
                    <a:pt x="85" y="291"/>
                  </a:lnTo>
                  <a:lnTo>
                    <a:pt x="85" y="292"/>
                  </a:lnTo>
                  <a:lnTo>
                    <a:pt x="81" y="295"/>
                  </a:lnTo>
                  <a:lnTo>
                    <a:pt x="79" y="296"/>
                  </a:lnTo>
                  <a:lnTo>
                    <a:pt x="76" y="297"/>
                  </a:lnTo>
                  <a:lnTo>
                    <a:pt x="74" y="301"/>
                  </a:lnTo>
                  <a:lnTo>
                    <a:pt x="69" y="315"/>
                  </a:lnTo>
                  <a:lnTo>
                    <a:pt x="61" y="322"/>
                  </a:lnTo>
                  <a:lnTo>
                    <a:pt x="59" y="324"/>
                  </a:lnTo>
                  <a:lnTo>
                    <a:pt x="56" y="325"/>
                  </a:lnTo>
                  <a:lnTo>
                    <a:pt x="54" y="324"/>
                  </a:lnTo>
                  <a:lnTo>
                    <a:pt x="51" y="322"/>
                  </a:lnTo>
                  <a:lnTo>
                    <a:pt x="51" y="319"/>
                  </a:lnTo>
                  <a:lnTo>
                    <a:pt x="50" y="314"/>
                  </a:lnTo>
                  <a:lnTo>
                    <a:pt x="50" y="310"/>
                  </a:lnTo>
                  <a:lnTo>
                    <a:pt x="50" y="306"/>
                  </a:lnTo>
                  <a:lnTo>
                    <a:pt x="51" y="304"/>
                  </a:lnTo>
                  <a:lnTo>
                    <a:pt x="53" y="301"/>
                  </a:lnTo>
                  <a:lnTo>
                    <a:pt x="55" y="300"/>
                  </a:lnTo>
                  <a:lnTo>
                    <a:pt x="56" y="300"/>
                  </a:lnTo>
                  <a:lnTo>
                    <a:pt x="58" y="299"/>
                  </a:lnTo>
                  <a:lnTo>
                    <a:pt x="59" y="297"/>
                  </a:lnTo>
                  <a:lnTo>
                    <a:pt x="61" y="296"/>
                  </a:lnTo>
                  <a:lnTo>
                    <a:pt x="63" y="294"/>
                  </a:lnTo>
                  <a:lnTo>
                    <a:pt x="63" y="291"/>
                  </a:lnTo>
                  <a:lnTo>
                    <a:pt x="64" y="290"/>
                  </a:lnTo>
                  <a:lnTo>
                    <a:pt x="65" y="287"/>
                  </a:lnTo>
                  <a:lnTo>
                    <a:pt x="66" y="285"/>
                  </a:lnTo>
                  <a:lnTo>
                    <a:pt x="69" y="284"/>
                  </a:lnTo>
                  <a:lnTo>
                    <a:pt x="69" y="281"/>
                  </a:lnTo>
                  <a:lnTo>
                    <a:pt x="70" y="280"/>
                  </a:lnTo>
                  <a:lnTo>
                    <a:pt x="70" y="278"/>
                  </a:lnTo>
                  <a:lnTo>
                    <a:pt x="70" y="275"/>
                  </a:lnTo>
                  <a:lnTo>
                    <a:pt x="71" y="273"/>
                  </a:lnTo>
                  <a:lnTo>
                    <a:pt x="71" y="270"/>
                  </a:lnTo>
                  <a:lnTo>
                    <a:pt x="73" y="269"/>
                  </a:lnTo>
                  <a:lnTo>
                    <a:pt x="74" y="268"/>
                  </a:lnTo>
                  <a:lnTo>
                    <a:pt x="76" y="266"/>
                  </a:lnTo>
                  <a:lnTo>
                    <a:pt x="78" y="265"/>
                  </a:lnTo>
                  <a:lnTo>
                    <a:pt x="79" y="264"/>
                  </a:lnTo>
                  <a:lnTo>
                    <a:pt x="80" y="260"/>
                  </a:lnTo>
                  <a:lnTo>
                    <a:pt x="80" y="256"/>
                  </a:lnTo>
                  <a:lnTo>
                    <a:pt x="81" y="254"/>
                  </a:lnTo>
                  <a:lnTo>
                    <a:pt x="83" y="251"/>
                  </a:lnTo>
                  <a:lnTo>
                    <a:pt x="83" y="243"/>
                  </a:lnTo>
                  <a:lnTo>
                    <a:pt x="85" y="235"/>
                  </a:lnTo>
                  <a:lnTo>
                    <a:pt x="88" y="228"/>
                  </a:lnTo>
                  <a:lnTo>
                    <a:pt x="88" y="225"/>
                  </a:lnTo>
                  <a:lnTo>
                    <a:pt x="88" y="223"/>
                  </a:lnTo>
                  <a:lnTo>
                    <a:pt x="89" y="220"/>
                  </a:lnTo>
                  <a:lnTo>
                    <a:pt x="90" y="217"/>
                  </a:lnTo>
                  <a:lnTo>
                    <a:pt x="90" y="215"/>
                  </a:lnTo>
                  <a:lnTo>
                    <a:pt x="88" y="214"/>
                  </a:lnTo>
                  <a:lnTo>
                    <a:pt x="86" y="214"/>
                  </a:lnTo>
                  <a:lnTo>
                    <a:pt x="85" y="214"/>
                  </a:lnTo>
                  <a:lnTo>
                    <a:pt x="85" y="215"/>
                  </a:lnTo>
                  <a:lnTo>
                    <a:pt x="84" y="217"/>
                  </a:lnTo>
                  <a:lnTo>
                    <a:pt x="83" y="219"/>
                  </a:lnTo>
                  <a:lnTo>
                    <a:pt x="81" y="222"/>
                  </a:lnTo>
                  <a:lnTo>
                    <a:pt x="80" y="223"/>
                  </a:lnTo>
                  <a:lnTo>
                    <a:pt x="79" y="223"/>
                  </a:lnTo>
                  <a:lnTo>
                    <a:pt x="78" y="223"/>
                  </a:lnTo>
                  <a:lnTo>
                    <a:pt x="76" y="220"/>
                  </a:lnTo>
                  <a:lnTo>
                    <a:pt x="76" y="219"/>
                  </a:lnTo>
                  <a:lnTo>
                    <a:pt x="76" y="218"/>
                  </a:lnTo>
                  <a:lnTo>
                    <a:pt x="76" y="217"/>
                  </a:lnTo>
                  <a:lnTo>
                    <a:pt x="76" y="214"/>
                  </a:lnTo>
                  <a:lnTo>
                    <a:pt x="76" y="213"/>
                  </a:lnTo>
                  <a:lnTo>
                    <a:pt x="75" y="212"/>
                  </a:lnTo>
                  <a:lnTo>
                    <a:pt x="74" y="212"/>
                  </a:lnTo>
                  <a:lnTo>
                    <a:pt x="74" y="214"/>
                  </a:lnTo>
                  <a:lnTo>
                    <a:pt x="73" y="215"/>
                  </a:lnTo>
                  <a:lnTo>
                    <a:pt x="70" y="218"/>
                  </a:lnTo>
                  <a:lnTo>
                    <a:pt x="69" y="220"/>
                  </a:lnTo>
                  <a:lnTo>
                    <a:pt x="69" y="223"/>
                  </a:lnTo>
                  <a:lnTo>
                    <a:pt x="68" y="224"/>
                  </a:lnTo>
                  <a:lnTo>
                    <a:pt x="68" y="227"/>
                  </a:lnTo>
                  <a:lnTo>
                    <a:pt x="68" y="229"/>
                  </a:lnTo>
                  <a:lnTo>
                    <a:pt x="68" y="232"/>
                  </a:lnTo>
                  <a:lnTo>
                    <a:pt x="66" y="233"/>
                  </a:lnTo>
                  <a:lnTo>
                    <a:pt x="66" y="234"/>
                  </a:lnTo>
                  <a:lnTo>
                    <a:pt x="65" y="235"/>
                  </a:lnTo>
                  <a:lnTo>
                    <a:pt x="64" y="234"/>
                  </a:lnTo>
                  <a:lnTo>
                    <a:pt x="63" y="233"/>
                  </a:lnTo>
                  <a:lnTo>
                    <a:pt x="63" y="232"/>
                  </a:lnTo>
                  <a:lnTo>
                    <a:pt x="61" y="229"/>
                  </a:lnTo>
                  <a:lnTo>
                    <a:pt x="61" y="228"/>
                  </a:lnTo>
                  <a:lnTo>
                    <a:pt x="60" y="225"/>
                  </a:lnTo>
                  <a:lnTo>
                    <a:pt x="58" y="222"/>
                  </a:lnTo>
                  <a:lnTo>
                    <a:pt x="56" y="219"/>
                  </a:lnTo>
                  <a:lnTo>
                    <a:pt x="54" y="218"/>
                  </a:lnTo>
                  <a:lnTo>
                    <a:pt x="51" y="217"/>
                  </a:lnTo>
                  <a:lnTo>
                    <a:pt x="49" y="217"/>
                  </a:lnTo>
                  <a:lnTo>
                    <a:pt x="48" y="219"/>
                  </a:lnTo>
                  <a:lnTo>
                    <a:pt x="45" y="223"/>
                  </a:lnTo>
                  <a:lnTo>
                    <a:pt x="43" y="227"/>
                  </a:lnTo>
                  <a:lnTo>
                    <a:pt x="41" y="229"/>
                  </a:lnTo>
                  <a:lnTo>
                    <a:pt x="40" y="230"/>
                  </a:lnTo>
                  <a:lnTo>
                    <a:pt x="40" y="230"/>
                  </a:lnTo>
                  <a:lnTo>
                    <a:pt x="38" y="232"/>
                  </a:lnTo>
                  <a:lnTo>
                    <a:pt x="38" y="230"/>
                  </a:lnTo>
                  <a:lnTo>
                    <a:pt x="36" y="229"/>
                  </a:lnTo>
                  <a:lnTo>
                    <a:pt x="36" y="228"/>
                  </a:lnTo>
                  <a:lnTo>
                    <a:pt x="36" y="225"/>
                  </a:lnTo>
                  <a:lnTo>
                    <a:pt x="38" y="224"/>
                  </a:lnTo>
                  <a:lnTo>
                    <a:pt x="38" y="223"/>
                  </a:lnTo>
                  <a:lnTo>
                    <a:pt x="38" y="219"/>
                  </a:lnTo>
                  <a:lnTo>
                    <a:pt x="38" y="217"/>
                  </a:lnTo>
                  <a:lnTo>
                    <a:pt x="38" y="213"/>
                  </a:lnTo>
                  <a:lnTo>
                    <a:pt x="36" y="210"/>
                  </a:lnTo>
                  <a:lnTo>
                    <a:pt x="36" y="208"/>
                  </a:lnTo>
                  <a:lnTo>
                    <a:pt x="38" y="204"/>
                  </a:lnTo>
                  <a:lnTo>
                    <a:pt x="39" y="200"/>
                  </a:lnTo>
                  <a:lnTo>
                    <a:pt x="39" y="197"/>
                  </a:lnTo>
                  <a:lnTo>
                    <a:pt x="39" y="194"/>
                  </a:lnTo>
                  <a:lnTo>
                    <a:pt x="39" y="192"/>
                  </a:lnTo>
                  <a:lnTo>
                    <a:pt x="38" y="189"/>
                  </a:lnTo>
                  <a:lnTo>
                    <a:pt x="38" y="186"/>
                  </a:lnTo>
                  <a:lnTo>
                    <a:pt x="36" y="183"/>
                  </a:lnTo>
                  <a:lnTo>
                    <a:pt x="35" y="181"/>
                  </a:lnTo>
                  <a:lnTo>
                    <a:pt x="35" y="179"/>
                  </a:lnTo>
                  <a:lnTo>
                    <a:pt x="34" y="179"/>
                  </a:lnTo>
                  <a:lnTo>
                    <a:pt x="31" y="181"/>
                  </a:lnTo>
                  <a:lnTo>
                    <a:pt x="31" y="183"/>
                  </a:lnTo>
                  <a:lnTo>
                    <a:pt x="30" y="184"/>
                  </a:lnTo>
                  <a:lnTo>
                    <a:pt x="29" y="187"/>
                  </a:lnTo>
                  <a:lnTo>
                    <a:pt x="29" y="189"/>
                  </a:lnTo>
                  <a:lnTo>
                    <a:pt x="28" y="190"/>
                  </a:lnTo>
                  <a:lnTo>
                    <a:pt x="26" y="192"/>
                  </a:lnTo>
                  <a:lnTo>
                    <a:pt x="24" y="190"/>
                  </a:lnTo>
                  <a:lnTo>
                    <a:pt x="21" y="188"/>
                  </a:lnTo>
                  <a:lnTo>
                    <a:pt x="19" y="183"/>
                  </a:lnTo>
                  <a:lnTo>
                    <a:pt x="17" y="181"/>
                  </a:lnTo>
                  <a:lnTo>
                    <a:pt x="14" y="177"/>
                  </a:lnTo>
                  <a:lnTo>
                    <a:pt x="12" y="173"/>
                  </a:lnTo>
                  <a:lnTo>
                    <a:pt x="10" y="172"/>
                  </a:lnTo>
                  <a:lnTo>
                    <a:pt x="9" y="171"/>
                  </a:lnTo>
                  <a:lnTo>
                    <a:pt x="8" y="168"/>
                  </a:lnTo>
                  <a:lnTo>
                    <a:pt x="7" y="167"/>
                  </a:lnTo>
                  <a:lnTo>
                    <a:pt x="5" y="164"/>
                  </a:lnTo>
                  <a:lnTo>
                    <a:pt x="5" y="163"/>
                  </a:lnTo>
                  <a:lnTo>
                    <a:pt x="5" y="162"/>
                  </a:lnTo>
                  <a:lnTo>
                    <a:pt x="7" y="162"/>
                  </a:lnTo>
                  <a:lnTo>
                    <a:pt x="9" y="163"/>
                  </a:lnTo>
                  <a:lnTo>
                    <a:pt x="14" y="164"/>
                  </a:lnTo>
                  <a:lnTo>
                    <a:pt x="19" y="164"/>
                  </a:lnTo>
                  <a:lnTo>
                    <a:pt x="24" y="163"/>
                  </a:lnTo>
                  <a:lnTo>
                    <a:pt x="26" y="161"/>
                  </a:lnTo>
                  <a:lnTo>
                    <a:pt x="26" y="159"/>
                  </a:lnTo>
                  <a:lnTo>
                    <a:pt x="26" y="158"/>
                  </a:lnTo>
                  <a:lnTo>
                    <a:pt x="25" y="157"/>
                  </a:lnTo>
                  <a:lnTo>
                    <a:pt x="23" y="157"/>
                  </a:lnTo>
                  <a:lnTo>
                    <a:pt x="21" y="157"/>
                  </a:lnTo>
                  <a:lnTo>
                    <a:pt x="19" y="157"/>
                  </a:lnTo>
                  <a:lnTo>
                    <a:pt x="18" y="157"/>
                  </a:lnTo>
                  <a:lnTo>
                    <a:pt x="17" y="157"/>
                  </a:lnTo>
                  <a:lnTo>
                    <a:pt x="17" y="157"/>
                  </a:lnTo>
                  <a:lnTo>
                    <a:pt x="14" y="157"/>
                  </a:lnTo>
                  <a:lnTo>
                    <a:pt x="13" y="154"/>
                  </a:lnTo>
                  <a:lnTo>
                    <a:pt x="10" y="152"/>
                  </a:lnTo>
                  <a:lnTo>
                    <a:pt x="9" y="149"/>
                  </a:lnTo>
                  <a:lnTo>
                    <a:pt x="8" y="148"/>
                  </a:lnTo>
                  <a:lnTo>
                    <a:pt x="7" y="148"/>
                  </a:lnTo>
                  <a:lnTo>
                    <a:pt x="5" y="148"/>
                  </a:lnTo>
                  <a:lnTo>
                    <a:pt x="5" y="147"/>
                  </a:lnTo>
                  <a:lnTo>
                    <a:pt x="4" y="146"/>
                  </a:lnTo>
                  <a:lnTo>
                    <a:pt x="3" y="144"/>
                  </a:lnTo>
                  <a:lnTo>
                    <a:pt x="3" y="143"/>
                  </a:lnTo>
                  <a:lnTo>
                    <a:pt x="3" y="140"/>
                  </a:lnTo>
                  <a:lnTo>
                    <a:pt x="3" y="137"/>
                  </a:lnTo>
                  <a:lnTo>
                    <a:pt x="3" y="133"/>
                  </a:lnTo>
                  <a:lnTo>
                    <a:pt x="3" y="130"/>
                  </a:lnTo>
                  <a:lnTo>
                    <a:pt x="2" y="127"/>
                  </a:lnTo>
                  <a:lnTo>
                    <a:pt x="2" y="126"/>
                  </a:lnTo>
                  <a:lnTo>
                    <a:pt x="0" y="126"/>
                  </a:lnTo>
                  <a:lnTo>
                    <a:pt x="5" y="117"/>
                  </a:lnTo>
                  <a:lnTo>
                    <a:pt x="12" y="105"/>
                  </a:lnTo>
                  <a:lnTo>
                    <a:pt x="12" y="103"/>
                  </a:lnTo>
                  <a:lnTo>
                    <a:pt x="12" y="101"/>
                  </a:lnTo>
                  <a:lnTo>
                    <a:pt x="12" y="100"/>
                  </a:lnTo>
                  <a:lnTo>
                    <a:pt x="13" y="97"/>
                  </a:lnTo>
                  <a:lnTo>
                    <a:pt x="14" y="97"/>
                  </a:lnTo>
                  <a:lnTo>
                    <a:pt x="17" y="96"/>
                  </a:lnTo>
                  <a:lnTo>
                    <a:pt x="18" y="93"/>
                  </a:lnTo>
                  <a:lnTo>
                    <a:pt x="19" y="90"/>
                  </a:lnTo>
                  <a:lnTo>
                    <a:pt x="19" y="87"/>
                  </a:lnTo>
                  <a:lnTo>
                    <a:pt x="19" y="85"/>
                  </a:lnTo>
                  <a:lnTo>
                    <a:pt x="19" y="79"/>
                  </a:lnTo>
                  <a:lnTo>
                    <a:pt x="20" y="74"/>
                  </a:lnTo>
                  <a:lnTo>
                    <a:pt x="21" y="69"/>
                  </a:lnTo>
                  <a:lnTo>
                    <a:pt x="24" y="66"/>
                  </a:lnTo>
                  <a:lnTo>
                    <a:pt x="25" y="65"/>
                  </a:lnTo>
                  <a:lnTo>
                    <a:pt x="26" y="65"/>
                  </a:lnTo>
                  <a:lnTo>
                    <a:pt x="26" y="65"/>
                  </a:lnTo>
                  <a:lnTo>
                    <a:pt x="28" y="67"/>
                  </a:lnTo>
                  <a:lnTo>
                    <a:pt x="28" y="69"/>
                  </a:lnTo>
                  <a:lnTo>
                    <a:pt x="29" y="71"/>
                  </a:lnTo>
                  <a:lnTo>
                    <a:pt x="29" y="72"/>
                  </a:lnTo>
                  <a:lnTo>
                    <a:pt x="30" y="72"/>
                  </a:lnTo>
                  <a:lnTo>
                    <a:pt x="30" y="72"/>
                  </a:lnTo>
                  <a:lnTo>
                    <a:pt x="31" y="71"/>
                  </a:lnTo>
                  <a:lnTo>
                    <a:pt x="34" y="70"/>
                  </a:lnTo>
                  <a:lnTo>
                    <a:pt x="36" y="66"/>
                  </a:lnTo>
                  <a:lnTo>
                    <a:pt x="39" y="64"/>
                  </a:lnTo>
                  <a:lnTo>
                    <a:pt x="40" y="61"/>
                  </a:lnTo>
                  <a:lnTo>
                    <a:pt x="41" y="59"/>
                  </a:lnTo>
                  <a:lnTo>
                    <a:pt x="43" y="59"/>
                  </a:lnTo>
                  <a:lnTo>
                    <a:pt x="44" y="59"/>
                  </a:lnTo>
                  <a:lnTo>
                    <a:pt x="46" y="59"/>
                  </a:lnTo>
                  <a:lnTo>
                    <a:pt x="49" y="59"/>
                  </a:lnTo>
                  <a:lnTo>
                    <a:pt x="51" y="59"/>
                  </a:lnTo>
                  <a:lnTo>
                    <a:pt x="53" y="59"/>
                  </a:lnTo>
                  <a:lnTo>
                    <a:pt x="56" y="52"/>
                  </a:lnTo>
                  <a:lnTo>
                    <a:pt x="60" y="44"/>
                  </a:lnTo>
                  <a:lnTo>
                    <a:pt x="61" y="38"/>
                  </a:lnTo>
                  <a:lnTo>
                    <a:pt x="61" y="21"/>
                  </a:lnTo>
                  <a:lnTo>
                    <a:pt x="61" y="20"/>
                  </a:lnTo>
                  <a:lnTo>
                    <a:pt x="63" y="16"/>
                  </a:lnTo>
                  <a:lnTo>
                    <a:pt x="64" y="14"/>
                  </a:lnTo>
                  <a:lnTo>
                    <a:pt x="65" y="10"/>
                  </a:lnTo>
                  <a:lnTo>
                    <a:pt x="66" y="5"/>
                  </a:lnTo>
                  <a:lnTo>
                    <a:pt x="65" y="5"/>
                  </a:lnTo>
                  <a:lnTo>
                    <a:pt x="66" y="3"/>
                  </a:lnTo>
                  <a:lnTo>
                    <a:pt x="66" y="3"/>
                  </a:lnTo>
                  <a:lnTo>
                    <a:pt x="66" y="3"/>
                  </a:lnTo>
                  <a:lnTo>
                    <a:pt x="68" y="1"/>
                  </a:lnTo>
                  <a:lnTo>
                    <a:pt x="69" y="0"/>
                  </a:lnTo>
                  <a:close/>
                </a:path>
              </a:pathLst>
            </a:custGeom>
            <a:grp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sp>
          <p:nvSpPr>
            <p:cNvPr id="85" name="Freeform 7"/>
            <p:cNvSpPr>
              <a:spLocks noEditPoints="1"/>
            </p:cNvSpPr>
            <p:nvPr/>
          </p:nvSpPr>
          <p:spPr bwMode="auto">
            <a:xfrm>
              <a:off x="5211" y="392"/>
              <a:ext cx="1012" cy="308"/>
            </a:xfrm>
            <a:custGeom>
              <a:avLst/>
              <a:gdLst>
                <a:gd name="T0" fmla="*/ 150 w 3036"/>
                <a:gd name="T1" fmla="*/ 332 h 923"/>
                <a:gd name="T2" fmla="*/ 226 w 3036"/>
                <a:gd name="T3" fmla="*/ 296 h 923"/>
                <a:gd name="T4" fmla="*/ 2110 w 3036"/>
                <a:gd name="T5" fmla="*/ 176 h 923"/>
                <a:gd name="T6" fmla="*/ 2158 w 3036"/>
                <a:gd name="T7" fmla="*/ 163 h 923"/>
                <a:gd name="T8" fmla="*/ 2208 w 3036"/>
                <a:gd name="T9" fmla="*/ 220 h 923"/>
                <a:gd name="T10" fmla="*/ 2104 w 3036"/>
                <a:gd name="T11" fmla="*/ 263 h 923"/>
                <a:gd name="T12" fmla="*/ 2091 w 3036"/>
                <a:gd name="T13" fmla="*/ 199 h 923"/>
                <a:gd name="T14" fmla="*/ 2073 w 3036"/>
                <a:gd name="T15" fmla="*/ 151 h 923"/>
                <a:gd name="T16" fmla="*/ 929 w 3036"/>
                <a:gd name="T17" fmla="*/ 155 h 923"/>
                <a:gd name="T18" fmla="*/ 814 w 3036"/>
                <a:gd name="T19" fmla="*/ 205 h 923"/>
                <a:gd name="T20" fmla="*/ 805 w 3036"/>
                <a:gd name="T21" fmla="*/ 94 h 923"/>
                <a:gd name="T22" fmla="*/ 44 w 3036"/>
                <a:gd name="T23" fmla="*/ 102 h 923"/>
                <a:gd name="T24" fmla="*/ 86 w 3036"/>
                <a:gd name="T25" fmla="*/ 145 h 923"/>
                <a:gd name="T26" fmla="*/ 90 w 3036"/>
                <a:gd name="T27" fmla="*/ 80 h 923"/>
                <a:gd name="T28" fmla="*/ 2678 w 3036"/>
                <a:gd name="T29" fmla="*/ 792 h 923"/>
                <a:gd name="T30" fmla="*/ 2528 w 3036"/>
                <a:gd name="T31" fmla="*/ 906 h 923"/>
                <a:gd name="T32" fmla="*/ 2489 w 3036"/>
                <a:gd name="T33" fmla="*/ 878 h 923"/>
                <a:gd name="T34" fmla="*/ 2363 w 3036"/>
                <a:gd name="T35" fmla="*/ 840 h 923"/>
                <a:gd name="T36" fmla="*/ 2367 w 3036"/>
                <a:gd name="T37" fmla="*/ 770 h 923"/>
                <a:gd name="T38" fmla="*/ 2407 w 3036"/>
                <a:gd name="T39" fmla="*/ 718 h 923"/>
                <a:gd name="T40" fmla="*/ 2451 w 3036"/>
                <a:gd name="T41" fmla="*/ 652 h 923"/>
                <a:gd name="T42" fmla="*/ 2475 w 3036"/>
                <a:gd name="T43" fmla="*/ 530 h 923"/>
                <a:gd name="T44" fmla="*/ 2503 w 3036"/>
                <a:gd name="T45" fmla="*/ 625 h 923"/>
                <a:gd name="T46" fmla="*/ 2534 w 3036"/>
                <a:gd name="T47" fmla="*/ 618 h 923"/>
                <a:gd name="T48" fmla="*/ 2569 w 3036"/>
                <a:gd name="T49" fmla="*/ 536 h 923"/>
                <a:gd name="T50" fmla="*/ 2574 w 3036"/>
                <a:gd name="T51" fmla="*/ 489 h 923"/>
                <a:gd name="T52" fmla="*/ 2626 w 3036"/>
                <a:gd name="T53" fmla="*/ 468 h 923"/>
                <a:gd name="T54" fmla="*/ 2578 w 3036"/>
                <a:gd name="T55" fmla="*/ 467 h 923"/>
                <a:gd name="T56" fmla="*/ 2565 w 3036"/>
                <a:gd name="T57" fmla="*/ 347 h 923"/>
                <a:gd name="T58" fmla="*/ 2550 w 3036"/>
                <a:gd name="T59" fmla="*/ 296 h 923"/>
                <a:gd name="T60" fmla="*/ 2543 w 3036"/>
                <a:gd name="T61" fmla="*/ 462 h 923"/>
                <a:gd name="T62" fmla="*/ 2505 w 3036"/>
                <a:gd name="T63" fmla="*/ 591 h 923"/>
                <a:gd name="T64" fmla="*/ 2492 w 3036"/>
                <a:gd name="T65" fmla="*/ 515 h 923"/>
                <a:gd name="T66" fmla="*/ 2478 w 3036"/>
                <a:gd name="T67" fmla="*/ 477 h 923"/>
                <a:gd name="T68" fmla="*/ 2422 w 3036"/>
                <a:gd name="T69" fmla="*/ 433 h 923"/>
                <a:gd name="T70" fmla="*/ 2454 w 3036"/>
                <a:gd name="T71" fmla="*/ 316 h 923"/>
                <a:gd name="T72" fmla="*/ 2482 w 3036"/>
                <a:gd name="T73" fmla="*/ 196 h 923"/>
                <a:gd name="T74" fmla="*/ 2494 w 3036"/>
                <a:gd name="T75" fmla="*/ 136 h 923"/>
                <a:gd name="T76" fmla="*/ 2502 w 3036"/>
                <a:gd name="T77" fmla="*/ 95 h 923"/>
                <a:gd name="T78" fmla="*/ 2527 w 3036"/>
                <a:gd name="T79" fmla="*/ 92 h 923"/>
                <a:gd name="T80" fmla="*/ 2548 w 3036"/>
                <a:gd name="T81" fmla="*/ 65 h 923"/>
                <a:gd name="T82" fmla="*/ 2584 w 3036"/>
                <a:gd name="T83" fmla="*/ 91 h 923"/>
                <a:gd name="T84" fmla="*/ 2612 w 3036"/>
                <a:gd name="T85" fmla="*/ 145 h 923"/>
                <a:gd name="T86" fmla="*/ 2677 w 3036"/>
                <a:gd name="T87" fmla="*/ 275 h 923"/>
                <a:gd name="T88" fmla="*/ 2637 w 3036"/>
                <a:gd name="T89" fmla="*/ 264 h 923"/>
                <a:gd name="T90" fmla="*/ 2659 w 3036"/>
                <a:gd name="T91" fmla="*/ 316 h 923"/>
                <a:gd name="T92" fmla="*/ 2690 w 3036"/>
                <a:gd name="T93" fmla="*/ 274 h 923"/>
                <a:gd name="T94" fmla="*/ 2703 w 3036"/>
                <a:gd name="T95" fmla="*/ 207 h 923"/>
                <a:gd name="T96" fmla="*/ 2745 w 3036"/>
                <a:gd name="T97" fmla="*/ 214 h 923"/>
                <a:gd name="T98" fmla="*/ 2782 w 3036"/>
                <a:gd name="T99" fmla="*/ 204 h 923"/>
                <a:gd name="T100" fmla="*/ 2777 w 3036"/>
                <a:gd name="T101" fmla="*/ 167 h 923"/>
                <a:gd name="T102" fmla="*/ 2842 w 3036"/>
                <a:gd name="T103" fmla="*/ 229 h 923"/>
                <a:gd name="T104" fmla="*/ 2819 w 3036"/>
                <a:gd name="T105" fmla="*/ 135 h 923"/>
                <a:gd name="T106" fmla="*/ 2857 w 3036"/>
                <a:gd name="T107" fmla="*/ 169 h 923"/>
                <a:gd name="T108" fmla="*/ 2863 w 3036"/>
                <a:gd name="T109" fmla="*/ 312 h 923"/>
                <a:gd name="T110" fmla="*/ 2900 w 3036"/>
                <a:gd name="T111" fmla="*/ 281 h 923"/>
                <a:gd name="T112" fmla="*/ 2864 w 3036"/>
                <a:gd name="T113" fmla="*/ 176 h 923"/>
                <a:gd name="T114" fmla="*/ 2864 w 3036"/>
                <a:gd name="T115" fmla="*/ 133 h 923"/>
                <a:gd name="T116" fmla="*/ 2878 w 3036"/>
                <a:gd name="T117" fmla="*/ 138 h 923"/>
                <a:gd name="T118" fmla="*/ 2910 w 3036"/>
                <a:gd name="T119" fmla="*/ 157 h 923"/>
                <a:gd name="T120" fmla="*/ 2892 w 3036"/>
                <a:gd name="T121" fmla="*/ 111 h 923"/>
                <a:gd name="T122" fmla="*/ 2923 w 3036"/>
                <a:gd name="T123" fmla="*/ 14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36" h="923">
                  <a:moveTo>
                    <a:pt x="283" y="248"/>
                  </a:moveTo>
                  <a:lnTo>
                    <a:pt x="277" y="248"/>
                  </a:lnTo>
                  <a:lnTo>
                    <a:pt x="269" y="249"/>
                  </a:lnTo>
                  <a:lnTo>
                    <a:pt x="262" y="253"/>
                  </a:lnTo>
                  <a:lnTo>
                    <a:pt x="254" y="255"/>
                  </a:lnTo>
                  <a:lnTo>
                    <a:pt x="252" y="258"/>
                  </a:lnTo>
                  <a:lnTo>
                    <a:pt x="242" y="261"/>
                  </a:lnTo>
                  <a:lnTo>
                    <a:pt x="234" y="266"/>
                  </a:lnTo>
                  <a:lnTo>
                    <a:pt x="228" y="275"/>
                  </a:lnTo>
                  <a:lnTo>
                    <a:pt x="223" y="281"/>
                  </a:lnTo>
                  <a:lnTo>
                    <a:pt x="216" y="288"/>
                  </a:lnTo>
                  <a:lnTo>
                    <a:pt x="208" y="293"/>
                  </a:lnTo>
                  <a:lnTo>
                    <a:pt x="202" y="294"/>
                  </a:lnTo>
                  <a:lnTo>
                    <a:pt x="198" y="293"/>
                  </a:lnTo>
                  <a:lnTo>
                    <a:pt x="196" y="289"/>
                  </a:lnTo>
                  <a:lnTo>
                    <a:pt x="193" y="286"/>
                  </a:lnTo>
                  <a:lnTo>
                    <a:pt x="191" y="283"/>
                  </a:lnTo>
                  <a:lnTo>
                    <a:pt x="188" y="279"/>
                  </a:lnTo>
                  <a:lnTo>
                    <a:pt x="186" y="275"/>
                  </a:lnTo>
                  <a:lnTo>
                    <a:pt x="183" y="274"/>
                  </a:lnTo>
                  <a:lnTo>
                    <a:pt x="182" y="274"/>
                  </a:lnTo>
                  <a:lnTo>
                    <a:pt x="180" y="274"/>
                  </a:lnTo>
                  <a:lnTo>
                    <a:pt x="177" y="275"/>
                  </a:lnTo>
                  <a:lnTo>
                    <a:pt x="176" y="276"/>
                  </a:lnTo>
                  <a:lnTo>
                    <a:pt x="175" y="279"/>
                  </a:lnTo>
                  <a:lnTo>
                    <a:pt x="175" y="283"/>
                  </a:lnTo>
                  <a:lnTo>
                    <a:pt x="176" y="286"/>
                  </a:lnTo>
                  <a:lnTo>
                    <a:pt x="177" y="290"/>
                  </a:lnTo>
                  <a:lnTo>
                    <a:pt x="178" y="293"/>
                  </a:lnTo>
                  <a:lnTo>
                    <a:pt x="178" y="295"/>
                  </a:lnTo>
                  <a:lnTo>
                    <a:pt x="176" y="298"/>
                  </a:lnTo>
                  <a:lnTo>
                    <a:pt x="173" y="301"/>
                  </a:lnTo>
                  <a:lnTo>
                    <a:pt x="171" y="305"/>
                  </a:lnTo>
                  <a:lnTo>
                    <a:pt x="167" y="310"/>
                  </a:lnTo>
                  <a:lnTo>
                    <a:pt x="162" y="315"/>
                  </a:lnTo>
                  <a:lnTo>
                    <a:pt x="157" y="320"/>
                  </a:lnTo>
                  <a:lnTo>
                    <a:pt x="155" y="324"/>
                  </a:lnTo>
                  <a:lnTo>
                    <a:pt x="152" y="329"/>
                  </a:lnTo>
                  <a:lnTo>
                    <a:pt x="150" y="332"/>
                  </a:lnTo>
                  <a:lnTo>
                    <a:pt x="147" y="336"/>
                  </a:lnTo>
                  <a:lnTo>
                    <a:pt x="137" y="339"/>
                  </a:lnTo>
                  <a:lnTo>
                    <a:pt x="127" y="336"/>
                  </a:lnTo>
                  <a:lnTo>
                    <a:pt x="119" y="331"/>
                  </a:lnTo>
                  <a:lnTo>
                    <a:pt x="110" y="329"/>
                  </a:lnTo>
                  <a:lnTo>
                    <a:pt x="109" y="329"/>
                  </a:lnTo>
                  <a:lnTo>
                    <a:pt x="107" y="329"/>
                  </a:lnTo>
                  <a:lnTo>
                    <a:pt x="105" y="327"/>
                  </a:lnTo>
                  <a:lnTo>
                    <a:pt x="101" y="327"/>
                  </a:lnTo>
                  <a:lnTo>
                    <a:pt x="99" y="327"/>
                  </a:lnTo>
                  <a:lnTo>
                    <a:pt x="96" y="327"/>
                  </a:lnTo>
                  <a:lnTo>
                    <a:pt x="94" y="329"/>
                  </a:lnTo>
                  <a:lnTo>
                    <a:pt x="92" y="329"/>
                  </a:lnTo>
                  <a:lnTo>
                    <a:pt x="92" y="330"/>
                  </a:lnTo>
                  <a:lnTo>
                    <a:pt x="92" y="331"/>
                  </a:lnTo>
                  <a:lnTo>
                    <a:pt x="95" y="334"/>
                  </a:lnTo>
                  <a:lnTo>
                    <a:pt x="97" y="335"/>
                  </a:lnTo>
                  <a:lnTo>
                    <a:pt x="100" y="336"/>
                  </a:lnTo>
                  <a:lnTo>
                    <a:pt x="102" y="335"/>
                  </a:lnTo>
                  <a:lnTo>
                    <a:pt x="105" y="335"/>
                  </a:lnTo>
                  <a:lnTo>
                    <a:pt x="107" y="334"/>
                  </a:lnTo>
                  <a:lnTo>
                    <a:pt x="110" y="334"/>
                  </a:lnTo>
                  <a:lnTo>
                    <a:pt x="114" y="334"/>
                  </a:lnTo>
                  <a:lnTo>
                    <a:pt x="117" y="334"/>
                  </a:lnTo>
                  <a:lnTo>
                    <a:pt x="120" y="335"/>
                  </a:lnTo>
                  <a:lnTo>
                    <a:pt x="123" y="336"/>
                  </a:lnTo>
                  <a:lnTo>
                    <a:pt x="133" y="342"/>
                  </a:lnTo>
                  <a:lnTo>
                    <a:pt x="143" y="346"/>
                  </a:lnTo>
                  <a:lnTo>
                    <a:pt x="155" y="346"/>
                  </a:lnTo>
                  <a:lnTo>
                    <a:pt x="166" y="345"/>
                  </a:lnTo>
                  <a:lnTo>
                    <a:pt x="176" y="339"/>
                  </a:lnTo>
                  <a:lnTo>
                    <a:pt x="186" y="334"/>
                  </a:lnTo>
                  <a:lnTo>
                    <a:pt x="202" y="322"/>
                  </a:lnTo>
                  <a:lnTo>
                    <a:pt x="217" y="310"/>
                  </a:lnTo>
                  <a:lnTo>
                    <a:pt x="221" y="309"/>
                  </a:lnTo>
                  <a:lnTo>
                    <a:pt x="222" y="306"/>
                  </a:lnTo>
                  <a:lnTo>
                    <a:pt x="224" y="304"/>
                  </a:lnTo>
                  <a:lnTo>
                    <a:pt x="224" y="301"/>
                  </a:lnTo>
                  <a:lnTo>
                    <a:pt x="226" y="296"/>
                  </a:lnTo>
                  <a:lnTo>
                    <a:pt x="226" y="295"/>
                  </a:lnTo>
                  <a:lnTo>
                    <a:pt x="227" y="293"/>
                  </a:lnTo>
                  <a:lnTo>
                    <a:pt x="229" y="291"/>
                  </a:lnTo>
                  <a:lnTo>
                    <a:pt x="232" y="291"/>
                  </a:lnTo>
                  <a:lnTo>
                    <a:pt x="234" y="290"/>
                  </a:lnTo>
                  <a:lnTo>
                    <a:pt x="236" y="289"/>
                  </a:lnTo>
                  <a:lnTo>
                    <a:pt x="241" y="284"/>
                  </a:lnTo>
                  <a:lnTo>
                    <a:pt x="244" y="279"/>
                  </a:lnTo>
                  <a:lnTo>
                    <a:pt x="249" y="273"/>
                  </a:lnTo>
                  <a:lnTo>
                    <a:pt x="264" y="265"/>
                  </a:lnTo>
                  <a:lnTo>
                    <a:pt x="273" y="263"/>
                  </a:lnTo>
                  <a:lnTo>
                    <a:pt x="282" y="258"/>
                  </a:lnTo>
                  <a:lnTo>
                    <a:pt x="285" y="249"/>
                  </a:lnTo>
                  <a:lnTo>
                    <a:pt x="283" y="248"/>
                  </a:lnTo>
                  <a:close/>
                  <a:moveTo>
                    <a:pt x="2079" y="137"/>
                  </a:moveTo>
                  <a:lnTo>
                    <a:pt x="2081" y="138"/>
                  </a:lnTo>
                  <a:lnTo>
                    <a:pt x="2083" y="140"/>
                  </a:lnTo>
                  <a:lnTo>
                    <a:pt x="2086" y="141"/>
                  </a:lnTo>
                  <a:lnTo>
                    <a:pt x="2089" y="143"/>
                  </a:lnTo>
                  <a:lnTo>
                    <a:pt x="2092" y="146"/>
                  </a:lnTo>
                  <a:lnTo>
                    <a:pt x="2094" y="148"/>
                  </a:lnTo>
                  <a:lnTo>
                    <a:pt x="2097" y="151"/>
                  </a:lnTo>
                  <a:lnTo>
                    <a:pt x="2098" y="153"/>
                  </a:lnTo>
                  <a:lnTo>
                    <a:pt x="2099" y="158"/>
                  </a:lnTo>
                  <a:lnTo>
                    <a:pt x="2100" y="161"/>
                  </a:lnTo>
                  <a:lnTo>
                    <a:pt x="2102" y="162"/>
                  </a:lnTo>
                  <a:lnTo>
                    <a:pt x="2104" y="164"/>
                  </a:lnTo>
                  <a:lnTo>
                    <a:pt x="2105" y="167"/>
                  </a:lnTo>
                  <a:lnTo>
                    <a:pt x="2105" y="168"/>
                  </a:lnTo>
                  <a:lnTo>
                    <a:pt x="2104" y="171"/>
                  </a:lnTo>
                  <a:lnTo>
                    <a:pt x="2104" y="173"/>
                  </a:lnTo>
                  <a:lnTo>
                    <a:pt x="2103" y="174"/>
                  </a:lnTo>
                  <a:lnTo>
                    <a:pt x="2103" y="174"/>
                  </a:lnTo>
                  <a:lnTo>
                    <a:pt x="2104" y="177"/>
                  </a:lnTo>
                  <a:lnTo>
                    <a:pt x="2105" y="178"/>
                  </a:lnTo>
                  <a:lnTo>
                    <a:pt x="2107" y="179"/>
                  </a:lnTo>
                  <a:lnTo>
                    <a:pt x="2109" y="178"/>
                  </a:lnTo>
                  <a:lnTo>
                    <a:pt x="2110" y="177"/>
                  </a:lnTo>
                  <a:lnTo>
                    <a:pt x="2110" y="176"/>
                  </a:lnTo>
                  <a:lnTo>
                    <a:pt x="2110" y="174"/>
                  </a:lnTo>
                  <a:lnTo>
                    <a:pt x="2110" y="173"/>
                  </a:lnTo>
                  <a:lnTo>
                    <a:pt x="2112" y="169"/>
                  </a:lnTo>
                  <a:lnTo>
                    <a:pt x="2112" y="167"/>
                  </a:lnTo>
                  <a:lnTo>
                    <a:pt x="2112" y="163"/>
                  </a:lnTo>
                  <a:lnTo>
                    <a:pt x="2113" y="161"/>
                  </a:lnTo>
                  <a:lnTo>
                    <a:pt x="2114" y="159"/>
                  </a:lnTo>
                  <a:lnTo>
                    <a:pt x="2114" y="159"/>
                  </a:lnTo>
                  <a:lnTo>
                    <a:pt x="2115" y="161"/>
                  </a:lnTo>
                  <a:lnTo>
                    <a:pt x="2117" y="163"/>
                  </a:lnTo>
                  <a:lnTo>
                    <a:pt x="2119" y="166"/>
                  </a:lnTo>
                  <a:lnTo>
                    <a:pt x="2120" y="168"/>
                  </a:lnTo>
                  <a:lnTo>
                    <a:pt x="2122" y="171"/>
                  </a:lnTo>
                  <a:lnTo>
                    <a:pt x="2123" y="172"/>
                  </a:lnTo>
                  <a:lnTo>
                    <a:pt x="2124" y="172"/>
                  </a:lnTo>
                  <a:lnTo>
                    <a:pt x="2124" y="172"/>
                  </a:lnTo>
                  <a:lnTo>
                    <a:pt x="2124" y="169"/>
                  </a:lnTo>
                  <a:lnTo>
                    <a:pt x="2124" y="167"/>
                  </a:lnTo>
                  <a:lnTo>
                    <a:pt x="2124" y="164"/>
                  </a:lnTo>
                  <a:lnTo>
                    <a:pt x="2124" y="162"/>
                  </a:lnTo>
                  <a:lnTo>
                    <a:pt x="2124" y="159"/>
                  </a:lnTo>
                  <a:lnTo>
                    <a:pt x="2124" y="158"/>
                  </a:lnTo>
                  <a:lnTo>
                    <a:pt x="2125" y="157"/>
                  </a:lnTo>
                  <a:lnTo>
                    <a:pt x="2128" y="156"/>
                  </a:lnTo>
                  <a:lnTo>
                    <a:pt x="2129" y="156"/>
                  </a:lnTo>
                  <a:lnTo>
                    <a:pt x="2132" y="157"/>
                  </a:lnTo>
                  <a:lnTo>
                    <a:pt x="2133" y="158"/>
                  </a:lnTo>
                  <a:lnTo>
                    <a:pt x="2134" y="161"/>
                  </a:lnTo>
                  <a:lnTo>
                    <a:pt x="2135" y="163"/>
                  </a:lnTo>
                  <a:lnTo>
                    <a:pt x="2137" y="166"/>
                  </a:lnTo>
                  <a:lnTo>
                    <a:pt x="2138" y="167"/>
                  </a:lnTo>
                  <a:lnTo>
                    <a:pt x="2142" y="166"/>
                  </a:lnTo>
                  <a:lnTo>
                    <a:pt x="2144" y="164"/>
                  </a:lnTo>
                  <a:lnTo>
                    <a:pt x="2145" y="163"/>
                  </a:lnTo>
                  <a:lnTo>
                    <a:pt x="2148" y="162"/>
                  </a:lnTo>
                  <a:lnTo>
                    <a:pt x="2149" y="162"/>
                  </a:lnTo>
                  <a:lnTo>
                    <a:pt x="2152" y="162"/>
                  </a:lnTo>
                  <a:lnTo>
                    <a:pt x="2154" y="163"/>
                  </a:lnTo>
                  <a:lnTo>
                    <a:pt x="2158" y="163"/>
                  </a:lnTo>
                  <a:lnTo>
                    <a:pt x="2160" y="164"/>
                  </a:lnTo>
                  <a:lnTo>
                    <a:pt x="2162" y="162"/>
                  </a:lnTo>
                  <a:lnTo>
                    <a:pt x="2162" y="159"/>
                  </a:lnTo>
                  <a:lnTo>
                    <a:pt x="2163" y="156"/>
                  </a:lnTo>
                  <a:lnTo>
                    <a:pt x="2164" y="153"/>
                  </a:lnTo>
                  <a:lnTo>
                    <a:pt x="2165" y="151"/>
                  </a:lnTo>
                  <a:lnTo>
                    <a:pt x="2168" y="152"/>
                  </a:lnTo>
                  <a:lnTo>
                    <a:pt x="2170" y="153"/>
                  </a:lnTo>
                  <a:lnTo>
                    <a:pt x="2173" y="156"/>
                  </a:lnTo>
                  <a:lnTo>
                    <a:pt x="2175" y="159"/>
                  </a:lnTo>
                  <a:lnTo>
                    <a:pt x="2176" y="162"/>
                  </a:lnTo>
                  <a:lnTo>
                    <a:pt x="2178" y="163"/>
                  </a:lnTo>
                  <a:lnTo>
                    <a:pt x="2179" y="164"/>
                  </a:lnTo>
                  <a:lnTo>
                    <a:pt x="2180" y="163"/>
                  </a:lnTo>
                  <a:lnTo>
                    <a:pt x="2183" y="163"/>
                  </a:lnTo>
                  <a:lnTo>
                    <a:pt x="2184" y="162"/>
                  </a:lnTo>
                  <a:lnTo>
                    <a:pt x="2186" y="161"/>
                  </a:lnTo>
                  <a:lnTo>
                    <a:pt x="2186" y="161"/>
                  </a:lnTo>
                  <a:lnTo>
                    <a:pt x="2188" y="161"/>
                  </a:lnTo>
                  <a:lnTo>
                    <a:pt x="2188" y="162"/>
                  </a:lnTo>
                  <a:lnTo>
                    <a:pt x="2188" y="164"/>
                  </a:lnTo>
                  <a:lnTo>
                    <a:pt x="2188" y="167"/>
                  </a:lnTo>
                  <a:lnTo>
                    <a:pt x="2186" y="168"/>
                  </a:lnTo>
                  <a:lnTo>
                    <a:pt x="2186" y="169"/>
                  </a:lnTo>
                  <a:lnTo>
                    <a:pt x="2185" y="169"/>
                  </a:lnTo>
                  <a:lnTo>
                    <a:pt x="2185" y="172"/>
                  </a:lnTo>
                  <a:lnTo>
                    <a:pt x="2185" y="174"/>
                  </a:lnTo>
                  <a:lnTo>
                    <a:pt x="2185" y="177"/>
                  </a:lnTo>
                  <a:lnTo>
                    <a:pt x="2186" y="179"/>
                  </a:lnTo>
                  <a:lnTo>
                    <a:pt x="2191" y="187"/>
                  </a:lnTo>
                  <a:lnTo>
                    <a:pt x="2196" y="193"/>
                  </a:lnTo>
                  <a:lnTo>
                    <a:pt x="2200" y="201"/>
                  </a:lnTo>
                  <a:lnTo>
                    <a:pt x="2203" y="203"/>
                  </a:lnTo>
                  <a:lnTo>
                    <a:pt x="2204" y="205"/>
                  </a:lnTo>
                  <a:lnTo>
                    <a:pt x="2205" y="208"/>
                  </a:lnTo>
                  <a:lnTo>
                    <a:pt x="2208" y="210"/>
                  </a:lnTo>
                  <a:lnTo>
                    <a:pt x="2208" y="213"/>
                  </a:lnTo>
                  <a:lnTo>
                    <a:pt x="2209" y="217"/>
                  </a:lnTo>
                  <a:lnTo>
                    <a:pt x="2208" y="220"/>
                  </a:lnTo>
                  <a:lnTo>
                    <a:pt x="2206" y="223"/>
                  </a:lnTo>
                  <a:lnTo>
                    <a:pt x="2205" y="227"/>
                  </a:lnTo>
                  <a:lnTo>
                    <a:pt x="2203" y="229"/>
                  </a:lnTo>
                  <a:lnTo>
                    <a:pt x="2203" y="232"/>
                  </a:lnTo>
                  <a:lnTo>
                    <a:pt x="2203" y="234"/>
                  </a:lnTo>
                  <a:lnTo>
                    <a:pt x="2203" y="238"/>
                  </a:lnTo>
                  <a:lnTo>
                    <a:pt x="2201" y="240"/>
                  </a:lnTo>
                  <a:lnTo>
                    <a:pt x="2200" y="243"/>
                  </a:lnTo>
                  <a:lnTo>
                    <a:pt x="2199" y="245"/>
                  </a:lnTo>
                  <a:lnTo>
                    <a:pt x="2196" y="247"/>
                  </a:lnTo>
                  <a:lnTo>
                    <a:pt x="2193" y="248"/>
                  </a:lnTo>
                  <a:lnTo>
                    <a:pt x="2190" y="248"/>
                  </a:lnTo>
                  <a:lnTo>
                    <a:pt x="2186" y="248"/>
                  </a:lnTo>
                  <a:lnTo>
                    <a:pt x="2185" y="250"/>
                  </a:lnTo>
                  <a:lnTo>
                    <a:pt x="2184" y="253"/>
                  </a:lnTo>
                  <a:lnTo>
                    <a:pt x="2181" y="255"/>
                  </a:lnTo>
                  <a:lnTo>
                    <a:pt x="2179" y="256"/>
                  </a:lnTo>
                  <a:lnTo>
                    <a:pt x="2176" y="259"/>
                  </a:lnTo>
                  <a:lnTo>
                    <a:pt x="2173" y="261"/>
                  </a:lnTo>
                  <a:lnTo>
                    <a:pt x="2170" y="263"/>
                  </a:lnTo>
                  <a:lnTo>
                    <a:pt x="2168" y="263"/>
                  </a:lnTo>
                  <a:lnTo>
                    <a:pt x="2164" y="264"/>
                  </a:lnTo>
                  <a:lnTo>
                    <a:pt x="2162" y="265"/>
                  </a:lnTo>
                  <a:lnTo>
                    <a:pt x="2159" y="268"/>
                  </a:lnTo>
                  <a:lnTo>
                    <a:pt x="2157" y="271"/>
                  </a:lnTo>
                  <a:lnTo>
                    <a:pt x="2155" y="279"/>
                  </a:lnTo>
                  <a:lnTo>
                    <a:pt x="2152" y="283"/>
                  </a:lnTo>
                  <a:lnTo>
                    <a:pt x="2147" y="284"/>
                  </a:lnTo>
                  <a:lnTo>
                    <a:pt x="2139" y="280"/>
                  </a:lnTo>
                  <a:lnTo>
                    <a:pt x="2133" y="274"/>
                  </a:lnTo>
                  <a:lnTo>
                    <a:pt x="2130" y="271"/>
                  </a:lnTo>
                  <a:lnTo>
                    <a:pt x="2128" y="268"/>
                  </a:lnTo>
                  <a:lnTo>
                    <a:pt x="2125" y="265"/>
                  </a:lnTo>
                  <a:lnTo>
                    <a:pt x="2123" y="263"/>
                  </a:lnTo>
                  <a:lnTo>
                    <a:pt x="2120" y="260"/>
                  </a:lnTo>
                  <a:lnTo>
                    <a:pt x="2117" y="258"/>
                  </a:lnTo>
                  <a:lnTo>
                    <a:pt x="2113" y="259"/>
                  </a:lnTo>
                  <a:lnTo>
                    <a:pt x="2108" y="261"/>
                  </a:lnTo>
                  <a:lnTo>
                    <a:pt x="2104" y="263"/>
                  </a:lnTo>
                  <a:lnTo>
                    <a:pt x="2100" y="264"/>
                  </a:lnTo>
                  <a:lnTo>
                    <a:pt x="2098" y="261"/>
                  </a:lnTo>
                  <a:lnTo>
                    <a:pt x="2095" y="260"/>
                  </a:lnTo>
                  <a:lnTo>
                    <a:pt x="2092" y="258"/>
                  </a:lnTo>
                  <a:lnTo>
                    <a:pt x="2089" y="255"/>
                  </a:lnTo>
                  <a:lnTo>
                    <a:pt x="2088" y="252"/>
                  </a:lnTo>
                  <a:lnTo>
                    <a:pt x="2087" y="248"/>
                  </a:lnTo>
                  <a:lnTo>
                    <a:pt x="2086" y="244"/>
                  </a:lnTo>
                  <a:lnTo>
                    <a:pt x="2086" y="240"/>
                  </a:lnTo>
                  <a:lnTo>
                    <a:pt x="2087" y="238"/>
                  </a:lnTo>
                  <a:lnTo>
                    <a:pt x="2089" y="238"/>
                  </a:lnTo>
                  <a:lnTo>
                    <a:pt x="2092" y="237"/>
                  </a:lnTo>
                  <a:lnTo>
                    <a:pt x="2093" y="237"/>
                  </a:lnTo>
                  <a:lnTo>
                    <a:pt x="2095" y="238"/>
                  </a:lnTo>
                  <a:lnTo>
                    <a:pt x="2097" y="238"/>
                  </a:lnTo>
                  <a:lnTo>
                    <a:pt x="2098" y="238"/>
                  </a:lnTo>
                  <a:lnTo>
                    <a:pt x="2099" y="238"/>
                  </a:lnTo>
                  <a:lnTo>
                    <a:pt x="2100" y="237"/>
                  </a:lnTo>
                  <a:lnTo>
                    <a:pt x="2100" y="235"/>
                  </a:lnTo>
                  <a:lnTo>
                    <a:pt x="2099" y="230"/>
                  </a:lnTo>
                  <a:lnTo>
                    <a:pt x="2098" y="227"/>
                  </a:lnTo>
                  <a:lnTo>
                    <a:pt x="2095" y="223"/>
                  </a:lnTo>
                  <a:lnTo>
                    <a:pt x="2093" y="220"/>
                  </a:lnTo>
                  <a:lnTo>
                    <a:pt x="2089" y="219"/>
                  </a:lnTo>
                  <a:lnTo>
                    <a:pt x="2084" y="217"/>
                  </a:lnTo>
                  <a:lnTo>
                    <a:pt x="2078" y="217"/>
                  </a:lnTo>
                  <a:lnTo>
                    <a:pt x="2073" y="217"/>
                  </a:lnTo>
                  <a:lnTo>
                    <a:pt x="2069" y="214"/>
                  </a:lnTo>
                  <a:lnTo>
                    <a:pt x="2067" y="210"/>
                  </a:lnTo>
                  <a:lnTo>
                    <a:pt x="2067" y="207"/>
                  </a:lnTo>
                  <a:lnTo>
                    <a:pt x="2068" y="203"/>
                  </a:lnTo>
                  <a:lnTo>
                    <a:pt x="2071" y="202"/>
                  </a:lnTo>
                  <a:lnTo>
                    <a:pt x="2072" y="201"/>
                  </a:lnTo>
                  <a:lnTo>
                    <a:pt x="2074" y="201"/>
                  </a:lnTo>
                  <a:lnTo>
                    <a:pt x="2077" y="201"/>
                  </a:lnTo>
                  <a:lnTo>
                    <a:pt x="2081" y="201"/>
                  </a:lnTo>
                  <a:lnTo>
                    <a:pt x="2084" y="201"/>
                  </a:lnTo>
                  <a:lnTo>
                    <a:pt x="2087" y="201"/>
                  </a:lnTo>
                  <a:lnTo>
                    <a:pt x="2091" y="199"/>
                  </a:lnTo>
                  <a:lnTo>
                    <a:pt x="2093" y="198"/>
                  </a:lnTo>
                  <a:lnTo>
                    <a:pt x="2094" y="196"/>
                  </a:lnTo>
                  <a:lnTo>
                    <a:pt x="2094" y="193"/>
                  </a:lnTo>
                  <a:lnTo>
                    <a:pt x="2094" y="189"/>
                  </a:lnTo>
                  <a:lnTo>
                    <a:pt x="2093" y="186"/>
                  </a:lnTo>
                  <a:lnTo>
                    <a:pt x="2092" y="183"/>
                  </a:lnTo>
                  <a:lnTo>
                    <a:pt x="2088" y="179"/>
                  </a:lnTo>
                  <a:lnTo>
                    <a:pt x="2084" y="178"/>
                  </a:lnTo>
                  <a:lnTo>
                    <a:pt x="2082" y="176"/>
                  </a:lnTo>
                  <a:lnTo>
                    <a:pt x="2078" y="174"/>
                  </a:lnTo>
                  <a:lnTo>
                    <a:pt x="2076" y="174"/>
                  </a:lnTo>
                  <a:lnTo>
                    <a:pt x="2074" y="176"/>
                  </a:lnTo>
                  <a:lnTo>
                    <a:pt x="2072" y="176"/>
                  </a:lnTo>
                  <a:lnTo>
                    <a:pt x="2071" y="178"/>
                  </a:lnTo>
                  <a:lnTo>
                    <a:pt x="2068" y="179"/>
                  </a:lnTo>
                  <a:lnTo>
                    <a:pt x="2067" y="181"/>
                  </a:lnTo>
                  <a:lnTo>
                    <a:pt x="2064" y="182"/>
                  </a:lnTo>
                  <a:lnTo>
                    <a:pt x="2062" y="182"/>
                  </a:lnTo>
                  <a:lnTo>
                    <a:pt x="2061" y="181"/>
                  </a:lnTo>
                  <a:lnTo>
                    <a:pt x="2058" y="178"/>
                  </a:lnTo>
                  <a:lnTo>
                    <a:pt x="2057" y="174"/>
                  </a:lnTo>
                  <a:lnTo>
                    <a:pt x="2056" y="173"/>
                  </a:lnTo>
                  <a:lnTo>
                    <a:pt x="2057" y="171"/>
                  </a:lnTo>
                  <a:lnTo>
                    <a:pt x="2058" y="171"/>
                  </a:lnTo>
                  <a:lnTo>
                    <a:pt x="2059" y="169"/>
                  </a:lnTo>
                  <a:lnTo>
                    <a:pt x="2061" y="168"/>
                  </a:lnTo>
                  <a:lnTo>
                    <a:pt x="2062" y="168"/>
                  </a:lnTo>
                  <a:lnTo>
                    <a:pt x="2062" y="167"/>
                  </a:lnTo>
                  <a:lnTo>
                    <a:pt x="2063" y="164"/>
                  </a:lnTo>
                  <a:lnTo>
                    <a:pt x="2064" y="162"/>
                  </a:lnTo>
                  <a:lnTo>
                    <a:pt x="2064" y="158"/>
                  </a:lnTo>
                  <a:lnTo>
                    <a:pt x="2064" y="155"/>
                  </a:lnTo>
                  <a:lnTo>
                    <a:pt x="2064" y="151"/>
                  </a:lnTo>
                  <a:lnTo>
                    <a:pt x="2066" y="148"/>
                  </a:lnTo>
                  <a:lnTo>
                    <a:pt x="2067" y="147"/>
                  </a:lnTo>
                  <a:lnTo>
                    <a:pt x="2068" y="146"/>
                  </a:lnTo>
                  <a:lnTo>
                    <a:pt x="2069" y="147"/>
                  </a:lnTo>
                  <a:lnTo>
                    <a:pt x="2072" y="148"/>
                  </a:lnTo>
                  <a:lnTo>
                    <a:pt x="2073" y="151"/>
                  </a:lnTo>
                  <a:lnTo>
                    <a:pt x="2074" y="152"/>
                  </a:lnTo>
                  <a:lnTo>
                    <a:pt x="2076" y="153"/>
                  </a:lnTo>
                  <a:lnTo>
                    <a:pt x="2077" y="155"/>
                  </a:lnTo>
                  <a:lnTo>
                    <a:pt x="2078" y="156"/>
                  </a:lnTo>
                  <a:lnTo>
                    <a:pt x="2079" y="156"/>
                  </a:lnTo>
                  <a:lnTo>
                    <a:pt x="2079" y="156"/>
                  </a:lnTo>
                  <a:lnTo>
                    <a:pt x="2078" y="153"/>
                  </a:lnTo>
                  <a:lnTo>
                    <a:pt x="2078" y="152"/>
                  </a:lnTo>
                  <a:lnTo>
                    <a:pt x="2078" y="150"/>
                  </a:lnTo>
                  <a:lnTo>
                    <a:pt x="2078" y="147"/>
                  </a:lnTo>
                  <a:lnTo>
                    <a:pt x="2077" y="145"/>
                  </a:lnTo>
                  <a:lnTo>
                    <a:pt x="2077" y="142"/>
                  </a:lnTo>
                  <a:lnTo>
                    <a:pt x="2077" y="140"/>
                  </a:lnTo>
                  <a:lnTo>
                    <a:pt x="2077" y="138"/>
                  </a:lnTo>
                  <a:lnTo>
                    <a:pt x="2078" y="137"/>
                  </a:lnTo>
                  <a:lnTo>
                    <a:pt x="2079" y="137"/>
                  </a:lnTo>
                  <a:close/>
                  <a:moveTo>
                    <a:pt x="825" y="69"/>
                  </a:moveTo>
                  <a:lnTo>
                    <a:pt x="829" y="72"/>
                  </a:lnTo>
                  <a:lnTo>
                    <a:pt x="831" y="77"/>
                  </a:lnTo>
                  <a:lnTo>
                    <a:pt x="832" y="82"/>
                  </a:lnTo>
                  <a:lnTo>
                    <a:pt x="834" y="89"/>
                  </a:lnTo>
                  <a:lnTo>
                    <a:pt x="837" y="92"/>
                  </a:lnTo>
                  <a:lnTo>
                    <a:pt x="842" y="95"/>
                  </a:lnTo>
                  <a:lnTo>
                    <a:pt x="852" y="95"/>
                  </a:lnTo>
                  <a:lnTo>
                    <a:pt x="857" y="97"/>
                  </a:lnTo>
                  <a:lnTo>
                    <a:pt x="860" y="100"/>
                  </a:lnTo>
                  <a:lnTo>
                    <a:pt x="861" y="102"/>
                  </a:lnTo>
                  <a:lnTo>
                    <a:pt x="862" y="105"/>
                  </a:lnTo>
                  <a:lnTo>
                    <a:pt x="862" y="107"/>
                  </a:lnTo>
                  <a:lnTo>
                    <a:pt x="865" y="113"/>
                  </a:lnTo>
                  <a:lnTo>
                    <a:pt x="870" y="116"/>
                  </a:lnTo>
                  <a:lnTo>
                    <a:pt x="877" y="118"/>
                  </a:lnTo>
                  <a:lnTo>
                    <a:pt x="885" y="120"/>
                  </a:lnTo>
                  <a:lnTo>
                    <a:pt x="891" y="121"/>
                  </a:lnTo>
                  <a:lnTo>
                    <a:pt x="898" y="123"/>
                  </a:lnTo>
                  <a:lnTo>
                    <a:pt x="906" y="130"/>
                  </a:lnTo>
                  <a:lnTo>
                    <a:pt x="912" y="137"/>
                  </a:lnTo>
                  <a:lnTo>
                    <a:pt x="918" y="143"/>
                  </a:lnTo>
                  <a:lnTo>
                    <a:pt x="929" y="155"/>
                  </a:lnTo>
                  <a:lnTo>
                    <a:pt x="936" y="167"/>
                  </a:lnTo>
                  <a:lnTo>
                    <a:pt x="937" y="182"/>
                  </a:lnTo>
                  <a:lnTo>
                    <a:pt x="933" y="187"/>
                  </a:lnTo>
                  <a:lnTo>
                    <a:pt x="928" y="188"/>
                  </a:lnTo>
                  <a:lnTo>
                    <a:pt x="921" y="187"/>
                  </a:lnTo>
                  <a:lnTo>
                    <a:pt x="916" y="184"/>
                  </a:lnTo>
                  <a:lnTo>
                    <a:pt x="911" y="182"/>
                  </a:lnTo>
                  <a:lnTo>
                    <a:pt x="910" y="181"/>
                  </a:lnTo>
                  <a:lnTo>
                    <a:pt x="906" y="177"/>
                  </a:lnTo>
                  <a:lnTo>
                    <a:pt x="903" y="177"/>
                  </a:lnTo>
                  <a:lnTo>
                    <a:pt x="900" y="177"/>
                  </a:lnTo>
                  <a:lnTo>
                    <a:pt x="897" y="178"/>
                  </a:lnTo>
                  <a:lnTo>
                    <a:pt x="895" y="178"/>
                  </a:lnTo>
                  <a:lnTo>
                    <a:pt x="893" y="177"/>
                  </a:lnTo>
                  <a:lnTo>
                    <a:pt x="891" y="173"/>
                  </a:lnTo>
                  <a:lnTo>
                    <a:pt x="888" y="169"/>
                  </a:lnTo>
                  <a:lnTo>
                    <a:pt x="887" y="167"/>
                  </a:lnTo>
                  <a:lnTo>
                    <a:pt x="886" y="163"/>
                  </a:lnTo>
                  <a:lnTo>
                    <a:pt x="883" y="162"/>
                  </a:lnTo>
                  <a:lnTo>
                    <a:pt x="881" y="158"/>
                  </a:lnTo>
                  <a:lnTo>
                    <a:pt x="877" y="158"/>
                  </a:lnTo>
                  <a:lnTo>
                    <a:pt x="875" y="158"/>
                  </a:lnTo>
                  <a:lnTo>
                    <a:pt x="872" y="159"/>
                  </a:lnTo>
                  <a:lnTo>
                    <a:pt x="871" y="162"/>
                  </a:lnTo>
                  <a:lnTo>
                    <a:pt x="868" y="166"/>
                  </a:lnTo>
                  <a:lnTo>
                    <a:pt x="867" y="168"/>
                  </a:lnTo>
                  <a:lnTo>
                    <a:pt x="867" y="172"/>
                  </a:lnTo>
                  <a:lnTo>
                    <a:pt x="867" y="174"/>
                  </a:lnTo>
                  <a:lnTo>
                    <a:pt x="867" y="179"/>
                  </a:lnTo>
                  <a:lnTo>
                    <a:pt x="863" y="183"/>
                  </a:lnTo>
                  <a:lnTo>
                    <a:pt x="857" y="184"/>
                  </a:lnTo>
                  <a:lnTo>
                    <a:pt x="851" y="184"/>
                  </a:lnTo>
                  <a:lnTo>
                    <a:pt x="847" y="187"/>
                  </a:lnTo>
                  <a:lnTo>
                    <a:pt x="842" y="193"/>
                  </a:lnTo>
                  <a:lnTo>
                    <a:pt x="837" y="199"/>
                  </a:lnTo>
                  <a:lnTo>
                    <a:pt x="832" y="204"/>
                  </a:lnTo>
                  <a:lnTo>
                    <a:pt x="826" y="207"/>
                  </a:lnTo>
                  <a:lnTo>
                    <a:pt x="816" y="208"/>
                  </a:lnTo>
                  <a:lnTo>
                    <a:pt x="814" y="205"/>
                  </a:lnTo>
                  <a:lnTo>
                    <a:pt x="812" y="203"/>
                  </a:lnTo>
                  <a:lnTo>
                    <a:pt x="812" y="201"/>
                  </a:lnTo>
                  <a:lnTo>
                    <a:pt x="811" y="198"/>
                  </a:lnTo>
                  <a:lnTo>
                    <a:pt x="811" y="194"/>
                  </a:lnTo>
                  <a:lnTo>
                    <a:pt x="811" y="192"/>
                  </a:lnTo>
                  <a:lnTo>
                    <a:pt x="810" y="189"/>
                  </a:lnTo>
                  <a:lnTo>
                    <a:pt x="807" y="188"/>
                  </a:lnTo>
                  <a:lnTo>
                    <a:pt x="805" y="187"/>
                  </a:lnTo>
                  <a:lnTo>
                    <a:pt x="801" y="187"/>
                  </a:lnTo>
                  <a:lnTo>
                    <a:pt x="796" y="186"/>
                  </a:lnTo>
                  <a:lnTo>
                    <a:pt x="789" y="184"/>
                  </a:lnTo>
                  <a:lnTo>
                    <a:pt x="782" y="182"/>
                  </a:lnTo>
                  <a:lnTo>
                    <a:pt x="780" y="178"/>
                  </a:lnTo>
                  <a:lnTo>
                    <a:pt x="781" y="172"/>
                  </a:lnTo>
                  <a:lnTo>
                    <a:pt x="782" y="169"/>
                  </a:lnTo>
                  <a:lnTo>
                    <a:pt x="785" y="168"/>
                  </a:lnTo>
                  <a:lnTo>
                    <a:pt x="789" y="167"/>
                  </a:lnTo>
                  <a:lnTo>
                    <a:pt x="791" y="166"/>
                  </a:lnTo>
                  <a:lnTo>
                    <a:pt x="795" y="163"/>
                  </a:lnTo>
                  <a:lnTo>
                    <a:pt x="796" y="162"/>
                  </a:lnTo>
                  <a:lnTo>
                    <a:pt x="801" y="156"/>
                  </a:lnTo>
                  <a:lnTo>
                    <a:pt x="805" y="151"/>
                  </a:lnTo>
                  <a:lnTo>
                    <a:pt x="809" y="146"/>
                  </a:lnTo>
                  <a:lnTo>
                    <a:pt x="816" y="141"/>
                  </a:lnTo>
                  <a:lnTo>
                    <a:pt x="820" y="136"/>
                  </a:lnTo>
                  <a:lnTo>
                    <a:pt x="819" y="131"/>
                  </a:lnTo>
                  <a:lnTo>
                    <a:pt x="811" y="126"/>
                  </a:lnTo>
                  <a:lnTo>
                    <a:pt x="810" y="125"/>
                  </a:lnTo>
                  <a:lnTo>
                    <a:pt x="807" y="123"/>
                  </a:lnTo>
                  <a:lnTo>
                    <a:pt x="805" y="123"/>
                  </a:lnTo>
                  <a:lnTo>
                    <a:pt x="802" y="122"/>
                  </a:lnTo>
                  <a:lnTo>
                    <a:pt x="801" y="120"/>
                  </a:lnTo>
                  <a:lnTo>
                    <a:pt x="801" y="118"/>
                  </a:lnTo>
                  <a:lnTo>
                    <a:pt x="801" y="115"/>
                  </a:lnTo>
                  <a:lnTo>
                    <a:pt x="801" y="112"/>
                  </a:lnTo>
                  <a:lnTo>
                    <a:pt x="801" y="108"/>
                  </a:lnTo>
                  <a:lnTo>
                    <a:pt x="802" y="104"/>
                  </a:lnTo>
                  <a:lnTo>
                    <a:pt x="804" y="100"/>
                  </a:lnTo>
                  <a:lnTo>
                    <a:pt x="805" y="94"/>
                  </a:lnTo>
                  <a:lnTo>
                    <a:pt x="806" y="87"/>
                  </a:lnTo>
                  <a:lnTo>
                    <a:pt x="809" y="80"/>
                  </a:lnTo>
                  <a:lnTo>
                    <a:pt x="811" y="74"/>
                  </a:lnTo>
                  <a:lnTo>
                    <a:pt x="817" y="70"/>
                  </a:lnTo>
                  <a:lnTo>
                    <a:pt x="825" y="69"/>
                  </a:lnTo>
                  <a:close/>
                  <a:moveTo>
                    <a:pt x="104" y="60"/>
                  </a:moveTo>
                  <a:lnTo>
                    <a:pt x="101" y="60"/>
                  </a:lnTo>
                  <a:lnTo>
                    <a:pt x="99" y="61"/>
                  </a:lnTo>
                  <a:lnTo>
                    <a:pt x="95" y="62"/>
                  </a:lnTo>
                  <a:lnTo>
                    <a:pt x="92" y="64"/>
                  </a:lnTo>
                  <a:lnTo>
                    <a:pt x="89" y="66"/>
                  </a:lnTo>
                  <a:lnTo>
                    <a:pt x="85" y="69"/>
                  </a:lnTo>
                  <a:lnTo>
                    <a:pt x="81" y="71"/>
                  </a:lnTo>
                  <a:lnTo>
                    <a:pt x="77" y="75"/>
                  </a:lnTo>
                  <a:lnTo>
                    <a:pt x="74" y="76"/>
                  </a:lnTo>
                  <a:lnTo>
                    <a:pt x="69" y="80"/>
                  </a:lnTo>
                  <a:lnTo>
                    <a:pt x="65" y="84"/>
                  </a:lnTo>
                  <a:lnTo>
                    <a:pt x="60" y="86"/>
                  </a:lnTo>
                  <a:lnTo>
                    <a:pt x="55" y="90"/>
                  </a:lnTo>
                  <a:lnTo>
                    <a:pt x="40" y="94"/>
                  </a:lnTo>
                  <a:lnTo>
                    <a:pt x="26" y="100"/>
                  </a:lnTo>
                  <a:lnTo>
                    <a:pt x="21" y="104"/>
                  </a:lnTo>
                  <a:lnTo>
                    <a:pt x="15" y="106"/>
                  </a:lnTo>
                  <a:lnTo>
                    <a:pt x="8" y="107"/>
                  </a:lnTo>
                  <a:lnTo>
                    <a:pt x="3" y="110"/>
                  </a:lnTo>
                  <a:lnTo>
                    <a:pt x="0" y="116"/>
                  </a:lnTo>
                  <a:lnTo>
                    <a:pt x="1" y="117"/>
                  </a:lnTo>
                  <a:lnTo>
                    <a:pt x="1" y="118"/>
                  </a:lnTo>
                  <a:lnTo>
                    <a:pt x="4" y="118"/>
                  </a:lnTo>
                  <a:lnTo>
                    <a:pt x="5" y="118"/>
                  </a:lnTo>
                  <a:lnTo>
                    <a:pt x="8" y="118"/>
                  </a:lnTo>
                  <a:lnTo>
                    <a:pt x="9" y="117"/>
                  </a:lnTo>
                  <a:lnTo>
                    <a:pt x="11" y="116"/>
                  </a:lnTo>
                  <a:lnTo>
                    <a:pt x="15" y="112"/>
                  </a:lnTo>
                  <a:lnTo>
                    <a:pt x="20" y="110"/>
                  </a:lnTo>
                  <a:lnTo>
                    <a:pt x="25" y="108"/>
                  </a:lnTo>
                  <a:lnTo>
                    <a:pt x="29" y="108"/>
                  </a:lnTo>
                  <a:lnTo>
                    <a:pt x="36" y="105"/>
                  </a:lnTo>
                  <a:lnTo>
                    <a:pt x="44" y="102"/>
                  </a:lnTo>
                  <a:lnTo>
                    <a:pt x="50" y="100"/>
                  </a:lnTo>
                  <a:lnTo>
                    <a:pt x="51" y="101"/>
                  </a:lnTo>
                  <a:lnTo>
                    <a:pt x="54" y="101"/>
                  </a:lnTo>
                  <a:lnTo>
                    <a:pt x="56" y="102"/>
                  </a:lnTo>
                  <a:lnTo>
                    <a:pt x="59" y="104"/>
                  </a:lnTo>
                  <a:lnTo>
                    <a:pt x="60" y="106"/>
                  </a:lnTo>
                  <a:lnTo>
                    <a:pt x="60" y="108"/>
                  </a:lnTo>
                  <a:lnTo>
                    <a:pt x="61" y="116"/>
                  </a:lnTo>
                  <a:lnTo>
                    <a:pt x="57" y="123"/>
                  </a:lnTo>
                  <a:lnTo>
                    <a:pt x="54" y="127"/>
                  </a:lnTo>
                  <a:lnTo>
                    <a:pt x="48" y="132"/>
                  </a:lnTo>
                  <a:lnTo>
                    <a:pt x="40" y="138"/>
                  </a:lnTo>
                  <a:lnTo>
                    <a:pt x="33" y="145"/>
                  </a:lnTo>
                  <a:lnTo>
                    <a:pt x="30" y="153"/>
                  </a:lnTo>
                  <a:lnTo>
                    <a:pt x="34" y="161"/>
                  </a:lnTo>
                  <a:lnTo>
                    <a:pt x="39" y="163"/>
                  </a:lnTo>
                  <a:lnTo>
                    <a:pt x="44" y="162"/>
                  </a:lnTo>
                  <a:lnTo>
                    <a:pt x="50" y="158"/>
                  </a:lnTo>
                  <a:lnTo>
                    <a:pt x="56" y="152"/>
                  </a:lnTo>
                  <a:lnTo>
                    <a:pt x="60" y="147"/>
                  </a:lnTo>
                  <a:lnTo>
                    <a:pt x="62" y="145"/>
                  </a:lnTo>
                  <a:lnTo>
                    <a:pt x="64" y="141"/>
                  </a:lnTo>
                  <a:lnTo>
                    <a:pt x="66" y="137"/>
                  </a:lnTo>
                  <a:lnTo>
                    <a:pt x="69" y="133"/>
                  </a:lnTo>
                  <a:lnTo>
                    <a:pt x="71" y="132"/>
                  </a:lnTo>
                  <a:lnTo>
                    <a:pt x="72" y="132"/>
                  </a:lnTo>
                  <a:lnTo>
                    <a:pt x="74" y="133"/>
                  </a:lnTo>
                  <a:lnTo>
                    <a:pt x="75" y="135"/>
                  </a:lnTo>
                  <a:lnTo>
                    <a:pt x="74" y="137"/>
                  </a:lnTo>
                  <a:lnTo>
                    <a:pt x="72" y="141"/>
                  </a:lnTo>
                  <a:lnTo>
                    <a:pt x="71" y="145"/>
                  </a:lnTo>
                  <a:lnTo>
                    <a:pt x="70" y="148"/>
                  </a:lnTo>
                  <a:lnTo>
                    <a:pt x="67" y="152"/>
                  </a:lnTo>
                  <a:lnTo>
                    <a:pt x="66" y="156"/>
                  </a:lnTo>
                  <a:lnTo>
                    <a:pt x="67" y="158"/>
                  </a:lnTo>
                  <a:lnTo>
                    <a:pt x="71" y="157"/>
                  </a:lnTo>
                  <a:lnTo>
                    <a:pt x="76" y="153"/>
                  </a:lnTo>
                  <a:lnTo>
                    <a:pt x="82" y="150"/>
                  </a:lnTo>
                  <a:lnTo>
                    <a:pt x="86" y="145"/>
                  </a:lnTo>
                  <a:lnTo>
                    <a:pt x="90" y="142"/>
                  </a:lnTo>
                  <a:lnTo>
                    <a:pt x="95" y="132"/>
                  </a:lnTo>
                  <a:lnTo>
                    <a:pt x="97" y="121"/>
                  </a:lnTo>
                  <a:lnTo>
                    <a:pt x="99" y="120"/>
                  </a:lnTo>
                  <a:lnTo>
                    <a:pt x="99" y="118"/>
                  </a:lnTo>
                  <a:lnTo>
                    <a:pt x="100" y="116"/>
                  </a:lnTo>
                  <a:lnTo>
                    <a:pt x="101" y="115"/>
                  </a:lnTo>
                  <a:lnTo>
                    <a:pt x="101" y="115"/>
                  </a:lnTo>
                  <a:lnTo>
                    <a:pt x="104" y="115"/>
                  </a:lnTo>
                  <a:lnTo>
                    <a:pt x="105" y="116"/>
                  </a:lnTo>
                  <a:lnTo>
                    <a:pt x="112" y="116"/>
                  </a:lnTo>
                  <a:lnTo>
                    <a:pt x="119" y="111"/>
                  </a:lnTo>
                  <a:lnTo>
                    <a:pt x="123" y="104"/>
                  </a:lnTo>
                  <a:lnTo>
                    <a:pt x="126" y="95"/>
                  </a:lnTo>
                  <a:lnTo>
                    <a:pt x="127" y="92"/>
                  </a:lnTo>
                  <a:lnTo>
                    <a:pt x="130" y="90"/>
                  </a:lnTo>
                  <a:lnTo>
                    <a:pt x="131" y="87"/>
                  </a:lnTo>
                  <a:lnTo>
                    <a:pt x="133" y="86"/>
                  </a:lnTo>
                  <a:lnTo>
                    <a:pt x="135" y="85"/>
                  </a:lnTo>
                  <a:lnTo>
                    <a:pt x="136" y="82"/>
                  </a:lnTo>
                  <a:lnTo>
                    <a:pt x="136" y="80"/>
                  </a:lnTo>
                  <a:lnTo>
                    <a:pt x="136" y="77"/>
                  </a:lnTo>
                  <a:lnTo>
                    <a:pt x="135" y="76"/>
                  </a:lnTo>
                  <a:lnTo>
                    <a:pt x="132" y="75"/>
                  </a:lnTo>
                  <a:lnTo>
                    <a:pt x="130" y="75"/>
                  </a:lnTo>
                  <a:lnTo>
                    <a:pt x="127" y="76"/>
                  </a:lnTo>
                  <a:lnTo>
                    <a:pt x="126" y="76"/>
                  </a:lnTo>
                  <a:lnTo>
                    <a:pt x="122" y="79"/>
                  </a:lnTo>
                  <a:lnTo>
                    <a:pt x="120" y="82"/>
                  </a:lnTo>
                  <a:lnTo>
                    <a:pt x="117" y="85"/>
                  </a:lnTo>
                  <a:lnTo>
                    <a:pt x="116" y="87"/>
                  </a:lnTo>
                  <a:lnTo>
                    <a:pt x="112" y="90"/>
                  </a:lnTo>
                  <a:lnTo>
                    <a:pt x="109" y="91"/>
                  </a:lnTo>
                  <a:lnTo>
                    <a:pt x="106" y="91"/>
                  </a:lnTo>
                  <a:lnTo>
                    <a:pt x="102" y="91"/>
                  </a:lnTo>
                  <a:lnTo>
                    <a:pt x="100" y="92"/>
                  </a:lnTo>
                  <a:lnTo>
                    <a:pt x="94" y="91"/>
                  </a:lnTo>
                  <a:lnTo>
                    <a:pt x="90" y="86"/>
                  </a:lnTo>
                  <a:lnTo>
                    <a:pt x="90" y="80"/>
                  </a:lnTo>
                  <a:lnTo>
                    <a:pt x="92" y="74"/>
                  </a:lnTo>
                  <a:lnTo>
                    <a:pt x="97" y="69"/>
                  </a:lnTo>
                  <a:lnTo>
                    <a:pt x="99" y="67"/>
                  </a:lnTo>
                  <a:lnTo>
                    <a:pt x="100" y="66"/>
                  </a:lnTo>
                  <a:lnTo>
                    <a:pt x="102" y="65"/>
                  </a:lnTo>
                  <a:lnTo>
                    <a:pt x="104" y="64"/>
                  </a:lnTo>
                  <a:lnTo>
                    <a:pt x="106" y="62"/>
                  </a:lnTo>
                  <a:lnTo>
                    <a:pt x="106" y="61"/>
                  </a:lnTo>
                  <a:lnTo>
                    <a:pt x="106" y="61"/>
                  </a:lnTo>
                  <a:lnTo>
                    <a:pt x="105" y="61"/>
                  </a:lnTo>
                  <a:lnTo>
                    <a:pt x="104" y="60"/>
                  </a:lnTo>
                  <a:close/>
                  <a:moveTo>
                    <a:pt x="2940" y="0"/>
                  </a:moveTo>
                  <a:lnTo>
                    <a:pt x="2970" y="101"/>
                  </a:lnTo>
                  <a:lnTo>
                    <a:pt x="2995" y="204"/>
                  </a:lnTo>
                  <a:lnTo>
                    <a:pt x="3015" y="310"/>
                  </a:lnTo>
                  <a:lnTo>
                    <a:pt x="3029" y="417"/>
                  </a:lnTo>
                  <a:lnTo>
                    <a:pt x="3036" y="526"/>
                  </a:lnTo>
                  <a:lnTo>
                    <a:pt x="3021" y="536"/>
                  </a:lnTo>
                  <a:lnTo>
                    <a:pt x="3005" y="545"/>
                  </a:lnTo>
                  <a:lnTo>
                    <a:pt x="2944" y="587"/>
                  </a:lnTo>
                  <a:lnTo>
                    <a:pt x="2882" y="636"/>
                  </a:lnTo>
                  <a:lnTo>
                    <a:pt x="2817" y="689"/>
                  </a:lnTo>
                  <a:lnTo>
                    <a:pt x="2749" y="745"/>
                  </a:lnTo>
                  <a:lnTo>
                    <a:pt x="2678" y="804"/>
                  </a:lnTo>
                  <a:lnTo>
                    <a:pt x="2680" y="801"/>
                  </a:lnTo>
                  <a:lnTo>
                    <a:pt x="2680" y="801"/>
                  </a:lnTo>
                  <a:lnTo>
                    <a:pt x="2681" y="800"/>
                  </a:lnTo>
                  <a:lnTo>
                    <a:pt x="2681" y="797"/>
                  </a:lnTo>
                  <a:lnTo>
                    <a:pt x="2682" y="797"/>
                  </a:lnTo>
                  <a:lnTo>
                    <a:pt x="2682" y="796"/>
                  </a:lnTo>
                  <a:lnTo>
                    <a:pt x="2683" y="795"/>
                  </a:lnTo>
                  <a:lnTo>
                    <a:pt x="2685" y="792"/>
                  </a:lnTo>
                  <a:lnTo>
                    <a:pt x="2683" y="791"/>
                  </a:lnTo>
                  <a:lnTo>
                    <a:pt x="2683" y="790"/>
                  </a:lnTo>
                  <a:lnTo>
                    <a:pt x="2682" y="790"/>
                  </a:lnTo>
                  <a:lnTo>
                    <a:pt x="2681" y="791"/>
                  </a:lnTo>
                  <a:lnTo>
                    <a:pt x="2680" y="792"/>
                  </a:lnTo>
                  <a:lnTo>
                    <a:pt x="2680" y="792"/>
                  </a:lnTo>
                  <a:lnTo>
                    <a:pt x="2678" y="792"/>
                  </a:lnTo>
                  <a:lnTo>
                    <a:pt x="2674" y="800"/>
                  </a:lnTo>
                  <a:lnTo>
                    <a:pt x="2669" y="806"/>
                  </a:lnTo>
                  <a:lnTo>
                    <a:pt x="2664" y="811"/>
                  </a:lnTo>
                  <a:lnTo>
                    <a:pt x="2664" y="811"/>
                  </a:lnTo>
                  <a:lnTo>
                    <a:pt x="2662" y="814"/>
                  </a:lnTo>
                  <a:lnTo>
                    <a:pt x="2661" y="815"/>
                  </a:lnTo>
                  <a:lnTo>
                    <a:pt x="2661" y="817"/>
                  </a:lnTo>
                  <a:lnTo>
                    <a:pt x="2661" y="819"/>
                  </a:lnTo>
                  <a:lnTo>
                    <a:pt x="2656" y="821"/>
                  </a:lnTo>
                  <a:lnTo>
                    <a:pt x="2652" y="824"/>
                  </a:lnTo>
                  <a:lnTo>
                    <a:pt x="2647" y="827"/>
                  </a:lnTo>
                  <a:lnTo>
                    <a:pt x="2647" y="827"/>
                  </a:lnTo>
                  <a:lnTo>
                    <a:pt x="2645" y="829"/>
                  </a:lnTo>
                  <a:lnTo>
                    <a:pt x="2642" y="830"/>
                  </a:lnTo>
                  <a:lnTo>
                    <a:pt x="2642" y="830"/>
                  </a:lnTo>
                  <a:lnTo>
                    <a:pt x="2644" y="827"/>
                  </a:lnTo>
                  <a:lnTo>
                    <a:pt x="2644" y="825"/>
                  </a:lnTo>
                  <a:lnTo>
                    <a:pt x="2642" y="824"/>
                  </a:lnTo>
                  <a:lnTo>
                    <a:pt x="2642" y="821"/>
                  </a:lnTo>
                  <a:lnTo>
                    <a:pt x="2641" y="819"/>
                  </a:lnTo>
                  <a:lnTo>
                    <a:pt x="2641" y="816"/>
                  </a:lnTo>
                  <a:lnTo>
                    <a:pt x="2640" y="815"/>
                  </a:lnTo>
                  <a:lnTo>
                    <a:pt x="2639" y="812"/>
                  </a:lnTo>
                  <a:lnTo>
                    <a:pt x="2637" y="811"/>
                  </a:lnTo>
                  <a:lnTo>
                    <a:pt x="2636" y="810"/>
                  </a:lnTo>
                  <a:lnTo>
                    <a:pt x="2635" y="811"/>
                  </a:lnTo>
                  <a:lnTo>
                    <a:pt x="2629" y="821"/>
                  </a:lnTo>
                  <a:lnTo>
                    <a:pt x="2624" y="832"/>
                  </a:lnTo>
                  <a:lnTo>
                    <a:pt x="2622" y="836"/>
                  </a:lnTo>
                  <a:lnTo>
                    <a:pt x="2621" y="841"/>
                  </a:lnTo>
                  <a:lnTo>
                    <a:pt x="2620" y="846"/>
                  </a:lnTo>
                  <a:lnTo>
                    <a:pt x="2619" y="850"/>
                  </a:lnTo>
                  <a:lnTo>
                    <a:pt x="2602" y="862"/>
                  </a:lnTo>
                  <a:lnTo>
                    <a:pt x="2604" y="860"/>
                  </a:lnTo>
                  <a:lnTo>
                    <a:pt x="2604" y="857"/>
                  </a:lnTo>
                  <a:lnTo>
                    <a:pt x="2605" y="855"/>
                  </a:lnTo>
                  <a:lnTo>
                    <a:pt x="2606" y="851"/>
                  </a:lnTo>
                  <a:lnTo>
                    <a:pt x="2606" y="850"/>
                  </a:lnTo>
                  <a:lnTo>
                    <a:pt x="2528" y="906"/>
                  </a:lnTo>
                  <a:lnTo>
                    <a:pt x="2528" y="904"/>
                  </a:lnTo>
                  <a:lnTo>
                    <a:pt x="2528" y="902"/>
                  </a:lnTo>
                  <a:lnTo>
                    <a:pt x="2528" y="899"/>
                  </a:lnTo>
                  <a:lnTo>
                    <a:pt x="2527" y="897"/>
                  </a:lnTo>
                  <a:lnTo>
                    <a:pt x="2525" y="894"/>
                  </a:lnTo>
                  <a:lnTo>
                    <a:pt x="2523" y="894"/>
                  </a:lnTo>
                  <a:lnTo>
                    <a:pt x="2522" y="894"/>
                  </a:lnTo>
                  <a:lnTo>
                    <a:pt x="2520" y="893"/>
                  </a:lnTo>
                  <a:lnTo>
                    <a:pt x="2519" y="892"/>
                  </a:lnTo>
                  <a:lnTo>
                    <a:pt x="2518" y="889"/>
                  </a:lnTo>
                  <a:lnTo>
                    <a:pt x="2517" y="887"/>
                  </a:lnTo>
                  <a:lnTo>
                    <a:pt x="2515" y="885"/>
                  </a:lnTo>
                  <a:lnTo>
                    <a:pt x="2515" y="881"/>
                  </a:lnTo>
                  <a:lnTo>
                    <a:pt x="2514" y="877"/>
                  </a:lnTo>
                  <a:lnTo>
                    <a:pt x="2514" y="873"/>
                  </a:lnTo>
                  <a:lnTo>
                    <a:pt x="2513" y="871"/>
                  </a:lnTo>
                  <a:lnTo>
                    <a:pt x="2512" y="868"/>
                  </a:lnTo>
                  <a:lnTo>
                    <a:pt x="2510" y="868"/>
                  </a:lnTo>
                  <a:lnTo>
                    <a:pt x="2509" y="868"/>
                  </a:lnTo>
                  <a:lnTo>
                    <a:pt x="2507" y="870"/>
                  </a:lnTo>
                  <a:lnTo>
                    <a:pt x="2505" y="870"/>
                  </a:lnTo>
                  <a:lnTo>
                    <a:pt x="2503" y="871"/>
                  </a:lnTo>
                  <a:lnTo>
                    <a:pt x="2502" y="871"/>
                  </a:lnTo>
                  <a:lnTo>
                    <a:pt x="2499" y="872"/>
                  </a:lnTo>
                  <a:lnTo>
                    <a:pt x="2498" y="872"/>
                  </a:lnTo>
                  <a:lnTo>
                    <a:pt x="2495" y="871"/>
                  </a:lnTo>
                  <a:lnTo>
                    <a:pt x="2494" y="868"/>
                  </a:lnTo>
                  <a:lnTo>
                    <a:pt x="2492" y="866"/>
                  </a:lnTo>
                  <a:lnTo>
                    <a:pt x="2490" y="865"/>
                  </a:lnTo>
                  <a:lnTo>
                    <a:pt x="2490" y="863"/>
                  </a:lnTo>
                  <a:lnTo>
                    <a:pt x="2488" y="863"/>
                  </a:lnTo>
                  <a:lnTo>
                    <a:pt x="2487" y="863"/>
                  </a:lnTo>
                  <a:lnTo>
                    <a:pt x="2487" y="866"/>
                  </a:lnTo>
                  <a:lnTo>
                    <a:pt x="2487" y="867"/>
                  </a:lnTo>
                  <a:lnTo>
                    <a:pt x="2485" y="870"/>
                  </a:lnTo>
                  <a:lnTo>
                    <a:pt x="2485" y="872"/>
                  </a:lnTo>
                  <a:lnTo>
                    <a:pt x="2485" y="873"/>
                  </a:lnTo>
                  <a:lnTo>
                    <a:pt x="2488" y="876"/>
                  </a:lnTo>
                  <a:lnTo>
                    <a:pt x="2489" y="878"/>
                  </a:lnTo>
                  <a:lnTo>
                    <a:pt x="2490" y="882"/>
                  </a:lnTo>
                  <a:lnTo>
                    <a:pt x="2495" y="897"/>
                  </a:lnTo>
                  <a:lnTo>
                    <a:pt x="2499" y="913"/>
                  </a:lnTo>
                  <a:lnTo>
                    <a:pt x="2499" y="917"/>
                  </a:lnTo>
                  <a:lnTo>
                    <a:pt x="2499" y="921"/>
                  </a:lnTo>
                  <a:lnTo>
                    <a:pt x="2500" y="923"/>
                  </a:lnTo>
                  <a:lnTo>
                    <a:pt x="2472" y="916"/>
                  </a:lnTo>
                  <a:lnTo>
                    <a:pt x="2472" y="902"/>
                  </a:lnTo>
                  <a:lnTo>
                    <a:pt x="2470" y="889"/>
                  </a:lnTo>
                  <a:lnTo>
                    <a:pt x="2468" y="887"/>
                  </a:lnTo>
                  <a:lnTo>
                    <a:pt x="2467" y="886"/>
                  </a:lnTo>
                  <a:lnTo>
                    <a:pt x="2464" y="885"/>
                  </a:lnTo>
                  <a:lnTo>
                    <a:pt x="2460" y="883"/>
                  </a:lnTo>
                  <a:lnTo>
                    <a:pt x="2458" y="885"/>
                  </a:lnTo>
                  <a:lnTo>
                    <a:pt x="2456" y="885"/>
                  </a:lnTo>
                  <a:lnTo>
                    <a:pt x="2454" y="887"/>
                  </a:lnTo>
                  <a:lnTo>
                    <a:pt x="2452" y="891"/>
                  </a:lnTo>
                  <a:lnTo>
                    <a:pt x="2449" y="896"/>
                  </a:lnTo>
                  <a:lnTo>
                    <a:pt x="2447" y="899"/>
                  </a:lnTo>
                  <a:lnTo>
                    <a:pt x="2444" y="903"/>
                  </a:lnTo>
                  <a:lnTo>
                    <a:pt x="2441" y="908"/>
                  </a:lnTo>
                  <a:lnTo>
                    <a:pt x="2368" y="891"/>
                  </a:lnTo>
                  <a:lnTo>
                    <a:pt x="2368" y="891"/>
                  </a:lnTo>
                  <a:lnTo>
                    <a:pt x="2368" y="889"/>
                  </a:lnTo>
                  <a:lnTo>
                    <a:pt x="2370" y="882"/>
                  </a:lnTo>
                  <a:lnTo>
                    <a:pt x="2371" y="877"/>
                  </a:lnTo>
                  <a:lnTo>
                    <a:pt x="2372" y="871"/>
                  </a:lnTo>
                  <a:lnTo>
                    <a:pt x="2371" y="863"/>
                  </a:lnTo>
                  <a:lnTo>
                    <a:pt x="2371" y="861"/>
                  </a:lnTo>
                  <a:lnTo>
                    <a:pt x="2371" y="857"/>
                  </a:lnTo>
                  <a:lnTo>
                    <a:pt x="2370" y="855"/>
                  </a:lnTo>
                  <a:lnTo>
                    <a:pt x="2370" y="852"/>
                  </a:lnTo>
                  <a:lnTo>
                    <a:pt x="2368" y="850"/>
                  </a:lnTo>
                  <a:lnTo>
                    <a:pt x="2366" y="847"/>
                  </a:lnTo>
                  <a:lnTo>
                    <a:pt x="2366" y="847"/>
                  </a:lnTo>
                  <a:lnTo>
                    <a:pt x="2365" y="846"/>
                  </a:lnTo>
                  <a:lnTo>
                    <a:pt x="2363" y="843"/>
                  </a:lnTo>
                  <a:lnTo>
                    <a:pt x="2363" y="841"/>
                  </a:lnTo>
                  <a:lnTo>
                    <a:pt x="2363" y="840"/>
                  </a:lnTo>
                  <a:lnTo>
                    <a:pt x="2363" y="837"/>
                  </a:lnTo>
                  <a:lnTo>
                    <a:pt x="2363" y="835"/>
                  </a:lnTo>
                  <a:lnTo>
                    <a:pt x="2365" y="832"/>
                  </a:lnTo>
                  <a:lnTo>
                    <a:pt x="2365" y="830"/>
                  </a:lnTo>
                  <a:lnTo>
                    <a:pt x="2363" y="827"/>
                  </a:lnTo>
                  <a:lnTo>
                    <a:pt x="2360" y="824"/>
                  </a:lnTo>
                  <a:lnTo>
                    <a:pt x="2356" y="821"/>
                  </a:lnTo>
                  <a:lnTo>
                    <a:pt x="2352" y="819"/>
                  </a:lnTo>
                  <a:lnTo>
                    <a:pt x="2351" y="817"/>
                  </a:lnTo>
                  <a:lnTo>
                    <a:pt x="2348" y="817"/>
                  </a:lnTo>
                  <a:lnTo>
                    <a:pt x="2346" y="816"/>
                  </a:lnTo>
                  <a:lnTo>
                    <a:pt x="2345" y="815"/>
                  </a:lnTo>
                  <a:lnTo>
                    <a:pt x="2342" y="814"/>
                  </a:lnTo>
                  <a:lnTo>
                    <a:pt x="2341" y="811"/>
                  </a:lnTo>
                  <a:lnTo>
                    <a:pt x="2340" y="807"/>
                  </a:lnTo>
                  <a:lnTo>
                    <a:pt x="2340" y="804"/>
                  </a:lnTo>
                  <a:lnTo>
                    <a:pt x="2338" y="800"/>
                  </a:lnTo>
                  <a:lnTo>
                    <a:pt x="2338" y="797"/>
                  </a:lnTo>
                  <a:lnTo>
                    <a:pt x="2340" y="796"/>
                  </a:lnTo>
                  <a:lnTo>
                    <a:pt x="2341" y="795"/>
                  </a:lnTo>
                  <a:lnTo>
                    <a:pt x="2342" y="792"/>
                  </a:lnTo>
                  <a:lnTo>
                    <a:pt x="2343" y="791"/>
                  </a:lnTo>
                  <a:lnTo>
                    <a:pt x="2345" y="790"/>
                  </a:lnTo>
                  <a:lnTo>
                    <a:pt x="2346" y="789"/>
                  </a:lnTo>
                  <a:lnTo>
                    <a:pt x="2348" y="788"/>
                  </a:lnTo>
                  <a:lnTo>
                    <a:pt x="2350" y="788"/>
                  </a:lnTo>
                  <a:lnTo>
                    <a:pt x="2352" y="788"/>
                  </a:lnTo>
                  <a:lnTo>
                    <a:pt x="2353" y="789"/>
                  </a:lnTo>
                  <a:lnTo>
                    <a:pt x="2356" y="790"/>
                  </a:lnTo>
                  <a:lnTo>
                    <a:pt x="2357" y="791"/>
                  </a:lnTo>
                  <a:lnTo>
                    <a:pt x="2360" y="792"/>
                  </a:lnTo>
                  <a:lnTo>
                    <a:pt x="2362" y="792"/>
                  </a:lnTo>
                  <a:lnTo>
                    <a:pt x="2365" y="792"/>
                  </a:lnTo>
                  <a:lnTo>
                    <a:pt x="2366" y="792"/>
                  </a:lnTo>
                  <a:lnTo>
                    <a:pt x="2368" y="790"/>
                  </a:lnTo>
                  <a:lnTo>
                    <a:pt x="2370" y="788"/>
                  </a:lnTo>
                  <a:lnTo>
                    <a:pt x="2371" y="783"/>
                  </a:lnTo>
                  <a:lnTo>
                    <a:pt x="2370" y="776"/>
                  </a:lnTo>
                  <a:lnTo>
                    <a:pt x="2367" y="770"/>
                  </a:lnTo>
                  <a:lnTo>
                    <a:pt x="2366" y="765"/>
                  </a:lnTo>
                  <a:lnTo>
                    <a:pt x="2368" y="759"/>
                  </a:lnTo>
                  <a:lnTo>
                    <a:pt x="2370" y="758"/>
                  </a:lnTo>
                  <a:lnTo>
                    <a:pt x="2371" y="759"/>
                  </a:lnTo>
                  <a:lnTo>
                    <a:pt x="2373" y="760"/>
                  </a:lnTo>
                  <a:lnTo>
                    <a:pt x="2375" y="761"/>
                  </a:lnTo>
                  <a:lnTo>
                    <a:pt x="2376" y="761"/>
                  </a:lnTo>
                  <a:lnTo>
                    <a:pt x="2378" y="761"/>
                  </a:lnTo>
                  <a:lnTo>
                    <a:pt x="2380" y="761"/>
                  </a:lnTo>
                  <a:lnTo>
                    <a:pt x="2381" y="763"/>
                  </a:lnTo>
                  <a:lnTo>
                    <a:pt x="2381" y="764"/>
                  </a:lnTo>
                  <a:lnTo>
                    <a:pt x="2382" y="766"/>
                  </a:lnTo>
                  <a:lnTo>
                    <a:pt x="2383" y="768"/>
                  </a:lnTo>
                  <a:lnTo>
                    <a:pt x="2384" y="769"/>
                  </a:lnTo>
                  <a:lnTo>
                    <a:pt x="2386" y="770"/>
                  </a:lnTo>
                  <a:lnTo>
                    <a:pt x="2387" y="769"/>
                  </a:lnTo>
                  <a:lnTo>
                    <a:pt x="2389" y="766"/>
                  </a:lnTo>
                  <a:lnTo>
                    <a:pt x="2389" y="764"/>
                  </a:lnTo>
                  <a:lnTo>
                    <a:pt x="2389" y="761"/>
                  </a:lnTo>
                  <a:lnTo>
                    <a:pt x="2391" y="761"/>
                  </a:lnTo>
                  <a:lnTo>
                    <a:pt x="2392" y="760"/>
                  </a:lnTo>
                  <a:lnTo>
                    <a:pt x="2393" y="760"/>
                  </a:lnTo>
                  <a:lnTo>
                    <a:pt x="2394" y="759"/>
                  </a:lnTo>
                  <a:lnTo>
                    <a:pt x="2396" y="756"/>
                  </a:lnTo>
                  <a:lnTo>
                    <a:pt x="2397" y="754"/>
                  </a:lnTo>
                  <a:lnTo>
                    <a:pt x="2398" y="751"/>
                  </a:lnTo>
                  <a:lnTo>
                    <a:pt x="2399" y="748"/>
                  </a:lnTo>
                  <a:lnTo>
                    <a:pt x="2399" y="746"/>
                  </a:lnTo>
                  <a:lnTo>
                    <a:pt x="2401" y="743"/>
                  </a:lnTo>
                  <a:lnTo>
                    <a:pt x="2401" y="740"/>
                  </a:lnTo>
                  <a:lnTo>
                    <a:pt x="2401" y="737"/>
                  </a:lnTo>
                  <a:lnTo>
                    <a:pt x="2401" y="735"/>
                  </a:lnTo>
                  <a:lnTo>
                    <a:pt x="2402" y="733"/>
                  </a:lnTo>
                  <a:lnTo>
                    <a:pt x="2403" y="729"/>
                  </a:lnTo>
                  <a:lnTo>
                    <a:pt x="2404" y="727"/>
                  </a:lnTo>
                  <a:lnTo>
                    <a:pt x="2404" y="723"/>
                  </a:lnTo>
                  <a:lnTo>
                    <a:pt x="2404" y="720"/>
                  </a:lnTo>
                  <a:lnTo>
                    <a:pt x="2406" y="718"/>
                  </a:lnTo>
                  <a:lnTo>
                    <a:pt x="2407" y="718"/>
                  </a:lnTo>
                  <a:lnTo>
                    <a:pt x="2407" y="719"/>
                  </a:lnTo>
                  <a:lnTo>
                    <a:pt x="2408" y="720"/>
                  </a:lnTo>
                  <a:lnTo>
                    <a:pt x="2408" y="720"/>
                  </a:lnTo>
                  <a:lnTo>
                    <a:pt x="2409" y="722"/>
                  </a:lnTo>
                  <a:lnTo>
                    <a:pt x="2409" y="723"/>
                  </a:lnTo>
                  <a:lnTo>
                    <a:pt x="2411" y="722"/>
                  </a:lnTo>
                  <a:lnTo>
                    <a:pt x="2411" y="720"/>
                  </a:lnTo>
                  <a:lnTo>
                    <a:pt x="2412" y="719"/>
                  </a:lnTo>
                  <a:lnTo>
                    <a:pt x="2413" y="718"/>
                  </a:lnTo>
                  <a:lnTo>
                    <a:pt x="2416" y="717"/>
                  </a:lnTo>
                  <a:lnTo>
                    <a:pt x="2416" y="717"/>
                  </a:lnTo>
                  <a:lnTo>
                    <a:pt x="2417" y="715"/>
                  </a:lnTo>
                  <a:lnTo>
                    <a:pt x="2418" y="715"/>
                  </a:lnTo>
                  <a:lnTo>
                    <a:pt x="2421" y="714"/>
                  </a:lnTo>
                  <a:lnTo>
                    <a:pt x="2421" y="710"/>
                  </a:lnTo>
                  <a:lnTo>
                    <a:pt x="2421" y="707"/>
                  </a:lnTo>
                  <a:lnTo>
                    <a:pt x="2423" y="704"/>
                  </a:lnTo>
                  <a:lnTo>
                    <a:pt x="2426" y="703"/>
                  </a:lnTo>
                  <a:lnTo>
                    <a:pt x="2426" y="700"/>
                  </a:lnTo>
                  <a:lnTo>
                    <a:pt x="2427" y="699"/>
                  </a:lnTo>
                  <a:lnTo>
                    <a:pt x="2426" y="697"/>
                  </a:lnTo>
                  <a:lnTo>
                    <a:pt x="2426" y="694"/>
                  </a:lnTo>
                  <a:lnTo>
                    <a:pt x="2426" y="692"/>
                  </a:lnTo>
                  <a:lnTo>
                    <a:pt x="2427" y="689"/>
                  </a:lnTo>
                  <a:lnTo>
                    <a:pt x="2428" y="686"/>
                  </a:lnTo>
                  <a:lnTo>
                    <a:pt x="2428" y="683"/>
                  </a:lnTo>
                  <a:lnTo>
                    <a:pt x="2429" y="679"/>
                  </a:lnTo>
                  <a:lnTo>
                    <a:pt x="2431" y="676"/>
                  </a:lnTo>
                  <a:lnTo>
                    <a:pt x="2432" y="671"/>
                  </a:lnTo>
                  <a:lnTo>
                    <a:pt x="2433" y="666"/>
                  </a:lnTo>
                  <a:lnTo>
                    <a:pt x="2433" y="659"/>
                  </a:lnTo>
                  <a:lnTo>
                    <a:pt x="2436" y="658"/>
                  </a:lnTo>
                  <a:lnTo>
                    <a:pt x="2439" y="657"/>
                  </a:lnTo>
                  <a:lnTo>
                    <a:pt x="2442" y="656"/>
                  </a:lnTo>
                  <a:lnTo>
                    <a:pt x="2444" y="654"/>
                  </a:lnTo>
                  <a:lnTo>
                    <a:pt x="2446" y="653"/>
                  </a:lnTo>
                  <a:lnTo>
                    <a:pt x="2447" y="653"/>
                  </a:lnTo>
                  <a:lnTo>
                    <a:pt x="2449" y="653"/>
                  </a:lnTo>
                  <a:lnTo>
                    <a:pt x="2451" y="652"/>
                  </a:lnTo>
                  <a:lnTo>
                    <a:pt x="2452" y="649"/>
                  </a:lnTo>
                  <a:lnTo>
                    <a:pt x="2453" y="647"/>
                  </a:lnTo>
                  <a:lnTo>
                    <a:pt x="2454" y="646"/>
                  </a:lnTo>
                  <a:lnTo>
                    <a:pt x="2456" y="645"/>
                  </a:lnTo>
                  <a:lnTo>
                    <a:pt x="2457" y="645"/>
                  </a:lnTo>
                  <a:lnTo>
                    <a:pt x="2459" y="645"/>
                  </a:lnTo>
                  <a:lnTo>
                    <a:pt x="2462" y="645"/>
                  </a:lnTo>
                  <a:lnTo>
                    <a:pt x="2463" y="645"/>
                  </a:lnTo>
                  <a:lnTo>
                    <a:pt x="2464" y="645"/>
                  </a:lnTo>
                  <a:lnTo>
                    <a:pt x="2464" y="645"/>
                  </a:lnTo>
                  <a:lnTo>
                    <a:pt x="2464" y="642"/>
                  </a:lnTo>
                  <a:lnTo>
                    <a:pt x="2467" y="637"/>
                  </a:lnTo>
                  <a:lnTo>
                    <a:pt x="2468" y="631"/>
                  </a:lnTo>
                  <a:lnTo>
                    <a:pt x="2468" y="626"/>
                  </a:lnTo>
                  <a:lnTo>
                    <a:pt x="2468" y="611"/>
                  </a:lnTo>
                  <a:lnTo>
                    <a:pt x="2467" y="608"/>
                  </a:lnTo>
                  <a:lnTo>
                    <a:pt x="2467" y="606"/>
                  </a:lnTo>
                  <a:lnTo>
                    <a:pt x="2465" y="602"/>
                  </a:lnTo>
                  <a:lnTo>
                    <a:pt x="2465" y="600"/>
                  </a:lnTo>
                  <a:lnTo>
                    <a:pt x="2464" y="597"/>
                  </a:lnTo>
                  <a:lnTo>
                    <a:pt x="2463" y="595"/>
                  </a:lnTo>
                  <a:lnTo>
                    <a:pt x="2463" y="592"/>
                  </a:lnTo>
                  <a:lnTo>
                    <a:pt x="2462" y="589"/>
                  </a:lnTo>
                  <a:lnTo>
                    <a:pt x="2462" y="585"/>
                  </a:lnTo>
                  <a:lnTo>
                    <a:pt x="2462" y="576"/>
                  </a:lnTo>
                  <a:lnTo>
                    <a:pt x="2460" y="574"/>
                  </a:lnTo>
                  <a:lnTo>
                    <a:pt x="2460" y="571"/>
                  </a:lnTo>
                  <a:lnTo>
                    <a:pt x="2459" y="567"/>
                  </a:lnTo>
                  <a:lnTo>
                    <a:pt x="2459" y="564"/>
                  </a:lnTo>
                  <a:lnTo>
                    <a:pt x="2459" y="555"/>
                  </a:lnTo>
                  <a:lnTo>
                    <a:pt x="2462" y="546"/>
                  </a:lnTo>
                  <a:lnTo>
                    <a:pt x="2464" y="538"/>
                  </a:lnTo>
                  <a:lnTo>
                    <a:pt x="2467" y="535"/>
                  </a:lnTo>
                  <a:lnTo>
                    <a:pt x="2468" y="534"/>
                  </a:lnTo>
                  <a:lnTo>
                    <a:pt x="2469" y="534"/>
                  </a:lnTo>
                  <a:lnTo>
                    <a:pt x="2470" y="535"/>
                  </a:lnTo>
                  <a:lnTo>
                    <a:pt x="2473" y="535"/>
                  </a:lnTo>
                  <a:lnTo>
                    <a:pt x="2474" y="533"/>
                  </a:lnTo>
                  <a:lnTo>
                    <a:pt x="2475" y="530"/>
                  </a:lnTo>
                  <a:lnTo>
                    <a:pt x="2478" y="526"/>
                  </a:lnTo>
                  <a:lnTo>
                    <a:pt x="2479" y="526"/>
                  </a:lnTo>
                  <a:lnTo>
                    <a:pt x="2479" y="528"/>
                  </a:lnTo>
                  <a:lnTo>
                    <a:pt x="2480" y="529"/>
                  </a:lnTo>
                  <a:lnTo>
                    <a:pt x="2480" y="531"/>
                  </a:lnTo>
                  <a:lnTo>
                    <a:pt x="2480" y="534"/>
                  </a:lnTo>
                  <a:lnTo>
                    <a:pt x="2480" y="536"/>
                  </a:lnTo>
                  <a:lnTo>
                    <a:pt x="2480" y="538"/>
                  </a:lnTo>
                  <a:lnTo>
                    <a:pt x="2480" y="569"/>
                  </a:lnTo>
                  <a:lnTo>
                    <a:pt x="2480" y="569"/>
                  </a:lnTo>
                  <a:lnTo>
                    <a:pt x="2479" y="570"/>
                  </a:lnTo>
                  <a:lnTo>
                    <a:pt x="2478" y="572"/>
                  </a:lnTo>
                  <a:lnTo>
                    <a:pt x="2478" y="574"/>
                  </a:lnTo>
                  <a:lnTo>
                    <a:pt x="2478" y="592"/>
                  </a:lnTo>
                  <a:lnTo>
                    <a:pt x="2478" y="596"/>
                  </a:lnTo>
                  <a:lnTo>
                    <a:pt x="2477" y="600"/>
                  </a:lnTo>
                  <a:lnTo>
                    <a:pt x="2477" y="603"/>
                  </a:lnTo>
                  <a:lnTo>
                    <a:pt x="2478" y="607"/>
                  </a:lnTo>
                  <a:lnTo>
                    <a:pt x="2478" y="613"/>
                  </a:lnTo>
                  <a:lnTo>
                    <a:pt x="2479" y="618"/>
                  </a:lnTo>
                  <a:lnTo>
                    <a:pt x="2480" y="623"/>
                  </a:lnTo>
                  <a:lnTo>
                    <a:pt x="2482" y="627"/>
                  </a:lnTo>
                  <a:lnTo>
                    <a:pt x="2483" y="632"/>
                  </a:lnTo>
                  <a:lnTo>
                    <a:pt x="2484" y="635"/>
                  </a:lnTo>
                  <a:lnTo>
                    <a:pt x="2485" y="637"/>
                  </a:lnTo>
                  <a:lnTo>
                    <a:pt x="2487" y="638"/>
                  </a:lnTo>
                  <a:lnTo>
                    <a:pt x="2489" y="638"/>
                  </a:lnTo>
                  <a:lnTo>
                    <a:pt x="2490" y="637"/>
                  </a:lnTo>
                  <a:lnTo>
                    <a:pt x="2493" y="636"/>
                  </a:lnTo>
                  <a:lnTo>
                    <a:pt x="2494" y="635"/>
                  </a:lnTo>
                  <a:lnTo>
                    <a:pt x="2495" y="633"/>
                  </a:lnTo>
                  <a:lnTo>
                    <a:pt x="2498" y="632"/>
                  </a:lnTo>
                  <a:lnTo>
                    <a:pt x="2498" y="631"/>
                  </a:lnTo>
                  <a:lnTo>
                    <a:pt x="2499" y="628"/>
                  </a:lnTo>
                  <a:lnTo>
                    <a:pt x="2499" y="627"/>
                  </a:lnTo>
                  <a:lnTo>
                    <a:pt x="2499" y="626"/>
                  </a:lnTo>
                  <a:lnTo>
                    <a:pt x="2500" y="625"/>
                  </a:lnTo>
                  <a:lnTo>
                    <a:pt x="2502" y="625"/>
                  </a:lnTo>
                  <a:lnTo>
                    <a:pt x="2503" y="625"/>
                  </a:lnTo>
                  <a:lnTo>
                    <a:pt x="2504" y="623"/>
                  </a:lnTo>
                  <a:lnTo>
                    <a:pt x="2504" y="622"/>
                  </a:lnTo>
                  <a:lnTo>
                    <a:pt x="2504" y="621"/>
                  </a:lnTo>
                  <a:lnTo>
                    <a:pt x="2505" y="620"/>
                  </a:lnTo>
                  <a:lnTo>
                    <a:pt x="2505" y="618"/>
                  </a:lnTo>
                  <a:lnTo>
                    <a:pt x="2507" y="618"/>
                  </a:lnTo>
                  <a:lnTo>
                    <a:pt x="2507" y="621"/>
                  </a:lnTo>
                  <a:lnTo>
                    <a:pt x="2507" y="623"/>
                  </a:lnTo>
                  <a:lnTo>
                    <a:pt x="2508" y="626"/>
                  </a:lnTo>
                  <a:lnTo>
                    <a:pt x="2509" y="628"/>
                  </a:lnTo>
                  <a:lnTo>
                    <a:pt x="2509" y="632"/>
                  </a:lnTo>
                  <a:lnTo>
                    <a:pt x="2509" y="636"/>
                  </a:lnTo>
                  <a:lnTo>
                    <a:pt x="2510" y="638"/>
                  </a:lnTo>
                  <a:lnTo>
                    <a:pt x="2512" y="642"/>
                  </a:lnTo>
                  <a:lnTo>
                    <a:pt x="2513" y="645"/>
                  </a:lnTo>
                  <a:lnTo>
                    <a:pt x="2514" y="645"/>
                  </a:lnTo>
                  <a:lnTo>
                    <a:pt x="2515" y="645"/>
                  </a:lnTo>
                  <a:lnTo>
                    <a:pt x="2515" y="645"/>
                  </a:lnTo>
                  <a:lnTo>
                    <a:pt x="2515" y="643"/>
                  </a:lnTo>
                  <a:lnTo>
                    <a:pt x="2515" y="641"/>
                  </a:lnTo>
                  <a:lnTo>
                    <a:pt x="2515" y="638"/>
                  </a:lnTo>
                  <a:lnTo>
                    <a:pt x="2517" y="637"/>
                  </a:lnTo>
                  <a:lnTo>
                    <a:pt x="2517" y="635"/>
                  </a:lnTo>
                  <a:lnTo>
                    <a:pt x="2517" y="633"/>
                  </a:lnTo>
                  <a:lnTo>
                    <a:pt x="2518" y="635"/>
                  </a:lnTo>
                  <a:lnTo>
                    <a:pt x="2519" y="635"/>
                  </a:lnTo>
                  <a:lnTo>
                    <a:pt x="2522" y="636"/>
                  </a:lnTo>
                  <a:lnTo>
                    <a:pt x="2523" y="636"/>
                  </a:lnTo>
                  <a:lnTo>
                    <a:pt x="2524" y="636"/>
                  </a:lnTo>
                  <a:lnTo>
                    <a:pt x="2525" y="633"/>
                  </a:lnTo>
                  <a:lnTo>
                    <a:pt x="2527" y="631"/>
                  </a:lnTo>
                  <a:lnTo>
                    <a:pt x="2527" y="630"/>
                  </a:lnTo>
                  <a:lnTo>
                    <a:pt x="2528" y="628"/>
                  </a:lnTo>
                  <a:lnTo>
                    <a:pt x="2529" y="627"/>
                  </a:lnTo>
                  <a:lnTo>
                    <a:pt x="2530" y="626"/>
                  </a:lnTo>
                  <a:lnTo>
                    <a:pt x="2531" y="623"/>
                  </a:lnTo>
                  <a:lnTo>
                    <a:pt x="2533" y="622"/>
                  </a:lnTo>
                  <a:lnTo>
                    <a:pt x="2533" y="620"/>
                  </a:lnTo>
                  <a:lnTo>
                    <a:pt x="2534" y="618"/>
                  </a:lnTo>
                  <a:lnTo>
                    <a:pt x="2535" y="616"/>
                  </a:lnTo>
                  <a:lnTo>
                    <a:pt x="2538" y="613"/>
                  </a:lnTo>
                  <a:lnTo>
                    <a:pt x="2539" y="611"/>
                  </a:lnTo>
                  <a:lnTo>
                    <a:pt x="2541" y="608"/>
                  </a:lnTo>
                  <a:lnTo>
                    <a:pt x="2543" y="607"/>
                  </a:lnTo>
                  <a:lnTo>
                    <a:pt x="2544" y="608"/>
                  </a:lnTo>
                  <a:lnTo>
                    <a:pt x="2544" y="608"/>
                  </a:lnTo>
                  <a:lnTo>
                    <a:pt x="2545" y="608"/>
                  </a:lnTo>
                  <a:lnTo>
                    <a:pt x="2545" y="611"/>
                  </a:lnTo>
                  <a:lnTo>
                    <a:pt x="2546" y="611"/>
                  </a:lnTo>
                  <a:lnTo>
                    <a:pt x="2548" y="612"/>
                  </a:lnTo>
                  <a:lnTo>
                    <a:pt x="2548" y="613"/>
                  </a:lnTo>
                  <a:lnTo>
                    <a:pt x="2549" y="616"/>
                  </a:lnTo>
                  <a:lnTo>
                    <a:pt x="2550" y="617"/>
                  </a:lnTo>
                  <a:lnTo>
                    <a:pt x="2550" y="620"/>
                  </a:lnTo>
                  <a:lnTo>
                    <a:pt x="2551" y="621"/>
                  </a:lnTo>
                  <a:lnTo>
                    <a:pt x="2553" y="623"/>
                  </a:lnTo>
                  <a:lnTo>
                    <a:pt x="2554" y="623"/>
                  </a:lnTo>
                  <a:lnTo>
                    <a:pt x="2555" y="623"/>
                  </a:lnTo>
                  <a:lnTo>
                    <a:pt x="2556" y="621"/>
                  </a:lnTo>
                  <a:lnTo>
                    <a:pt x="2556" y="620"/>
                  </a:lnTo>
                  <a:lnTo>
                    <a:pt x="2558" y="617"/>
                  </a:lnTo>
                  <a:lnTo>
                    <a:pt x="2558" y="615"/>
                  </a:lnTo>
                  <a:lnTo>
                    <a:pt x="2559" y="612"/>
                  </a:lnTo>
                  <a:lnTo>
                    <a:pt x="2560" y="611"/>
                  </a:lnTo>
                  <a:lnTo>
                    <a:pt x="2561" y="611"/>
                  </a:lnTo>
                  <a:lnTo>
                    <a:pt x="2565" y="606"/>
                  </a:lnTo>
                  <a:lnTo>
                    <a:pt x="2568" y="597"/>
                  </a:lnTo>
                  <a:lnTo>
                    <a:pt x="2566" y="590"/>
                  </a:lnTo>
                  <a:lnTo>
                    <a:pt x="2565" y="586"/>
                  </a:lnTo>
                  <a:lnTo>
                    <a:pt x="2565" y="582"/>
                  </a:lnTo>
                  <a:lnTo>
                    <a:pt x="2566" y="577"/>
                  </a:lnTo>
                  <a:lnTo>
                    <a:pt x="2566" y="574"/>
                  </a:lnTo>
                  <a:lnTo>
                    <a:pt x="2566" y="559"/>
                  </a:lnTo>
                  <a:lnTo>
                    <a:pt x="2568" y="552"/>
                  </a:lnTo>
                  <a:lnTo>
                    <a:pt x="2569" y="547"/>
                  </a:lnTo>
                  <a:lnTo>
                    <a:pt x="2569" y="543"/>
                  </a:lnTo>
                  <a:lnTo>
                    <a:pt x="2569" y="539"/>
                  </a:lnTo>
                  <a:lnTo>
                    <a:pt x="2569" y="536"/>
                  </a:lnTo>
                  <a:lnTo>
                    <a:pt x="2570" y="535"/>
                  </a:lnTo>
                  <a:lnTo>
                    <a:pt x="2570" y="534"/>
                  </a:lnTo>
                  <a:lnTo>
                    <a:pt x="2571" y="533"/>
                  </a:lnTo>
                  <a:lnTo>
                    <a:pt x="2574" y="531"/>
                  </a:lnTo>
                  <a:lnTo>
                    <a:pt x="2575" y="530"/>
                  </a:lnTo>
                  <a:lnTo>
                    <a:pt x="2576" y="531"/>
                  </a:lnTo>
                  <a:lnTo>
                    <a:pt x="2578" y="534"/>
                  </a:lnTo>
                  <a:lnTo>
                    <a:pt x="2579" y="536"/>
                  </a:lnTo>
                  <a:lnTo>
                    <a:pt x="2580" y="539"/>
                  </a:lnTo>
                  <a:lnTo>
                    <a:pt x="2583" y="543"/>
                  </a:lnTo>
                  <a:lnTo>
                    <a:pt x="2584" y="545"/>
                  </a:lnTo>
                  <a:lnTo>
                    <a:pt x="2585" y="547"/>
                  </a:lnTo>
                  <a:lnTo>
                    <a:pt x="2586" y="550"/>
                  </a:lnTo>
                  <a:lnTo>
                    <a:pt x="2588" y="550"/>
                  </a:lnTo>
                  <a:lnTo>
                    <a:pt x="2589" y="550"/>
                  </a:lnTo>
                  <a:lnTo>
                    <a:pt x="2589" y="549"/>
                  </a:lnTo>
                  <a:lnTo>
                    <a:pt x="2590" y="546"/>
                  </a:lnTo>
                  <a:lnTo>
                    <a:pt x="2590" y="543"/>
                  </a:lnTo>
                  <a:lnTo>
                    <a:pt x="2591" y="535"/>
                  </a:lnTo>
                  <a:lnTo>
                    <a:pt x="2591" y="526"/>
                  </a:lnTo>
                  <a:lnTo>
                    <a:pt x="2590" y="516"/>
                  </a:lnTo>
                  <a:lnTo>
                    <a:pt x="2589" y="515"/>
                  </a:lnTo>
                  <a:lnTo>
                    <a:pt x="2589" y="514"/>
                  </a:lnTo>
                  <a:lnTo>
                    <a:pt x="2588" y="515"/>
                  </a:lnTo>
                  <a:lnTo>
                    <a:pt x="2586" y="515"/>
                  </a:lnTo>
                  <a:lnTo>
                    <a:pt x="2586" y="516"/>
                  </a:lnTo>
                  <a:lnTo>
                    <a:pt x="2585" y="516"/>
                  </a:lnTo>
                  <a:lnTo>
                    <a:pt x="2583" y="518"/>
                  </a:lnTo>
                  <a:lnTo>
                    <a:pt x="2580" y="519"/>
                  </a:lnTo>
                  <a:lnTo>
                    <a:pt x="2576" y="518"/>
                  </a:lnTo>
                  <a:lnTo>
                    <a:pt x="2575" y="516"/>
                  </a:lnTo>
                  <a:lnTo>
                    <a:pt x="2573" y="514"/>
                  </a:lnTo>
                  <a:lnTo>
                    <a:pt x="2571" y="510"/>
                  </a:lnTo>
                  <a:lnTo>
                    <a:pt x="2571" y="506"/>
                  </a:lnTo>
                  <a:lnTo>
                    <a:pt x="2573" y="503"/>
                  </a:lnTo>
                  <a:lnTo>
                    <a:pt x="2575" y="498"/>
                  </a:lnTo>
                  <a:lnTo>
                    <a:pt x="2574" y="497"/>
                  </a:lnTo>
                  <a:lnTo>
                    <a:pt x="2574" y="493"/>
                  </a:lnTo>
                  <a:lnTo>
                    <a:pt x="2574" y="489"/>
                  </a:lnTo>
                  <a:lnTo>
                    <a:pt x="2575" y="485"/>
                  </a:lnTo>
                  <a:lnTo>
                    <a:pt x="2575" y="483"/>
                  </a:lnTo>
                  <a:lnTo>
                    <a:pt x="2575" y="483"/>
                  </a:lnTo>
                  <a:lnTo>
                    <a:pt x="2576" y="483"/>
                  </a:lnTo>
                  <a:lnTo>
                    <a:pt x="2578" y="483"/>
                  </a:lnTo>
                  <a:lnTo>
                    <a:pt x="2579" y="484"/>
                  </a:lnTo>
                  <a:lnTo>
                    <a:pt x="2580" y="485"/>
                  </a:lnTo>
                  <a:lnTo>
                    <a:pt x="2583" y="484"/>
                  </a:lnTo>
                  <a:lnTo>
                    <a:pt x="2584" y="483"/>
                  </a:lnTo>
                  <a:lnTo>
                    <a:pt x="2585" y="480"/>
                  </a:lnTo>
                  <a:lnTo>
                    <a:pt x="2586" y="478"/>
                  </a:lnTo>
                  <a:lnTo>
                    <a:pt x="2588" y="475"/>
                  </a:lnTo>
                  <a:lnTo>
                    <a:pt x="2589" y="475"/>
                  </a:lnTo>
                  <a:lnTo>
                    <a:pt x="2590" y="475"/>
                  </a:lnTo>
                  <a:lnTo>
                    <a:pt x="2593" y="475"/>
                  </a:lnTo>
                  <a:lnTo>
                    <a:pt x="2595" y="474"/>
                  </a:lnTo>
                  <a:lnTo>
                    <a:pt x="2598" y="473"/>
                  </a:lnTo>
                  <a:lnTo>
                    <a:pt x="2600" y="472"/>
                  </a:lnTo>
                  <a:lnTo>
                    <a:pt x="2602" y="474"/>
                  </a:lnTo>
                  <a:lnTo>
                    <a:pt x="2604" y="475"/>
                  </a:lnTo>
                  <a:lnTo>
                    <a:pt x="2605" y="477"/>
                  </a:lnTo>
                  <a:lnTo>
                    <a:pt x="2606" y="478"/>
                  </a:lnTo>
                  <a:lnTo>
                    <a:pt x="2607" y="479"/>
                  </a:lnTo>
                  <a:lnTo>
                    <a:pt x="2610" y="478"/>
                  </a:lnTo>
                  <a:lnTo>
                    <a:pt x="2610" y="477"/>
                  </a:lnTo>
                  <a:lnTo>
                    <a:pt x="2611" y="475"/>
                  </a:lnTo>
                  <a:lnTo>
                    <a:pt x="2612" y="473"/>
                  </a:lnTo>
                  <a:lnTo>
                    <a:pt x="2614" y="472"/>
                  </a:lnTo>
                  <a:lnTo>
                    <a:pt x="2615" y="472"/>
                  </a:lnTo>
                  <a:lnTo>
                    <a:pt x="2616" y="469"/>
                  </a:lnTo>
                  <a:lnTo>
                    <a:pt x="2617" y="468"/>
                  </a:lnTo>
                  <a:lnTo>
                    <a:pt x="2619" y="468"/>
                  </a:lnTo>
                  <a:lnTo>
                    <a:pt x="2620" y="468"/>
                  </a:lnTo>
                  <a:lnTo>
                    <a:pt x="2621" y="468"/>
                  </a:lnTo>
                  <a:lnTo>
                    <a:pt x="2622" y="469"/>
                  </a:lnTo>
                  <a:lnTo>
                    <a:pt x="2624" y="469"/>
                  </a:lnTo>
                  <a:lnTo>
                    <a:pt x="2625" y="469"/>
                  </a:lnTo>
                  <a:lnTo>
                    <a:pt x="2625" y="469"/>
                  </a:lnTo>
                  <a:lnTo>
                    <a:pt x="2626" y="468"/>
                  </a:lnTo>
                  <a:lnTo>
                    <a:pt x="2626" y="467"/>
                  </a:lnTo>
                  <a:lnTo>
                    <a:pt x="2626" y="464"/>
                  </a:lnTo>
                  <a:lnTo>
                    <a:pt x="2626" y="463"/>
                  </a:lnTo>
                  <a:lnTo>
                    <a:pt x="2625" y="462"/>
                  </a:lnTo>
                  <a:lnTo>
                    <a:pt x="2625" y="462"/>
                  </a:lnTo>
                  <a:lnTo>
                    <a:pt x="2624" y="462"/>
                  </a:lnTo>
                  <a:lnTo>
                    <a:pt x="2622" y="462"/>
                  </a:lnTo>
                  <a:lnTo>
                    <a:pt x="2622" y="460"/>
                  </a:lnTo>
                  <a:lnTo>
                    <a:pt x="2621" y="458"/>
                  </a:lnTo>
                  <a:lnTo>
                    <a:pt x="2620" y="457"/>
                  </a:lnTo>
                  <a:lnTo>
                    <a:pt x="2619" y="457"/>
                  </a:lnTo>
                  <a:lnTo>
                    <a:pt x="2617" y="454"/>
                  </a:lnTo>
                  <a:lnTo>
                    <a:pt x="2617" y="454"/>
                  </a:lnTo>
                  <a:lnTo>
                    <a:pt x="2616" y="454"/>
                  </a:lnTo>
                  <a:lnTo>
                    <a:pt x="2616" y="457"/>
                  </a:lnTo>
                  <a:lnTo>
                    <a:pt x="2616" y="459"/>
                  </a:lnTo>
                  <a:lnTo>
                    <a:pt x="2614" y="460"/>
                  </a:lnTo>
                  <a:lnTo>
                    <a:pt x="2611" y="462"/>
                  </a:lnTo>
                  <a:lnTo>
                    <a:pt x="2611" y="462"/>
                  </a:lnTo>
                  <a:lnTo>
                    <a:pt x="2609" y="462"/>
                  </a:lnTo>
                  <a:lnTo>
                    <a:pt x="2606" y="462"/>
                  </a:lnTo>
                  <a:lnTo>
                    <a:pt x="2602" y="460"/>
                  </a:lnTo>
                  <a:lnTo>
                    <a:pt x="2600" y="459"/>
                  </a:lnTo>
                  <a:lnTo>
                    <a:pt x="2598" y="460"/>
                  </a:lnTo>
                  <a:lnTo>
                    <a:pt x="2595" y="462"/>
                  </a:lnTo>
                  <a:lnTo>
                    <a:pt x="2593" y="462"/>
                  </a:lnTo>
                  <a:lnTo>
                    <a:pt x="2591" y="460"/>
                  </a:lnTo>
                  <a:lnTo>
                    <a:pt x="2591" y="459"/>
                  </a:lnTo>
                  <a:lnTo>
                    <a:pt x="2590" y="457"/>
                  </a:lnTo>
                  <a:lnTo>
                    <a:pt x="2590" y="457"/>
                  </a:lnTo>
                  <a:lnTo>
                    <a:pt x="2589" y="455"/>
                  </a:lnTo>
                  <a:lnTo>
                    <a:pt x="2588" y="457"/>
                  </a:lnTo>
                  <a:lnTo>
                    <a:pt x="2586" y="457"/>
                  </a:lnTo>
                  <a:lnTo>
                    <a:pt x="2585" y="459"/>
                  </a:lnTo>
                  <a:lnTo>
                    <a:pt x="2585" y="460"/>
                  </a:lnTo>
                  <a:lnTo>
                    <a:pt x="2584" y="463"/>
                  </a:lnTo>
                  <a:lnTo>
                    <a:pt x="2583" y="464"/>
                  </a:lnTo>
                  <a:lnTo>
                    <a:pt x="2580" y="467"/>
                  </a:lnTo>
                  <a:lnTo>
                    <a:pt x="2578" y="467"/>
                  </a:lnTo>
                  <a:lnTo>
                    <a:pt x="2575" y="467"/>
                  </a:lnTo>
                  <a:lnTo>
                    <a:pt x="2574" y="469"/>
                  </a:lnTo>
                  <a:lnTo>
                    <a:pt x="2571" y="472"/>
                  </a:lnTo>
                  <a:lnTo>
                    <a:pt x="2569" y="472"/>
                  </a:lnTo>
                  <a:lnTo>
                    <a:pt x="2569" y="467"/>
                  </a:lnTo>
                  <a:lnTo>
                    <a:pt x="2570" y="467"/>
                  </a:lnTo>
                  <a:lnTo>
                    <a:pt x="2570" y="467"/>
                  </a:lnTo>
                  <a:lnTo>
                    <a:pt x="2571" y="465"/>
                  </a:lnTo>
                  <a:lnTo>
                    <a:pt x="2571" y="464"/>
                  </a:lnTo>
                  <a:lnTo>
                    <a:pt x="2574" y="464"/>
                  </a:lnTo>
                  <a:lnTo>
                    <a:pt x="2574" y="463"/>
                  </a:lnTo>
                  <a:lnTo>
                    <a:pt x="2574" y="460"/>
                  </a:lnTo>
                  <a:lnTo>
                    <a:pt x="2571" y="457"/>
                  </a:lnTo>
                  <a:lnTo>
                    <a:pt x="2571" y="453"/>
                  </a:lnTo>
                  <a:lnTo>
                    <a:pt x="2570" y="450"/>
                  </a:lnTo>
                  <a:lnTo>
                    <a:pt x="2569" y="448"/>
                  </a:lnTo>
                  <a:lnTo>
                    <a:pt x="2568" y="446"/>
                  </a:lnTo>
                  <a:lnTo>
                    <a:pt x="2565" y="443"/>
                  </a:lnTo>
                  <a:lnTo>
                    <a:pt x="2564" y="441"/>
                  </a:lnTo>
                  <a:lnTo>
                    <a:pt x="2564" y="441"/>
                  </a:lnTo>
                  <a:lnTo>
                    <a:pt x="2563" y="439"/>
                  </a:lnTo>
                  <a:lnTo>
                    <a:pt x="2563" y="437"/>
                  </a:lnTo>
                  <a:lnTo>
                    <a:pt x="2561" y="436"/>
                  </a:lnTo>
                  <a:lnTo>
                    <a:pt x="2560" y="433"/>
                  </a:lnTo>
                  <a:lnTo>
                    <a:pt x="2559" y="433"/>
                  </a:lnTo>
                  <a:lnTo>
                    <a:pt x="2559" y="431"/>
                  </a:lnTo>
                  <a:lnTo>
                    <a:pt x="2558" y="428"/>
                  </a:lnTo>
                  <a:lnTo>
                    <a:pt x="2556" y="424"/>
                  </a:lnTo>
                  <a:lnTo>
                    <a:pt x="2556" y="421"/>
                  </a:lnTo>
                  <a:lnTo>
                    <a:pt x="2556" y="417"/>
                  </a:lnTo>
                  <a:lnTo>
                    <a:pt x="2558" y="414"/>
                  </a:lnTo>
                  <a:lnTo>
                    <a:pt x="2558" y="412"/>
                  </a:lnTo>
                  <a:lnTo>
                    <a:pt x="2559" y="408"/>
                  </a:lnTo>
                  <a:lnTo>
                    <a:pt x="2559" y="404"/>
                  </a:lnTo>
                  <a:lnTo>
                    <a:pt x="2558" y="393"/>
                  </a:lnTo>
                  <a:lnTo>
                    <a:pt x="2556" y="381"/>
                  </a:lnTo>
                  <a:lnTo>
                    <a:pt x="2556" y="357"/>
                  </a:lnTo>
                  <a:lnTo>
                    <a:pt x="2564" y="350"/>
                  </a:lnTo>
                  <a:lnTo>
                    <a:pt x="2565" y="347"/>
                  </a:lnTo>
                  <a:lnTo>
                    <a:pt x="2566" y="345"/>
                  </a:lnTo>
                  <a:lnTo>
                    <a:pt x="2566" y="341"/>
                  </a:lnTo>
                  <a:lnTo>
                    <a:pt x="2568" y="337"/>
                  </a:lnTo>
                  <a:lnTo>
                    <a:pt x="2569" y="334"/>
                  </a:lnTo>
                  <a:lnTo>
                    <a:pt x="2570" y="329"/>
                  </a:lnTo>
                  <a:lnTo>
                    <a:pt x="2571" y="324"/>
                  </a:lnTo>
                  <a:lnTo>
                    <a:pt x="2571" y="319"/>
                  </a:lnTo>
                  <a:lnTo>
                    <a:pt x="2574" y="314"/>
                  </a:lnTo>
                  <a:lnTo>
                    <a:pt x="2574" y="310"/>
                  </a:lnTo>
                  <a:lnTo>
                    <a:pt x="2574" y="306"/>
                  </a:lnTo>
                  <a:lnTo>
                    <a:pt x="2575" y="303"/>
                  </a:lnTo>
                  <a:lnTo>
                    <a:pt x="2578" y="300"/>
                  </a:lnTo>
                  <a:lnTo>
                    <a:pt x="2579" y="298"/>
                  </a:lnTo>
                  <a:lnTo>
                    <a:pt x="2580" y="295"/>
                  </a:lnTo>
                  <a:lnTo>
                    <a:pt x="2580" y="285"/>
                  </a:lnTo>
                  <a:lnTo>
                    <a:pt x="2576" y="275"/>
                  </a:lnTo>
                  <a:lnTo>
                    <a:pt x="2571" y="266"/>
                  </a:lnTo>
                  <a:lnTo>
                    <a:pt x="2569" y="264"/>
                  </a:lnTo>
                  <a:lnTo>
                    <a:pt x="2566" y="261"/>
                  </a:lnTo>
                  <a:lnTo>
                    <a:pt x="2564" y="261"/>
                  </a:lnTo>
                  <a:lnTo>
                    <a:pt x="2563" y="260"/>
                  </a:lnTo>
                  <a:lnTo>
                    <a:pt x="2560" y="260"/>
                  </a:lnTo>
                  <a:lnTo>
                    <a:pt x="2558" y="260"/>
                  </a:lnTo>
                  <a:lnTo>
                    <a:pt x="2556" y="261"/>
                  </a:lnTo>
                  <a:lnTo>
                    <a:pt x="2554" y="260"/>
                  </a:lnTo>
                  <a:lnTo>
                    <a:pt x="2554" y="260"/>
                  </a:lnTo>
                  <a:lnTo>
                    <a:pt x="2553" y="261"/>
                  </a:lnTo>
                  <a:lnTo>
                    <a:pt x="2553" y="263"/>
                  </a:lnTo>
                  <a:lnTo>
                    <a:pt x="2553" y="265"/>
                  </a:lnTo>
                  <a:lnTo>
                    <a:pt x="2554" y="266"/>
                  </a:lnTo>
                  <a:lnTo>
                    <a:pt x="2554" y="269"/>
                  </a:lnTo>
                  <a:lnTo>
                    <a:pt x="2553" y="270"/>
                  </a:lnTo>
                  <a:lnTo>
                    <a:pt x="2553" y="270"/>
                  </a:lnTo>
                  <a:lnTo>
                    <a:pt x="2551" y="270"/>
                  </a:lnTo>
                  <a:lnTo>
                    <a:pt x="2550" y="271"/>
                  </a:lnTo>
                  <a:lnTo>
                    <a:pt x="2549" y="273"/>
                  </a:lnTo>
                  <a:lnTo>
                    <a:pt x="2549" y="274"/>
                  </a:lnTo>
                  <a:lnTo>
                    <a:pt x="2548" y="285"/>
                  </a:lnTo>
                  <a:lnTo>
                    <a:pt x="2550" y="296"/>
                  </a:lnTo>
                  <a:lnTo>
                    <a:pt x="2551" y="307"/>
                  </a:lnTo>
                  <a:lnTo>
                    <a:pt x="2551" y="317"/>
                  </a:lnTo>
                  <a:lnTo>
                    <a:pt x="2549" y="324"/>
                  </a:lnTo>
                  <a:lnTo>
                    <a:pt x="2545" y="329"/>
                  </a:lnTo>
                  <a:lnTo>
                    <a:pt x="2545" y="334"/>
                  </a:lnTo>
                  <a:lnTo>
                    <a:pt x="2543" y="339"/>
                  </a:lnTo>
                  <a:lnTo>
                    <a:pt x="2540" y="342"/>
                  </a:lnTo>
                  <a:lnTo>
                    <a:pt x="2538" y="345"/>
                  </a:lnTo>
                  <a:lnTo>
                    <a:pt x="2535" y="349"/>
                  </a:lnTo>
                  <a:lnTo>
                    <a:pt x="2533" y="352"/>
                  </a:lnTo>
                  <a:lnTo>
                    <a:pt x="2529" y="360"/>
                  </a:lnTo>
                  <a:lnTo>
                    <a:pt x="2527" y="368"/>
                  </a:lnTo>
                  <a:lnTo>
                    <a:pt x="2528" y="378"/>
                  </a:lnTo>
                  <a:lnTo>
                    <a:pt x="2528" y="386"/>
                  </a:lnTo>
                  <a:lnTo>
                    <a:pt x="2529" y="392"/>
                  </a:lnTo>
                  <a:lnTo>
                    <a:pt x="2528" y="400"/>
                  </a:lnTo>
                  <a:lnTo>
                    <a:pt x="2528" y="402"/>
                  </a:lnTo>
                  <a:lnTo>
                    <a:pt x="2527" y="404"/>
                  </a:lnTo>
                  <a:lnTo>
                    <a:pt x="2527" y="408"/>
                  </a:lnTo>
                  <a:lnTo>
                    <a:pt x="2528" y="412"/>
                  </a:lnTo>
                  <a:lnTo>
                    <a:pt x="2528" y="418"/>
                  </a:lnTo>
                  <a:lnTo>
                    <a:pt x="2528" y="423"/>
                  </a:lnTo>
                  <a:lnTo>
                    <a:pt x="2530" y="428"/>
                  </a:lnTo>
                  <a:lnTo>
                    <a:pt x="2530" y="431"/>
                  </a:lnTo>
                  <a:lnTo>
                    <a:pt x="2531" y="432"/>
                  </a:lnTo>
                  <a:lnTo>
                    <a:pt x="2533" y="434"/>
                  </a:lnTo>
                  <a:lnTo>
                    <a:pt x="2534" y="436"/>
                  </a:lnTo>
                  <a:lnTo>
                    <a:pt x="2535" y="438"/>
                  </a:lnTo>
                  <a:lnTo>
                    <a:pt x="2535" y="441"/>
                  </a:lnTo>
                  <a:lnTo>
                    <a:pt x="2536" y="443"/>
                  </a:lnTo>
                  <a:lnTo>
                    <a:pt x="2538" y="447"/>
                  </a:lnTo>
                  <a:lnTo>
                    <a:pt x="2538" y="447"/>
                  </a:lnTo>
                  <a:lnTo>
                    <a:pt x="2538" y="447"/>
                  </a:lnTo>
                  <a:lnTo>
                    <a:pt x="2539" y="447"/>
                  </a:lnTo>
                  <a:lnTo>
                    <a:pt x="2540" y="449"/>
                  </a:lnTo>
                  <a:lnTo>
                    <a:pt x="2541" y="450"/>
                  </a:lnTo>
                  <a:lnTo>
                    <a:pt x="2543" y="454"/>
                  </a:lnTo>
                  <a:lnTo>
                    <a:pt x="2543" y="458"/>
                  </a:lnTo>
                  <a:lnTo>
                    <a:pt x="2543" y="462"/>
                  </a:lnTo>
                  <a:lnTo>
                    <a:pt x="2543" y="464"/>
                  </a:lnTo>
                  <a:lnTo>
                    <a:pt x="2543" y="472"/>
                  </a:lnTo>
                  <a:lnTo>
                    <a:pt x="2543" y="479"/>
                  </a:lnTo>
                  <a:lnTo>
                    <a:pt x="2541" y="487"/>
                  </a:lnTo>
                  <a:lnTo>
                    <a:pt x="2538" y="490"/>
                  </a:lnTo>
                  <a:lnTo>
                    <a:pt x="2534" y="495"/>
                  </a:lnTo>
                  <a:lnTo>
                    <a:pt x="2530" y="504"/>
                  </a:lnTo>
                  <a:lnTo>
                    <a:pt x="2530" y="514"/>
                  </a:lnTo>
                  <a:lnTo>
                    <a:pt x="2531" y="518"/>
                  </a:lnTo>
                  <a:lnTo>
                    <a:pt x="2531" y="521"/>
                  </a:lnTo>
                  <a:lnTo>
                    <a:pt x="2531" y="525"/>
                  </a:lnTo>
                  <a:lnTo>
                    <a:pt x="2530" y="529"/>
                  </a:lnTo>
                  <a:lnTo>
                    <a:pt x="2530" y="533"/>
                  </a:lnTo>
                  <a:lnTo>
                    <a:pt x="2530" y="535"/>
                  </a:lnTo>
                  <a:lnTo>
                    <a:pt x="2531" y="539"/>
                  </a:lnTo>
                  <a:lnTo>
                    <a:pt x="2533" y="540"/>
                  </a:lnTo>
                  <a:lnTo>
                    <a:pt x="2533" y="543"/>
                  </a:lnTo>
                  <a:lnTo>
                    <a:pt x="2534" y="546"/>
                  </a:lnTo>
                  <a:lnTo>
                    <a:pt x="2534" y="550"/>
                  </a:lnTo>
                  <a:lnTo>
                    <a:pt x="2533" y="555"/>
                  </a:lnTo>
                  <a:lnTo>
                    <a:pt x="2533" y="559"/>
                  </a:lnTo>
                  <a:lnTo>
                    <a:pt x="2530" y="564"/>
                  </a:lnTo>
                  <a:lnTo>
                    <a:pt x="2529" y="569"/>
                  </a:lnTo>
                  <a:lnTo>
                    <a:pt x="2528" y="574"/>
                  </a:lnTo>
                  <a:lnTo>
                    <a:pt x="2527" y="577"/>
                  </a:lnTo>
                  <a:lnTo>
                    <a:pt x="2525" y="577"/>
                  </a:lnTo>
                  <a:lnTo>
                    <a:pt x="2524" y="577"/>
                  </a:lnTo>
                  <a:lnTo>
                    <a:pt x="2523" y="577"/>
                  </a:lnTo>
                  <a:lnTo>
                    <a:pt x="2520" y="576"/>
                  </a:lnTo>
                  <a:lnTo>
                    <a:pt x="2519" y="575"/>
                  </a:lnTo>
                  <a:lnTo>
                    <a:pt x="2518" y="575"/>
                  </a:lnTo>
                  <a:lnTo>
                    <a:pt x="2517" y="576"/>
                  </a:lnTo>
                  <a:lnTo>
                    <a:pt x="2515" y="580"/>
                  </a:lnTo>
                  <a:lnTo>
                    <a:pt x="2514" y="584"/>
                  </a:lnTo>
                  <a:lnTo>
                    <a:pt x="2513" y="587"/>
                  </a:lnTo>
                  <a:lnTo>
                    <a:pt x="2512" y="590"/>
                  </a:lnTo>
                  <a:lnTo>
                    <a:pt x="2510" y="591"/>
                  </a:lnTo>
                  <a:lnTo>
                    <a:pt x="2508" y="591"/>
                  </a:lnTo>
                  <a:lnTo>
                    <a:pt x="2505" y="591"/>
                  </a:lnTo>
                  <a:lnTo>
                    <a:pt x="2504" y="592"/>
                  </a:lnTo>
                  <a:lnTo>
                    <a:pt x="2502" y="598"/>
                  </a:lnTo>
                  <a:lnTo>
                    <a:pt x="2500" y="606"/>
                  </a:lnTo>
                  <a:lnTo>
                    <a:pt x="2497" y="613"/>
                  </a:lnTo>
                  <a:lnTo>
                    <a:pt x="2495" y="613"/>
                  </a:lnTo>
                  <a:lnTo>
                    <a:pt x="2493" y="613"/>
                  </a:lnTo>
                  <a:lnTo>
                    <a:pt x="2492" y="612"/>
                  </a:lnTo>
                  <a:lnTo>
                    <a:pt x="2489" y="612"/>
                  </a:lnTo>
                  <a:lnTo>
                    <a:pt x="2487" y="611"/>
                  </a:lnTo>
                  <a:lnTo>
                    <a:pt x="2485" y="610"/>
                  </a:lnTo>
                  <a:lnTo>
                    <a:pt x="2484" y="608"/>
                  </a:lnTo>
                  <a:lnTo>
                    <a:pt x="2484" y="606"/>
                  </a:lnTo>
                  <a:lnTo>
                    <a:pt x="2485" y="602"/>
                  </a:lnTo>
                  <a:lnTo>
                    <a:pt x="2487" y="601"/>
                  </a:lnTo>
                  <a:lnTo>
                    <a:pt x="2487" y="598"/>
                  </a:lnTo>
                  <a:lnTo>
                    <a:pt x="2488" y="595"/>
                  </a:lnTo>
                  <a:lnTo>
                    <a:pt x="2488" y="592"/>
                  </a:lnTo>
                  <a:lnTo>
                    <a:pt x="2488" y="579"/>
                  </a:lnTo>
                  <a:lnTo>
                    <a:pt x="2488" y="576"/>
                  </a:lnTo>
                  <a:lnTo>
                    <a:pt x="2489" y="575"/>
                  </a:lnTo>
                  <a:lnTo>
                    <a:pt x="2489" y="575"/>
                  </a:lnTo>
                  <a:lnTo>
                    <a:pt x="2490" y="575"/>
                  </a:lnTo>
                  <a:lnTo>
                    <a:pt x="2492" y="575"/>
                  </a:lnTo>
                  <a:lnTo>
                    <a:pt x="2493" y="575"/>
                  </a:lnTo>
                  <a:lnTo>
                    <a:pt x="2494" y="574"/>
                  </a:lnTo>
                  <a:lnTo>
                    <a:pt x="2495" y="574"/>
                  </a:lnTo>
                  <a:lnTo>
                    <a:pt x="2497" y="571"/>
                  </a:lnTo>
                  <a:lnTo>
                    <a:pt x="2498" y="569"/>
                  </a:lnTo>
                  <a:lnTo>
                    <a:pt x="2499" y="566"/>
                  </a:lnTo>
                  <a:lnTo>
                    <a:pt x="2499" y="560"/>
                  </a:lnTo>
                  <a:lnTo>
                    <a:pt x="2498" y="551"/>
                  </a:lnTo>
                  <a:lnTo>
                    <a:pt x="2495" y="544"/>
                  </a:lnTo>
                  <a:lnTo>
                    <a:pt x="2494" y="538"/>
                  </a:lnTo>
                  <a:lnTo>
                    <a:pt x="2493" y="535"/>
                  </a:lnTo>
                  <a:lnTo>
                    <a:pt x="2492" y="531"/>
                  </a:lnTo>
                  <a:lnTo>
                    <a:pt x="2490" y="529"/>
                  </a:lnTo>
                  <a:lnTo>
                    <a:pt x="2488" y="524"/>
                  </a:lnTo>
                  <a:lnTo>
                    <a:pt x="2489" y="519"/>
                  </a:lnTo>
                  <a:lnTo>
                    <a:pt x="2492" y="515"/>
                  </a:lnTo>
                  <a:lnTo>
                    <a:pt x="2494" y="511"/>
                  </a:lnTo>
                  <a:lnTo>
                    <a:pt x="2495" y="508"/>
                  </a:lnTo>
                  <a:lnTo>
                    <a:pt x="2498" y="504"/>
                  </a:lnTo>
                  <a:lnTo>
                    <a:pt x="2500" y="500"/>
                  </a:lnTo>
                  <a:lnTo>
                    <a:pt x="2502" y="498"/>
                  </a:lnTo>
                  <a:lnTo>
                    <a:pt x="2504" y="493"/>
                  </a:lnTo>
                  <a:lnTo>
                    <a:pt x="2504" y="490"/>
                  </a:lnTo>
                  <a:lnTo>
                    <a:pt x="2503" y="488"/>
                  </a:lnTo>
                  <a:lnTo>
                    <a:pt x="2502" y="485"/>
                  </a:lnTo>
                  <a:lnTo>
                    <a:pt x="2500" y="485"/>
                  </a:lnTo>
                  <a:lnTo>
                    <a:pt x="2499" y="487"/>
                  </a:lnTo>
                  <a:lnTo>
                    <a:pt x="2499" y="489"/>
                  </a:lnTo>
                  <a:lnTo>
                    <a:pt x="2499" y="490"/>
                  </a:lnTo>
                  <a:lnTo>
                    <a:pt x="2497" y="495"/>
                  </a:lnTo>
                  <a:lnTo>
                    <a:pt x="2495" y="499"/>
                  </a:lnTo>
                  <a:lnTo>
                    <a:pt x="2493" y="503"/>
                  </a:lnTo>
                  <a:lnTo>
                    <a:pt x="2490" y="506"/>
                  </a:lnTo>
                  <a:lnTo>
                    <a:pt x="2489" y="508"/>
                  </a:lnTo>
                  <a:lnTo>
                    <a:pt x="2488" y="508"/>
                  </a:lnTo>
                  <a:lnTo>
                    <a:pt x="2487" y="508"/>
                  </a:lnTo>
                  <a:lnTo>
                    <a:pt x="2487" y="506"/>
                  </a:lnTo>
                  <a:lnTo>
                    <a:pt x="2485" y="504"/>
                  </a:lnTo>
                  <a:lnTo>
                    <a:pt x="2485" y="501"/>
                  </a:lnTo>
                  <a:lnTo>
                    <a:pt x="2484" y="498"/>
                  </a:lnTo>
                  <a:lnTo>
                    <a:pt x="2484" y="494"/>
                  </a:lnTo>
                  <a:lnTo>
                    <a:pt x="2483" y="490"/>
                  </a:lnTo>
                  <a:lnTo>
                    <a:pt x="2483" y="483"/>
                  </a:lnTo>
                  <a:lnTo>
                    <a:pt x="2483" y="474"/>
                  </a:lnTo>
                  <a:lnTo>
                    <a:pt x="2482" y="467"/>
                  </a:lnTo>
                  <a:lnTo>
                    <a:pt x="2478" y="462"/>
                  </a:lnTo>
                  <a:lnTo>
                    <a:pt x="2477" y="462"/>
                  </a:lnTo>
                  <a:lnTo>
                    <a:pt x="2477" y="462"/>
                  </a:lnTo>
                  <a:lnTo>
                    <a:pt x="2477" y="463"/>
                  </a:lnTo>
                  <a:lnTo>
                    <a:pt x="2477" y="465"/>
                  </a:lnTo>
                  <a:lnTo>
                    <a:pt x="2478" y="468"/>
                  </a:lnTo>
                  <a:lnTo>
                    <a:pt x="2478" y="470"/>
                  </a:lnTo>
                  <a:lnTo>
                    <a:pt x="2478" y="472"/>
                  </a:lnTo>
                  <a:lnTo>
                    <a:pt x="2478" y="475"/>
                  </a:lnTo>
                  <a:lnTo>
                    <a:pt x="2478" y="477"/>
                  </a:lnTo>
                  <a:lnTo>
                    <a:pt x="2477" y="478"/>
                  </a:lnTo>
                  <a:lnTo>
                    <a:pt x="2475" y="480"/>
                  </a:lnTo>
                  <a:lnTo>
                    <a:pt x="2474" y="482"/>
                  </a:lnTo>
                  <a:lnTo>
                    <a:pt x="2473" y="484"/>
                  </a:lnTo>
                  <a:lnTo>
                    <a:pt x="2472" y="487"/>
                  </a:lnTo>
                  <a:lnTo>
                    <a:pt x="2470" y="490"/>
                  </a:lnTo>
                  <a:lnTo>
                    <a:pt x="2469" y="495"/>
                  </a:lnTo>
                  <a:lnTo>
                    <a:pt x="2467" y="500"/>
                  </a:lnTo>
                  <a:lnTo>
                    <a:pt x="2464" y="504"/>
                  </a:lnTo>
                  <a:lnTo>
                    <a:pt x="2463" y="504"/>
                  </a:lnTo>
                  <a:lnTo>
                    <a:pt x="2462" y="504"/>
                  </a:lnTo>
                  <a:lnTo>
                    <a:pt x="2462" y="505"/>
                  </a:lnTo>
                  <a:lnTo>
                    <a:pt x="2459" y="506"/>
                  </a:lnTo>
                  <a:lnTo>
                    <a:pt x="2457" y="509"/>
                  </a:lnTo>
                  <a:lnTo>
                    <a:pt x="2456" y="510"/>
                  </a:lnTo>
                  <a:lnTo>
                    <a:pt x="2453" y="510"/>
                  </a:lnTo>
                  <a:lnTo>
                    <a:pt x="2451" y="510"/>
                  </a:lnTo>
                  <a:lnTo>
                    <a:pt x="2447" y="509"/>
                  </a:lnTo>
                  <a:lnTo>
                    <a:pt x="2444" y="506"/>
                  </a:lnTo>
                  <a:lnTo>
                    <a:pt x="2442" y="504"/>
                  </a:lnTo>
                  <a:lnTo>
                    <a:pt x="2438" y="504"/>
                  </a:lnTo>
                  <a:lnTo>
                    <a:pt x="2438" y="503"/>
                  </a:lnTo>
                  <a:lnTo>
                    <a:pt x="2437" y="501"/>
                  </a:lnTo>
                  <a:lnTo>
                    <a:pt x="2436" y="500"/>
                  </a:lnTo>
                  <a:lnTo>
                    <a:pt x="2433" y="498"/>
                  </a:lnTo>
                  <a:lnTo>
                    <a:pt x="2434" y="484"/>
                  </a:lnTo>
                  <a:lnTo>
                    <a:pt x="2436" y="472"/>
                  </a:lnTo>
                  <a:lnTo>
                    <a:pt x="2434" y="467"/>
                  </a:lnTo>
                  <a:lnTo>
                    <a:pt x="2433" y="463"/>
                  </a:lnTo>
                  <a:lnTo>
                    <a:pt x="2431" y="458"/>
                  </a:lnTo>
                  <a:lnTo>
                    <a:pt x="2431" y="452"/>
                  </a:lnTo>
                  <a:lnTo>
                    <a:pt x="2431" y="448"/>
                  </a:lnTo>
                  <a:lnTo>
                    <a:pt x="2431" y="443"/>
                  </a:lnTo>
                  <a:lnTo>
                    <a:pt x="2431" y="439"/>
                  </a:lnTo>
                  <a:lnTo>
                    <a:pt x="2429" y="436"/>
                  </a:lnTo>
                  <a:lnTo>
                    <a:pt x="2428" y="433"/>
                  </a:lnTo>
                  <a:lnTo>
                    <a:pt x="2427" y="432"/>
                  </a:lnTo>
                  <a:lnTo>
                    <a:pt x="2424" y="432"/>
                  </a:lnTo>
                  <a:lnTo>
                    <a:pt x="2422" y="433"/>
                  </a:lnTo>
                  <a:lnTo>
                    <a:pt x="2421" y="433"/>
                  </a:lnTo>
                  <a:lnTo>
                    <a:pt x="2418" y="432"/>
                  </a:lnTo>
                  <a:lnTo>
                    <a:pt x="2417" y="431"/>
                  </a:lnTo>
                  <a:lnTo>
                    <a:pt x="2414" y="428"/>
                  </a:lnTo>
                  <a:lnTo>
                    <a:pt x="2412" y="427"/>
                  </a:lnTo>
                  <a:lnTo>
                    <a:pt x="2411" y="423"/>
                  </a:lnTo>
                  <a:lnTo>
                    <a:pt x="2409" y="421"/>
                  </a:lnTo>
                  <a:lnTo>
                    <a:pt x="2413" y="421"/>
                  </a:lnTo>
                  <a:lnTo>
                    <a:pt x="2416" y="422"/>
                  </a:lnTo>
                  <a:lnTo>
                    <a:pt x="2418" y="423"/>
                  </a:lnTo>
                  <a:lnTo>
                    <a:pt x="2421" y="424"/>
                  </a:lnTo>
                  <a:lnTo>
                    <a:pt x="2423" y="424"/>
                  </a:lnTo>
                  <a:lnTo>
                    <a:pt x="2426" y="423"/>
                  </a:lnTo>
                  <a:lnTo>
                    <a:pt x="2427" y="419"/>
                  </a:lnTo>
                  <a:lnTo>
                    <a:pt x="2426" y="413"/>
                  </a:lnTo>
                  <a:lnTo>
                    <a:pt x="2424" y="407"/>
                  </a:lnTo>
                  <a:lnTo>
                    <a:pt x="2423" y="402"/>
                  </a:lnTo>
                  <a:lnTo>
                    <a:pt x="2423" y="368"/>
                  </a:lnTo>
                  <a:lnTo>
                    <a:pt x="2423" y="366"/>
                  </a:lnTo>
                  <a:lnTo>
                    <a:pt x="2423" y="365"/>
                  </a:lnTo>
                  <a:lnTo>
                    <a:pt x="2423" y="365"/>
                  </a:lnTo>
                  <a:lnTo>
                    <a:pt x="2424" y="365"/>
                  </a:lnTo>
                  <a:lnTo>
                    <a:pt x="2426" y="366"/>
                  </a:lnTo>
                  <a:lnTo>
                    <a:pt x="2427" y="365"/>
                  </a:lnTo>
                  <a:lnTo>
                    <a:pt x="2428" y="363"/>
                  </a:lnTo>
                  <a:lnTo>
                    <a:pt x="2428" y="361"/>
                  </a:lnTo>
                  <a:lnTo>
                    <a:pt x="2429" y="360"/>
                  </a:lnTo>
                  <a:lnTo>
                    <a:pt x="2431" y="357"/>
                  </a:lnTo>
                  <a:lnTo>
                    <a:pt x="2436" y="346"/>
                  </a:lnTo>
                  <a:lnTo>
                    <a:pt x="2442" y="336"/>
                  </a:lnTo>
                  <a:lnTo>
                    <a:pt x="2444" y="336"/>
                  </a:lnTo>
                  <a:lnTo>
                    <a:pt x="2447" y="336"/>
                  </a:lnTo>
                  <a:lnTo>
                    <a:pt x="2449" y="334"/>
                  </a:lnTo>
                  <a:lnTo>
                    <a:pt x="2449" y="334"/>
                  </a:lnTo>
                  <a:lnTo>
                    <a:pt x="2449" y="331"/>
                  </a:lnTo>
                  <a:lnTo>
                    <a:pt x="2451" y="327"/>
                  </a:lnTo>
                  <a:lnTo>
                    <a:pt x="2452" y="324"/>
                  </a:lnTo>
                  <a:lnTo>
                    <a:pt x="2453" y="320"/>
                  </a:lnTo>
                  <a:lnTo>
                    <a:pt x="2454" y="316"/>
                  </a:lnTo>
                  <a:lnTo>
                    <a:pt x="2457" y="311"/>
                  </a:lnTo>
                  <a:lnTo>
                    <a:pt x="2459" y="305"/>
                  </a:lnTo>
                  <a:lnTo>
                    <a:pt x="2459" y="303"/>
                  </a:lnTo>
                  <a:lnTo>
                    <a:pt x="2460" y="300"/>
                  </a:lnTo>
                  <a:lnTo>
                    <a:pt x="2460" y="298"/>
                  </a:lnTo>
                  <a:lnTo>
                    <a:pt x="2462" y="295"/>
                  </a:lnTo>
                  <a:lnTo>
                    <a:pt x="2463" y="293"/>
                  </a:lnTo>
                  <a:lnTo>
                    <a:pt x="2463" y="291"/>
                  </a:lnTo>
                  <a:lnTo>
                    <a:pt x="2464" y="290"/>
                  </a:lnTo>
                  <a:lnTo>
                    <a:pt x="2465" y="289"/>
                  </a:lnTo>
                  <a:lnTo>
                    <a:pt x="2468" y="288"/>
                  </a:lnTo>
                  <a:lnTo>
                    <a:pt x="2469" y="280"/>
                  </a:lnTo>
                  <a:lnTo>
                    <a:pt x="2470" y="273"/>
                  </a:lnTo>
                  <a:lnTo>
                    <a:pt x="2473" y="264"/>
                  </a:lnTo>
                  <a:lnTo>
                    <a:pt x="2473" y="250"/>
                  </a:lnTo>
                  <a:lnTo>
                    <a:pt x="2473" y="248"/>
                  </a:lnTo>
                  <a:lnTo>
                    <a:pt x="2474" y="244"/>
                  </a:lnTo>
                  <a:lnTo>
                    <a:pt x="2475" y="243"/>
                  </a:lnTo>
                  <a:lnTo>
                    <a:pt x="2475" y="240"/>
                  </a:lnTo>
                  <a:lnTo>
                    <a:pt x="2477" y="239"/>
                  </a:lnTo>
                  <a:lnTo>
                    <a:pt x="2477" y="237"/>
                  </a:lnTo>
                  <a:lnTo>
                    <a:pt x="2475" y="234"/>
                  </a:lnTo>
                  <a:lnTo>
                    <a:pt x="2475" y="232"/>
                  </a:lnTo>
                  <a:lnTo>
                    <a:pt x="2475" y="230"/>
                  </a:lnTo>
                  <a:lnTo>
                    <a:pt x="2474" y="227"/>
                  </a:lnTo>
                  <a:lnTo>
                    <a:pt x="2474" y="224"/>
                  </a:lnTo>
                  <a:lnTo>
                    <a:pt x="2474" y="223"/>
                  </a:lnTo>
                  <a:lnTo>
                    <a:pt x="2475" y="220"/>
                  </a:lnTo>
                  <a:lnTo>
                    <a:pt x="2475" y="219"/>
                  </a:lnTo>
                  <a:lnTo>
                    <a:pt x="2475" y="212"/>
                  </a:lnTo>
                  <a:lnTo>
                    <a:pt x="2475" y="210"/>
                  </a:lnTo>
                  <a:lnTo>
                    <a:pt x="2477" y="210"/>
                  </a:lnTo>
                  <a:lnTo>
                    <a:pt x="2477" y="210"/>
                  </a:lnTo>
                  <a:lnTo>
                    <a:pt x="2478" y="210"/>
                  </a:lnTo>
                  <a:lnTo>
                    <a:pt x="2478" y="209"/>
                  </a:lnTo>
                  <a:lnTo>
                    <a:pt x="2478" y="198"/>
                  </a:lnTo>
                  <a:lnTo>
                    <a:pt x="2479" y="197"/>
                  </a:lnTo>
                  <a:lnTo>
                    <a:pt x="2480" y="196"/>
                  </a:lnTo>
                  <a:lnTo>
                    <a:pt x="2482" y="196"/>
                  </a:lnTo>
                  <a:lnTo>
                    <a:pt x="2483" y="193"/>
                  </a:lnTo>
                  <a:lnTo>
                    <a:pt x="2483" y="173"/>
                  </a:lnTo>
                  <a:lnTo>
                    <a:pt x="2482" y="169"/>
                  </a:lnTo>
                  <a:lnTo>
                    <a:pt x="2482" y="168"/>
                  </a:lnTo>
                  <a:lnTo>
                    <a:pt x="2480" y="167"/>
                  </a:lnTo>
                  <a:lnTo>
                    <a:pt x="2480" y="166"/>
                  </a:lnTo>
                  <a:lnTo>
                    <a:pt x="2480" y="164"/>
                  </a:lnTo>
                  <a:lnTo>
                    <a:pt x="2479" y="163"/>
                  </a:lnTo>
                  <a:lnTo>
                    <a:pt x="2479" y="161"/>
                  </a:lnTo>
                  <a:lnTo>
                    <a:pt x="2480" y="159"/>
                  </a:lnTo>
                  <a:lnTo>
                    <a:pt x="2480" y="157"/>
                  </a:lnTo>
                  <a:lnTo>
                    <a:pt x="2482" y="151"/>
                  </a:lnTo>
                  <a:lnTo>
                    <a:pt x="2482" y="143"/>
                  </a:lnTo>
                  <a:lnTo>
                    <a:pt x="2480" y="136"/>
                  </a:lnTo>
                  <a:lnTo>
                    <a:pt x="2482" y="137"/>
                  </a:lnTo>
                  <a:lnTo>
                    <a:pt x="2483" y="138"/>
                  </a:lnTo>
                  <a:lnTo>
                    <a:pt x="2483" y="138"/>
                  </a:lnTo>
                  <a:lnTo>
                    <a:pt x="2483" y="138"/>
                  </a:lnTo>
                  <a:lnTo>
                    <a:pt x="2483" y="137"/>
                  </a:lnTo>
                  <a:lnTo>
                    <a:pt x="2483" y="133"/>
                  </a:lnTo>
                  <a:lnTo>
                    <a:pt x="2483" y="133"/>
                  </a:lnTo>
                  <a:lnTo>
                    <a:pt x="2484" y="133"/>
                  </a:lnTo>
                  <a:lnTo>
                    <a:pt x="2484" y="136"/>
                  </a:lnTo>
                  <a:lnTo>
                    <a:pt x="2485" y="137"/>
                  </a:lnTo>
                  <a:lnTo>
                    <a:pt x="2485" y="140"/>
                  </a:lnTo>
                  <a:lnTo>
                    <a:pt x="2485" y="141"/>
                  </a:lnTo>
                  <a:lnTo>
                    <a:pt x="2485" y="143"/>
                  </a:lnTo>
                  <a:lnTo>
                    <a:pt x="2487" y="145"/>
                  </a:lnTo>
                  <a:lnTo>
                    <a:pt x="2488" y="145"/>
                  </a:lnTo>
                  <a:lnTo>
                    <a:pt x="2488" y="145"/>
                  </a:lnTo>
                  <a:lnTo>
                    <a:pt x="2488" y="143"/>
                  </a:lnTo>
                  <a:lnTo>
                    <a:pt x="2488" y="136"/>
                  </a:lnTo>
                  <a:lnTo>
                    <a:pt x="2489" y="135"/>
                  </a:lnTo>
                  <a:lnTo>
                    <a:pt x="2489" y="135"/>
                  </a:lnTo>
                  <a:lnTo>
                    <a:pt x="2490" y="135"/>
                  </a:lnTo>
                  <a:lnTo>
                    <a:pt x="2492" y="136"/>
                  </a:lnTo>
                  <a:lnTo>
                    <a:pt x="2493" y="136"/>
                  </a:lnTo>
                  <a:lnTo>
                    <a:pt x="2493" y="137"/>
                  </a:lnTo>
                  <a:lnTo>
                    <a:pt x="2494" y="136"/>
                  </a:lnTo>
                  <a:lnTo>
                    <a:pt x="2493" y="135"/>
                  </a:lnTo>
                  <a:lnTo>
                    <a:pt x="2493" y="132"/>
                  </a:lnTo>
                  <a:lnTo>
                    <a:pt x="2493" y="128"/>
                  </a:lnTo>
                  <a:lnTo>
                    <a:pt x="2492" y="126"/>
                  </a:lnTo>
                  <a:lnTo>
                    <a:pt x="2492" y="123"/>
                  </a:lnTo>
                  <a:lnTo>
                    <a:pt x="2492" y="121"/>
                  </a:lnTo>
                  <a:lnTo>
                    <a:pt x="2490" y="121"/>
                  </a:lnTo>
                  <a:lnTo>
                    <a:pt x="2492" y="121"/>
                  </a:lnTo>
                  <a:lnTo>
                    <a:pt x="2493" y="122"/>
                  </a:lnTo>
                  <a:lnTo>
                    <a:pt x="2494" y="123"/>
                  </a:lnTo>
                  <a:lnTo>
                    <a:pt x="2495" y="123"/>
                  </a:lnTo>
                  <a:lnTo>
                    <a:pt x="2495" y="123"/>
                  </a:lnTo>
                  <a:lnTo>
                    <a:pt x="2495" y="123"/>
                  </a:lnTo>
                  <a:lnTo>
                    <a:pt x="2497" y="121"/>
                  </a:lnTo>
                  <a:lnTo>
                    <a:pt x="2497" y="118"/>
                  </a:lnTo>
                  <a:lnTo>
                    <a:pt x="2495" y="117"/>
                  </a:lnTo>
                  <a:lnTo>
                    <a:pt x="2495" y="115"/>
                  </a:lnTo>
                  <a:lnTo>
                    <a:pt x="2495" y="112"/>
                  </a:lnTo>
                  <a:lnTo>
                    <a:pt x="2495" y="111"/>
                  </a:lnTo>
                  <a:lnTo>
                    <a:pt x="2495" y="110"/>
                  </a:lnTo>
                  <a:lnTo>
                    <a:pt x="2497" y="110"/>
                  </a:lnTo>
                  <a:lnTo>
                    <a:pt x="2498" y="111"/>
                  </a:lnTo>
                  <a:lnTo>
                    <a:pt x="2498" y="111"/>
                  </a:lnTo>
                  <a:lnTo>
                    <a:pt x="2498" y="112"/>
                  </a:lnTo>
                  <a:lnTo>
                    <a:pt x="2499" y="112"/>
                  </a:lnTo>
                  <a:lnTo>
                    <a:pt x="2499" y="112"/>
                  </a:lnTo>
                  <a:lnTo>
                    <a:pt x="2499" y="110"/>
                  </a:lnTo>
                  <a:lnTo>
                    <a:pt x="2499" y="97"/>
                  </a:lnTo>
                  <a:lnTo>
                    <a:pt x="2498" y="95"/>
                  </a:lnTo>
                  <a:lnTo>
                    <a:pt x="2498" y="92"/>
                  </a:lnTo>
                  <a:lnTo>
                    <a:pt x="2497" y="89"/>
                  </a:lnTo>
                  <a:lnTo>
                    <a:pt x="2497" y="86"/>
                  </a:lnTo>
                  <a:lnTo>
                    <a:pt x="2497" y="86"/>
                  </a:lnTo>
                  <a:lnTo>
                    <a:pt x="2497" y="86"/>
                  </a:lnTo>
                  <a:lnTo>
                    <a:pt x="2498" y="87"/>
                  </a:lnTo>
                  <a:lnTo>
                    <a:pt x="2499" y="90"/>
                  </a:lnTo>
                  <a:lnTo>
                    <a:pt x="2500" y="91"/>
                  </a:lnTo>
                  <a:lnTo>
                    <a:pt x="2502" y="94"/>
                  </a:lnTo>
                  <a:lnTo>
                    <a:pt x="2502" y="95"/>
                  </a:lnTo>
                  <a:lnTo>
                    <a:pt x="2503" y="96"/>
                  </a:lnTo>
                  <a:lnTo>
                    <a:pt x="2504" y="97"/>
                  </a:lnTo>
                  <a:lnTo>
                    <a:pt x="2504" y="97"/>
                  </a:lnTo>
                  <a:lnTo>
                    <a:pt x="2504" y="96"/>
                  </a:lnTo>
                  <a:lnTo>
                    <a:pt x="2504" y="94"/>
                  </a:lnTo>
                  <a:lnTo>
                    <a:pt x="2504" y="92"/>
                  </a:lnTo>
                  <a:lnTo>
                    <a:pt x="2504" y="90"/>
                  </a:lnTo>
                  <a:lnTo>
                    <a:pt x="2504" y="89"/>
                  </a:lnTo>
                  <a:lnTo>
                    <a:pt x="2505" y="89"/>
                  </a:lnTo>
                  <a:lnTo>
                    <a:pt x="2507" y="89"/>
                  </a:lnTo>
                  <a:lnTo>
                    <a:pt x="2508" y="90"/>
                  </a:lnTo>
                  <a:lnTo>
                    <a:pt x="2509" y="91"/>
                  </a:lnTo>
                  <a:lnTo>
                    <a:pt x="2509" y="92"/>
                  </a:lnTo>
                  <a:lnTo>
                    <a:pt x="2510" y="94"/>
                  </a:lnTo>
                  <a:lnTo>
                    <a:pt x="2512" y="94"/>
                  </a:lnTo>
                  <a:lnTo>
                    <a:pt x="2512" y="94"/>
                  </a:lnTo>
                  <a:lnTo>
                    <a:pt x="2512" y="92"/>
                  </a:lnTo>
                  <a:lnTo>
                    <a:pt x="2512" y="91"/>
                  </a:lnTo>
                  <a:lnTo>
                    <a:pt x="2512" y="89"/>
                  </a:lnTo>
                  <a:lnTo>
                    <a:pt x="2512" y="87"/>
                  </a:lnTo>
                  <a:lnTo>
                    <a:pt x="2513" y="86"/>
                  </a:lnTo>
                  <a:lnTo>
                    <a:pt x="2513" y="85"/>
                  </a:lnTo>
                  <a:lnTo>
                    <a:pt x="2514" y="84"/>
                  </a:lnTo>
                  <a:lnTo>
                    <a:pt x="2515" y="85"/>
                  </a:lnTo>
                  <a:lnTo>
                    <a:pt x="2515" y="87"/>
                  </a:lnTo>
                  <a:lnTo>
                    <a:pt x="2517" y="89"/>
                  </a:lnTo>
                  <a:lnTo>
                    <a:pt x="2518" y="90"/>
                  </a:lnTo>
                  <a:lnTo>
                    <a:pt x="2519" y="91"/>
                  </a:lnTo>
                  <a:lnTo>
                    <a:pt x="2519" y="91"/>
                  </a:lnTo>
                  <a:lnTo>
                    <a:pt x="2519" y="89"/>
                  </a:lnTo>
                  <a:lnTo>
                    <a:pt x="2519" y="87"/>
                  </a:lnTo>
                  <a:lnTo>
                    <a:pt x="2520" y="86"/>
                  </a:lnTo>
                  <a:lnTo>
                    <a:pt x="2520" y="86"/>
                  </a:lnTo>
                  <a:lnTo>
                    <a:pt x="2522" y="86"/>
                  </a:lnTo>
                  <a:lnTo>
                    <a:pt x="2523" y="86"/>
                  </a:lnTo>
                  <a:lnTo>
                    <a:pt x="2524" y="89"/>
                  </a:lnTo>
                  <a:lnTo>
                    <a:pt x="2525" y="90"/>
                  </a:lnTo>
                  <a:lnTo>
                    <a:pt x="2525" y="91"/>
                  </a:lnTo>
                  <a:lnTo>
                    <a:pt x="2527" y="92"/>
                  </a:lnTo>
                  <a:lnTo>
                    <a:pt x="2528" y="92"/>
                  </a:lnTo>
                  <a:lnTo>
                    <a:pt x="2528" y="92"/>
                  </a:lnTo>
                  <a:lnTo>
                    <a:pt x="2529" y="90"/>
                  </a:lnTo>
                  <a:lnTo>
                    <a:pt x="2529" y="89"/>
                  </a:lnTo>
                  <a:lnTo>
                    <a:pt x="2529" y="87"/>
                  </a:lnTo>
                  <a:lnTo>
                    <a:pt x="2529" y="87"/>
                  </a:lnTo>
                  <a:lnTo>
                    <a:pt x="2530" y="86"/>
                  </a:lnTo>
                  <a:lnTo>
                    <a:pt x="2531" y="86"/>
                  </a:lnTo>
                  <a:lnTo>
                    <a:pt x="2533" y="85"/>
                  </a:lnTo>
                  <a:lnTo>
                    <a:pt x="2533" y="82"/>
                  </a:lnTo>
                  <a:lnTo>
                    <a:pt x="2533" y="79"/>
                  </a:lnTo>
                  <a:lnTo>
                    <a:pt x="2531" y="77"/>
                  </a:lnTo>
                  <a:lnTo>
                    <a:pt x="2531" y="76"/>
                  </a:lnTo>
                  <a:lnTo>
                    <a:pt x="2531" y="75"/>
                  </a:lnTo>
                  <a:lnTo>
                    <a:pt x="2533" y="75"/>
                  </a:lnTo>
                  <a:lnTo>
                    <a:pt x="2533" y="76"/>
                  </a:lnTo>
                  <a:lnTo>
                    <a:pt x="2534" y="79"/>
                  </a:lnTo>
                  <a:lnTo>
                    <a:pt x="2535" y="80"/>
                  </a:lnTo>
                  <a:lnTo>
                    <a:pt x="2536" y="80"/>
                  </a:lnTo>
                  <a:lnTo>
                    <a:pt x="2538" y="79"/>
                  </a:lnTo>
                  <a:lnTo>
                    <a:pt x="2538" y="76"/>
                  </a:lnTo>
                  <a:lnTo>
                    <a:pt x="2538" y="66"/>
                  </a:lnTo>
                  <a:lnTo>
                    <a:pt x="2539" y="65"/>
                  </a:lnTo>
                  <a:lnTo>
                    <a:pt x="2540" y="64"/>
                  </a:lnTo>
                  <a:lnTo>
                    <a:pt x="2540" y="62"/>
                  </a:lnTo>
                  <a:lnTo>
                    <a:pt x="2541" y="62"/>
                  </a:lnTo>
                  <a:lnTo>
                    <a:pt x="2541" y="64"/>
                  </a:lnTo>
                  <a:lnTo>
                    <a:pt x="2543" y="66"/>
                  </a:lnTo>
                  <a:lnTo>
                    <a:pt x="2543" y="67"/>
                  </a:lnTo>
                  <a:lnTo>
                    <a:pt x="2544" y="69"/>
                  </a:lnTo>
                  <a:lnTo>
                    <a:pt x="2544" y="70"/>
                  </a:lnTo>
                  <a:lnTo>
                    <a:pt x="2545" y="71"/>
                  </a:lnTo>
                  <a:lnTo>
                    <a:pt x="2545" y="71"/>
                  </a:lnTo>
                  <a:lnTo>
                    <a:pt x="2545" y="71"/>
                  </a:lnTo>
                  <a:lnTo>
                    <a:pt x="2545" y="70"/>
                  </a:lnTo>
                  <a:lnTo>
                    <a:pt x="2546" y="69"/>
                  </a:lnTo>
                  <a:lnTo>
                    <a:pt x="2546" y="67"/>
                  </a:lnTo>
                  <a:lnTo>
                    <a:pt x="2546" y="66"/>
                  </a:lnTo>
                  <a:lnTo>
                    <a:pt x="2548" y="65"/>
                  </a:lnTo>
                  <a:lnTo>
                    <a:pt x="2549" y="66"/>
                  </a:lnTo>
                  <a:lnTo>
                    <a:pt x="2549" y="66"/>
                  </a:lnTo>
                  <a:lnTo>
                    <a:pt x="2550" y="67"/>
                  </a:lnTo>
                  <a:lnTo>
                    <a:pt x="2551" y="67"/>
                  </a:lnTo>
                  <a:lnTo>
                    <a:pt x="2553" y="69"/>
                  </a:lnTo>
                  <a:lnTo>
                    <a:pt x="2553" y="69"/>
                  </a:lnTo>
                  <a:lnTo>
                    <a:pt x="2554" y="69"/>
                  </a:lnTo>
                  <a:lnTo>
                    <a:pt x="2554" y="66"/>
                  </a:lnTo>
                  <a:lnTo>
                    <a:pt x="2554" y="66"/>
                  </a:lnTo>
                  <a:lnTo>
                    <a:pt x="2555" y="66"/>
                  </a:lnTo>
                  <a:lnTo>
                    <a:pt x="2555" y="67"/>
                  </a:lnTo>
                  <a:lnTo>
                    <a:pt x="2556" y="67"/>
                  </a:lnTo>
                  <a:lnTo>
                    <a:pt x="2556" y="69"/>
                  </a:lnTo>
                  <a:lnTo>
                    <a:pt x="2561" y="69"/>
                  </a:lnTo>
                  <a:lnTo>
                    <a:pt x="2563" y="67"/>
                  </a:lnTo>
                  <a:lnTo>
                    <a:pt x="2563" y="66"/>
                  </a:lnTo>
                  <a:lnTo>
                    <a:pt x="2563" y="65"/>
                  </a:lnTo>
                  <a:lnTo>
                    <a:pt x="2561" y="64"/>
                  </a:lnTo>
                  <a:lnTo>
                    <a:pt x="2561" y="64"/>
                  </a:lnTo>
                  <a:lnTo>
                    <a:pt x="2564" y="64"/>
                  </a:lnTo>
                  <a:lnTo>
                    <a:pt x="2565" y="66"/>
                  </a:lnTo>
                  <a:lnTo>
                    <a:pt x="2566" y="69"/>
                  </a:lnTo>
                  <a:lnTo>
                    <a:pt x="2566" y="71"/>
                  </a:lnTo>
                  <a:lnTo>
                    <a:pt x="2569" y="72"/>
                  </a:lnTo>
                  <a:lnTo>
                    <a:pt x="2570" y="74"/>
                  </a:lnTo>
                  <a:lnTo>
                    <a:pt x="2571" y="75"/>
                  </a:lnTo>
                  <a:lnTo>
                    <a:pt x="2571" y="76"/>
                  </a:lnTo>
                  <a:lnTo>
                    <a:pt x="2574" y="76"/>
                  </a:lnTo>
                  <a:lnTo>
                    <a:pt x="2574" y="77"/>
                  </a:lnTo>
                  <a:lnTo>
                    <a:pt x="2574" y="80"/>
                  </a:lnTo>
                  <a:lnTo>
                    <a:pt x="2575" y="81"/>
                  </a:lnTo>
                  <a:lnTo>
                    <a:pt x="2576" y="82"/>
                  </a:lnTo>
                  <a:lnTo>
                    <a:pt x="2578" y="82"/>
                  </a:lnTo>
                  <a:lnTo>
                    <a:pt x="2579" y="82"/>
                  </a:lnTo>
                  <a:lnTo>
                    <a:pt x="2579" y="82"/>
                  </a:lnTo>
                  <a:lnTo>
                    <a:pt x="2580" y="84"/>
                  </a:lnTo>
                  <a:lnTo>
                    <a:pt x="2581" y="87"/>
                  </a:lnTo>
                  <a:lnTo>
                    <a:pt x="2583" y="90"/>
                  </a:lnTo>
                  <a:lnTo>
                    <a:pt x="2584" y="91"/>
                  </a:lnTo>
                  <a:lnTo>
                    <a:pt x="2585" y="92"/>
                  </a:lnTo>
                  <a:lnTo>
                    <a:pt x="2588" y="95"/>
                  </a:lnTo>
                  <a:lnTo>
                    <a:pt x="2589" y="97"/>
                  </a:lnTo>
                  <a:lnTo>
                    <a:pt x="2590" y="100"/>
                  </a:lnTo>
                  <a:lnTo>
                    <a:pt x="2591" y="101"/>
                  </a:lnTo>
                  <a:lnTo>
                    <a:pt x="2593" y="102"/>
                  </a:lnTo>
                  <a:lnTo>
                    <a:pt x="2594" y="105"/>
                  </a:lnTo>
                  <a:lnTo>
                    <a:pt x="2594" y="106"/>
                  </a:lnTo>
                  <a:lnTo>
                    <a:pt x="2594" y="107"/>
                  </a:lnTo>
                  <a:lnTo>
                    <a:pt x="2593" y="107"/>
                  </a:lnTo>
                  <a:lnTo>
                    <a:pt x="2593" y="108"/>
                  </a:lnTo>
                  <a:lnTo>
                    <a:pt x="2591" y="108"/>
                  </a:lnTo>
                  <a:lnTo>
                    <a:pt x="2590" y="108"/>
                  </a:lnTo>
                  <a:lnTo>
                    <a:pt x="2589" y="108"/>
                  </a:lnTo>
                  <a:lnTo>
                    <a:pt x="2588" y="110"/>
                  </a:lnTo>
                  <a:lnTo>
                    <a:pt x="2588" y="112"/>
                  </a:lnTo>
                  <a:lnTo>
                    <a:pt x="2589" y="115"/>
                  </a:lnTo>
                  <a:lnTo>
                    <a:pt x="2589" y="120"/>
                  </a:lnTo>
                  <a:lnTo>
                    <a:pt x="2590" y="123"/>
                  </a:lnTo>
                  <a:lnTo>
                    <a:pt x="2591" y="126"/>
                  </a:lnTo>
                  <a:lnTo>
                    <a:pt x="2593" y="128"/>
                  </a:lnTo>
                  <a:lnTo>
                    <a:pt x="2594" y="131"/>
                  </a:lnTo>
                  <a:lnTo>
                    <a:pt x="2595" y="132"/>
                  </a:lnTo>
                  <a:lnTo>
                    <a:pt x="2596" y="133"/>
                  </a:lnTo>
                  <a:lnTo>
                    <a:pt x="2598" y="135"/>
                  </a:lnTo>
                  <a:lnTo>
                    <a:pt x="2598" y="136"/>
                  </a:lnTo>
                  <a:lnTo>
                    <a:pt x="2600" y="138"/>
                  </a:lnTo>
                  <a:lnTo>
                    <a:pt x="2604" y="140"/>
                  </a:lnTo>
                  <a:lnTo>
                    <a:pt x="2606" y="141"/>
                  </a:lnTo>
                  <a:lnTo>
                    <a:pt x="2607" y="143"/>
                  </a:lnTo>
                  <a:lnTo>
                    <a:pt x="2610" y="146"/>
                  </a:lnTo>
                  <a:lnTo>
                    <a:pt x="2611" y="148"/>
                  </a:lnTo>
                  <a:lnTo>
                    <a:pt x="2612" y="148"/>
                  </a:lnTo>
                  <a:lnTo>
                    <a:pt x="2614" y="150"/>
                  </a:lnTo>
                  <a:lnTo>
                    <a:pt x="2614" y="150"/>
                  </a:lnTo>
                  <a:lnTo>
                    <a:pt x="2612" y="148"/>
                  </a:lnTo>
                  <a:lnTo>
                    <a:pt x="2612" y="147"/>
                  </a:lnTo>
                  <a:lnTo>
                    <a:pt x="2612" y="146"/>
                  </a:lnTo>
                  <a:lnTo>
                    <a:pt x="2612" y="145"/>
                  </a:lnTo>
                  <a:lnTo>
                    <a:pt x="2614" y="143"/>
                  </a:lnTo>
                  <a:lnTo>
                    <a:pt x="2615" y="146"/>
                  </a:lnTo>
                  <a:lnTo>
                    <a:pt x="2616" y="147"/>
                  </a:lnTo>
                  <a:lnTo>
                    <a:pt x="2617" y="147"/>
                  </a:lnTo>
                  <a:lnTo>
                    <a:pt x="2619" y="150"/>
                  </a:lnTo>
                  <a:lnTo>
                    <a:pt x="2619" y="151"/>
                  </a:lnTo>
                  <a:lnTo>
                    <a:pt x="2620" y="152"/>
                  </a:lnTo>
                  <a:lnTo>
                    <a:pt x="2621" y="152"/>
                  </a:lnTo>
                  <a:lnTo>
                    <a:pt x="2621" y="152"/>
                  </a:lnTo>
                  <a:lnTo>
                    <a:pt x="2624" y="152"/>
                  </a:lnTo>
                  <a:lnTo>
                    <a:pt x="2626" y="155"/>
                  </a:lnTo>
                  <a:lnTo>
                    <a:pt x="2630" y="157"/>
                  </a:lnTo>
                  <a:lnTo>
                    <a:pt x="2631" y="157"/>
                  </a:lnTo>
                  <a:lnTo>
                    <a:pt x="2634" y="156"/>
                  </a:lnTo>
                  <a:lnTo>
                    <a:pt x="2635" y="156"/>
                  </a:lnTo>
                  <a:lnTo>
                    <a:pt x="2637" y="157"/>
                  </a:lnTo>
                  <a:lnTo>
                    <a:pt x="2637" y="157"/>
                  </a:lnTo>
                  <a:lnTo>
                    <a:pt x="2639" y="159"/>
                  </a:lnTo>
                  <a:lnTo>
                    <a:pt x="2639" y="161"/>
                  </a:lnTo>
                  <a:lnTo>
                    <a:pt x="2640" y="163"/>
                  </a:lnTo>
                  <a:lnTo>
                    <a:pt x="2640" y="164"/>
                  </a:lnTo>
                  <a:lnTo>
                    <a:pt x="2646" y="176"/>
                  </a:lnTo>
                  <a:lnTo>
                    <a:pt x="2652" y="186"/>
                  </a:lnTo>
                  <a:lnTo>
                    <a:pt x="2655" y="189"/>
                  </a:lnTo>
                  <a:lnTo>
                    <a:pt x="2655" y="192"/>
                  </a:lnTo>
                  <a:lnTo>
                    <a:pt x="2656" y="196"/>
                  </a:lnTo>
                  <a:lnTo>
                    <a:pt x="2659" y="198"/>
                  </a:lnTo>
                  <a:lnTo>
                    <a:pt x="2661" y="203"/>
                  </a:lnTo>
                  <a:lnTo>
                    <a:pt x="2664" y="207"/>
                  </a:lnTo>
                  <a:lnTo>
                    <a:pt x="2666" y="209"/>
                  </a:lnTo>
                  <a:lnTo>
                    <a:pt x="2672" y="219"/>
                  </a:lnTo>
                  <a:lnTo>
                    <a:pt x="2678" y="233"/>
                  </a:lnTo>
                  <a:lnTo>
                    <a:pt x="2682" y="249"/>
                  </a:lnTo>
                  <a:lnTo>
                    <a:pt x="2681" y="264"/>
                  </a:lnTo>
                  <a:lnTo>
                    <a:pt x="2681" y="266"/>
                  </a:lnTo>
                  <a:lnTo>
                    <a:pt x="2680" y="269"/>
                  </a:lnTo>
                  <a:lnTo>
                    <a:pt x="2680" y="271"/>
                  </a:lnTo>
                  <a:lnTo>
                    <a:pt x="2678" y="274"/>
                  </a:lnTo>
                  <a:lnTo>
                    <a:pt x="2677" y="275"/>
                  </a:lnTo>
                  <a:lnTo>
                    <a:pt x="2675" y="275"/>
                  </a:lnTo>
                  <a:lnTo>
                    <a:pt x="2674" y="275"/>
                  </a:lnTo>
                  <a:lnTo>
                    <a:pt x="2671" y="274"/>
                  </a:lnTo>
                  <a:lnTo>
                    <a:pt x="2670" y="275"/>
                  </a:lnTo>
                  <a:lnTo>
                    <a:pt x="2669" y="275"/>
                  </a:lnTo>
                  <a:lnTo>
                    <a:pt x="2669" y="276"/>
                  </a:lnTo>
                  <a:lnTo>
                    <a:pt x="2667" y="278"/>
                  </a:lnTo>
                  <a:lnTo>
                    <a:pt x="2667" y="278"/>
                  </a:lnTo>
                  <a:lnTo>
                    <a:pt x="2666" y="276"/>
                  </a:lnTo>
                  <a:lnTo>
                    <a:pt x="2664" y="276"/>
                  </a:lnTo>
                  <a:lnTo>
                    <a:pt x="2661" y="274"/>
                  </a:lnTo>
                  <a:lnTo>
                    <a:pt x="2659" y="271"/>
                  </a:lnTo>
                  <a:lnTo>
                    <a:pt x="2654" y="269"/>
                  </a:lnTo>
                  <a:lnTo>
                    <a:pt x="2650" y="266"/>
                  </a:lnTo>
                  <a:lnTo>
                    <a:pt x="2647" y="264"/>
                  </a:lnTo>
                  <a:lnTo>
                    <a:pt x="2646" y="263"/>
                  </a:lnTo>
                  <a:lnTo>
                    <a:pt x="2644" y="260"/>
                  </a:lnTo>
                  <a:lnTo>
                    <a:pt x="2641" y="258"/>
                  </a:lnTo>
                  <a:lnTo>
                    <a:pt x="2640" y="253"/>
                  </a:lnTo>
                  <a:lnTo>
                    <a:pt x="2635" y="247"/>
                  </a:lnTo>
                  <a:lnTo>
                    <a:pt x="2630" y="240"/>
                  </a:lnTo>
                  <a:lnTo>
                    <a:pt x="2624" y="235"/>
                  </a:lnTo>
                  <a:lnTo>
                    <a:pt x="2622" y="234"/>
                  </a:lnTo>
                  <a:lnTo>
                    <a:pt x="2621" y="234"/>
                  </a:lnTo>
                  <a:lnTo>
                    <a:pt x="2621" y="235"/>
                  </a:lnTo>
                  <a:lnTo>
                    <a:pt x="2621" y="237"/>
                  </a:lnTo>
                  <a:lnTo>
                    <a:pt x="2621" y="238"/>
                  </a:lnTo>
                  <a:lnTo>
                    <a:pt x="2621" y="239"/>
                  </a:lnTo>
                  <a:lnTo>
                    <a:pt x="2621" y="240"/>
                  </a:lnTo>
                  <a:lnTo>
                    <a:pt x="2624" y="243"/>
                  </a:lnTo>
                  <a:lnTo>
                    <a:pt x="2626" y="245"/>
                  </a:lnTo>
                  <a:lnTo>
                    <a:pt x="2626" y="248"/>
                  </a:lnTo>
                  <a:lnTo>
                    <a:pt x="2629" y="250"/>
                  </a:lnTo>
                  <a:lnTo>
                    <a:pt x="2630" y="253"/>
                  </a:lnTo>
                  <a:lnTo>
                    <a:pt x="2630" y="256"/>
                  </a:lnTo>
                  <a:lnTo>
                    <a:pt x="2632" y="259"/>
                  </a:lnTo>
                  <a:lnTo>
                    <a:pt x="2632" y="261"/>
                  </a:lnTo>
                  <a:lnTo>
                    <a:pt x="2635" y="263"/>
                  </a:lnTo>
                  <a:lnTo>
                    <a:pt x="2637" y="264"/>
                  </a:lnTo>
                  <a:lnTo>
                    <a:pt x="2639" y="269"/>
                  </a:lnTo>
                  <a:lnTo>
                    <a:pt x="2640" y="274"/>
                  </a:lnTo>
                  <a:lnTo>
                    <a:pt x="2642" y="279"/>
                  </a:lnTo>
                  <a:lnTo>
                    <a:pt x="2644" y="285"/>
                  </a:lnTo>
                  <a:lnTo>
                    <a:pt x="2645" y="290"/>
                  </a:lnTo>
                  <a:lnTo>
                    <a:pt x="2645" y="295"/>
                  </a:lnTo>
                  <a:lnTo>
                    <a:pt x="2649" y="314"/>
                  </a:lnTo>
                  <a:lnTo>
                    <a:pt x="2650" y="331"/>
                  </a:lnTo>
                  <a:lnTo>
                    <a:pt x="2651" y="334"/>
                  </a:lnTo>
                  <a:lnTo>
                    <a:pt x="2652" y="335"/>
                  </a:lnTo>
                  <a:lnTo>
                    <a:pt x="2654" y="336"/>
                  </a:lnTo>
                  <a:lnTo>
                    <a:pt x="2655" y="336"/>
                  </a:lnTo>
                  <a:lnTo>
                    <a:pt x="2655" y="336"/>
                  </a:lnTo>
                  <a:lnTo>
                    <a:pt x="2657" y="340"/>
                  </a:lnTo>
                  <a:lnTo>
                    <a:pt x="2660" y="342"/>
                  </a:lnTo>
                  <a:lnTo>
                    <a:pt x="2661" y="345"/>
                  </a:lnTo>
                  <a:lnTo>
                    <a:pt x="2662" y="347"/>
                  </a:lnTo>
                  <a:lnTo>
                    <a:pt x="2665" y="351"/>
                  </a:lnTo>
                  <a:lnTo>
                    <a:pt x="2667" y="353"/>
                  </a:lnTo>
                  <a:lnTo>
                    <a:pt x="2669" y="355"/>
                  </a:lnTo>
                  <a:lnTo>
                    <a:pt x="2671" y="356"/>
                  </a:lnTo>
                  <a:lnTo>
                    <a:pt x="2672" y="355"/>
                  </a:lnTo>
                  <a:lnTo>
                    <a:pt x="2674" y="352"/>
                  </a:lnTo>
                  <a:lnTo>
                    <a:pt x="2674" y="349"/>
                  </a:lnTo>
                  <a:lnTo>
                    <a:pt x="2674" y="345"/>
                  </a:lnTo>
                  <a:lnTo>
                    <a:pt x="2671" y="340"/>
                  </a:lnTo>
                  <a:lnTo>
                    <a:pt x="2671" y="337"/>
                  </a:lnTo>
                  <a:lnTo>
                    <a:pt x="2670" y="336"/>
                  </a:lnTo>
                  <a:lnTo>
                    <a:pt x="2669" y="336"/>
                  </a:lnTo>
                  <a:lnTo>
                    <a:pt x="2667" y="335"/>
                  </a:lnTo>
                  <a:lnTo>
                    <a:pt x="2666" y="334"/>
                  </a:lnTo>
                  <a:lnTo>
                    <a:pt x="2665" y="334"/>
                  </a:lnTo>
                  <a:lnTo>
                    <a:pt x="2664" y="332"/>
                  </a:lnTo>
                  <a:lnTo>
                    <a:pt x="2662" y="330"/>
                  </a:lnTo>
                  <a:lnTo>
                    <a:pt x="2662" y="327"/>
                  </a:lnTo>
                  <a:lnTo>
                    <a:pt x="2661" y="324"/>
                  </a:lnTo>
                  <a:lnTo>
                    <a:pt x="2660" y="321"/>
                  </a:lnTo>
                  <a:lnTo>
                    <a:pt x="2660" y="320"/>
                  </a:lnTo>
                  <a:lnTo>
                    <a:pt x="2659" y="316"/>
                  </a:lnTo>
                  <a:lnTo>
                    <a:pt x="2659" y="314"/>
                  </a:lnTo>
                  <a:lnTo>
                    <a:pt x="2659" y="310"/>
                  </a:lnTo>
                  <a:lnTo>
                    <a:pt x="2660" y="309"/>
                  </a:lnTo>
                  <a:lnTo>
                    <a:pt x="2661" y="307"/>
                  </a:lnTo>
                  <a:lnTo>
                    <a:pt x="2664" y="307"/>
                  </a:lnTo>
                  <a:lnTo>
                    <a:pt x="2665" y="309"/>
                  </a:lnTo>
                  <a:lnTo>
                    <a:pt x="2667" y="310"/>
                  </a:lnTo>
                  <a:lnTo>
                    <a:pt x="2669" y="314"/>
                  </a:lnTo>
                  <a:lnTo>
                    <a:pt x="2670" y="319"/>
                  </a:lnTo>
                  <a:lnTo>
                    <a:pt x="2671" y="322"/>
                  </a:lnTo>
                  <a:lnTo>
                    <a:pt x="2672" y="325"/>
                  </a:lnTo>
                  <a:lnTo>
                    <a:pt x="2675" y="326"/>
                  </a:lnTo>
                  <a:lnTo>
                    <a:pt x="2676" y="327"/>
                  </a:lnTo>
                  <a:lnTo>
                    <a:pt x="2678" y="329"/>
                  </a:lnTo>
                  <a:lnTo>
                    <a:pt x="2680" y="330"/>
                  </a:lnTo>
                  <a:lnTo>
                    <a:pt x="2681" y="330"/>
                  </a:lnTo>
                  <a:lnTo>
                    <a:pt x="2683" y="331"/>
                  </a:lnTo>
                  <a:lnTo>
                    <a:pt x="2685" y="332"/>
                  </a:lnTo>
                  <a:lnTo>
                    <a:pt x="2687" y="334"/>
                  </a:lnTo>
                  <a:lnTo>
                    <a:pt x="2688" y="335"/>
                  </a:lnTo>
                  <a:lnTo>
                    <a:pt x="2690" y="336"/>
                  </a:lnTo>
                  <a:lnTo>
                    <a:pt x="2690" y="335"/>
                  </a:lnTo>
                  <a:lnTo>
                    <a:pt x="2690" y="334"/>
                  </a:lnTo>
                  <a:lnTo>
                    <a:pt x="2687" y="327"/>
                  </a:lnTo>
                  <a:lnTo>
                    <a:pt x="2685" y="321"/>
                  </a:lnTo>
                  <a:lnTo>
                    <a:pt x="2685" y="316"/>
                  </a:lnTo>
                  <a:lnTo>
                    <a:pt x="2681" y="309"/>
                  </a:lnTo>
                  <a:lnTo>
                    <a:pt x="2678" y="301"/>
                  </a:lnTo>
                  <a:lnTo>
                    <a:pt x="2678" y="295"/>
                  </a:lnTo>
                  <a:lnTo>
                    <a:pt x="2680" y="294"/>
                  </a:lnTo>
                  <a:lnTo>
                    <a:pt x="2681" y="293"/>
                  </a:lnTo>
                  <a:lnTo>
                    <a:pt x="2682" y="291"/>
                  </a:lnTo>
                  <a:lnTo>
                    <a:pt x="2685" y="290"/>
                  </a:lnTo>
                  <a:lnTo>
                    <a:pt x="2685" y="288"/>
                  </a:lnTo>
                  <a:lnTo>
                    <a:pt x="2686" y="285"/>
                  </a:lnTo>
                  <a:lnTo>
                    <a:pt x="2686" y="281"/>
                  </a:lnTo>
                  <a:lnTo>
                    <a:pt x="2687" y="279"/>
                  </a:lnTo>
                  <a:lnTo>
                    <a:pt x="2688" y="276"/>
                  </a:lnTo>
                  <a:lnTo>
                    <a:pt x="2690" y="274"/>
                  </a:lnTo>
                  <a:lnTo>
                    <a:pt x="2690" y="269"/>
                  </a:lnTo>
                  <a:lnTo>
                    <a:pt x="2690" y="268"/>
                  </a:lnTo>
                  <a:lnTo>
                    <a:pt x="2690" y="266"/>
                  </a:lnTo>
                  <a:lnTo>
                    <a:pt x="2690" y="265"/>
                  </a:lnTo>
                  <a:lnTo>
                    <a:pt x="2691" y="265"/>
                  </a:lnTo>
                  <a:lnTo>
                    <a:pt x="2692" y="266"/>
                  </a:lnTo>
                  <a:lnTo>
                    <a:pt x="2692" y="269"/>
                  </a:lnTo>
                  <a:lnTo>
                    <a:pt x="2693" y="271"/>
                  </a:lnTo>
                  <a:lnTo>
                    <a:pt x="2695" y="274"/>
                  </a:lnTo>
                  <a:lnTo>
                    <a:pt x="2697" y="276"/>
                  </a:lnTo>
                  <a:lnTo>
                    <a:pt x="2697" y="279"/>
                  </a:lnTo>
                  <a:lnTo>
                    <a:pt x="2698" y="279"/>
                  </a:lnTo>
                  <a:lnTo>
                    <a:pt x="2701" y="280"/>
                  </a:lnTo>
                  <a:lnTo>
                    <a:pt x="2702" y="281"/>
                  </a:lnTo>
                  <a:lnTo>
                    <a:pt x="2703" y="284"/>
                  </a:lnTo>
                  <a:lnTo>
                    <a:pt x="2703" y="284"/>
                  </a:lnTo>
                  <a:lnTo>
                    <a:pt x="2705" y="284"/>
                  </a:lnTo>
                  <a:lnTo>
                    <a:pt x="2705" y="281"/>
                  </a:lnTo>
                  <a:lnTo>
                    <a:pt x="2705" y="269"/>
                  </a:lnTo>
                  <a:lnTo>
                    <a:pt x="2703" y="261"/>
                  </a:lnTo>
                  <a:lnTo>
                    <a:pt x="2701" y="254"/>
                  </a:lnTo>
                  <a:lnTo>
                    <a:pt x="2700" y="248"/>
                  </a:lnTo>
                  <a:lnTo>
                    <a:pt x="2698" y="243"/>
                  </a:lnTo>
                  <a:lnTo>
                    <a:pt x="2697" y="238"/>
                  </a:lnTo>
                  <a:lnTo>
                    <a:pt x="2697" y="233"/>
                  </a:lnTo>
                  <a:lnTo>
                    <a:pt x="2697" y="225"/>
                  </a:lnTo>
                  <a:lnTo>
                    <a:pt x="2696" y="219"/>
                  </a:lnTo>
                  <a:lnTo>
                    <a:pt x="2695" y="214"/>
                  </a:lnTo>
                  <a:lnTo>
                    <a:pt x="2695" y="210"/>
                  </a:lnTo>
                  <a:lnTo>
                    <a:pt x="2695" y="208"/>
                  </a:lnTo>
                  <a:lnTo>
                    <a:pt x="2693" y="204"/>
                  </a:lnTo>
                  <a:lnTo>
                    <a:pt x="2692" y="202"/>
                  </a:lnTo>
                  <a:lnTo>
                    <a:pt x="2690" y="196"/>
                  </a:lnTo>
                  <a:lnTo>
                    <a:pt x="2692" y="198"/>
                  </a:lnTo>
                  <a:lnTo>
                    <a:pt x="2695" y="202"/>
                  </a:lnTo>
                  <a:lnTo>
                    <a:pt x="2697" y="203"/>
                  </a:lnTo>
                  <a:lnTo>
                    <a:pt x="2700" y="204"/>
                  </a:lnTo>
                  <a:lnTo>
                    <a:pt x="2702" y="205"/>
                  </a:lnTo>
                  <a:lnTo>
                    <a:pt x="2703" y="207"/>
                  </a:lnTo>
                  <a:lnTo>
                    <a:pt x="2705" y="208"/>
                  </a:lnTo>
                  <a:lnTo>
                    <a:pt x="2705" y="209"/>
                  </a:lnTo>
                  <a:lnTo>
                    <a:pt x="2707" y="214"/>
                  </a:lnTo>
                  <a:lnTo>
                    <a:pt x="2710" y="219"/>
                  </a:lnTo>
                  <a:lnTo>
                    <a:pt x="2711" y="224"/>
                  </a:lnTo>
                  <a:lnTo>
                    <a:pt x="2711" y="228"/>
                  </a:lnTo>
                  <a:lnTo>
                    <a:pt x="2711" y="230"/>
                  </a:lnTo>
                  <a:lnTo>
                    <a:pt x="2710" y="232"/>
                  </a:lnTo>
                  <a:lnTo>
                    <a:pt x="2710" y="233"/>
                  </a:lnTo>
                  <a:lnTo>
                    <a:pt x="2708" y="233"/>
                  </a:lnTo>
                  <a:lnTo>
                    <a:pt x="2707" y="234"/>
                  </a:lnTo>
                  <a:lnTo>
                    <a:pt x="2706" y="234"/>
                  </a:lnTo>
                  <a:lnTo>
                    <a:pt x="2706" y="235"/>
                  </a:lnTo>
                  <a:lnTo>
                    <a:pt x="2705" y="238"/>
                  </a:lnTo>
                  <a:lnTo>
                    <a:pt x="2706" y="247"/>
                  </a:lnTo>
                  <a:lnTo>
                    <a:pt x="2710" y="254"/>
                  </a:lnTo>
                  <a:lnTo>
                    <a:pt x="2713" y="261"/>
                  </a:lnTo>
                  <a:lnTo>
                    <a:pt x="2715" y="265"/>
                  </a:lnTo>
                  <a:lnTo>
                    <a:pt x="2716" y="266"/>
                  </a:lnTo>
                  <a:lnTo>
                    <a:pt x="2717" y="268"/>
                  </a:lnTo>
                  <a:lnTo>
                    <a:pt x="2718" y="266"/>
                  </a:lnTo>
                  <a:lnTo>
                    <a:pt x="2721" y="265"/>
                  </a:lnTo>
                  <a:lnTo>
                    <a:pt x="2722" y="264"/>
                  </a:lnTo>
                  <a:lnTo>
                    <a:pt x="2723" y="261"/>
                  </a:lnTo>
                  <a:lnTo>
                    <a:pt x="2723" y="255"/>
                  </a:lnTo>
                  <a:lnTo>
                    <a:pt x="2723" y="248"/>
                  </a:lnTo>
                  <a:lnTo>
                    <a:pt x="2723" y="240"/>
                  </a:lnTo>
                  <a:lnTo>
                    <a:pt x="2723" y="238"/>
                  </a:lnTo>
                  <a:lnTo>
                    <a:pt x="2726" y="235"/>
                  </a:lnTo>
                  <a:lnTo>
                    <a:pt x="2727" y="233"/>
                  </a:lnTo>
                  <a:lnTo>
                    <a:pt x="2730" y="232"/>
                  </a:lnTo>
                  <a:lnTo>
                    <a:pt x="2731" y="230"/>
                  </a:lnTo>
                  <a:lnTo>
                    <a:pt x="2733" y="225"/>
                  </a:lnTo>
                  <a:lnTo>
                    <a:pt x="2735" y="223"/>
                  </a:lnTo>
                  <a:lnTo>
                    <a:pt x="2737" y="220"/>
                  </a:lnTo>
                  <a:lnTo>
                    <a:pt x="2740" y="218"/>
                  </a:lnTo>
                  <a:lnTo>
                    <a:pt x="2742" y="217"/>
                  </a:lnTo>
                  <a:lnTo>
                    <a:pt x="2743" y="217"/>
                  </a:lnTo>
                  <a:lnTo>
                    <a:pt x="2745" y="214"/>
                  </a:lnTo>
                  <a:lnTo>
                    <a:pt x="2746" y="213"/>
                  </a:lnTo>
                  <a:lnTo>
                    <a:pt x="2747" y="209"/>
                  </a:lnTo>
                  <a:lnTo>
                    <a:pt x="2748" y="207"/>
                  </a:lnTo>
                  <a:lnTo>
                    <a:pt x="2749" y="204"/>
                  </a:lnTo>
                  <a:lnTo>
                    <a:pt x="2752" y="202"/>
                  </a:lnTo>
                  <a:lnTo>
                    <a:pt x="2753" y="202"/>
                  </a:lnTo>
                  <a:lnTo>
                    <a:pt x="2754" y="204"/>
                  </a:lnTo>
                  <a:lnTo>
                    <a:pt x="2754" y="207"/>
                  </a:lnTo>
                  <a:lnTo>
                    <a:pt x="2754" y="209"/>
                  </a:lnTo>
                  <a:lnTo>
                    <a:pt x="2754" y="213"/>
                  </a:lnTo>
                  <a:lnTo>
                    <a:pt x="2754" y="214"/>
                  </a:lnTo>
                  <a:lnTo>
                    <a:pt x="2754" y="217"/>
                  </a:lnTo>
                  <a:lnTo>
                    <a:pt x="2754" y="219"/>
                  </a:lnTo>
                  <a:lnTo>
                    <a:pt x="2756" y="223"/>
                  </a:lnTo>
                  <a:lnTo>
                    <a:pt x="2757" y="224"/>
                  </a:lnTo>
                  <a:lnTo>
                    <a:pt x="2758" y="227"/>
                  </a:lnTo>
                  <a:lnTo>
                    <a:pt x="2759" y="228"/>
                  </a:lnTo>
                  <a:lnTo>
                    <a:pt x="2761" y="228"/>
                  </a:lnTo>
                  <a:lnTo>
                    <a:pt x="2762" y="228"/>
                  </a:lnTo>
                  <a:lnTo>
                    <a:pt x="2762" y="219"/>
                  </a:lnTo>
                  <a:lnTo>
                    <a:pt x="2764" y="219"/>
                  </a:lnTo>
                  <a:lnTo>
                    <a:pt x="2764" y="218"/>
                  </a:lnTo>
                  <a:lnTo>
                    <a:pt x="2764" y="217"/>
                  </a:lnTo>
                  <a:lnTo>
                    <a:pt x="2766" y="214"/>
                  </a:lnTo>
                  <a:lnTo>
                    <a:pt x="2767" y="213"/>
                  </a:lnTo>
                  <a:lnTo>
                    <a:pt x="2768" y="214"/>
                  </a:lnTo>
                  <a:lnTo>
                    <a:pt x="2769" y="215"/>
                  </a:lnTo>
                  <a:lnTo>
                    <a:pt x="2772" y="218"/>
                  </a:lnTo>
                  <a:lnTo>
                    <a:pt x="2773" y="219"/>
                  </a:lnTo>
                  <a:lnTo>
                    <a:pt x="2773" y="219"/>
                  </a:lnTo>
                  <a:lnTo>
                    <a:pt x="2774" y="219"/>
                  </a:lnTo>
                  <a:lnTo>
                    <a:pt x="2776" y="218"/>
                  </a:lnTo>
                  <a:lnTo>
                    <a:pt x="2776" y="217"/>
                  </a:lnTo>
                  <a:lnTo>
                    <a:pt x="2777" y="217"/>
                  </a:lnTo>
                  <a:lnTo>
                    <a:pt x="2777" y="214"/>
                  </a:lnTo>
                  <a:lnTo>
                    <a:pt x="2778" y="212"/>
                  </a:lnTo>
                  <a:lnTo>
                    <a:pt x="2779" y="209"/>
                  </a:lnTo>
                  <a:lnTo>
                    <a:pt x="2781" y="207"/>
                  </a:lnTo>
                  <a:lnTo>
                    <a:pt x="2782" y="204"/>
                  </a:lnTo>
                  <a:lnTo>
                    <a:pt x="2782" y="204"/>
                  </a:lnTo>
                  <a:lnTo>
                    <a:pt x="2783" y="207"/>
                  </a:lnTo>
                  <a:lnTo>
                    <a:pt x="2784" y="213"/>
                  </a:lnTo>
                  <a:lnTo>
                    <a:pt x="2784" y="220"/>
                  </a:lnTo>
                  <a:lnTo>
                    <a:pt x="2786" y="228"/>
                  </a:lnTo>
                  <a:lnTo>
                    <a:pt x="2788" y="230"/>
                  </a:lnTo>
                  <a:lnTo>
                    <a:pt x="2789" y="232"/>
                  </a:lnTo>
                  <a:lnTo>
                    <a:pt x="2791" y="230"/>
                  </a:lnTo>
                  <a:lnTo>
                    <a:pt x="2791" y="230"/>
                  </a:lnTo>
                  <a:lnTo>
                    <a:pt x="2791" y="228"/>
                  </a:lnTo>
                  <a:lnTo>
                    <a:pt x="2791" y="225"/>
                  </a:lnTo>
                  <a:lnTo>
                    <a:pt x="2791" y="222"/>
                  </a:lnTo>
                  <a:lnTo>
                    <a:pt x="2792" y="219"/>
                  </a:lnTo>
                  <a:lnTo>
                    <a:pt x="2792" y="218"/>
                  </a:lnTo>
                  <a:lnTo>
                    <a:pt x="2793" y="217"/>
                  </a:lnTo>
                  <a:lnTo>
                    <a:pt x="2793" y="217"/>
                  </a:lnTo>
                  <a:lnTo>
                    <a:pt x="2794" y="215"/>
                  </a:lnTo>
                  <a:lnTo>
                    <a:pt x="2794" y="214"/>
                  </a:lnTo>
                  <a:lnTo>
                    <a:pt x="2794" y="212"/>
                  </a:lnTo>
                  <a:lnTo>
                    <a:pt x="2794" y="209"/>
                  </a:lnTo>
                  <a:lnTo>
                    <a:pt x="2793" y="205"/>
                  </a:lnTo>
                  <a:lnTo>
                    <a:pt x="2792" y="203"/>
                  </a:lnTo>
                  <a:lnTo>
                    <a:pt x="2791" y="201"/>
                  </a:lnTo>
                  <a:lnTo>
                    <a:pt x="2789" y="197"/>
                  </a:lnTo>
                  <a:lnTo>
                    <a:pt x="2789" y="194"/>
                  </a:lnTo>
                  <a:lnTo>
                    <a:pt x="2788" y="191"/>
                  </a:lnTo>
                  <a:lnTo>
                    <a:pt x="2788" y="188"/>
                  </a:lnTo>
                  <a:lnTo>
                    <a:pt x="2787" y="187"/>
                  </a:lnTo>
                  <a:lnTo>
                    <a:pt x="2787" y="186"/>
                  </a:lnTo>
                  <a:lnTo>
                    <a:pt x="2784" y="184"/>
                  </a:lnTo>
                  <a:lnTo>
                    <a:pt x="2783" y="183"/>
                  </a:lnTo>
                  <a:lnTo>
                    <a:pt x="2783" y="182"/>
                  </a:lnTo>
                  <a:lnTo>
                    <a:pt x="2782" y="181"/>
                  </a:lnTo>
                  <a:lnTo>
                    <a:pt x="2781" y="179"/>
                  </a:lnTo>
                  <a:lnTo>
                    <a:pt x="2779" y="177"/>
                  </a:lnTo>
                  <a:lnTo>
                    <a:pt x="2778" y="176"/>
                  </a:lnTo>
                  <a:lnTo>
                    <a:pt x="2778" y="173"/>
                  </a:lnTo>
                  <a:lnTo>
                    <a:pt x="2777" y="169"/>
                  </a:lnTo>
                  <a:lnTo>
                    <a:pt x="2777" y="167"/>
                  </a:lnTo>
                  <a:lnTo>
                    <a:pt x="2776" y="163"/>
                  </a:lnTo>
                  <a:lnTo>
                    <a:pt x="2776" y="159"/>
                  </a:lnTo>
                  <a:lnTo>
                    <a:pt x="2776" y="158"/>
                  </a:lnTo>
                  <a:lnTo>
                    <a:pt x="2776" y="158"/>
                  </a:lnTo>
                  <a:lnTo>
                    <a:pt x="2776" y="158"/>
                  </a:lnTo>
                  <a:lnTo>
                    <a:pt x="2777" y="159"/>
                  </a:lnTo>
                  <a:lnTo>
                    <a:pt x="2778" y="162"/>
                  </a:lnTo>
                  <a:lnTo>
                    <a:pt x="2779" y="164"/>
                  </a:lnTo>
                  <a:lnTo>
                    <a:pt x="2781" y="166"/>
                  </a:lnTo>
                  <a:lnTo>
                    <a:pt x="2782" y="168"/>
                  </a:lnTo>
                  <a:lnTo>
                    <a:pt x="2783" y="169"/>
                  </a:lnTo>
                  <a:lnTo>
                    <a:pt x="2783" y="169"/>
                  </a:lnTo>
                  <a:lnTo>
                    <a:pt x="2784" y="172"/>
                  </a:lnTo>
                  <a:lnTo>
                    <a:pt x="2784" y="176"/>
                  </a:lnTo>
                  <a:lnTo>
                    <a:pt x="2787" y="178"/>
                  </a:lnTo>
                  <a:lnTo>
                    <a:pt x="2788" y="181"/>
                  </a:lnTo>
                  <a:lnTo>
                    <a:pt x="2788" y="182"/>
                  </a:lnTo>
                  <a:lnTo>
                    <a:pt x="2789" y="184"/>
                  </a:lnTo>
                  <a:lnTo>
                    <a:pt x="2789" y="186"/>
                  </a:lnTo>
                  <a:lnTo>
                    <a:pt x="2791" y="186"/>
                  </a:lnTo>
                  <a:lnTo>
                    <a:pt x="2793" y="186"/>
                  </a:lnTo>
                  <a:lnTo>
                    <a:pt x="2797" y="187"/>
                  </a:lnTo>
                  <a:lnTo>
                    <a:pt x="2801" y="188"/>
                  </a:lnTo>
                  <a:lnTo>
                    <a:pt x="2804" y="191"/>
                  </a:lnTo>
                  <a:lnTo>
                    <a:pt x="2809" y="197"/>
                  </a:lnTo>
                  <a:lnTo>
                    <a:pt x="2814" y="203"/>
                  </a:lnTo>
                  <a:lnTo>
                    <a:pt x="2821" y="209"/>
                  </a:lnTo>
                  <a:lnTo>
                    <a:pt x="2828" y="223"/>
                  </a:lnTo>
                  <a:lnTo>
                    <a:pt x="2835" y="235"/>
                  </a:lnTo>
                  <a:lnTo>
                    <a:pt x="2837" y="237"/>
                  </a:lnTo>
                  <a:lnTo>
                    <a:pt x="2838" y="239"/>
                  </a:lnTo>
                  <a:lnTo>
                    <a:pt x="2839" y="240"/>
                  </a:lnTo>
                  <a:lnTo>
                    <a:pt x="2840" y="243"/>
                  </a:lnTo>
                  <a:lnTo>
                    <a:pt x="2842" y="243"/>
                  </a:lnTo>
                  <a:lnTo>
                    <a:pt x="2842" y="243"/>
                  </a:lnTo>
                  <a:lnTo>
                    <a:pt x="2843" y="240"/>
                  </a:lnTo>
                  <a:lnTo>
                    <a:pt x="2843" y="235"/>
                  </a:lnTo>
                  <a:lnTo>
                    <a:pt x="2843" y="232"/>
                  </a:lnTo>
                  <a:lnTo>
                    <a:pt x="2842" y="229"/>
                  </a:lnTo>
                  <a:lnTo>
                    <a:pt x="2840" y="227"/>
                  </a:lnTo>
                  <a:lnTo>
                    <a:pt x="2838" y="224"/>
                  </a:lnTo>
                  <a:lnTo>
                    <a:pt x="2837" y="219"/>
                  </a:lnTo>
                  <a:lnTo>
                    <a:pt x="2835" y="214"/>
                  </a:lnTo>
                  <a:lnTo>
                    <a:pt x="2833" y="209"/>
                  </a:lnTo>
                  <a:lnTo>
                    <a:pt x="2833" y="205"/>
                  </a:lnTo>
                  <a:lnTo>
                    <a:pt x="2832" y="203"/>
                  </a:lnTo>
                  <a:lnTo>
                    <a:pt x="2830" y="202"/>
                  </a:lnTo>
                  <a:lnTo>
                    <a:pt x="2829" y="201"/>
                  </a:lnTo>
                  <a:lnTo>
                    <a:pt x="2828" y="201"/>
                  </a:lnTo>
                  <a:lnTo>
                    <a:pt x="2827" y="199"/>
                  </a:lnTo>
                  <a:lnTo>
                    <a:pt x="2825" y="198"/>
                  </a:lnTo>
                  <a:lnTo>
                    <a:pt x="2824" y="196"/>
                  </a:lnTo>
                  <a:lnTo>
                    <a:pt x="2823" y="192"/>
                  </a:lnTo>
                  <a:lnTo>
                    <a:pt x="2823" y="188"/>
                  </a:lnTo>
                  <a:lnTo>
                    <a:pt x="2823" y="187"/>
                  </a:lnTo>
                  <a:lnTo>
                    <a:pt x="2823" y="186"/>
                  </a:lnTo>
                  <a:lnTo>
                    <a:pt x="2824" y="184"/>
                  </a:lnTo>
                  <a:lnTo>
                    <a:pt x="2825" y="182"/>
                  </a:lnTo>
                  <a:lnTo>
                    <a:pt x="2825" y="181"/>
                  </a:lnTo>
                  <a:lnTo>
                    <a:pt x="2825" y="178"/>
                  </a:lnTo>
                  <a:lnTo>
                    <a:pt x="2825" y="176"/>
                  </a:lnTo>
                  <a:lnTo>
                    <a:pt x="2825" y="162"/>
                  </a:lnTo>
                  <a:lnTo>
                    <a:pt x="2824" y="159"/>
                  </a:lnTo>
                  <a:lnTo>
                    <a:pt x="2824" y="157"/>
                  </a:lnTo>
                  <a:lnTo>
                    <a:pt x="2823" y="156"/>
                  </a:lnTo>
                  <a:lnTo>
                    <a:pt x="2822" y="153"/>
                  </a:lnTo>
                  <a:lnTo>
                    <a:pt x="2821" y="153"/>
                  </a:lnTo>
                  <a:lnTo>
                    <a:pt x="2818" y="153"/>
                  </a:lnTo>
                  <a:lnTo>
                    <a:pt x="2817" y="155"/>
                  </a:lnTo>
                  <a:lnTo>
                    <a:pt x="2817" y="141"/>
                  </a:lnTo>
                  <a:lnTo>
                    <a:pt x="2817" y="140"/>
                  </a:lnTo>
                  <a:lnTo>
                    <a:pt x="2817" y="137"/>
                  </a:lnTo>
                  <a:lnTo>
                    <a:pt x="2816" y="136"/>
                  </a:lnTo>
                  <a:lnTo>
                    <a:pt x="2817" y="135"/>
                  </a:lnTo>
                  <a:lnTo>
                    <a:pt x="2817" y="133"/>
                  </a:lnTo>
                  <a:lnTo>
                    <a:pt x="2819" y="133"/>
                  </a:lnTo>
                  <a:lnTo>
                    <a:pt x="2819" y="135"/>
                  </a:lnTo>
                  <a:lnTo>
                    <a:pt x="2819" y="135"/>
                  </a:lnTo>
                  <a:lnTo>
                    <a:pt x="2821" y="133"/>
                  </a:lnTo>
                  <a:lnTo>
                    <a:pt x="2822" y="130"/>
                  </a:lnTo>
                  <a:lnTo>
                    <a:pt x="2822" y="127"/>
                  </a:lnTo>
                  <a:lnTo>
                    <a:pt x="2823" y="125"/>
                  </a:lnTo>
                  <a:lnTo>
                    <a:pt x="2823" y="123"/>
                  </a:lnTo>
                  <a:lnTo>
                    <a:pt x="2823" y="112"/>
                  </a:lnTo>
                  <a:lnTo>
                    <a:pt x="2822" y="110"/>
                  </a:lnTo>
                  <a:lnTo>
                    <a:pt x="2822" y="106"/>
                  </a:lnTo>
                  <a:lnTo>
                    <a:pt x="2822" y="104"/>
                  </a:lnTo>
                  <a:lnTo>
                    <a:pt x="2822" y="101"/>
                  </a:lnTo>
                  <a:lnTo>
                    <a:pt x="2823" y="100"/>
                  </a:lnTo>
                  <a:lnTo>
                    <a:pt x="2823" y="84"/>
                  </a:lnTo>
                  <a:lnTo>
                    <a:pt x="2823" y="80"/>
                  </a:lnTo>
                  <a:lnTo>
                    <a:pt x="2823" y="79"/>
                  </a:lnTo>
                  <a:lnTo>
                    <a:pt x="2824" y="77"/>
                  </a:lnTo>
                  <a:lnTo>
                    <a:pt x="2824" y="77"/>
                  </a:lnTo>
                  <a:lnTo>
                    <a:pt x="2825" y="79"/>
                  </a:lnTo>
                  <a:lnTo>
                    <a:pt x="2827" y="80"/>
                  </a:lnTo>
                  <a:lnTo>
                    <a:pt x="2828" y="81"/>
                  </a:lnTo>
                  <a:lnTo>
                    <a:pt x="2829" y="82"/>
                  </a:lnTo>
                  <a:lnTo>
                    <a:pt x="2830" y="82"/>
                  </a:lnTo>
                  <a:lnTo>
                    <a:pt x="2830" y="82"/>
                  </a:lnTo>
                  <a:lnTo>
                    <a:pt x="2832" y="81"/>
                  </a:lnTo>
                  <a:lnTo>
                    <a:pt x="2833" y="81"/>
                  </a:lnTo>
                  <a:lnTo>
                    <a:pt x="2835" y="84"/>
                  </a:lnTo>
                  <a:lnTo>
                    <a:pt x="2837" y="85"/>
                  </a:lnTo>
                  <a:lnTo>
                    <a:pt x="2838" y="86"/>
                  </a:lnTo>
                  <a:lnTo>
                    <a:pt x="2838" y="86"/>
                  </a:lnTo>
                  <a:lnTo>
                    <a:pt x="2843" y="99"/>
                  </a:lnTo>
                  <a:lnTo>
                    <a:pt x="2845" y="110"/>
                  </a:lnTo>
                  <a:lnTo>
                    <a:pt x="2845" y="136"/>
                  </a:lnTo>
                  <a:lnTo>
                    <a:pt x="2847" y="143"/>
                  </a:lnTo>
                  <a:lnTo>
                    <a:pt x="2849" y="150"/>
                  </a:lnTo>
                  <a:lnTo>
                    <a:pt x="2852" y="157"/>
                  </a:lnTo>
                  <a:lnTo>
                    <a:pt x="2853" y="159"/>
                  </a:lnTo>
                  <a:lnTo>
                    <a:pt x="2854" y="162"/>
                  </a:lnTo>
                  <a:lnTo>
                    <a:pt x="2855" y="164"/>
                  </a:lnTo>
                  <a:lnTo>
                    <a:pt x="2857" y="168"/>
                  </a:lnTo>
                  <a:lnTo>
                    <a:pt x="2857" y="169"/>
                  </a:lnTo>
                  <a:lnTo>
                    <a:pt x="2857" y="173"/>
                  </a:lnTo>
                  <a:lnTo>
                    <a:pt x="2855" y="176"/>
                  </a:lnTo>
                  <a:lnTo>
                    <a:pt x="2855" y="178"/>
                  </a:lnTo>
                  <a:lnTo>
                    <a:pt x="2855" y="181"/>
                  </a:lnTo>
                  <a:lnTo>
                    <a:pt x="2857" y="183"/>
                  </a:lnTo>
                  <a:lnTo>
                    <a:pt x="2859" y="198"/>
                  </a:lnTo>
                  <a:lnTo>
                    <a:pt x="2859" y="214"/>
                  </a:lnTo>
                  <a:lnTo>
                    <a:pt x="2862" y="227"/>
                  </a:lnTo>
                  <a:lnTo>
                    <a:pt x="2864" y="240"/>
                  </a:lnTo>
                  <a:lnTo>
                    <a:pt x="2864" y="243"/>
                  </a:lnTo>
                  <a:lnTo>
                    <a:pt x="2865" y="245"/>
                  </a:lnTo>
                  <a:lnTo>
                    <a:pt x="2867" y="249"/>
                  </a:lnTo>
                  <a:lnTo>
                    <a:pt x="2867" y="253"/>
                  </a:lnTo>
                  <a:lnTo>
                    <a:pt x="2868" y="258"/>
                  </a:lnTo>
                  <a:lnTo>
                    <a:pt x="2869" y="260"/>
                  </a:lnTo>
                  <a:lnTo>
                    <a:pt x="2868" y="264"/>
                  </a:lnTo>
                  <a:lnTo>
                    <a:pt x="2867" y="266"/>
                  </a:lnTo>
                  <a:lnTo>
                    <a:pt x="2868" y="270"/>
                  </a:lnTo>
                  <a:lnTo>
                    <a:pt x="2868" y="274"/>
                  </a:lnTo>
                  <a:lnTo>
                    <a:pt x="2869" y="278"/>
                  </a:lnTo>
                  <a:lnTo>
                    <a:pt x="2869" y="279"/>
                  </a:lnTo>
                  <a:lnTo>
                    <a:pt x="2869" y="283"/>
                  </a:lnTo>
                  <a:lnTo>
                    <a:pt x="2868" y="285"/>
                  </a:lnTo>
                  <a:lnTo>
                    <a:pt x="2867" y="288"/>
                  </a:lnTo>
                  <a:lnTo>
                    <a:pt x="2867" y="290"/>
                  </a:lnTo>
                  <a:lnTo>
                    <a:pt x="2865" y="293"/>
                  </a:lnTo>
                  <a:lnTo>
                    <a:pt x="2864" y="296"/>
                  </a:lnTo>
                  <a:lnTo>
                    <a:pt x="2862" y="298"/>
                  </a:lnTo>
                  <a:lnTo>
                    <a:pt x="2860" y="300"/>
                  </a:lnTo>
                  <a:lnTo>
                    <a:pt x="2859" y="300"/>
                  </a:lnTo>
                  <a:lnTo>
                    <a:pt x="2858" y="301"/>
                  </a:lnTo>
                  <a:lnTo>
                    <a:pt x="2858" y="303"/>
                  </a:lnTo>
                  <a:lnTo>
                    <a:pt x="2857" y="305"/>
                  </a:lnTo>
                  <a:lnTo>
                    <a:pt x="2858" y="307"/>
                  </a:lnTo>
                  <a:lnTo>
                    <a:pt x="2858" y="310"/>
                  </a:lnTo>
                  <a:lnTo>
                    <a:pt x="2859" y="311"/>
                  </a:lnTo>
                  <a:lnTo>
                    <a:pt x="2860" y="311"/>
                  </a:lnTo>
                  <a:lnTo>
                    <a:pt x="2862" y="312"/>
                  </a:lnTo>
                  <a:lnTo>
                    <a:pt x="2863" y="312"/>
                  </a:lnTo>
                  <a:lnTo>
                    <a:pt x="2864" y="314"/>
                  </a:lnTo>
                  <a:lnTo>
                    <a:pt x="2865" y="315"/>
                  </a:lnTo>
                  <a:lnTo>
                    <a:pt x="2868" y="315"/>
                  </a:lnTo>
                  <a:lnTo>
                    <a:pt x="2868" y="315"/>
                  </a:lnTo>
                  <a:lnTo>
                    <a:pt x="2869" y="314"/>
                  </a:lnTo>
                  <a:lnTo>
                    <a:pt x="2869" y="311"/>
                  </a:lnTo>
                  <a:lnTo>
                    <a:pt x="2870" y="309"/>
                  </a:lnTo>
                  <a:lnTo>
                    <a:pt x="2870" y="306"/>
                  </a:lnTo>
                  <a:lnTo>
                    <a:pt x="2872" y="305"/>
                  </a:lnTo>
                  <a:lnTo>
                    <a:pt x="2873" y="304"/>
                  </a:lnTo>
                  <a:lnTo>
                    <a:pt x="2874" y="303"/>
                  </a:lnTo>
                  <a:lnTo>
                    <a:pt x="2875" y="300"/>
                  </a:lnTo>
                  <a:lnTo>
                    <a:pt x="2877" y="293"/>
                  </a:lnTo>
                  <a:lnTo>
                    <a:pt x="2877" y="284"/>
                  </a:lnTo>
                  <a:lnTo>
                    <a:pt x="2878" y="276"/>
                  </a:lnTo>
                  <a:lnTo>
                    <a:pt x="2878" y="271"/>
                  </a:lnTo>
                  <a:lnTo>
                    <a:pt x="2877" y="264"/>
                  </a:lnTo>
                  <a:lnTo>
                    <a:pt x="2875" y="256"/>
                  </a:lnTo>
                  <a:lnTo>
                    <a:pt x="2873" y="248"/>
                  </a:lnTo>
                  <a:lnTo>
                    <a:pt x="2874" y="240"/>
                  </a:lnTo>
                  <a:lnTo>
                    <a:pt x="2878" y="235"/>
                  </a:lnTo>
                  <a:lnTo>
                    <a:pt x="2878" y="235"/>
                  </a:lnTo>
                  <a:lnTo>
                    <a:pt x="2879" y="234"/>
                  </a:lnTo>
                  <a:lnTo>
                    <a:pt x="2880" y="234"/>
                  </a:lnTo>
                  <a:lnTo>
                    <a:pt x="2882" y="235"/>
                  </a:lnTo>
                  <a:lnTo>
                    <a:pt x="2884" y="235"/>
                  </a:lnTo>
                  <a:lnTo>
                    <a:pt x="2885" y="238"/>
                  </a:lnTo>
                  <a:lnTo>
                    <a:pt x="2889" y="250"/>
                  </a:lnTo>
                  <a:lnTo>
                    <a:pt x="2890" y="264"/>
                  </a:lnTo>
                  <a:lnTo>
                    <a:pt x="2890" y="268"/>
                  </a:lnTo>
                  <a:lnTo>
                    <a:pt x="2890" y="273"/>
                  </a:lnTo>
                  <a:lnTo>
                    <a:pt x="2892" y="278"/>
                  </a:lnTo>
                  <a:lnTo>
                    <a:pt x="2893" y="281"/>
                  </a:lnTo>
                  <a:lnTo>
                    <a:pt x="2895" y="284"/>
                  </a:lnTo>
                  <a:lnTo>
                    <a:pt x="2898" y="285"/>
                  </a:lnTo>
                  <a:lnTo>
                    <a:pt x="2898" y="285"/>
                  </a:lnTo>
                  <a:lnTo>
                    <a:pt x="2899" y="284"/>
                  </a:lnTo>
                  <a:lnTo>
                    <a:pt x="2900" y="283"/>
                  </a:lnTo>
                  <a:lnTo>
                    <a:pt x="2900" y="281"/>
                  </a:lnTo>
                  <a:lnTo>
                    <a:pt x="2899" y="280"/>
                  </a:lnTo>
                  <a:lnTo>
                    <a:pt x="2898" y="279"/>
                  </a:lnTo>
                  <a:lnTo>
                    <a:pt x="2896" y="279"/>
                  </a:lnTo>
                  <a:lnTo>
                    <a:pt x="2896" y="278"/>
                  </a:lnTo>
                  <a:lnTo>
                    <a:pt x="2895" y="274"/>
                  </a:lnTo>
                  <a:lnTo>
                    <a:pt x="2894" y="270"/>
                  </a:lnTo>
                  <a:lnTo>
                    <a:pt x="2893" y="266"/>
                  </a:lnTo>
                  <a:lnTo>
                    <a:pt x="2893" y="264"/>
                  </a:lnTo>
                  <a:lnTo>
                    <a:pt x="2893" y="261"/>
                  </a:lnTo>
                  <a:lnTo>
                    <a:pt x="2893" y="261"/>
                  </a:lnTo>
                  <a:lnTo>
                    <a:pt x="2894" y="261"/>
                  </a:lnTo>
                  <a:lnTo>
                    <a:pt x="2895" y="261"/>
                  </a:lnTo>
                  <a:lnTo>
                    <a:pt x="2896" y="261"/>
                  </a:lnTo>
                  <a:lnTo>
                    <a:pt x="2898" y="261"/>
                  </a:lnTo>
                  <a:lnTo>
                    <a:pt x="2898" y="260"/>
                  </a:lnTo>
                  <a:lnTo>
                    <a:pt x="2898" y="259"/>
                  </a:lnTo>
                  <a:lnTo>
                    <a:pt x="2895" y="250"/>
                  </a:lnTo>
                  <a:lnTo>
                    <a:pt x="2893" y="242"/>
                  </a:lnTo>
                  <a:lnTo>
                    <a:pt x="2888" y="235"/>
                  </a:lnTo>
                  <a:lnTo>
                    <a:pt x="2887" y="233"/>
                  </a:lnTo>
                  <a:lnTo>
                    <a:pt x="2885" y="229"/>
                  </a:lnTo>
                  <a:lnTo>
                    <a:pt x="2884" y="227"/>
                  </a:lnTo>
                  <a:lnTo>
                    <a:pt x="2882" y="225"/>
                  </a:lnTo>
                  <a:lnTo>
                    <a:pt x="2880" y="224"/>
                  </a:lnTo>
                  <a:lnTo>
                    <a:pt x="2878" y="224"/>
                  </a:lnTo>
                  <a:lnTo>
                    <a:pt x="2877" y="225"/>
                  </a:lnTo>
                  <a:lnTo>
                    <a:pt x="2875" y="227"/>
                  </a:lnTo>
                  <a:lnTo>
                    <a:pt x="2874" y="228"/>
                  </a:lnTo>
                  <a:lnTo>
                    <a:pt x="2872" y="228"/>
                  </a:lnTo>
                  <a:lnTo>
                    <a:pt x="2870" y="229"/>
                  </a:lnTo>
                  <a:lnTo>
                    <a:pt x="2868" y="229"/>
                  </a:lnTo>
                  <a:lnTo>
                    <a:pt x="2867" y="228"/>
                  </a:lnTo>
                  <a:lnTo>
                    <a:pt x="2867" y="214"/>
                  </a:lnTo>
                  <a:lnTo>
                    <a:pt x="2865" y="209"/>
                  </a:lnTo>
                  <a:lnTo>
                    <a:pt x="2864" y="204"/>
                  </a:lnTo>
                  <a:lnTo>
                    <a:pt x="2864" y="202"/>
                  </a:lnTo>
                  <a:lnTo>
                    <a:pt x="2865" y="192"/>
                  </a:lnTo>
                  <a:lnTo>
                    <a:pt x="2865" y="184"/>
                  </a:lnTo>
                  <a:lnTo>
                    <a:pt x="2864" y="176"/>
                  </a:lnTo>
                  <a:lnTo>
                    <a:pt x="2859" y="159"/>
                  </a:lnTo>
                  <a:lnTo>
                    <a:pt x="2854" y="143"/>
                  </a:lnTo>
                  <a:lnTo>
                    <a:pt x="2853" y="136"/>
                  </a:lnTo>
                  <a:lnTo>
                    <a:pt x="2853" y="127"/>
                  </a:lnTo>
                  <a:lnTo>
                    <a:pt x="2854" y="121"/>
                  </a:lnTo>
                  <a:lnTo>
                    <a:pt x="2854" y="121"/>
                  </a:lnTo>
                  <a:lnTo>
                    <a:pt x="2855" y="121"/>
                  </a:lnTo>
                  <a:lnTo>
                    <a:pt x="2857" y="121"/>
                  </a:lnTo>
                  <a:lnTo>
                    <a:pt x="2858" y="122"/>
                  </a:lnTo>
                  <a:lnTo>
                    <a:pt x="2859" y="121"/>
                  </a:lnTo>
                  <a:lnTo>
                    <a:pt x="2859" y="121"/>
                  </a:lnTo>
                  <a:lnTo>
                    <a:pt x="2860" y="118"/>
                  </a:lnTo>
                  <a:lnTo>
                    <a:pt x="2862" y="115"/>
                  </a:lnTo>
                  <a:lnTo>
                    <a:pt x="2862" y="112"/>
                  </a:lnTo>
                  <a:lnTo>
                    <a:pt x="2862" y="110"/>
                  </a:lnTo>
                  <a:lnTo>
                    <a:pt x="2862" y="106"/>
                  </a:lnTo>
                  <a:lnTo>
                    <a:pt x="2860" y="102"/>
                  </a:lnTo>
                  <a:lnTo>
                    <a:pt x="2859" y="100"/>
                  </a:lnTo>
                  <a:lnTo>
                    <a:pt x="2858" y="96"/>
                  </a:lnTo>
                  <a:lnTo>
                    <a:pt x="2857" y="92"/>
                  </a:lnTo>
                  <a:lnTo>
                    <a:pt x="2855" y="91"/>
                  </a:lnTo>
                  <a:lnTo>
                    <a:pt x="2854" y="90"/>
                  </a:lnTo>
                  <a:lnTo>
                    <a:pt x="2854" y="87"/>
                  </a:lnTo>
                  <a:lnTo>
                    <a:pt x="2854" y="86"/>
                  </a:lnTo>
                  <a:lnTo>
                    <a:pt x="2854" y="84"/>
                  </a:lnTo>
                  <a:lnTo>
                    <a:pt x="2854" y="84"/>
                  </a:lnTo>
                  <a:lnTo>
                    <a:pt x="2854" y="84"/>
                  </a:lnTo>
                  <a:lnTo>
                    <a:pt x="2855" y="86"/>
                  </a:lnTo>
                  <a:lnTo>
                    <a:pt x="2855" y="87"/>
                  </a:lnTo>
                  <a:lnTo>
                    <a:pt x="2857" y="89"/>
                  </a:lnTo>
                  <a:lnTo>
                    <a:pt x="2857" y="89"/>
                  </a:lnTo>
                  <a:lnTo>
                    <a:pt x="2858" y="94"/>
                  </a:lnTo>
                  <a:lnTo>
                    <a:pt x="2860" y="96"/>
                  </a:lnTo>
                  <a:lnTo>
                    <a:pt x="2862" y="100"/>
                  </a:lnTo>
                  <a:lnTo>
                    <a:pt x="2862" y="102"/>
                  </a:lnTo>
                  <a:lnTo>
                    <a:pt x="2862" y="107"/>
                  </a:lnTo>
                  <a:lnTo>
                    <a:pt x="2863" y="112"/>
                  </a:lnTo>
                  <a:lnTo>
                    <a:pt x="2864" y="118"/>
                  </a:lnTo>
                  <a:lnTo>
                    <a:pt x="2864" y="133"/>
                  </a:lnTo>
                  <a:lnTo>
                    <a:pt x="2865" y="138"/>
                  </a:lnTo>
                  <a:lnTo>
                    <a:pt x="2867" y="143"/>
                  </a:lnTo>
                  <a:lnTo>
                    <a:pt x="2867" y="150"/>
                  </a:lnTo>
                  <a:lnTo>
                    <a:pt x="2868" y="153"/>
                  </a:lnTo>
                  <a:lnTo>
                    <a:pt x="2869" y="156"/>
                  </a:lnTo>
                  <a:lnTo>
                    <a:pt x="2872" y="157"/>
                  </a:lnTo>
                  <a:lnTo>
                    <a:pt x="2873" y="158"/>
                  </a:lnTo>
                  <a:lnTo>
                    <a:pt x="2875" y="159"/>
                  </a:lnTo>
                  <a:lnTo>
                    <a:pt x="2878" y="162"/>
                  </a:lnTo>
                  <a:lnTo>
                    <a:pt x="2878" y="163"/>
                  </a:lnTo>
                  <a:lnTo>
                    <a:pt x="2879" y="164"/>
                  </a:lnTo>
                  <a:lnTo>
                    <a:pt x="2882" y="166"/>
                  </a:lnTo>
                  <a:lnTo>
                    <a:pt x="2883" y="166"/>
                  </a:lnTo>
                  <a:lnTo>
                    <a:pt x="2884" y="167"/>
                  </a:lnTo>
                  <a:lnTo>
                    <a:pt x="2885" y="167"/>
                  </a:lnTo>
                  <a:lnTo>
                    <a:pt x="2887" y="167"/>
                  </a:lnTo>
                  <a:lnTo>
                    <a:pt x="2887" y="167"/>
                  </a:lnTo>
                  <a:lnTo>
                    <a:pt x="2887" y="164"/>
                  </a:lnTo>
                  <a:lnTo>
                    <a:pt x="2885" y="162"/>
                  </a:lnTo>
                  <a:lnTo>
                    <a:pt x="2884" y="159"/>
                  </a:lnTo>
                  <a:lnTo>
                    <a:pt x="2883" y="157"/>
                  </a:lnTo>
                  <a:lnTo>
                    <a:pt x="2882" y="156"/>
                  </a:lnTo>
                  <a:lnTo>
                    <a:pt x="2880" y="155"/>
                  </a:lnTo>
                  <a:lnTo>
                    <a:pt x="2879" y="153"/>
                  </a:lnTo>
                  <a:lnTo>
                    <a:pt x="2878" y="152"/>
                  </a:lnTo>
                  <a:lnTo>
                    <a:pt x="2874" y="147"/>
                  </a:lnTo>
                  <a:lnTo>
                    <a:pt x="2870" y="140"/>
                  </a:lnTo>
                  <a:lnTo>
                    <a:pt x="2869" y="131"/>
                  </a:lnTo>
                  <a:lnTo>
                    <a:pt x="2868" y="130"/>
                  </a:lnTo>
                  <a:lnTo>
                    <a:pt x="2868" y="128"/>
                  </a:lnTo>
                  <a:lnTo>
                    <a:pt x="2868" y="127"/>
                  </a:lnTo>
                  <a:lnTo>
                    <a:pt x="2868" y="127"/>
                  </a:lnTo>
                  <a:lnTo>
                    <a:pt x="2869" y="128"/>
                  </a:lnTo>
                  <a:lnTo>
                    <a:pt x="2872" y="131"/>
                  </a:lnTo>
                  <a:lnTo>
                    <a:pt x="2872" y="133"/>
                  </a:lnTo>
                  <a:lnTo>
                    <a:pt x="2873" y="136"/>
                  </a:lnTo>
                  <a:lnTo>
                    <a:pt x="2875" y="138"/>
                  </a:lnTo>
                  <a:lnTo>
                    <a:pt x="2877" y="140"/>
                  </a:lnTo>
                  <a:lnTo>
                    <a:pt x="2878" y="138"/>
                  </a:lnTo>
                  <a:lnTo>
                    <a:pt x="2879" y="136"/>
                  </a:lnTo>
                  <a:lnTo>
                    <a:pt x="2879" y="133"/>
                  </a:lnTo>
                  <a:lnTo>
                    <a:pt x="2879" y="130"/>
                  </a:lnTo>
                  <a:lnTo>
                    <a:pt x="2878" y="126"/>
                  </a:lnTo>
                  <a:lnTo>
                    <a:pt x="2875" y="123"/>
                  </a:lnTo>
                  <a:lnTo>
                    <a:pt x="2874" y="121"/>
                  </a:lnTo>
                  <a:lnTo>
                    <a:pt x="2873" y="120"/>
                  </a:lnTo>
                  <a:lnTo>
                    <a:pt x="2873" y="118"/>
                  </a:lnTo>
                  <a:lnTo>
                    <a:pt x="2872" y="118"/>
                  </a:lnTo>
                  <a:lnTo>
                    <a:pt x="2872" y="115"/>
                  </a:lnTo>
                  <a:lnTo>
                    <a:pt x="2873" y="112"/>
                  </a:lnTo>
                  <a:lnTo>
                    <a:pt x="2873" y="111"/>
                  </a:lnTo>
                  <a:lnTo>
                    <a:pt x="2875" y="110"/>
                  </a:lnTo>
                  <a:lnTo>
                    <a:pt x="2875" y="108"/>
                  </a:lnTo>
                  <a:lnTo>
                    <a:pt x="2875" y="110"/>
                  </a:lnTo>
                  <a:lnTo>
                    <a:pt x="2877" y="111"/>
                  </a:lnTo>
                  <a:lnTo>
                    <a:pt x="2878" y="112"/>
                  </a:lnTo>
                  <a:lnTo>
                    <a:pt x="2880" y="115"/>
                  </a:lnTo>
                  <a:lnTo>
                    <a:pt x="2880" y="121"/>
                  </a:lnTo>
                  <a:lnTo>
                    <a:pt x="2883" y="121"/>
                  </a:lnTo>
                  <a:lnTo>
                    <a:pt x="2885" y="121"/>
                  </a:lnTo>
                  <a:lnTo>
                    <a:pt x="2888" y="123"/>
                  </a:lnTo>
                  <a:lnTo>
                    <a:pt x="2889" y="125"/>
                  </a:lnTo>
                  <a:lnTo>
                    <a:pt x="2890" y="127"/>
                  </a:lnTo>
                  <a:lnTo>
                    <a:pt x="2892" y="130"/>
                  </a:lnTo>
                  <a:lnTo>
                    <a:pt x="2893" y="133"/>
                  </a:lnTo>
                  <a:lnTo>
                    <a:pt x="2895" y="136"/>
                  </a:lnTo>
                  <a:lnTo>
                    <a:pt x="2898" y="137"/>
                  </a:lnTo>
                  <a:lnTo>
                    <a:pt x="2899" y="140"/>
                  </a:lnTo>
                  <a:lnTo>
                    <a:pt x="2899" y="142"/>
                  </a:lnTo>
                  <a:lnTo>
                    <a:pt x="2900" y="143"/>
                  </a:lnTo>
                  <a:lnTo>
                    <a:pt x="2903" y="146"/>
                  </a:lnTo>
                  <a:lnTo>
                    <a:pt x="2904" y="147"/>
                  </a:lnTo>
                  <a:lnTo>
                    <a:pt x="2905" y="148"/>
                  </a:lnTo>
                  <a:lnTo>
                    <a:pt x="2906" y="150"/>
                  </a:lnTo>
                  <a:lnTo>
                    <a:pt x="2908" y="150"/>
                  </a:lnTo>
                  <a:lnTo>
                    <a:pt x="2909" y="151"/>
                  </a:lnTo>
                  <a:lnTo>
                    <a:pt x="2910" y="153"/>
                  </a:lnTo>
                  <a:lnTo>
                    <a:pt x="2910" y="157"/>
                  </a:lnTo>
                  <a:lnTo>
                    <a:pt x="2910" y="159"/>
                  </a:lnTo>
                  <a:lnTo>
                    <a:pt x="2910" y="162"/>
                  </a:lnTo>
                  <a:lnTo>
                    <a:pt x="2909" y="164"/>
                  </a:lnTo>
                  <a:lnTo>
                    <a:pt x="2909" y="176"/>
                  </a:lnTo>
                  <a:lnTo>
                    <a:pt x="2910" y="181"/>
                  </a:lnTo>
                  <a:lnTo>
                    <a:pt x="2911" y="186"/>
                  </a:lnTo>
                  <a:lnTo>
                    <a:pt x="2911" y="191"/>
                  </a:lnTo>
                  <a:lnTo>
                    <a:pt x="2911" y="194"/>
                  </a:lnTo>
                  <a:lnTo>
                    <a:pt x="2911" y="199"/>
                  </a:lnTo>
                  <a:lnTo>
                    <a:pt x="2914" y="204"/>
                  </a:lnTo>
                  <a:lnTo>
                    <a:pt x="2914" y="205"/>
                  </a:lnTo>
                  <a:lnTo>
                    <a:pt x="2914" y="207"/>
                  </a:lnTo>
                  <a:lnTo>
                    <a:pt x="2914" y="207"/>
                  </a:lnTo>
                  <a:lnTo>
                    <a:pt x="2915" y="205"/>
                  </a:lnTo>
                  <a:lnTo>
                    <a:pt x="2916" y="204"/>
                  </a:lnTo>
                  <a:lnTo>
                    <a:pt x="2918" y="203"/>
                  </a:lnTo>
                  <a:lnTo>
                    <a:pt x="2919" y="203"/>
                  </a:lnTo>
                  <a:lnTo>
                    <a:pt x="2919" y="202"/>
                  </a:lnTo>
                  <a:lnTo>
                    <a:pt x="2919" y="202"/>
                  </a:lnTo>
                  <a:lnTo>
                    <a:pt x="2920" y="199"/>
                  </a:lnTo>
                  <a:lnTo>
                    <a:pt x="2921" y="198"/>
                  </a:lnTo>
                  <a:lnTo>
                    <a:pt x="2921" y="197"/>
                  </a:lnTo>
                  <a:lnTo>
                    <a:pt x="2921" y="193"/>
                  </a:lnTo>
                  <a:lnTo>
                    <a:pt x="2919" y="182"/>
                  </a:lnTo>
                  <a:lnTo>
                    <a:pt x="2914" y="173"/>
                  </a:lnTo>
                  <a:lnTo>
                    <a:pt x="2914" y="147"/>
                  </a:lnTo>
                  <a:lnTo>
                    <a:pt x="2911" y="143"/>
                  </a:lnTo>
                  <a:lnTo>
                    <a:pt x="2910" y="140"/>
                  </a:lnTo>
                  <a:lnTo>
                    <a:pt x="2906" y="137"/>
                  </a:lnTo>
                  <a:lnTo>
                    <a:pt x="2904" y="133"/>
                  </a:lnTo>
                  <a:lnTo>
                    <a:pt x="2904" y="132"/>
                  </a:lnTo>
                  <a:lnTo>
                    <a:pt x="2903" y="131"/>
                  </a:lnTo>
                  <a:lnTo>
                    <a:pt x="2903" y="128"/>
                  </a:lnTo>
                  <a:lnTo>
                    <a:pt x="2900" y="126"/>
                  </a:lnTo>
                  <a:lnTo>
                    <a:pt x="2899" y="126"/>
                  </a:lnTo>
                  <a:lnTo>
                    <a:pt x="2898" y="126"/>
                  </a:lnTo>
                  <a:lnTo>
                    <a:pt x="2898" y="125"/>
                  </a:lnTo>
                  <a:lnTo>
                    <a:pt x="2895" y="123"/>
                  </a:lnTo>
                  <a:lnTo>
                    <a:pt x="2892" y="111"/>
                  </a:lnTo>
                  <a:lnTo>
                    <a:pt x="2890" y="100"/>
                  </a:lnTo>
                  <a:lnTo>
                    <a:pt x="2889" y="95"/>
                  </a:lnTo>
                  <a:lnTo>
                    <a:pt x="2888" y="89"/>
                  </a:lnTo>
                  <a:lnTo>
                    <a:pt x="2885" y="84"/>
                  </a:lnTo>
                  <a:lnTo>
                    <a:pt x="2885" y="80"/>
                  </a:lnTo>
                  <a:lnTo>
                    <a:pt x="2887" y="77"/>
                  </a:lnTo>
                  <a:lnTo>
                    <a:pt x="2888" y="75"/>
                  </a:lnTo>
                  <a:lnTo>
                    <a:pt x="2888" y="74"/>
                  </a:lnTo>
                  <a:lnTo>
                    <a:pt x="2889" y="71"/>
                  </a:lnTo>
                  <a:lnTo>
                    <a:pt x="2892" y="70"/>
                  </a:lnTo>
                  <a:lnTo>
                    <a:pt x="2893" y="70"/>
                  </a:lnTo>
                  <a:lnTo>
                    <a:pt x="2895" y="70"/>
                  </a:lnTo>
                  <a:lnTo>
                    <a:pt x="2896" y="71"/>
                  </a:lnTo>
                  <a:lnTo>
                    <a:pt x="2898" y="71"/>
                  </a:lnTo>
                  <a:lnTo>
                    <a:pt x="2901" y="72"/>
                  </a:lnTo>
                  <a:lnTo>
                    <a:pt x="2908" y="74"/>
                  </a:lnTo>
                  <a:lnTo>
                    <a:pt x="2913" y="74"/>
                  </a:lnTo>
                  <a:lnTo>
                    <a:pt x="2918" y="72"/>
                  </a:lnTo>
                  <a:lnTo>
                    <a:pt x="2920" y="69"/>
                  </a:lnTo>
                  <a:lnTo>
                    <a:pt x="2919" y="64"/>
                  </a:lnTo>
                  <a:lnTo>
                    <a:pt x="2918" y="59"/>
                  </a:lnTo>
                  <a:lnTo>
                    <a:pt x="2915" y="55"/>
                  </a:lnTo>
                  <a:lnTo>
                    <a:pt x="2914" y="51"/>
                  </a:lnTo>
                  <a:lnTo>
                    <a:pt x="2913" y="48"/>
                  </a:lnTo>
                  <a:lnTo>
                    <a:pt x="2914" y="45"/>
                  </a:lnTo>
                  <a:lnTo>
                    <a:pt x="2915" y="44"/>
                  </a:lnTo>
                  <a:lnTo>
                    <a:pt x="2914" y="41"/>
                  </a:lnTo>
                  <a:lnTo>
                    <a:pt x="2913" y="40"/>
                  </a:lnTo>
                  <a:lnTo>
                    <a:pt x="2911" y="39"/>
                  </a:lnTo>
                  <a:lnTo>
                    <a:pt x="2911" y="38"/>
                  </a:lnTo>
                  <a:lnTo>
                    <a:pt x="2911" y="34"/>
                  </a:lnTo>
                  <a:lnTo>
                    <a:pt x="2913" y="31"/>
                  </a:lnTo>
                  <a:lnTo>
                    <a:pt x="2914" y="29"/>
                  </a:lnTo>
                  <a:lnTo>
                    <a:pt x="2914" y="26"/>
                  </a:lnTo>
                  <a:lnTo>
                    <a:pt x="2915" y="24"/>
                  </a:lnTo>
                  <a:lnTo>
                    <a:pt x="2916" y="21"/>
                  </a:lnTo>
                  <a:lnTo>
                    <a:pt x="2919" y="18"/>
                  </a:lnTo>
                  <a:lnTo>
                    <a:pt x="2920" y="16"/>
                  </a:lnTo>
                  <a:lnTo>
                    <a:pt x="2923" y="14"/>
                  </a:lnTo>
                  <a:lnTo>
                    <a:pt x="2924" y="11"/>
                  </a:lnTo>
                  <a:lnTo>
                    <a:pt x="2925" y="9"/>
                  </a:lnTo>
                  <a:lnTo>
                    <a:pt x="2926" y="7"/>
                  </a:lnTo>
                  <a:lnTo>
                    <a:pt x="2928" y="5"/>
                  </a:lnTo>
                  <a:lnTo>
                    <a:pt x="2929" y="4"/>
                  </a:lnTo>
                  <a:lnTo>
                    <a:pt x="2930" y="3"/>
                  </a:lnTo>
                  <a:lnTo>
                    <a:pt x="2931" y="5"/>
                  </a:lnTo>
                  <a:lnTo>
                    <a:pt x="2933" y="5"/>
                  </a:lnTo>
                  <a:lnTo>
                    <a:pt x="2934" y="5"/>
                  </a:lnTo>
                  <a:lnTo>
                    <a:pt x="2935" y="5"/>
                  </a:lnTo>
                  <a:lnTo>
                    <a:pt x="2936" y="4"/>
                  </a:lnTo>
                  <a:lnTo>
                    <a:pt x="2938" y="3"/>
                  </a:lnTo>
                  <a:lnTo>
                    <a:pt x="2939" y="2"/>
                  </a:lnTo>
                  <a:lnTo>
                    <a:pt x="2940" y="0"/>
                  </a:lnTo>
                  <a:close/>
                </a:path>
              </a:pathLst>
            </a:custGeom>
            <a:grp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sp>
          <p:nvSpPr>
            <p:cNvPr id="86" name="Freeform 8"/>
            <p:cNvSpPr>
              <a:spLocks noEditPoints="1"/>
            </p:cNvSpPr>
            <p:nvPr/>
          </p:nvSpPr>
          <p:spPr bwMode="auto">
            <a:xfrm>
              <a:off x="5028" y="283"/>
              <a:ext cx="1117" cy="464"/>
            </a:xfrm>
            <a:custGeom>
              <a:avLst/>
              <a:gdLst>
                <a:gd name="T0" fmla="*/ 3296 w 3352"/>
                <a:gd name="T1" fmla="*/ 290 h 1393"/>
                <a:gd name="T2" fmla="*/ 3275 w 3352"/>
                <a:gd name="T3" fmla="*/ 336 h 1393"/>
                <a:gd name="T4" fmla="*/ 3278 w 3352"/>
                <a:gd name="T5" fmla="*/ 405 h 1393"/>
                <a:gd name="T6" fmla="*/ 3286 w 3352"/>
                <a:gd name="T7" fmla="*/ 473 h 1393"/>
                <a:gd name="T8" fmla="*/ 3260 w 3352"/>
                <a:gd name="T9" fmla="*/ 408 h 1393"/>
                <a:gd name="T10" fmla="*/ 3256 w 3352"/>
                <a:gd name="T11" fmla="*/ 342 h 1393"/>
                <a:gd name="T12" fmla="*/ 3269 w 3352"/>
                <a:gd name="T13" fmla="*/ 279 h 1393"/>
                <a:gd name="T14" fmla="*/ 3283 w 3352"/>
                <a:gd name="T15" fmla="*/ 241 h 1393"/>
                <a:gd name="T16" fmla="*/ 3352 w 3352"/>
                <a:gd name="T17" fmla="*/ 107 h 1393"/>
                <a:gd name="T18" fmla="*/ 1236 w 3352"/>
                <a:gd name="T19" fmla="*/ 159 h 1393"/>
                <a:gd name="T20" fmla="*/ 1257 w 3352"/>
                <a:gd name="T21" fmla="*/ 200 h 1393"/>
                <a:gd name="T22" fmla="*/ 1311 w 3352"/>
                <a:gd name="T23" fmla="*/ 292 h 1393"/>
                <a:gd name="T24" fmla="*/ 1377 w 3352"/>
                <a:gd name="T25" fmla="*/ 221 h 1393"/>
                <a:gd name="T26" fmla="*/ 1470 w 3352"/>
                <a:gd name="T27" fmla="*/ 203 h 1393"/>
                <a:gd name="T28" fmla="*/ 1455 w 3352"/>
                <a:gd name="T29" fmla="*/ 261 h 1393"/>
                <a:gd name="T30" fmla="*/ 1387 w 3352"/>
                <a:gd name="T31" fmla="*/ 349 h 1393"/>
                <a:gd name="T32" fmla="*/ 1261 w 3352"/>
                <a:gd name="T33" fmla="*/ 395 h 1393"/>
                <a:gd name="T34" fmla="*/ 1253 w 3352"/>
                <a:gd name="T35" fmla="*/ 514 h 1393"/>
                <a:gd name="T36" fmla="*/ 1147 w 3352"/>
                <a:gd name="T37" fmla="*/ 673 h 1393"/>
                <a:gd name="T38" fmla="*/ 1293 w 3352"/>
                <a:gd name="T39" fmla="*/ 836 h 1393"/>
                <a:gd name="T40" fmla="*/ 1463 w 3352"/>
                <a:gd name="T41" fmla="*/ 1012 h 1393"/>
                <a:gd name="T42" fmla="*/ 1536 w 3352"/>
                <a:gd name="T43" fmla="*/ 1048 h 1393"/>
                <a:gd name="T44" fmla="*/ 1573 w 3352"/>
                <a:gd name="T45" fmla="*/ 782 h 1393"/>
                <a:gd name="T46" fmla="*/ 1557 w 3352"/>
                <a:gd name="T47" fmla="*/ 626 h 1393"/>
                <a:gd name="T48" fmla="*/ 1674 w 3352"/>
                <a:gd name="T49" fmla="*/ 581 h 1393"/>
                <a:gd name="T50" fmla="*/ 1766 w 3352"/>
                <a:gd name="T51" fmla="*/ 688 h 1393"/>
                <a:gd name="T52" fmla="*/ 1851 w 3352"/>
                <a:gd name="T53" fmla="*/ 750 h 1393"/>
                <a:gd name="T54" fmla="*/ 1950 w 3352"/>
                <a:gd name="T55" fmla="*/ 812 h 1393"/>
                <a:gd name="T56" fmla="*/ 2049 w 3352"/>
                <a:gd name="T57" fmla="*/ 946 h 1393"/>
                <a:gd name="T58" fmla="*/ 1763 w 3352"/>
                <a:gd name="T59" fmla="*/ 1349 h 1393"/>
                <a:gd name="T60" fmla="*/ 1563 w 3352"/>
                <a:gd name="T61" fmla="*/ 1343 h 1393"/>
                <a:gd name="T62" fmla="*/ 1352 w 3352"/>
                <a:gd name="T63" fmla="*/ 1254 h 1393"/>
                <a:gd name="T64" fmla="*/ 1334 w 3352"/>
                <a:gd name="T65" fmla="*/ 1188 h 1393"/>
                <a:gd name="T66" fmla="*/ 363 w 3352"/>
                <a:gd name="T67" fmla="*/ 685 h 1393"/>
                <a:gd name="T68" fmla="*/ 25 w 3352"/>
                <a:gd name="T69" fmla="*/ 541 h 1393"/>
                <a:gd name="T70" fmla="*/ 66 w 3352"/>
                <a:gd name="T71" fmla="*/ 517 h 1393"/>
                <a:gd name="T72" fmla="*/ 37 w 3352"/>
                <a:gd name="T73" fmla="*/ 435 h 1393"/>
                <a:gd name="T74" fmla="*/ 123 w 3352"/>
                <a:gd name="T75" fmla="*/ 322 h 1393"/>
                <a:gd name="T76" fmla="*/ 172 w 3352"/>
                <a:gd name="T77" fmla="*/ 296 h 1393"/>
                <a:gd name="T78" fmla="*/ 213 w 3352"/>
                <a:gd name="T79" fmla="*/ 320 h 1393"/>
                <a:gd name="T80" fmla="*/ 350 w 3352"/>
                <a:gd name="T81" fmla="*/ 322 h 1393"/>
                <a:gd name="T82" fmla="*/ 436 w 3352"/>
                <a:gd name="T83" fmla="*/ 300 h 1393"/>
                <a:gd name="T84" fmla="*/ 500 w 3352"/>
                <a:gd name="T85" fmla="*/ 267 h 1393"/>
                <a:gd name="T86" fmla="*/ 577 w 3352"/>
                <a:gd name="T87" fmla="*/ 244 h 1393"/>
                <a:gd name="T88" fmla="*/ 667 w 3352"/>
                <a:gd name="T89" fmla="*/ 261 h 1393"/>
                <a:gd name="T90" fmla="*/ 757 w 3352"/>
                <a:gd name="T91" fmla="*/ 332 h 1393"/>
                <a:gd name="T92" fmla="*/ 923 w 3352"/>
                <a:gd name="T93" fmla="*/ 281 h 1393"/>
                <a:gd name="T94" fmla="*/ 1069 w 3352"/>
                <a:gd name="T95" fmla="*/ 300 h 1393"/>
                <a:gd name="T96" fmla="*/ 1101 w 3352"/>
                <a:gd name="T97" fmla="*/ 183 h 1393"/>
                <a:gd name="T98" fmla="*/ 1132 w 3352"/>
                <a:gd name="T99" fmla="*/ 297 h 1393"/>
                <a:gd name="T100" fmla="*/ 1187 w 3352"/>
                <a:gd name="T101" fmla="*/ 211 h 1393"/>
                <a:gd name="T102" fmla="*/ 1156 w 3352"/>
                <a:gd name="T103" fmla="*/ 87 h 1393"/>
                <a:gd name="T104" fmla="*/ 964 w 3352"/>
                <a:gd name="T105" fmla="*/ 77 h 1393"/>
                <a:gd name="T106" fmla="*/ 1022 w 3352"/>
                <a:gd name="T107" fmla="*/ 209 h 1393"/>
                <a:gd name="T108" fmla="*/ 944 w 3352"/>
                <a:gd name="T109" fmla="*/ 252 h 1393"/>
                <a:gd name="T110" fmla="*/ 828 w 3352"/>
                <a:gd name="T111" fmla="*/ 289 h 1393"/>
                <a:gd name="T112" fmla="*/ 806 w 3352"/>
                <a:gd name="T113" fmla="*/ 204 h 1393"/>
                <a:gd name="T114" fmla="*/ 740 w 3352"/>
                <a:gd name="T115" fmla="*/ 153 h 1393"/>
                <a:gd name="T116" fmla="*/ 735 w 3352"/>
                <a:gd name="T117" fmla="*/ 85 h 1393"/>
                <a:gd name="T118" fmla="*/ 835 w 3352"/>
                <a:gd name="T119" fmla="*/ 60 h 1393"/>
                <a:gd name="T120" fmla="*/ 878 w 3352"/>
                <a:gd name="T121" fmla="*/ 48 h 1393"/>
                <a:gd name="T122" fmla="*/ 924 w 3352"/>
                <a:gd name="T123" fmla="*/ 31 h 1393"/>
                <a:gd name="T124" fmla="*/ 947 w 3352"/>
                <a:gd name="T125" fmla="*/ 4 h 1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52" h="1393">
                  <a:moveTo>
                    <a:pt x="3317" y="220"/>
                  </a:moveTo>
                  <a:lnTo>
                    <a:pt x="3319" y="221"/>
                  </a:lnTo>
                  <a:lnTo>
                    <a:pt x="3322" y="224"/>
                  </a:lnTo>
                  <a:lnTo>
                    <a:pt x="3326" y="226"/>
                  </a:lnTo>
                  <a:lnTo>
                    <a:pt x="3327" y="230"/>
                  </a:lnTo>
                  <a:lnTo>
                    <a:pt x="3327" y="234"/>
                  </a:lnTo>
                  <a:lnTo>
                    <a:pt x="3330" y="240"/>
                  </a:lnTo>
                  <a:lnTo>
                    <a:pt x="3330" y="245"/>
                  </a:lnTo>
                  <a:lnTo>
                    <a:pt x="3331" y="249"/>
                  </a:lnTo>
                  <a:lnTo>
                    <a:pt x="3331" y="252"/>
                  </a:lnTo>
                  <a:lnTo>
                    <a:pt x="3329" y="257"/>
                  </a:lnTo>
                  <a:lnTo>
                    <a:pt x="3329" y="260"/>
                  </a:lnTo>
                  <a:lnTo>
                    <a:pt x="3327" y="262"/>
                  </a:lnTo>
                  <a:lnTo>
                    <a:pt x="3326" y="265"/>
                  </a:lnTo>
                  <a:lnTo>
                    <a:pt x="3325" y="266"/>
                  </a:lnTo>
                  <a:lnTo>
                    <a:pt x="3322" y="267"/>
                  </a:lnTo>
                  <a:lnTo>
                    <a:pt x="3321" y="267"/>
                  </a:lnTo>
                  <a:lnTo>
                    <a:pt x="3320" y="266"/>
                  </a:lnTo>
                  <a:lnTo>
                    <a:pt x="3319" y="266"/>
                  </a:lnTo>
                  <a:lnTo>
                    <a:pt x="3317" y="266"/>
                  </a:lnTo>
                  <a:lnTo>
                    <a:pt x="3316" y="266"/>
                  </a:lnTo>
                  <a:lnTo>
                    <a:pt x="3315" y="267"/>
                  </a:lnTo>
                  <a:lnTo>
                    <a:pt x="3314" y="269"/>
                  </a:lnTo>
                  <a:lnTo>
                    <a:pt x="3312" y="271"/>
                  </a:lnTo>
                  <a:lnTo>
                    <a:pt x="3311" y="274"/>
                  </a:lnTo>
                  <a:lnTo>
                    <a:pt x="3310" y="276"/>
                  </a:lnTo>
                  <a:lnTo>
                    <a:pt x="3307" y="276"/>
                  </a:lnTo>
                  <a:lnTo>
                    <a:pt x="3306" y="276"/>
                  </a:lnTo>
                  <a:lnTo>
                    <a:pt x="3306" y="277"/>
                  </a:lnTo>
                  <a:lnTo>
                    <a:pt x="3305" y="279"/>
                  </a:lnTo>
                  <a:lnTo>
                    <a:pt x="3304" y="281"/>
                  </a:lnTo>
                  <a:lnTo>
                    <a:pt x="3304" y="282"/>
                  </a:lnTo>
                  <a:lnTo>
                    <a:pt x="3302" y="285"/>
                  </a:lnTo>
                  <a:lnTo>
                    <a:pt x="3301" y="287"/>
                  </a:lnTo>
                  <a:lnTo>
                    <a:pt x="3299" y="289"/>
                  </a:lnTo>
                  <a:lnTo>
                    <a:pt x="3296" y="290"/>
                  </a:lnTo>
                  <a:lnTo>
                    <a:pt x="3296" y="301"/>
                  </a:lnTo>
                  <a:lnTo>
                    <a:pt x="3296" y="302"/>
                  </a:lnTo>
                  <a:lnTo>
                    <a:pt x="3295" y="303"/>
                  </a:lnTo>
                  <a:lnTo>
                    <a:pt x="3293" y="305"/>
                  </a:lnTo>
                  <a:lnTo>
                    <a:pt x="3290" y="306"/>
                  </a:lnTo>
                  <a:lnTo>
                    <a:pt x="3290" y="313"/>
                  </a:lnTo>
                  <a:lnTo>
                    <a:pt x="3290" y="317"/>
                  </a:lnTo>
                  <a:lnTo>
                    <a:pt x="3290" y="318"/>
                  </a:lnTo>
                  <a:lnTo>
                    <a:pt x="3290" y="317"/>
                  </a:lnTo>
                  <a:lnTo>
                    <a:pt x="3288" y="316"/>
                  </a:lnTo>
                  <a:lnTo>
                    <a:pt x="3286" y="316"/>
                  </a:lnTo>
                  <a:lnTo>
                    <a:pt x="3285" y="317"/>
                  </a:lnTo>
                  <a:lnTo>
                    <a:pt x="3285" y="318"/>
                  </a:lnTo>
                  <a:lnTo>
                    <a:pt x="3285" y="321"/>
                  </a:lnTo>
                  <a:lnTo>
                    <a:pt x="3286" y="323"/>
                  </a:lnTo>
                  <a:lnTo>
                    <a:pt x="3286" y="325"/>
                  </a:lnTo>
                  <a:lnTo>
                    <a:pt x="3285" y="327"/>
                  </a:lnTo>
                  <a:lnTo>
                    <a:pt x="3285" y="327"/>
                  </a:lnTo>
                  <a:lnTo>
                    <a:pt x="3284" y="327"/>
                  </a:lnTo>
                  <a:lnTo>
                    <a:pt x="3284" y="327"/>
                  </a:lnTo>
                  <a:lnTo>
                    <a:pt x="3284" y="328"/>
                  </a:lnTo>
                  <a:lnTo>
                    <a:pt x="3285" y="330"/>
                  </a:lnTo>
                  <a:lnTo>
                    <a:pt x="3285" y="332"/>
                  </a:lnTo>
                  <a:lnTo>
                    <a:pt x="3285" y="335"/>
                  </a:lnTo>
                  <a:lnTo>
                    <a:pt x="3285" y="337"/>
                  </a:lnTo>
                  <a:lnTo>
                    <a:pt x="3285" y="339"/>
                  </a:lnTo>
                  <a:lnTo>
                    <a:pt x="3285" y="339"/>
                  </a:lnTo>
                  <a:lnTo>
                    <a:pt x="3283" y="338"/>
                  </a:lnTo>
                  <a:lnTo>
                    <a:pt x="3280" y="335"/>
                  </a:lnTo>
                  <a:lnTo>
                    <a:pt x="3279" y="333"/>
                  </a:lnTo>
                  <a:lnTo>
                    <a:pt x="3276" y="332"/>
                  </a:lnTo>
                  <a:lnTo>
                    <a:pt x="3275" y="331"/>
                  </a:lnTo>
                  <a:lnTo>
                    <a:pt x="3274" y="332"/>
                  </a:lnTo>
                  <a:lnTo>
                    <a:pt x="3274" y="333"/>
                  </a:lnTo>
                  <a:lnTo>
                    <a:pt x="3274" y="335"/>
                  </a:lnTo>
                  <a:lnTo>
                    <a:pt x="3275" y="336"/>
                  </a:lnTo>
                  <a:lnTo>
                    <a:pt x="3276" y="337"/>
                  </a:lnTo>
                  <a:lnTo>
                    <a:pt x="3278" y="338"/>
                  </a:lnTo>
                  <a:lnTo>
                    <a:pt x="3279" y="341"/>
                  </a:lnTo>
                  <a:lnTo>
                    <a:pt x="3280" y="343"/>
                  </a:lnTo>
                  <a:lnTo>
                    <a:pt x="3281" y="344"/>
                  </a:lnTo>
                  <a:lnTo>
                    <a:pt x="3281" y="347"/>
                  </a:lnTo>
                  <a:lnTo>
                    <a:pt x="3281" y="347"/>
                  </a:lnTo>
                  <a:lnTo>
                    <a:pt x="3279" y="348"/>
                  </a:lnTo>
                  <a:lnTo>
                    <a:pt x="3283" y="356"/>
                  </a:lnTo>
                  <a:lnTo>
                    <a:pt x="3281" y="357"/>
                  </a:lnTo>
                  <a:lnTo>
                    <a:pt x="3281" y="357"/>
                  </a:lnTo>
                  <a:lnTo>
                    <a:pt x="3280" y="356"/>
                  </a:lnTo>
                  <a:lnTo>
                    <a:pt x="3279" y="354"/>
                  </a:lnTo>
                  <a:lnTo>
                    <a:pt x="3279" y="353"/>
                  </a:lnTo>
                  <a:lnTo>
                    <a:pt x="3278" y="354"/>
                  </a:lnTo>
                  <a:lnTo>
                    <a:pt x="3278" y="356"/>
                  </a:lnTo>
                  <a:lnTo>
                    <a:pt x="3278" y="357"/>
                  </a:lnTo>
                  <a:lnTo>
                    <a:pt x="3278" y="358"/>
                  </a:lnTo>
                  <a:lnTo>
                    <a:pt x="3279" y="358"/>
                  </a:lnTo>
                  <a:lnTo>
                    <a:pt x="3280" y="361"/>
                  </a:lnTo>
                  <a:lnTo>
                    <a:pt x="3281" y="364"/>
                  </a:lnTo>
                  <a:lnTo>
                    <a:pt x="3283" y="367"/>
                  </a:lnTo>
                  <a:lnTo>
                    <a:pt x="3279" y="367"/>
                  </a:lnTo>
                  <a:lnTo>
                    <a:pt x="3279" y="369"/>
                  </a:lnTo>
                  <a:lnTo>
                    <a:pt x="3280" y="372"/>
                  </a:lnTo>
                  <a:lnTo>
                    <a:pt x="3280" y="373"/>
                  </a:lnTo>
                  <a:lnTo>
                    <a:pt x="3280" y="374"/>
                  </a:lnTo>
                  <a:lnTo>
                    <a:pt x="3279" y="374"/>
                  </a:lnTo>
                  <a:lnTo>
                    <a:pt x="3279" y="376"/>
                  </a:lnTo>
                  <a:lnTo>
                    <a:pt x="3278" y="377"/>
                  </a:lnTo>
                  <a:lnTo>
                    <a:pt x="3278" y="381"/>
                  </a:lnTo>
                  <a:lnTo>
                    <a:pt x="3279" y="383"/>
                  </a:lnTo>
                  <a:lnTo>
                    <a:pt x="3279" y="387"/>
                  </a:lnTo>
                  <a:lnTo>
                    <a:pt x="3279" y="390"/>
                  </a:lnTo>
                  <a:lnTo>
                    <a:pt x="3279" y="393"/>
                  </a:lnTo>
                  <a:lnTo>
                    <a:pt x="3278" y="405"/>
                  </a:lnTo>
                  <a:lnTo>
                    <a:pt x="3279" y="419"/>
                  </a:lnTo>
                  <a:lnTo>
                    <a:pt x="3284" y="434"/>
                  </a:lnTo>
                  <a:lnTo>
                    <a:pt x="3288" y="449"/>
                  </a:lnTo>
                  <a:lnTo>
                    <a:pt x="3290" y="450"/>
                  </a:lnTo>
                  <a:lnTo>
                    <a:pt x="3291" y="453"/>
                  </a:lnTo>
                  <a:lnTo>
                    <a:pt x="3293" y="455"/>
                  </a:lnTo>
                  <a:lnTo>
                    <a:pt x="3294" y="459"/>
                  </a:lnTo>
                  <a:lnTo>
                    <a:pt x="3295" y="461"/>
                  </a:lnTo>
                  <a:lnTo>
                    <a:pt x="3296" y="464"/>
                  </a:lnTo>
                  <a:lnTo>
                    <a:pt x="3296" y="465"/>
                  </a:lnTo>
                  <a:lnTo>
                    <a:pt x="3297" y="465"/>
                  </a:lnTo>
                  <a:lnTo>
                    <a:pt x="3299" y="468"/>
                  </a:lnTo>
                  <a:lnTo>
                    <a:pt x="3300" y="469"/>
                  </a:lnTo>
                  <a:lnTo>
                    <a:pt x="3301" y="471"/>
                  </a:lnTo>
                  <a:lnTo>
                    <a:pt x="3302" y="474"/>
                  </a:lnTo>
                  <a:lnTo>
                    <a:pt x="3304" y="476"/>
                  </a:lnTo>
                  <a:lnTo>
                    <a:pt x="3305" y="479"/>
                  </a:lnTo>
                  <a:lnTo>
                    <a:pt x="3305" y="480"/>
                  </a:lnTo>
                  <a:lnTo>
                    <a:pt x="3304" y="481"/>
                  </a:lnTo>
                  <a:lnTo>
                    <a:pt x="3301" y="480"/>
                  </a:lnTo>
                  <a:lnTo>
                    <a:pt x="3300" y="479"/>
                  </a:lnTo>
                  <a:lnTo>
                    <a:pt x="3300" y="476"/>
                  </a:lnTo>
                  <a:lnTo>
                    <a:pt x="3299" y="475"/>
                  </a:lnTo>
                  <a:lnTo>
                    <a:pt x="3297" y="474"/>
                  </a:lnTo>
                  <a:lnTo>
                    <a:pt x="3295" y="474"/>
                  </a:lnTo>
                  <a:lnTo>
                    <a:pt x="3294" y="476"/>
                  </a:lnTo>
                  <a:lnTo>
                    <a:pt x="3294" y="478"/>
                  </a:lnTo>
                  <a:lnTo>
                    <a:pt x="3294" y="478"/>
                  </a:lnTo>
                  <a:lnTo>
                    <a:pt x="3293" y="479"/>
                  </a:lnTo>
                  <a:lnTo>
                    <a:pt x="3291" y="479"/>
                  </a:lnTo>
                  <a:lnTo>
                    <a:pt x="3291" y="479"/>
                  </a:lnTo>
                  <a:lnTo>
                    <a:pt x="3290" y="478"/>
                  </a:lnTo>
                  <a:lnTo>
                    <a:pt x="3289" y="475"/>
                  </a:lnTo>
                  <a:lnTo>
                    <a:pt x="3289" y="474"/>
                  </a:lnTo>
                  <a:lnTo>
                    <a:pt x="3288" y="473"/>
                  </a:lnTo>
                  <a:lnTo>
                    <a:pt x="3286" y="473"/>
                  </a:lnTo>
                  <a:lnTo>
                    <a:pt x="3285" y="473"/>
                  </a:lnTo>
                  <a:lnTo>
                    <a:pt x="3283" y="471"/>
                  </a:lnTo>
                  <a:lnTo>
                    <a:pt x="3281" y="470"/>
                  </a:lnTo>
                  <a:lnTo>
                    <a:pt x="3280" y="469"/>
                  </a:lnTo>
                  <a:lnTo>
                    <a:pt x="3279" y="468"/>
                  </a:lnTo>
                  <a:lnTo>
                    <a:pt x="3278" y="464"/>
                  </a:lnTo>
                  <a:lnTo>
                    <a:pt x="3278" y="461"/>
                  </a:lnTo>
                  <a:lnTo>
                    <a:pt x="3279" y="460"/>
                  </a:lnTo>
                  <a:lnTo>
                    <a:pt x="3279" y="458"/>
                  </a:lnTo>
                  <a:lnTo>
                    <a:pt x="3279" y="456"/>
                  </a:lnTo>
                  <a:lnTo>
                    <a:pt x="3279" y="455"/>
                  </a:lnTo>
                  <a:lnTo>
                    <a:pt x="3278" y="453"/>
                  </a:lnTo>
                  <a:lnTo>
                    <a:pt x="3276" y="449"/>
                  </a:lnTo>
                  <a:lnTo>
                    <a:pt x="3275" y="446"/>
                  </a:lnTo>
                  <a:lnTo>
                    <a:pt x="3274" y="443"/>
                  </a:lnTo>
                  <a:lnTo>
                    <a:pt x="3271" y="440"/>
                  </a:lnTo>
                  <a:lnTo>
                    <a:pt x="3271" y="439"/>
                  </a:lnTo>
                  <a:lnTo>
                    <a:pt x="3270" y="438"/>
                  </a:lnTo>
                  <a:lnTo>
                    <a:pt x="3269" y="436"/>
                  </a:lnTo>
                  <a:lnTo>
                    <a:pt x="3266" y="436"/>
                  </a:lnTo>
                  <a:lnTo>
                    <a:pt x="3264" y="436"/>
                  </a:lnTo>
                  <a:lnTo>
                    <a:pt x="3263" y="435"/>
                  </a:lnTo>
                  <a:lnTo>
                    <a:pt x="3260" y="434"/>
                  </a:lnTo>
                  <a:lnTo>
                    <a:pt x="3259" y="432"/>
                  </a:lnTo>
                  <a:lnTo>
                    <a:pt x="3256" y="428"/>
                  </a:lnTo>
                  <a:lnTo>
                    <a:pt x="3256" y="425"/>
                  </a:lnTo>
                  <a:lnTo>
                    <a:pt x="3256" y="423"/>
                  </a:lnTo>
                  <a:lnTo>
                    <a:pt x="3255" y="419"/>
                  </a:lnTo>
                  <a:lnTo>
                    <a:pt x="3255" y="417"/>
                  </a:lnTo>
                  <a:lnTo>
                    <a:pt x="3255" y="414"/>
                  </a:lnTo>
                  <a:lnTo>
                    <a:pt x="3255" y="412"/>
                  </a:lnTo>
                  <a:lnTo>
                    <a:pt x="3255" y="412"/>
                  </a:lnTo>
                  <a:lnTo>
                    <a:pt x="3256" y="412"/>
                  </a:lnTo>
                  <a:lnTo>
                    <a:pt x="3258" y="410"/>
                  </a:lnTo>
                  <a:lnTo>
                    <a:pt x="3259" y="409"/>
                  </a:lnTo>
                  <a:lnTo>
                    <a:pt x="3260" y="408"/>
                  </a:lnTo>
                  <a:lnTo>
                    <a:pt x="3260" y="405"/>
                  </a:lnTo>
                  <a:lnTo>
                    <a:pt x="3260" y="403"/>
                  </a:lnTo>
                  <a:lnTo>
                    <a:pt x="3259" y="400"/>
                  </a:lnTo>
                  <a:lnTo>
                    <a:pt x="3259" y="398"/>
                  </a:lnTo>
                  <a:lnTo>
                    <a:pt x="3259" y="390"/>
                  </a:lnTo>
                  <a:lnTo>
                    <a:pt x="3258" y="389"/>
                  </a:lnTo>
                  <a:lnTo>
                    <a:pt x="3256" y="389"/>
                  </a:lnTo>
                  <a:lnTo>
                    <a:pt x="3256" y="388"/>
                  </a:lnTo>
                  <a:lnTo>
                    <a:pt x="3256" y="387"/>
                  </a:lnTo>
                  <a:lnTo>
                    <a:pt x="3256" y="386"/>
                  </a:lnTo>
                  <a:lnTo>
                    <a:pt x="3256" y="383"/>
                  </a:lnTo>
                  <a:lnTo>
                    <a:pt x="3255" y="382"/>
                  </a:lnTo>
                  <a:lnTo>
                    <a:pt x="3255" y="381"/>
                  </a:lnTo>
                  <a:lnTo>
                    <a:pt x="3255" y="378"/>
                  </a:lnTo>
                  <a:lnTo>
                    <a:pt x="3255" y="378"/>
                  </a:lnTo>
                  <a:lnTo>
                    <a:pt x="3256" y="377"/>
                  </a:lnTo>
                  <a:lnTo>
                    <a:pt x="3256" y="378"/>
                  </a:lnTo>
                  <a:lnTo>
                    <a:pt x="3258" y="379"/>
                  </a:lnTo>
                  <a:lnTo>
                    <a:pt x="3259" y="378"/>
                  </a:lnTo>
                  <a:lnTo>
                    <a:pt x="3259" y="377"/>
                  </a:lnTo>
                  <a:lnTo>
                    <a:pt x="3258" y="373"/>
                  </a:lnTo>
                  <a:lnTo>
                    <a:pt x="3258" y="369"/>
                  </a:lnTo>
                  <a:lnTo>
                    <a:pt x="3258" y="366"/>
                  </a:lnTo>
                  <a:lnTo>
                    <a:pt x="3258" y="364"/>
                  </a:lnTo>
                  <a:lnTo>
                    <a:pt x="3259" y="364"/>
                  </a:lnTo>
                  <a:lnTo>
                    <a:pt x="3260" y="363"/>
                  </a:lnTo>
                  <a:lnTo>
                    <a:pt x="3261" y="362"/>
                  </a:lnTo>
                  <a:lnTo>
                    <a:pt x="3261" y="361"/>
                  </a:lnTo>
                  <a:lnTo>
                    <a:pt x="3261" y="358"/>
                  </a:lnTo>
                  <a:lnTo>
                    <a:pt x="3261" y="356"/>
                  </a:lnTo>
                  <a:lnTo>
                    <a:pt x="3261" y="353"/>
                  </a:lnTo>
                  <a:lnTo>
                    <a:pt x="3260" y="351"/>
                  </a:lnTo>
                  <a:lnTo>
                    <a:pt x="3259" y="348"/>
                  </a:lnTo>
                  <a:lnTo>
                    <a:pt x="3258" y="347"/>
                  </a:lnTo>
                  <a:lnTo>
                    <a:pt x="3256" y="344"/>
                  </a:lnTo>
                  <a:lnTo>
                    <a:pt x="3256" y="342"/>
                  </a:lnTo>
                  <a:lnTo>
                    <a:pt x="3258" y="341"/>
                  </a:lnTo>
                  <a:lnTo>
                    <a:pt x="3258" y="338"/>
                  </a:lnTo>
                  <a:lnTo>
                    <a:pt x="3259" y="336"/>
                  </a:lnTo>
                  <a:lnTo>
                    <a:pt x="3259" y="335"/>
                  </a:lnTo>
                  <a:lnTo>
                    <a:pt x="3259" y="322"/>
                  </a:lnTo>
                  <a:lnTo>
                    <a:pt x="3261" y="318"/>
                  </a:lnTo>
                  <a:lnTo>
                    <a:pt x="3261" y="316"/>
                  </a:lnTo>
                  <a:lnTo>
                    <a:pt x="3261" y="313"/>
                  </a:lnTo>
                  <a:lnTo>
                    <a:pt x="3261" y="303"/>
                  </a:lnTo>
                  <a:lnTo>
                    <a:pt x="3261" y="301"/>
                  </a:lnTo>
                  <a:lnTo>
                    <a:pt x="3260" y="301"/>
                  </a:lnTo>
                  <a:lnTo>
                    <a:pt x="3260" y="300"/>
                  </a:lnTo>
                  <a:lnTo>
                    <a:pt x="3259" y="297"/>
                  </a:lnTo>
                  <a:lnTo>
                    <a:pt x="3258" y="296"/>
                  </a:lnTo>
                  <a:lnTo>
                    <a:pt x="3256" y="293"/>
                  </a:lnTo>
                  <a:lnTo>
                    <a:pt x="3256" y="290"/>
                  </a:lnTo>
                  <a:lnTo>
                    <a:pt x="3255" y="287"/>
                  </a:lnTo>
                  <a:lnTo>
                    <a:pt x="3255" y="285"/>
                  </a:lnTo>
                  <a:lnTo>
                    <a:pt x="3255" y="282"/>
                  </a:lnTo>
                  <a:lnTo>
                    <a:pt x="3256" y="282"/>
                  </a:lnTo>
                  <a:lnTo>
                    <a:pt x="3256" y="282"/>
                  </a:lnTo>
                  <a:lnTo>
                    <a:pt x="3258" y="282"/>
                  </a:lnTo>
                  <a:lnTo>
                    <a:pt x="3258" y="284"/>
                  </a:lnTo>
                  <a:lnTo>
                    <a:pt x="3259" y="282"/>
                  </a:lnTo>
                  <a:lnTo>
                    <a:pt x="3259" y="282"/>
                  </a:lnTo>
                  <a:lnTo>
                    <a:pt x="3259" y="281"/>
                  </a:lnTo>
                  <a:lnTo>
                    <a:pt x="3259" y="280"/>
                  </a:lnTo>
                  <a:lnTo>
                    <a:pt x="3260" y="279"/>
                  </a:lnTo>
                  <a:lnTo>
                    <a:pt x="3260" y="277"/>
                  </a:lnTo>
                  <a:lnTo>
                    <a:pt x="3261" y="276"/>
                  </a:lnTo>
                  <a:lnTo>
                    <a:pt x="3264" y="279"/>
                  </a:lnTo>
                  <a:lnTo>
                    <a:pt x="3264" y="280"/>
                  </a:lnTo>
                  <a:lnTo>
                    <a:pt x="3265" y="280"/>
                  </a:lnTo>
                  <a:lnTo>
                    <a:pt x="3266" y="280"/>
                  </a:lnTo>
                  <a:lnTo>
                    <a:pt x="3268" y="280"/>
                  </a:lnTo>
                  <a:lnTo>
                    <a:pt x="3269" y="279"/>
                  </a:lnTo>
                  <a:lnTo>
                    <a:pt x="3268" y="276"/>
                  </a:lnTo>
                  <a:lnTo>
                    <a:pt x="3268" y="274"/>
                  </a:lnTo>
                  <a:lnTo>
                    <a:pt x="3268" y="271"/>
                  </a:lnTo>
                  <a:lnTo>
                    <a:pt x="3266" y="270"/>
                  </a:lnTo>
                  <a:lnTo>
                    <a:pt x="3266" y="267"/>
                  </a:lnTo>
                  <a:lnTo>
                    <a:pt x="3265" y="266"/>
                  </a:lnTo>
                  <a:lnTo>
                    <a:pt x="3266" y="266"/>
                  </a:lnTo>
                  <a:lnTo>
                    <a:pt x="3268" y="266"/>
                  </a:lnTo>
                  <a:lnTo>
                    <a:pt x="3269" y="266"/>
                  </a:lnTo>
                  <a:lnTo>
                    <a:pt x="3270" y="266"/>
                  </a:lnTo>
                  <a:lnTo>
                    <a:pt x="3270" y="265"/>
                  </a:lnTo>
                  <a:lnTo>
                    <a:pt x="3270" y="262"/>
                  </a:lnTo>
                  <a:lnTo>
                    <a:pt x="3270" y="261"/>
                  </a:lnTo>
                  <a:lnTo>
                    <a:pt x="3270" y="259"/>
                  </a:lnTo>
                  <a:lnTo>
                    <a:pt x="3270" y="256"/>
                  </a:lnTo>
                  <a:lnTo>
                    <a:pt x="3270" y="255"/>
                  </a:lnTo>
                  <a:lnTo>
                    <a:pt x="3273" y="255"/>
                  </a:lnTo>
                  <a:lnTo>
                    <a:pt x="3274" y="254"/>
                  </a:lnTo>
                  <a:lnTo>
                    <a:pt x="3275" y="254"/>
                  </a:lnTo>
                  <a:lnTo>
                    <a:pt x="3276" y="254"/>
                  </a:lnTo>
                  <a:lnTo>
                    <a:pt x="3276" y="252"/>
                  </a:lnTo>
                  <a:lnTo>
                    <a:pt x="3276" y="247"/>
                  </a:lnTo>
                  <a:lnTo>
                    <a:pt x="3278" y="247"/>
                  </a:lnTo>
                  <a:lnTo>
                    <a:pt x="3279" y="249"/>
                  </a:lnTo>
                  <a:lnTo>
                    <a:pt x="3279" y="250"/>
                  </a:lnTo>
                  <a:lnTo>
                    <a:pt x="3280" y="251"/>
                  </a:lnTo>
                  <a:lnTo>
                    <a:pt x="3281" y="252"/>
                  </a:lnTo>
                  <a:lnTo>
                    <a:pt x="3281" y="252"/>
                  </a:lnTo>
                  <a:lnTo>
                    <a:pt x="3281" y="252"/>
                  </a:lnTo>
                  <a:lnTo>
                    <a:pt x="3283" y="250"/>
                  </a:lnTo>
                  <a:lnTo>
                    <a:pt x="3281" y="247"/>
                  </a:lnTo>
                  <a:lnTo>
                    <a:pt x="3281" y="246"/>
                  </a:lnTo>
                  <a:lnTo>
                    <a:pt x="3281" y="244"/>
                  </a:lnTo>
                  <a:lnTo>
                    <a:pt x="3281" y="242"/>
                  </a:lnTo>
                  <a:lnTo>
                    <a:pt x="3281" y="241"/>
                  </a:lnTo>
                  <a:lnTo>
                    <a:pt x="3283" y="241"/>
                  </a:lnTo>
                  <a:lnTo>
                    <a:pt x="3285" y="242"/>
                  </a:lnTo>
                  <a:lnTo>
                    <a:pt x="3286" y="242"/>
                  </a:lnTo>
                  <a:lnTo>
                    <a:pt x="3288" y="244"/>
                  </a:lnTo>
                  <a:lnTo>
                    <a:pt x="3289" y="245"/>
                  </a:lnTo>
                  <a:lnTo>
                    <a:pt x="3290" y="247"/>
                  </a:lnTo>
                  <a:lnTo>
                    <a:pt x="3293" y="247"/>
                  </a:lnTo>
                  <a:lnTo>
                    <a:pt x="3293" y="246"/>
                  </a:lnTo>
                  <a:lnTo>
                    <a:pt x="3294" y="245"/>
                  </a:lnTo>
                  <a:lnTo>
                    <a:pt x="3294" y="245"/>
                  </a:lnTo>
                  <a:lnTo>
                    <a:pt x="3295" y="245"/>
                  </a:lnTo>
                  <a:lnTo>
                    <a:pt x="3297" y="246"/>
                  </a:lnTo>
                  <a:lnTo>
                    <a:pt x="3300" y="246"/>
                  </a:lnTo>
                  <a:lnTo>
                    <a:pt x="3302" y="245"/>
                  </a:lnTo>
                  <a:lnTo>
                    <a:pt x="3305" y="242"/>
                  </a:lnTo>
                  <a:lnTo>
                    <a:pt x="3306" y="241"/>
                  </a:lnTo>
                  <a:lnTo>
                    <a:pt x="3307" y="240"/>
                  </a:lnTo>
                  <a:lnTo>
                    <a:pt x="3309" y="239"/>
                  </a:lnTo>
                  <a:lnTo>
                    <a:pt x="3309" y="238"/>
                  </a:lnTo>
                  <a:lnTo>
                    <a:pt x="3309" y="236"/>
                  </a:lnTo>
                  <a:lnTo>
                    <a:pt x="3307" y="234"/>
                  </a:lnTo>
                  <a:lnTo>
                    <a:pt x="3307" y="230"/>
                  </a:lnTo>
                  <a:lnTo>
                    <a:pt x="3309" y="226"/>
                  </a:lnTo>
                  <a:lnTo>
                    <a:pt x="3311" y="224"/>
                  </a:lnTo>
                  <a:lnTo>
                    <a:pt x="3312" y="223"/>
                  </a:lnTo>
                  <a:lnTo>
                    <a:pt x="3314" y="221"/>
                  </a:lnTo>
                  <a:lnTo>
                    <a:pt x="3316" y="221"/>
                  </a:lnTo>
                  <a:lnTo>
                    <a:pt x="3317" y="220"/>
                  </a:lnTo>
                  <a:close/>
                  <a:moveTo>
                    <a:pt x="3342" y="98"/>
                  </a:moveTo>
                  <a:lnTo>
                    <a:pt x="3345" y="99"/>
                  </a:lnTo>
                  <a:lnTo>
                    <a:pt x="3346" y="99"/>
                  </a:lnTo>
                  <a:lnTo>
                    <a:pt x="3349" y="101"/>
                  </a:lnTo>
                  <a:lnTo>
                    <a:pt x="3350" y="102"/>
                  </a:lnTo>
                  <a:lnTo>
                    <a:pt x="3350" y="104"/>
                  </a:lnTo>
                  <a:lnTo>
                    <a:pt x="3351" y="104"/>
                  </a:lnTo>
                  <a:lnTo>
                    <a:pt x="3352" y="106"/>
                  </a:lnTo>
                  <a:lnTo>
                    <a:pt x="3352" y="107"/>
                  </a:lnTo>
                  <a:lnTo>
                    <a:pt x="3351" y="107"/>
                  </a:lnTo>
                  <a:lnTo>
                    <a:pt x="3350" y="106"/>
                  </a:lnTo>
                  <a:lnTo>
                    <a:pt x="3347" y="104"/>
                  </a:lnTo>
                  <a:lnTo>
                    <a:pt x="3346" y="103"/>
                  </a:lnTo>
                  <a:lnTo>
                    <a:pt x="3345" y="101"/>
                  </a:lnTo>
                  <a:lnTo>
                    <a:pt x="3342" y="99"/>
                  </a:lnTo>
                  <a:lnTo>
                    <a:pt x="3342" y="98"/>
                  </a:lnTo>
                  <a:lnTo>
                    <a:pt x="3342" y="98"/>
                  </a:lnTo>
                  <a:close/>
                  <a:moveTo>
                    <a:pt x="1171" y="67"/>
                  </a:moveTo>
                  <a:lnTo>
                    <a:pt x="1174" y="68"/>
                  </a:lnTo>
                  <a:lnTo>
                    <a:pt x="1176" y="70"/>
                  </a:lnTo>
                  <a:lnTo>
                    <a:pt x="1177" y="71"/>
                  </a:lnTo>
                  <a:lnTo>
                    <a:pt x="1177" y="72"/>
                  </a:lnTo>
                  <a:lnTo>
                    <a:pt x="1177" y="73"/>
                  </a:lnTo>
                  <a:lnTo>
                    <a:pt x="1179" y="75"/>
                  </a:lnTo>
                  <a:lnTo>
                    <a:pt x="1180" y="76"/>
                  </a:lnTo>
                  <a:lnTo>
                    <a:pt x="1181" y="77"/>
                  </a:lnTo>
                  <a:lnTo>
                    <a:pt x="1183" y="77"/>
                  </a:lnTo>
                  <a:lnTo>
                    <a:pt x="1193" y="77"/>
                  </a:lnTo>
                  <a:lnTo>
                    <a:pt x="1200" y="80"/>
                  </a:lnTo>
                  <a:lnTo>
                    <a:pt x="1202" y="85"/>
                  </a:lnTo>
                  <a:lnTo>
                    <a:pt x="1205" y="93"/>
                  </a:lnTo>
                  <a:lnTo>
                    <a:pt x="1206" y="99"/>
                  </a:lnTo>
                  <a:lnTo>
                    <a:pt x="1211" y="106"/>
                  </a:lnTo>
                  <a:lnTo>
                    <a:pt x="1215" y="111"/>
                  </a:lnTo>
                  <a:lnTo>
                    <a:pt x="1218" y="117"/>
                  </a:lnTo>
                  <a:lnTo>
                    <a:pt x="1218" y="123"/>
                  </a:lnTo>
                  <a:lnTo>
                    <a:pt x="1220" y="131"/>
                  </a:lnTo>
                  <a:lnTo>
                    <a:pt x="1226" y="138"/>
                  </a:lnTo>
                  <a:lnTo>
                    <a:pt x="1228" y="139"/>
                  </a:lnTo>
                  <a:lnTo>
                    <a:pt x="1231" y="143"/>
                  </a:lnTo>
                  <a:lnTo>
                    <a:pt x="1233" y="147"/>
                  </a:lnTo>
                  <a:lnTo>
                    <a:pt x="1236" y="150"/>
                  </a:lnTo>
                  <a:lnTo>
                    <a:pt x="1237" y="154"/>
                  </a:lnTo>
                  <a:lnTo>
                    <a:pt x="1237" y="157"/>
                  </a:lnTo>
                  <a:lnTo>
                    <a:pt x="1236" y="159"/>
                  </a:lnTo>
                  <a:lnTo>
                    <a:pt x="1235" y="160"/>
                  </a:lnTo>
                  <a:lnTo>
                    <a:pt x="1233" y="160"/>
                  </a:lnTo>
                  <a:lnTo>
                    <a:pt x="1231" y="160"/>
                  </a:lnTo>
                  <a:lnTo>
                    <a:pt x="1228" y="160"/>
                  </a:lnTo>
                  <a:lnTo>
                    <a:pt x="1226" y="160"/>
                  </a:lnTo>
                  <a:lnTo>
                    <a:pt x="1222" y="160"/>
                  </a:lnTo>
                  <a:lnTo>
                    <a:pt x="1220" y="160"/>
                  </a:lnTo>
                  <a:lnTo>
                    <a:pt x="1218" y="160"/>
                  </a:lnTo>
                  <a:lnTo>
                    <a:pt x="1217" y="164"/>
                  </a:lnTo>
                  <a:lnTo>
                    <a:pt x="1217" y="167"/>
                  </a:lnTo>
                  <a:lnTo>
                    <a:pt x="1218" y="169"/>
                  </a:lnTo>
                  <a:lnTo>
                    <a:pt x="1220" y="172"/>
                  </a:lnTo>
                  <a:lnTo>
                    <a:pt x="1221" y="174"/>
                  </a:lnTo>
                  <a:lnTo>
                    <a:pt x="1220" y="177"/>
                  </a:lnTo>
                  <a:lnTo>
                    <a:pt x="1218" y="178"/>
                  </a:lnTo>
                  <a:lnTo>
                    <a:pt x="1216" y="180"/>
                  </a:lnTo>
                  <a:lnTo>
                    <a:pt x="1215" y="182"/>
                  </a:lnTo>
                  <a:lnTo>
                    <a:pt x="1216" y="185"/>
                  </a:lnTo>
                  <a:lnTo>
                    <a:pt x="1217" y="188"/>
                  </a:lnTo>
                  <a:lnTo>
                    <a:pt x="1218" y="190"/>
                  </a:lnTo>
                  <a:lnTo>
                    <a:pt x="1221" y="191"/>
                  </a:lnTo>
                  <a:lnTo>
                    <a:pt x="1223" y="193"/>
                  </a:lnTo>
                  <a:lnTo>
                    <a:pt x="1226" y="193"/>
                  </a:lnTo>
                  <a:lnTo>
                    <a:pt x="1228" y="193"/>
                  </a:lnTo>
                  <a:lnTo>
                    <a:pt x="1231" y="191"/>
                  </a:lnTo>
                  <a:lnTo>
                    <a:pt x="1233" y="190"/>
                  </a:lnTo>
                  <a:lnTo>
                    <a:pt x="1236" y="190"/>
                  </a:lnTo>
                  <a:lnTo>
                    <a:pt x="1238" y="190"/>
                  </a:lnTo>
                  <a:lnTo>
                    <a:pt x="1241" y="190"/>
                  </a:lnTo>
                  <a:lnTo>
                    <a:pt x="1245" y="193"/>
                  </a:lnTo>
                  <a:lnTo>
                    <a:pt x="1246" y="194"/>
                  </a:lnTo>
                  <a:lnTo>
                    <a:pt x="1248" y="195"/>
                  </a:lnTo>
                  <a:lnTo>
                    <a:pt x="1251" y="196"/>
                  </a:lnTo>
                  <a:lnTo>
                    <a:pt x="1253" y="196"/>
                  </a:lnTo>
                  <a:lnTo>
                    <a:pt x="1256" y="198"/>
                  </a:lnTo>
                  <a:lnTo>
                    <a:pt x="1257" y="200"/>
                  </a:lnTo>
                  <a:lnTo>
                    <a:pt x="1257" y="208"/>
                  </a:lnTo>
                  <a:lnTo>
                    <a:pt x="1253" y="216"/>
                  </a:lnTo>
                  <a:lnTo>
                    <a:pt x="1252" y="224"/>
                  </a:lnTo>
                  <a:lnTo>
                    <a:pt x="1252" y="226"/>
                  </a:lnTo>
                  <a:lnTo>
                    <a:pt x="1253" y="229"/>
                  </a:lnTo>
                  <a:lnTo>
                    <a:pt x="1254" y="233"/>
                  </a:lnTo>
                  <a:lnTo>
                    <a:pt x="1254" y="234"/>
                  </a:lnTo>
                  <a:lnTo>
                    <a:pt x="1254" y="239"/>
                  </a:lnTo>
                  <a:lnTo>
                    <a:pt x="1257" y="247"/>
                  </a:lnTo>
                  <a:lnTo>
                    <a:pt x="1259" y="255"/>
                  </a:lnTo>
                  <a:lnTo>
                    <a:pt x="1264" y="257"/>
                  </a:lnTo>
                  <a:lnTo>
                    <a:pt x="1267" y="249"/>
                  </a:lnTo>
                  <a:lnTo>
                    <a:pt x="1268" y="239"/>
                  </a:lnTo>
                  <a:lnTo>
                    <a:pt x="1271" y="229"/>
                  </a:lnTo>
                  <a:lnTo>
                    <a:pt x="1274" y="219"/>
                  </a:lnTo>
                  <a:lnTo>
                    <a:pt x="1283" y="211"/>
                  </a:lnTo>
                  <a:lnTo>
                    <a:pt x="1288" y="209"/>
                  </a:lnTo>
                  <a:lnTo>
                    <a:pt x="1293" y="206"/>
                  </a:lnTo>
                  <a:lnTo>
                    <a:pt x="1299" y="206"/>
                  </a:lnTo>
                  <a:lnTo>
                    <a:pt x="1304" y="208"/>
                  </a:lnTo>
                  <a:lnTo>
                    <a:pt x="1307" y="216"/>
                  </a:lnTo>
                  <a:lnTo>
                    <a:pt x="1311" y="223"/>
                  </a:lnTo>
                  <a:lnTo>
                    <a:pt x="1317" y="229"/>
                  </a:lnTo>
                  <a:lnTo>
                    <a:pt x="1322" y="233"/>
                  </a:lnTo>
                  <a:lnTo>
                    <a:pt x="1326" y="238"/>
                  </a:lnTo>
                  <a:lnTo>
                    <a:pt x="1327" y="242"/>
                  </a:lnTo>
                  <a:lnTo>
                    <a:pt x="1328" y="247"/>
                  </a:lnTo>
                  <a:lnTo>
                    <a:pt x="1327" y="251"/>
                  </a:lnTo>
                  <a:lnTo>
                    <a:pt x="1324" y="254"/>
                  </a:lnTo>
                  <a:lnTo>
                    <a:pt x="1322" y="255"/>
                  </a:lnTo>
                  <a:lnTo>
                    <a:pt x="1319" y="256"/>
                  </a:lnTo>
                  <a:lnTo>
                    <a:pt x="1317" y="259"/>
                  </a:lnTo>
                  <a:lnTo>
                    <a:pt x="1314" y="261"/>
                  </a:lnTo>
                  <a:lnTo>
                    <a:pt x="1309" y="270"/>
                  </a:lnTo>
                  <a:lnTo>
                    <a:pt x="1308" y="281"/>
                  </a:lnTo>
                  <a:lnTo>
                    <a:pt x="1311" y="292"/>
                  </a:lnTo>
                  <a:lnTo>
                    <a:pt x="1317" y="300"/>
                  </a:lnTo>
                  <a:lnTo>
                    <a:pt x="1319" y="301"/>
                  </a:lnTo>
                  <a:lnTo>
                    <a:pt x="1321" y="302"/>
                  </a:lnTo>
                  <a:lnTo>
                    <a:pt x="1322" y="302"/>
                  </a:lnTo>
                  <a:lnTo>
                    <a:pt x="1323" y="303"/>
                  </a:lnTo>
                  <a:lnTo>
                    <a:pt x="1324" y="306"/>
                  </a:lnTo>
                  <a:lnTo>
                    <a:pt x="1326" y="307"/>
                  </a:lnTo>
                  <a:lnTo>
                    <a:pt x="1328" y="310"/>
                  </a:lnTo>
                  <a:lnTo>
                    <a:pt x="1330" y="312"/>
                  </a:lnTo>
                  <a:lnTo>
                    <a:pt x="1333" y="313"/>
                  </a:lnTo>
                  <a:lnTo>
                    <a:pt x="1335" y="312"/>
                  </a:lnTo>
                  <a:lnTo>
                    <a:pt x="1338" y="311"/>
                  </a:lnTo>
                  <a:lnTo>
                    <a:pt x="1339" y="308"/>
                  </a:lnTo>
                  <a:lnTo>
                    <a:pt x="1340" y="307"/>
                  </a:lnTo>
                  <a:lnTo>
                    <a:pt x="1340" y="305"/>
                  </a:lnTo>
                  <a:lnTo>
                    <a:pt x="1340" y="298"/>
                  </a:lnTo>
                  <a:lnTo>
                    <a:pt x="1338" y="292"/>
                  </a:lnTo>
                  <a:lnTo>
                    <a:pt x="1335" y="286"/>
                  </a:lnTo>
                  <a:lnTo>
                    <a:pt x="1335" y="279"/>
                  </a:lnTo>
                  <a:lnTo>
                    <a:pt x="1338" y="271"/>
                  </a:lnTo>
                  <a:lnTo>
                    <a:pt x="1343" y="267"/>
                  </a:lnTo>
                  <a:lnTo>
                    <a:pt x="1349" y="266"/>
                  </a:lnTo>
                  <a:lnTo>
                    <a:pt x="1355" y="266"/>
                  </a:lnTo>
                  <a:lnTo>
                    <a:pt x="1362" y="266"/>
                  </a:lnTo>
                  <a:lnTo>
                    <a:pt x="1368" y="264"/>
                  </a:lnTo>
                  <a:lnTo>
                    <a:pt x="1372" y="260"/>
                  </a:lnTo>
                  <a:lnTo>
                    <a:pt x="1372" y="255"/>
                  </a:lnTo>
                  <a:lnTo>
                    <a:pt x="1369" y="247"/>
                  </a:lnTo>
                  <a:lnTo>
                    <a:pt x="1368" y="241"/>
                  </a:lnTo>
                  <a:lnTo>
                    <a:pt x="1367" y="238"/>
                  </a:lnTo>
                  <a:lnTo>
                    <a:pt x="1367" y="234"/>
                  </a:lnTo>
                  <a:lnTo>
                    <a:pt x="1368" y="230"/>
                  </a:lnTo>
                  <a:lnTo>
                    <a:pt x="1369" y="228"/>
                  </a:lnTo>
                  <a:lnTo>
                    <a:pt x="1370" y="225"/>
                  </a:lnTo>
                  <a:lnTo>
                    <a:pt x="1373" y="223"/>
                  </a:lnTo>
                  <a:lnTo>
                    <a:pt x="1377" y="221"/>
                  </a:lnTo>
                  <a:lnTo>
                    <a:pt x="1380" y="221"/>
                  </a:lnTo>
                  <a:lnTo>
                    <a:pt x="1384" y="221"/>
                  </a:lnTo>
                  <a:lnTo>
                    <a:pt x="1387" y="220"/>
                  </a:lnTo>
                  <a:lnTo>
                    <a:pt x="1389" y="218"/>
                  </a:lnTo>
                  <a:lnTo>
                    <a:pt x="1390" y="215"/>
                  </a:lnTo>
                  <a:lnTo>
                    <a:pt x="1392" y="211"/>
                  </a:lnTo>
                  <a:lnTo>
                    <a:pt x="1390" y="208"/>
                  </a:lnTo>
                  <a:lnTo>
                    <a:pt x="1388" y="204"/>
                  </a:lnTo>
                  <a:lnTo>
                    <a:pt x="1384" y="200"/>
                  </a:lnTo>
                  <a:lnTo>
                    <a:pt x="1380" y="196"/>
                  </a:lnTo>
                  <a:lnTo>
                    <a:pt x="1378" y="193"/>
                  </a:lnTo>
                  <a:lnTo>
                    <a:pt x="1377" y="189"/>
                  </a:lnTo>
                  <a:lnTo>
                    <a:pt x="1375" y="187"/>
                  </a:lnTo>
                  <a:lnTo>
                    <a:pt x="1375" y="183"/>
                  </a:lnTo>
                  <a:lnTo>
                    <a:pt x="1377" y="179"/>
                  </a:lnTo>
                  <a:lnTo>
                    <a:pt x="1378" y="177"/>
                  </a:lnTo>
                  <a:lnTo>
                    <a:pt x="1380" y="174"/>
                  </a:lnTo>
                  <a:lnTo>
                    <a:pt x="1388" y="172"/>
                  </a:lnTo>
                  <a:lnTo>
                    <a:pt x="1400" y="173"/>
                  </a:lnTo>
                  <a:lnTo>
                    <a:pt x="1411" y="174"/>
                  </a:lnTo>
                  <a:lnTo>
                    <a:pt x="1421" y="177"/>
                  </a:lnTo>
                  <a:lnTo>
                    <a:pt x="1433" y="177"/>
                  </a:lnTo>
                  <a:lnTo>
                    <a:pt x="1443" y="179"/>
                  </a:lnTo>
                  <a:lnTo>
                    <a:pt x="1445" y="182"/>
                  </a:lnTo>
                  <a:lnTo>
                    <a:pt x="1446" y="184"/>
                  </a:lnTo>
                  <a:lnTo>
                    <a:pt x="1448" y="188"/>
                  </a:lnTo>
                  <a:lnTo>
                    <a:pt x="1450" y="190"/>
                  </a:lnTo>
                  <a:lnTo>
                    <a:pt x="1454" y="191"/>
                  </a:lnTo>
                  <a:lnTo>
                    <a:pt x="1456" y="193"/>
                  </a:lnTo>
                  <a:lnTo>
                    <a:pt x="1459" y="194"/>
                  </a:lnTo>
                  <a:lnTo>
                    <a:pt x="1461" y="196"/>
                  </a:lnTo>
                  <a:lnTo>
                    <a:pt x="1463" y="198"/>
                  </a:lnTo>
                  <a:lnTo>
                    <a:pt x="1464" y="200"/>
                  </a:lnTo>
                  <a:lnTo>
                    <a:pt x="1465" y="201"/>
                  </a:lnTo>
                  <a:lnTo>
                    <a:pt x="1468" y="203"/>
                  </a:lnTo>
                  <a:lnTo>
                    <a:pt x="1470" y="203"/>
                  </a:lnTo>
                  <a:lnTo>
                    <a:pt x="1471" y="204"/>
                  </a:lnTo>
                  <a:lnTo>
                    <a:pt x="1471" y="205"/>
                  </a:lnTo>
                  <a:lnTo>
                    <a:pt x="1472" y="206"/>
                  </a:lnTo>
                  <a:lnTo>
                    <a:pt x="1475" y="209"/>
                  </a:lnTo>
                  <a:lnTo>
                    <a:pt x="1476" y="210"/>
                  </a:lnTo>
                  <a:lnTo>
                    <a:pt x="1477" y="213"/>
                  </a:lnTo>
                  <a:lnTo>
                    <a:pt x="1477" y="214"/>
                  </a:lnTo>
                  <a:lnTo>
                    <a:pt x="1476" y="216"/>
                  </a:lnTo>
                  <a:lnTo>
                    <a:pt x="1475" y="216"/>
                  </a:lnTo>
                  <a:lnTo>
                    <a:pt x="1472" y="218"/>
                  </a:lnTo>
                  <a:lnTo>
                    <a:pt x="1470" y="218"/>
                  </a:lnTo>
                  <a:lnTo>
                    <a:pt x="1468" y="218"/>
                  </a:lnTo>
                  <a:lnTo>
                    <a:pt x="1465" y="218"/>
                  </a:lnTo>
                  <a:lnTo>
                    <a:pt x="1464" y="219"/>
                  </a:lnTo>
                  <a:lnTo>
                    <a:pt x="1463" y="220"/>
                  </a:lnTo>
                  <a:lnTo>
                    <a:pt x="1463" y="221"/>
                  </a:lnTo>
                  <a:lnTo>
                    <a:pt x="1464" y="224"/>
                  </a:lnTo>
                  <a:lnTo>
                    <a:pt x="1466" y="225"/>
                  </a:lnTo>
                  <a:lnTo>
                    <a:pt x="1469" y="226"/>
                  </a:lnTo>
                  <a:lnTo>
                    <a:pt x="1471" y="229"/>
                  </a:lnTo>
                  <a:lnTo>
                    <a:pt x="1474" y="231"/>
                  </a:lnTo>
                  <a:lnTo>
                    <a:pt x="1475" y="234"/>
                  </a:lnTo>
                  <a:lnTo>
                    <a:pt x="1474" y="238"/>
                  </a:lnTo>
                  <a:lnTo>
                    <a:pt x="1472" y="240"/>
                  </a:lnTo>
                  <a:lnTo>
                    <a:pt x="1469" y="242"/>
                  </a:lnTo>
                  <a:lnTo>
                    <a:pt x="1465" y="245"/>
                  </a:lnTo>
                  <a:lnTo>
                    <a:pt x="1461" y="246"/>
                  </a:lnTo>
                  <a:lnTo>
                    <a:pt x="1459" y="247"/>
                  </a:lnTo>
                  <a:lnTo>
                    <a:pt x="1454" y="249"/>
                  </a:lnTo>
                  <a:lnTo>
                    <a:pt x="1450" y="251"/>
                  </a:lnTo>
                  <a:lnTo>
                    <a:pt x="1448" y="252"/>
                  </a:lnTo>
                  <a:lnTo>
                    <a:pt x="1448" y="254"/>
                  </a:lnTo>
                  <a:lnTo>
                    <a:pt x="1448" y="255"/>
                  </a:lnTo>
                  <a:lnTo>
                    <a:pt x="1450" y="256"/>
                  </a:lnTo>
                  <a:lnTo>
                    <a:pt x="1453" y="259"/>
                  </a:lnTo>
                  <a:lnTo>
                    <a:pt x="1455" y="261"/>
                  </a:lnTo>
                  <a:lnTo>
                    <a:pt x="1459" y="264"/>
                  </a:lnTo>
                  <a:lnTo>
                    <a:pt x="1461" y="265"/>
                  </a:lnTo>
                  <a:lnTo>
                    <a:pt x="1461" y="267"/>
                  </a:lnTo>
                  <a:lnTo>
                    <a:pt x="1461" y="270"/>
                  </a:lnTo>
                  <a:lnTo>
                    <a:pt x="1461" y="272"/>
                  </a:lnTo>
                  <a:lnTo>
                    <a:pt x="1460" y="275"/>
                  </a:lnTo>
                  <a:lnTo>
                    <a:pt x="1459" y="276"/>
                  </a:lnTo>
                  <a:lnTo>
                    <a:pt x="1459" y="279"/>
                  </a:lnTo>
                  <a:lnTo>
                    <a:pt x="1458" y="281"/>
                  </a:lnTo>
                  <a:lnTo>
                    <a:pt x="1459" y="284"/>
                  </a:lnTo>
                  <a:lnTo>
                    <a:pt x="1461" y="287"/>
                  </a:lnTo>
                  <a:lnTo>
                    <a:pt x="1465" y="290"/>
                  </a:lnTo>
                  <a:lnTo>
                    <a:pt x="1468" y="292"/>
                  </a:lnTo>
                  <a:lnTo>
                    <a:pt x="1469" y="295"/>
                  </a:lnTo>
                  <a:lnTo>
                    <a:pt x="1469" y="307"/>
                  </a:lnTo>
                  <a:lnTo>
                    <a:pt x="1464" y="318"/>
                  </a:lnTo>
                  <a:lnTo>
                    <a:pt x="1456" y="330"/>
                  </a:lnTo>
                  <a:lnTo>
                    <a:pt x="1448" y="339"/>
                  </a:lnTo>
                  <a:lnTo>
                    <a:pt x="1444" y="343"/>
                  </a:lnTo>
                  <a:lnTo>
                    <a:pt x="1439" y="349"/>
                  </a:lnTo>
                  <a:lnTo>
                    <a:pt x="1433" y="356"/>
                  </a:lnTo>
                  <a:lnTo>
                    <a:pt x="1426" y="361"/>
                  </a:lnTo>
                  <a:lnTo>
                    <a:pt x="1420" y="363"/>
                  </a:lnTo>
                  <a:lnTo>
                    <a:pt x="1414" y="361"/>
                  </a:lnTo>
                  <a:lnTo>
                    <a:pt x="1406" y="352"/>
                  </a:lnTo>
                  <a:lnTo>
                    <a:pt x="1400" y="342"/>
                  </a:lnTo>
                  <a:lnTo>
                    <a:pt x="1393" y="333"/>
                  </a:lnTo>
                  <a:lnTo>
                    <a:pt x="1389" y="332"/>
                  </a:lnTo>
                  <a:lnTo>
                    <a:pt x="1387" y="332"/>
                  </a:lnTo>
                  <a:lnTo>
                    <a:pt x="1384" y="333"/>
                  </a:lnTo>
                  <a:lnTo>
                    <a:pt x="1383" y="335"/>
                  </a:lnTo>
                  <a:lnTo>
                    <a:pt x="1382" y="338"/>
                  </a:lnTo>
                  <a:lnTo>
                    <a:pt x="1383" y="342"/>
                  </a:lnTo>
                  <a:lnTo>
                    <a:pt x="1383" y="344"/>
                  </a:lnTo>
                  <a:lnTo>
                    <a:pt x="1384" y="347"/>
                  </a:lnTo>
                  <a:lnTo>
                    <a:pt x="1387" y="349"/>
                  </a:lnTo>
                  <a:lnTo>
                    <a:pt x="1388" y="352"/>
                  </a:lnTo>
                  <a:lnTo>
                    <a:pt x="1388" y="354"/>
                  </a:lnTo>
                  <a:lnTo>
                    <a:pt x="1389" y="357"/>
                  </a:lnTo>
                  <a:lnTo>
                    <a:pt x="1389" y="359"/>
                  </a:lnTo>
                  <a:lnTo>
                    <a:pt x="1390" y="362"/>
                  </a:lnTo>
                  <a:lnTo>
                    <a:pt x="1392" y="364"/>
                  </a:lnTo>
                  <a:lnTo>
                    <a:pt x="1392" y="367"/>
                  </a:lnTo>
                  <a:lnTo>
                    <a:pt x="1393" y="369"/>
                  </a:lnTo>
                  <a:lnTo>
                    <a:pt x="1393" y="372"/>
                  </a:lnTo>
                  <a:lnTo>
                    <a:pt x="1392" y="373"/>
                  </a:lnTo>
                  <a:lnTo>
                    <a:pt x="1390" y="374"/>
                  </a:lnTo>
                  <a:lnTo>
                    <a:pt x="1388" y="374"/>
                  </a:lnTo>
                  <a:lnTo>
                    <a:pt x="1385" y="373"/>
                  </a:lnTo>
                  <a:lnTo>
                    <a:pt x="1378" y="371"/>
                  </a:lnTo>
                  <a:lnTo>
                    <a:pt x="1373" y="366"/>
                  </a:lnTo>
                  <a:lnTo>
                    <a:pt x="1368" y="359"/>
                  </a:lnTo>
                  <a:lnTo>
                    <a:pt x="1360" y="357"/>
                  </a:lnTo>
                  <a:lnTo>
                    <a:pt x="1352" y="357"/>
                  </a:lnTo>
                  <a:lnTo>
                    <a:pt x="1348" y="359"/>
                  </a:lnTo>
                  <a:lnTo>
                    <a:pt x="1349" y="363"/>
                  </a:lnTo>
                  <a:lnTo>
                    <a:pt x="1352" y="368"/>
                  </a:lnTo>
                  <a:lnTo>
                    <a:pt x="1355" y="374"/>
                  </a:lnTo>
                  <a:lnTo>
                    <a:pt x="1357" y="379"/>
                  </a:lnTo>
                  <a:lnTo>
                    <a:pt x="1357" y="384"/>
                  </a:lnTo>
                  <a:lnTo>
                    <a:pt x="1349" y="395"/>
                  </a:lnTo>
                  <a:lnTo>
                    <a:pt x="1338" y="404"/>
                  </a:lnTo>
                  <a:lnTo>
                    <a:pt x="1329" y="410"/>
                  </a:lnTo>
                  <a:lnTo>
                    <a:pt x="1317" y="410"/>
                  </a:lnTo>
                  <a:lnTo>
                    <a:pt x="1307" y="404"/>
                  </a:lnTo>
                  <a:lnTo>
                    <a:pt x="1299" y="397"/>
                  </a:lnTo>
                  <a:lnTo>
                    <a:pt x="1292" y="389"/>
                  </a:lnTo>
                  <a:lnTo>
                    <a:pt x="1283" y="384"/>
                  </a:lnTo>
                  <a:lnTo>
                    <a:pt x="1276" y="383"/>
                  </a:lnTo>
                  <a:lnTo>
                    <a:pt x="1268" y="386"/>
                  </a:lnTo>
                  <a:lnTo>
                    <a:pt x="1263" y="390"/>
                  </a:lnTo>
                  <a:lnTo>
                    <a:pt x="1261" y="395"/>
                  </a:lnTo>
                  <a:lnTo>
                    <a:pt x="1263" y="400"/>
                  </a:lnTo>
                  <a:lnTo>
                    <a:pt x="1271" y="404"/>
                  </a:lnTo>
                  <a:lnTo>
                    <a:pt x="1274" y="405"/>
                  </a:lnTo>
                  <a:lnTo>
                    <a:pt x="1277" y="405"/>
                  </a:lnTo>
                  <a:lnTo>
                    <a:pt x="1279" y="407"/>
                  </a:lnTo>
                  <a:lnTo>
                    <a:pt x="1281" y="409"/>
                  </a:lnTo>
                  <a:lnTo>
                    <a:pt x="1282" y="410"/>
                  </a:lnTo>
                  <a:lnTo>
                    <a:pt x="1282" y="413"/>
                  </a:lnTo>
                  <a:lnTo>
                    <a:pt x="1283" y="415"/>
                  </a:lnTo>
                  <a:lnTo>
                    <a:pt x="1289" y="420"/>
                  </a:lnTo>
                  <a:lnTo>
                    <a:pt x="1297" y="420"/>
                  </a:lnTo>
                  <a:lnTo>
                    <a:pt x="1307" y="420"/>
                  </a:lnTo>
                  <a:lnTo>
                    <a:pt x="1312" y="420"/>
                  </a:lnTo>
                  <a:lnTo>
                    <a:pt x="1318" y="420"/>
                  </a:lnTo>
                  <a:lnTo>
                    <a:pt x="1323" y="420"/>
                  </a:lnTo>
                  <a:lnTo>
                    <a:pt x="1328" y="423"/>
                  </a:lnTo>
                  <a:lnTo>
                    <a:pt x="1330" y="428"/>
                  </a:lnTo>
                  <a:lnTo>
                    <a:pt x="1332" y="432"/>
                  </a:lnTo>
                  <a:lnTo>
                    <a:pt x="1330" y="435"/>
                  </a:lnTo>
                  <a:lnTo>
                    <a:pt x="1328" y="439"/>
                  </a:lnTo>
                  <a:lnTo>
                    <a:pt x="1326" y="441"/>
                  </a:lnTo>
                  <a:lnTo>
                    <a:pt x="1317" y="453"/>
                  </a:lnTo>
                  <a:lnTo>
                    <a:pt x="1309" y="465"/>
                  </a:lnTo>
                  <a:lnTo>
                    <a:pt x="1302" y="476"/>
                  </a:lnTo>
                  <a:lnTo>
                    <a:pt x="1293" y="486"/>
                  </a:lnTo>
                  <a:lnTo>
                    <a:pt x="1288" y="487"/>
                  </a:lnTo>
                  <a:lnTo>
                    <a:pt x="1281" y="487"/>
                  </a:lnTo>
                  <a:lnTo>
                    <a:pt x="1273" y="486"/>
                  </a:lnTo>
                  <a:lnTo>
                    <a:pt x="1267" y="486"/>
                  </a:lnTo>
                  <a:lnTo>
                    <a:pt x="1261" y="486"/>
                  </a:lnTo>
                  <a:lnTo>
                    <a:pt x="1257" y="491"/>
                  </a:lnTo>
                  <a:lnTo>
                    <a:pt x="1256" y="496"/>
                  </a:lnTo>
                  <a:lnTo>
                    <a:pt x="1256" y="502"/>
                  </a:lnTo>
                  <a:lnTo>
                    <a:pt x="1257" y="507"/>
                  </a:lnTo>
                  <a:lnTo>
                    <a:pt x="1256" y="511"/>
                  </a:lnTo>
                  <a:lnTo>
                    <a:pt x="1253" y="514"/>
                  </a:lnTo>
                  <a:lnTo>
                    <a:pt x="1247" y="515"/>
                  </a:lnTo>
                  <a:lnTo>
                    <a:pt x="1240" y="514"/>
                  </a:lnTo>
                  <a:lnTo>
                    <a:pt x="1230" y="511"/>
                  </a:lnTo>
                  <a:lnTo>
                    <a:pt x="1221" y="510"/>
                  </a:lnTo>
                  <a:lnTo>
                    <a:pt x="1212" y="510"/>
                  </a:lnTo>
                  <a:lnTo>
                    <a:pt x="1207" y="512"/>
                  </a:lnTo>
                  <a:lnTo>
                    <a:pt x="1206" y="515"/>
                  </a:lnTo>
                  <a:lnTo>
                    <a:pt x="1208" y="517"/>
                  </a:lnTo>
                  <a:lnTo>
                    <a:pt x="1215" y="521"/>
                  </a:lnTo>
                  <a:lnTo>
                    <a:pt x="1221" y="524"/>
                  </a:lnTo>
                  <a:lnTo>
                    <a:pt x="1227" y="525"/>
                  </a:lnTo>
                  <a:lnTo>
                    <a:pt x="1231" y="525"/>
                  </a:lnTo>
                  <a:lnTo>
                    <a:pt x="1236" y="527"/>
                  </a:lnTo>
                  <a:lnTo>
                    <a:pt x="1242" y="531"/>
                  </a:lnTo>
                  <a:lnTo>
                    <a:pt x="1245" y="536"/>
                  </a:lnTo>
                  <a:lnTo>
                    <a:pt x="1245" y="541"/>
                  </a:lnTo>
                  <a:lnTo>
                    <a:pt x="1238" y="546"/>
                  </a:lnTo>
                  <a:lnTo>
                    <a:pt x="1230" y="551"/>
                  </a:lnTo>
                  <a:lnTo>
                    <a:pt x="1220" y="555"/>
                  </a:lnTo>
                  <a:lnTo>
                    <a:pt x="1210" y="560"/>
                  </a:lnTo>
                  <a:lnTo>
                    <a:pt x="1208" y="561"/>
                  </a:lnTo>
                  <a:lnTo>
                    <a:pt x="1207" y="563"/>
                  </a:lnTo>
                  <a:lnTo>
                    <a:pt x="1206" y="566"/>
                  </a:lnTo>
                  <a:lnTo>
                    <a:pt x="1206" y="568"/>
                  </a:lnTo>
                  <a:lnTo>
                    <a:pt x="1206" y="571"/>
                  </a:lnTo>
                  <a:lnTo>
                    <a:pt x="1205" y="572"/>
                  </a:lnTo>
                  <a:lnTo>
                    <a:pt x="1202" y="578"/>
                  </a:lnTo>
                  <a:lnTo>
                    <a:pt x="1200" y="582"/>
                  </a:lnTo>
                  <a:lnTo>
                    <a:pt x="1196" y="587"/>
                  </a:lnTo>
                  <a:lnTo>
                    <a:pt x="1192" y="591"/>
                  </a:lnTo>
                  <a:lnTo>
                    <a:pt x="1181" y="604"/>
                  </a:lnTo>
                  <a:lnTo>
                    <a:pt x="1172" y="618"/>
                  </a:lnTo>
                  <a:lnTo>
                    <a:pt x="1166" y="635"/>
                  </a:lnTo>
                  <a:lnTo>
                    <a:pt x="1159" y="648"/>
                  </a:lnTo>
                  <a:lnTo>
                    <a:pt x="1152" y="660"/>
                  </a:lnTo>
                  <a:lnTo>
                    <a:pt x="1147" y="673"/>
                  </a:lnTo>
                  <a:lnTo>
                    <a:pt x="1145" y="688"/>
                  </a:lnTo>
                  <a:lnTo>
                    <a:pt x="1144" y="699"/>
                  </a:lnTo>
                  <a:lnTo>
                    <a:pt x="1144" y="711"/>
                  </a:lnTo>
                  <a:lnTo>
                    <a:pt x="1144" y="725"/>
                  </a:lnTo>
                  <a:lnTo>
                    <a:pt x="1145" y="736"/>
                  </a:lnTo>
                  <a:lnTo>
                    <a:pt x="1150" y="745"/>
                  </a:lnTo>
                  <a:lnTo>
                    <a:pt x="1156" y="751"/>
                  </a:lnTo>
                  <a:lnTo>
                    <a:pt x="1162" y="752"/>
                  </a:lnTo>
                  <a:lnTo>
                    <a:pt x="1171" y="752"/>
                  </a:lnTo>
                  <a:lnTo>
                    <a:pt x="1179" y="754"/>
                  </a:lnTo>
                  <a:lnTo>
                    <a:pt x="1183" y="759"/>
                  </a:lnTo>
                  <a:lnTo>
                    <a:pt x="1187" y="769"/>
                  </a:lnTo>
                  <a:lnTo>
                    <a:pt x="1187" y="778"/>
                  </a:lnTo>
                  <a:lnTo>
                    <a:pt x="1187" y="788"/>
                  </a:lnTo>
                  <a:lnTo>
                    <a:pt x="1188" y="797"/>
                  </a:lnTo>
                  <a:lnTo>
                    <a:pt x="1193" y="807"/>
                  </a:lnTo>
                  <a:lnTo>
                    <a:pt x="1196" y="815"/>
                  </a:lnTo>
                  <a:lnTo>
                    <a:pt x="1197" y="823"/>
                  </a:lnTo>
                  <a:lnTo>
                    <a:pt x="1197" y="826"/>
                  </a:lnTo>
                  <a:lnTo>
                    <a:pt x="1197" y="828"/>
                  </a:lnTo>
                  <a:lnTo>
                    <a:pt x="1197" y="831"/>
                  </a:lnTo>
                  <a:lnTo>
                    <a:pt x="1198" y="833"/>
                  </a:lnTo>
                  <a:lnTo>
                    <a:pt x="1200" y="834"/>
                  </a:lnTo>
                  <a:lnTo>
                    <a:pt x="1202" y="834"/>
                  </a:lnTo>
                  <a:lnTo>
                    <a:pt x="1205" y="834"/>
                  </a:lnTo>
                  <a:lnTo>
                    <a:pt x="1212" y="832"/>
                  </a:lnTo>
                  <a:lnTo>
                    <a:pt x="1217" y="828"/>
                  </a:lnTo>
                  <a:lnTo>
                    <a:pt x="1222" y="825"/>
                  </a:lnTo>
                  <a:lnTo>
                    <a:pt x="1228" y="825"/>
                  </a:lnTo>
                  <a:lnTo>
                    <a:pt x="1236" y="827"/>
                  </a:lnTo>
                  <a:lnTo>
                    <a:pt x="1242" y="831"/>
                  </a:lnTo>
                  <a:lnTo>
                    <a:pt x="1250" y="834"/>
                  </a:lnTo>
                  <a:lnTo>
                    <a:pt x="1257" y="837"/>
                  </a:lnTo>
                  <a:lnTo>
                    <a:pt x="1269" y="838"/>
                  </a:lnTo>
                  <a:lnTo>
                    <a:pt x="1283" y="834"/>
                  </a:lnTo>
                  <a:lnTo>
                    <a:pt x="1293" y="836"/>
                  </a:lnTo>
                  <a:lnTo>
                    <a:pt x="1299" y="839"/>
                  </a:lnTo>
                  <a:lnTo>
                    <a:pt x="1303" y="846"/>
                  </a:lnTo>
                  <a:lnTo>
                    <a:pt x="1307" y="853"/>
                  </a:lnTo>
                  <a:lnTo>
                    <a:pt x="1312" y="861"/>
                  </a:lnTo>
                  <a:lnTo>
                    <a:pt x="1319" y="869"/>
                  </a:lnTo>
                  <a:lnTo>
                    <a:pt x="1328" y="874"/>
                  </a:lnTo>
                  <a:lnTo>
                    <a:pt x="1338" y="879"/>
                  </a:lnTo>
                  <a:lnTo>
                    <a:pt x="1352" y="887"/>
                  </a:lnTo>
                  <a:lnTo>
                    <a:pt x="1364" y="894"/>
                  </a:lnTo>
                  <a:lnTo>
                    <a:pt x="1379" y="903"/>
                  </a:lnTo>
                  <a:lnTo>
                    <a:pt x="1393" y="908"/>
                  </a:lnTo>
                  <a:lnTo>
                    <a:pt x="1406" y="909"/>
                  </a:lnTo>
                  <a:lnTo>
                    <a:pt x="1421" y="910"/>
                  </a:lnTo>
                  <a:lnTo>
                    <a:pt x="1429" y="910"/>
                  </a:lnTo>
                  <a:lnTo>
                    <a:pt x="1436" y="909"/>
                  </a:lnTo>
                  <a:lnTo>
                    <a:pt x="1443" y="910"/>
                  </a:lnTo>
                  <a:lnTo>
                    <a:pt x="1448" y="913"/>
                  </a:lnTo>
                  <a:lnTo>
                    <a:pt x="1451" y="922"/>
                  </a:lnTo>
                  <a:lnTo>
                    <a:pt x="1454" y="930"/>
                  </a:lnTo>
                  <a:lnTo>
                    <a:pt x="1454" y="939"/>
                  </a:lnTo>
                  <a:lnTo>
                    <a:pt x="1449" y="944"/>
                  </a:lnTo>
                  <a:lnTo>
                    <a:pt x="1445" y="949"/>
                  </a:lnTo>
                  <a:lnTo>
                    <a:pt x="1441" y="954"/>
                  </a:lnTo>
                  <a:lnTo>
                    <a:pt x="1440" y="960"/>
                  </a:lnTo>
                  <a:lnTo>
                    <a:pt x="1440" y="963"/>
                  </a:lnTo>
                  <a:lnTo>
                    <a:pt x="1440" y="965"/>
                  </a:lnTo>
                  <a:lnTo>
                    <a:pt x="1441" y="968"/>
                  </a:lnTo>
                  <a:lnTo>
                    <a:pt x="1444" y="970"/>
                  </a:lnTo>
                  <a:lnTo>
                    <a:pt x="1445" y="974"/>
                  </a:lnTo>
                  <a:lnTo>
                    <a:pt x="1445" y="976"/>
                  </a:lnTo>
                  <a:lnTo>
                    <a:pt x="1446" y="984"/>
                  </a:lnTo>
                  <a:lnTo>
                    <a:pt x="1446" y="992"/>
                  </a:lnTo>
                  <a:lnTo>
                    <a:pt x="1449" y="1001"/>
                  </a:lnTo>
                  <a:lnTo>
                    <a:pt x="1453" y="1007"/>
                  </a:lnTo>
                  <a:lnTo>
                    <a:pt x="1461" y="1012"/>
                  </a:lnTo>
                  <a:lnTo>
                    <a:pt x="1463" y="1012"/>
                  </a:lnTo>
                  <a:lnTo>
                    <a:pt x="1465" y="1012"/>
                  </a:lnTo>
                  <a:lnTo>
                    <a:pt x="1469" y="1014"/>
                  </a:lnTo>
                  <a:lnTo>
                    <a:pt x="1471" y="1014"/>
                  </a:lnTo>
                  <a:lnTo>
                    <a:pt x="1475" y="1012"/>
                  </a:lnTo>
                  <a:lnTo>
                    <a:pt x="1477" y="1012"/>
                  </a:lnTo>
                  <a:lnTo>
                    <a:pt x="1479" y="1010"/>
                  </a:lnTo>
                  <a:lnTo>
                    <a:pt x="1480" y="1007"/>
                  </a:lnTo>
                  <a:lnTo>
                    <a:pt x="1480" y="1005"/>
                  </a:lnTo>
                  <a:lnTo>
                    <a:pt x="1479" y="1004"/>
                  </a:lnTo>
                  <a:lnTo>
                    <a:pt x="1477" y="1001"/>
                  </a:lnTo>
                  <a:lnTo>
                    <a:pt x="1477" y="999"/>
                  </a:lnTo>
                  <a:lnTo>
                    <a:pt x="1476" y="997"/>
                  </a:lnTo>
                  <a:lnTo>
                    <a:pt x="1485" y="996"/>
                  </a:lnTo>
                  <a:lnTo>
                    <a:pt x="1490" y="999"/>
                  </a:lnTo>
                  <a:lnTo>
                    <a:pt x="1494" y="1005"/>
                  </a:lnTo>
                  <a:lnTo>
                    <a:pt x="1496" y="1011"/>
                  </a:lnTo>
                  <a:lnTo>
                    <a:pt x="1497" y="1019"/>
                  </a:lnTo>
                  <a:lnTo>
                    <a:pt x="1497" y="1026"/>
                  </a:lnTo>
                  <a:lnTo>
                    <a:pt x="1496" y="1033"/>
                  </a:lnTo>
                  <a:lnTo>
                    <a:pt x="1494" y="1042"/>
                  </a:lnTo>
                  <a:lnTo>
                    <a:pt x="1492" y="1051"/>
                  </a:lnTo>
                  <a:lnTo>
                    <a:pt x="1491" y="1060"/>
                  </a:lnTo>
                  <a:lnTo>
                    <a:pt x="1494" y="1067"/>
                  </a:lnTo>
                  <a:lnTo>
                    <a:pt x="1500" y="1073"/>
                  </a:lnTo>
                  <a:lnTo>
                    <a:pt x="1511" y="1078"/>
                  </a:lnTo>
                  <a:lnTo>
                    <a:pt x="1517" y="1077"/>
                  </a:lnTo>
                  <a:lnTo>
                    <a:pt x="1522" y="1071"/>
                  </a:lnTo>
                  <a:lnTo>
                    <a:pt x="1524" y="1060"/>
                  </a:lnTo>
                  <a:lnTo>
                    <a:pt x="1524" y="1056"/>
                  </a:lnTo>
                  <a:lnTo>
                    <a:pt x="1524" y="1052"/>
                  </a:lnTo>
                  <a:lnTo>
                    <a:pt x="1525" y="1051"/>
                  </a:lnTo>
                  <a:lnTo>
                    <a:pt x="1527" y="1050"/>
                  </a:lnTo>
                  <a:lnTo>
                    <a:pt x="1529" y="1050"/>
                  </a:lnTo>
                  <a:lnTo>
                    <a:pt x="1531" y="1048"/>
                  </a:lnTo>
                  <a:lnTo>
                    <a:pt x="1534" y="1048"/>
                  </a:lnTo>
                  <a:lnTo>
                    <a:pt x="1536" y="1048"/>
                  </a:lnTo>
                  <a:lnTo>
                    <a:pt x="1539" y="1047"/>
                  </a:lnTo>
                  <a:lnTo>
                    <a:pt x="1541" y="1046"/>
                  </a:lnTo>
                  <a:lnTo>
                    <a:pt x="1542" y="1043"/>
                  </a:lnTo>
                  <a:lnTo>
                    <a:pt x="1547" y="1032"/>
                  </a:lnTo>
                  <a:lnTo>
                    <a:pt x="1547" y="1021"/>
                  </a:lnTo>
                  <a:lnTo>
                    <a:pt x="1544" y="1010"/>
                  </a:lnTo>
                  <a:lnTo>
                    <a:pt x="1540" y="997"/>
                  </a:lnTo>
                  <a:lnTo>
                    <a:pt x="1537" y="986"/>
                  </a:lnTo>
                  <a:lnTo>
                    <a:pt x="1535" y="974"/>
                  </a:lnTo>
                  <a:lnTo>
                    <a:pt x="1534" y="961"/>
                  </a:lnTo>
                  <a:lnTo>
                    <a:pt x="1529" y="949"/>
                  </a:lnTo>
                  <a:lnTo>
                    <a:pt x="1521" y="936"/>
                  </a:lnTo>
                  <a:lnTo>
                    <a:pt x="1519" y="934"/>
                  </a:lnTo>
                  <a:lnTo>
                    <a:pt x="1519" y="931"/>
                  </a:lnTo>
                  <a:lnTo>
                    <a:pt x="1519" y="929"/>
                  </a:lnTo>
                  <a:lnTo>
                    <a:pt x="1520" y="928"/>
                  </a:lnTo>
                  <a:lnTo>
                    <a:pt x="1522" y="926"/>
                  </a:lnTo>
                  <a:lnTo>
                    <a:pt x="1525" y="926"/>
                  </a:lnTo>
                  <a:lnTo>
                    <a:pt x="1529" y="925"/>
                  </a:lnTo>
                  <a:lnTo>
                    <a:pt x="1531" y="925"/>
                  </a:lnTo>
                  <a:lnTo>
                    <a:pt x="1535" y="924"/>
                  </a:lnTo>
                  <a:lnTo>
                    <a:pt x="1537" y="923"/>
                  </a:lnTo>
                  <a:lnTo>
                    <a:pt x="1550" y="918"/>
                  </a:lnTo>
                  <a:lnTo>
                    <a:pt x="1563" y="913"/>
                  </a:lnTo>
                  <a:lnTo>
                    <a:pt x="1570" y="908"/>
                  </a:lnTo>
                  <a:lnTo>
                    <a:pt x="1576" y="902"/>
                  </a:lnTo>
                  <a:lnTo>
                    <a:pt x="1581" y="894"/>
                  </a:lnTo>
                  <a:lnTo>
                    <a:pt x="1585" y="890"/>
                  </a:lnTo>
                  <a:lnTo>
                    <a:pt x="1588" y="887"/>
                  </a:lnTo>
                  <a:lnTo>
                    <a:pt x="1592" y="883"/>
                  </a:lnTo>
                  <a:lnTo>
                    <a:pt x="1595" y="879"/>
                  </a:lnTo>
                  <a:lnTo>
                    <a:pt x="1595" y="864"/>
                  </a:lnTo>
                  <a:lnTo>
                    <a:pt x="1592" y="849"/>
                  </a:lnTo>
                  <a:lnTo>
                    <a:pt x="1590" y="834"/>
                  </a:lnTo>
                  <a:lnTo>
                    <a:pt x="1583" y="807"/>
                  </a:lnTo>
                  <a:lnTo>
                    <a:pt x="1573" y="782"/>
                  </a:lnTo>
                  <a:lnTo>
                    <a:pt x="1566" y="774"/>
                  </a:lnTo>
                  <a:lnTo>
                    <a:pt x="1558" y="765"/>
                  </a:lnTo>
                  <a:lnTo>
                    <a:pt x="1552" y="756"/>
                  </a:lnTo>
                  <a:lnTo>
                    <a:pt x="1547" y="746"/>
                  </a:lnTo>
                  <a:lnTo>
                    <a:pt x="1545" y="735"/>
                  </a:lnTo>
                  <a:lnTo>
                    <a:pt x="1545" y="731"/>
                  </a:lnTo>
                  <a:lnTo>
                    <a:pt x="1546" y="728"/>
                  </a:lnTo>
                  <a:lnTo>
                    <a:pt x="1547" y="724"/>
                  </a:lnTo>
                  <a:lnTo>
                    <a:pt x="1548" y="720"/>
                  </a:lnTo>
                  <a:lnTo>
                    <a:pt x="1552" y="718"/>
                  </a:lnTo>
                  <a:lnTo>
                    <a:pt x="1555" y="716"/>
                  </a:lnTo>
                  <a:lnTo>
                    <a:pt x="1558" y="714"/>
                  </a:lnTo>
                  <a:lnTo>
                    <a:pt x="1561" y="710"/>
                  </a:lnTo>
                  <a:lnTo>
                    <a:pt x="1563" y="706"/>
                  </a:lnTo>
                  <a:lnTo>
                    <a:pt x="1566" y="701"/>
                  </a:lnTo>
                  <a:lnTo>
                    <a:pt x="1568" y="698"/>
                  </a:lnTo>
                  <a:lnTo>
                    <a:pt x="1571" y="691"/>
                  </a:lnTo>
                  <a:lnTo>
                    <a:pt x="1570" y="686"/>
                  </a:lnTo>
                  <a:lnTo>
                    <a:pt x="1568" y="683"/>
                  </a:lnTo>
                  <a:lnTo>
                    <a:pt x="1566" y="677"/>
                  </a:lnTo>
                  <a:lnTo>
                    <a:pt x="1565" y="669"/>
                  </a:lnTo>
                  <a:lnTo>
                    <a:pt x="1563" y="662"/>
                  </a:lnTo>
                  <a:lnTo>
                    <a:pt x="1561" y="657"/>
                  </a:lnTo>
                  <a:lnTo>
                    <a:pt x="1558" y="654"/>
                  </a:lnTo>
                  <a:lnTo>
                    <a:pt x="1556" y="653"/>
                  </a:lnTo>
                  <a:lnTo>
                    <a:pt x="1553" y="653"/>
                  </a:lnTo>
                  <a:lnTo>
                    <a:pt x="1551" y="652"/>
                  </a:lnTo>
                  <a:lnTo>
                    <a:pt x="1548" y="652"/>
                  </a:lnTo>
                  <a:lnTo>
                    <a:pt x="1546" y="652"/>
                  </a:lnTo>
                  <a:lnTo>
                    <a:pt x="1545" y="650"/>
                  </a:lnTo>
                  <a:lnTo>
                    <a:pt x="1544" y="650"/>
                  </a:lnTo>
                  <a:lnTo>
                    <a:pt x="1544" y="648"/>
                  </a:lnTo>
                  <a:lnTo>
                    <a:pt x="1545" y="647"/>
                  </a:lnTo>
                  <a:lnTo>
                    <a:pt x="1547" y="644"/>
                  </a:lnTo>
                  <a:lnTo>
                    <a:pt x="1550" y="640"/>
                  </a:lnTo>
                  <a:lnTo>
                    <a:pt x="1557" y="626"/>
                  </a:lnTo>
                  <a:lnTo>
                    <a:pt x="1557" y="611"/>
                  </a:lnTo>
                  <a:lnTo>
                    <a:pt x="1550" y="596"/>
                  </a:lnTo>
                  <a:lnTo>
                    <a:pt x="1547" y="591"/>
                  </a:lnTo>
                  <a:lnTo>
                    <a:pt x="1548" y="587"/>
                  </a:lnTo>
                  <a:lnTo>
                    <a:pt x="1550" y="582"/>
                  </a:lnTo>
                  <a:lnTo>
                    <a:pt x="1552" y="575"/>
                  </a:lnTo>
                  <a:lnTo>
                    <a:pt x="1555" y="568"/>
                  </a:lnTo>
                  <a:lnTo>
                    <a:pt x="1557" y="561"/>
                  </a:lnTo>
                  <a:lnTo>
                    <a:pt x="1563" y="553"/>
                  </a:lnTo>
                  <a:lnTo>
                    <a:pt x="1565" y="552"/>
                  </a:lnTo>
                  <a:lnTo>
                    <a:pt x="1566" y="553"/>
                  </a:lnTo>
                  <a:lnTo>
                    <a:pt x="1567" y="555"/>
                  </a:lnTo>
                  <a:lnTo>
                    <a:pt x="1570" y="556"/>
                  </a:lnTo>
                  <a:lnTo>
                    <a:pt x="1571" y="558"/>
                  </a:lnTo>
                  <a:lnTo>
                    <a:pt x="1572" y="561"/>
                  </a:lnTo>
                  <a:lnTo>
                    <a:pt x="1573" y="562"/>
                  </a:lnTo>
                  <a:lnTo>
                    <a:pt x="1577" y="565"/>
                  </a:lnTo>
                  <a:lnTo>
                    <a:pt x="1580" y="566"/>
                  </a:lnTo>
                  <a:lnTo>
                    <a:pt x="1583" y="566"/>
                  </a:lnTo>
                  <a:lnTo>
                    <a:pt x="1586" y="566"/>
                  </a:lnTo>
                  <a:lnTo>
                    <a:pt x="1590" y="567"/>
                  </a:lnTo>
                  <a:lnTo>
                    <a:pt x="1602" y="570"/>
                  </a:lnTo>
                  <a:lnTo>
                    <a:pt x="1613" y="575"/>
                  </a:lnTo>
                  <a:lnTo>
                    <a:pt x="1626" y="577"/>
                  </a:lnTo>
                  <a:lnTo>
                    <a:pt x="1632" y="577"/>
                  </a:lnTo>
                  <a:lnTo>
                    <a:pt x="1641" y="577"/>
                  </a:lnTo>
                  <a:lnTo>
                    <a:pt x="1647" y="575"/>
                  </a:lnTo>
                  <a:lnTo>
                    <a:pt x="1648" y="573"/>
                  </a:lnTo>
                  <a:lnTo>
                    <a:pt x="1649" y="571"/>
                  </a:lnTo>
                  <a:lnTo>
                    <a:pt x="1652" y="568"/>
                  </a:lnTo>
                  <a:lnTo>
                    <a:pt x="1654" y="567"/>
                  </a:lnTo>
                  <a:lnTo>
                    <a:pt x="1656" y="565"/>
                  </a:lnTo>
                  <a:lnTo>
                    <a:pt x="1657" y="565"/>
                  </a:lnTo>
                  <a:lnTo>
                    <a:pt x="1662" y="567"/>
                  </a:lnTo>
                  <a:lnTo>
                    <a:pt x="1668" y="573"/>
                  </a:lnTo>
                  <a:lnTo>
                    <a:pt x="1674" y="581"/>
                  </a:lnTo>
                  <a:lnTo>
                    <a:pt x="1681" y="587"/>
                  </a:lnTo>
                  <a:lnTo>
                    <a:pt x="1683" y="591"/>
                  </a:lnTo>
                  <a:lnTo>
                    <a:pt x="1694" y="601"/>
                  </a:lnTo>
                  <a:lnTo>
                    <a:pt x="1704" y="612"/>
                  </a:lnTo>
                  <a:lnTo>
                    <a:pt x="1707" y="616"/>
                  </a:lnTo>
                  <a:lnTo>
                    <a:pt x="1708" y="618"/>
                  </a:lnTo>
                  <a:lnTo>
                    <a:pt x="1712" y="622"/>
                  </a:lnTo>
                  <a:lnTo>
                    <a:pt x="1714" y="624"/>
                  </a:lnTo>
                  <a:lnTo>
                    <a:pt x="1718" y="624"/>
                  </a:lnTo>
                  <a:lnTo>
                    <a:pt x="1719" y="627"/>
                  </a:lnTo>
                  <a:lnTo>
                    <a:pt x="1723" y="627"/>
                  </a:lnTo>
                  <a:lnTo>
                    <a:pt x="1727" y="628"/>
                  </a:lnTo>
                  <a:lnTo>
                    <a:pt x="1730" y="631"/>
                  </a:lnTo>
                  <a:lnTo>
                    <a:pt x="1733" y="631"/>
                  </a:lnTo>
                  <a:lnTo>
                    <a:pt x="1734" y="633"/>
                  </a:lnTo>
                  <a:lnTo>
                    <a:pt x="1737" y="635"/>
                  </a:lnTo>
                  <a:lnTo>
                    <a:pt x="1738" y="638"/>
                  </a:lnTo>
                  <a:lnTo>
                    <a:pt x="1748" y="640"/>
                  </a:lnTo>
                  <a:lnTo>
                    <a:pt x="1759" y="643"/>
                  </a:lnTo>
                  <a:lnTo>
                    <a:pt x="1760" y="643"/>
                  </a:lnTo>
                  <a:lnTo>
                    <a:pt x="1762" y="643"/>
                  </a:lnTo>
                  <a:lnTo>
                    <a:pt x="1763" y="642"/>
                  </a:lnTo>
                  <a:lnTo>
                    <a:pt x="1763" y="640"/>
                  </a:lnTo>
                  <a:lnTo>
                    <a:pt x="1764" y="639"/>
                  </a:lnTo>
                  <a:lnTo>
                    <a:pt x="1765" y="638"/>
                  </a:lnTo>
                  <a:lnTo>
                    <a:pt x="1768" y="638"/>
                  </a:lnTo>
                  <a:lnTo>
                    <a:pt x="1770" y="638"/>
                  </a:lnTo>
                  <a:lnTo>
                    <a:pt x="1773" y="640"/>
                  </a:lnTo>
                  <a:lnTo>
                    <a:pt x="1771" y="645"/>
                  </a:lnTo>
                  <a:lnTo>
                    <a:pt x="1769" y="652"/>
                  </a:lnTo>
                  <a:lnTo>
                    <a:pt x="1765" y="658"/>
                  </a:lnTo>
                  <a:lnTo>
                    <a:pt x="1762" y="663"/>
                  </a:lnTo>
                  <a:lnTo>
                    <a:pt x="1762" y="667"/>
                  </a:lnTo>
                  <a:lnTo>
                    <a:pt x="1763" y="674"/>
                  </a:lnTo>
                  <a:lnTo>
                    <a:pt x="1765" y="680"/>
                  </a:lnTo>
                  <a:lnTo>
                    <a:pt x="1766" y="688"/>
                  </a:lnTo>
                  <a:lnTo>
                    <a:pt x="1766" y="709"/>
                  </a:lnTo>
                  <a:lnTo>
                    <a:pt x="1765" y="710"/>
                  </a:lnTo>
                  <a:lnTo>
                    <a:pt x="1765" y="714"/>
                  </a:lnTo>
                  <a:lnTo>
                    <a:pt x="1765" y="716"/>
                  </a:lnTo>
                  <a:lnTo>
                    <a:pt x="1765" y="720"/>
                  </a:lnTo>
                  <a:lnTo>
                    <a:pt x="1766" y="721"/>
                  </a:lnTo>
                  <a:lnTo>
                    <a:pt x="1771" y="724"/>
                  </a:lnTo>
                  <a:lnTo>
                    <a:pt x="1774" y="728"/>
                  </a:lnTo>
                  <a:lnTo>
                    <a:pt x="1776" y="731"/>
                  </a:lnTo>
                  <a:lnTo>
                    <a:pt x="1778" y="735"/>
                  </a:lnTo>
                  <a:lnTo>
                    <a:pt x="1779" y="737"/>
                  </a:lnTo>
                  <a:lnTo>
                    <a:pt x="1779" y="741"/>
                  </a:lnTo>
                  <a:lnTo>
                    <a:pt x="1779" y="744"/>
                  </a:lnTo>
                  <a:lnTo>
                    <a:pt x="1779" y="746"/>
                  </a:lnTo>
                  <a:lnTo>
                    <a:pt x="1779" y="749"/>
                  </a:lnTo>
                  <a:lnTo>
                    <a:pt x="1780" y="750"/>
                  </a:lnTo>
                  <a:lnTo>
                    <a:pt x="1783" y="752"/>
                  </a:lnTo>
                  <a:lnTo>
                    <a:pt x="1786" y="752"/>
                  </a:lnTo>
                  <a:lnTo>
                    <a:pt x="1789" y="752"/>
                  </a:lnTo>
                  <a:lnTo>
                    <a:pt x="1793" y="751"/>
                  </a:lnTo>
                  <a:lnTo>
                    <a:pt x="1795" y="751"/>
                  </a:lnTo>
                  <a:lnTo>
                    <a:pt x="1799" y="750"/>
                  </a:lnTo>
                  <a:lnTo>
                    <a:pt x="1804" y="754"/>
                  </a:lnTo>
                  <a:lnTo>
                    <a:pt x="1808" y="759"/>
                  </a:lnTo>
                  <a:lnTo>
                    <a:pt x="1810" y="766"/>
                  </a:lnTo>
                  <a:lnTo>
                    <a:pt x="1814" y="771"/>
                  </a:lnTo>
                  <a:lnTo>
                    <a:pt x="1821" y="776"/>
                  </a:lnTo>
                  <a:lnTo>
                    <a:pt x="1828" y="776"/>
                  </a:lnTo>
                  <a:lnTo>
                    <a:pt x="1834" y="771"/>
                  </a:lnTo>
                  <a:lnTo>
                    <a:pt x="1837" y="764"/>
                  </a:lnTo>
                  <a:lnTo>
                    <a:pt x="1840" y="760"/>
                  </a:lnTo>
                  <a:lnTo>
                    <a:pt x="1842" y="756"/>
                  </a:lnTo>
                  <a:lnTo>
                    <a:pt x="1845" y="754"/>
                  </a:lnTo>
                  <a:lnTo>
                    <a:pt x="1847" y="751"/>
                  </a:lnTo>
                  <a:lnTo>
                    <a:pt x="1849" y="750"/>
                  </a:lnTo>
                  <a:lnTo>
                    <a:pt x="1851" y="750"/>
                  </a:lnTo>
                  <a:lnTo>
                    <a:pt x="1852" y="749"/>
                  </a:lnTo>
                  <a:lnTo>
                    <a:pt x="1855" y="749"/>
                  </a:lnTo>
                  <a:lnTo>
                    <a:pt x="1856" y="747"/>
                  </a:lnTo>
                  <a:lnTo>
                    <a:pt x="1860" y="741"/>
                  </a:lnTo>
                  <a:lnTo>
                    <a:pt x="1861" y="731"/>
                  </a:lnTo>
                  <a:lnTo>
                    <a:pt x="1862" y="723"/>
                  </a:lnTo>
                  <a:lnTo>
                    <a:pt x="1864" y="714"/>
                  </a:lnTo>
                  <a:lnTo>
                    <a:pt x="1865" y="706"/>
                  </a:lnTo>
                  <a:lnTo>
                    <a:pt x="1864" y="700"/>
                  </a:lnTo>
                  <a:lnTo>
                    <a:pt x="1864" y="694"/>
                  </a:lnTo>
                  <a:lnTo>
                    <a:pt x="1869" y="688"/>
                  </a:lnTo>
                  <a:lnTo>
                    <a:pt x="1877" y="681"/>
                  </a:lnTo>
                  <a:lnTo>
                    <a:pt x="1881" y="675"/>
                  </a:lnTo>
                  <a:lnTo>
                    <a:pt x="1881" y="669"/>
                  </a:lnTo>
                  <a:lnTo>
                    <a:pt x="1877" y="659"/>
                  </a:lnTo>
                  <a:lnTo>
                    <a:pt x="1876" y="655"/>
                  </a:lnTo>
                  <a:lnTo>
                    <a:pt x="1877" y="652"/>
                  </a:lnTo>
                  <a:lnTo>
                    <a:pt x="1879" y="650"/>
                  </a:lnTo>
                  <a:lnTo>
                    <a:pt x="1880" y="649"/>
                  </a:lnTo>
                  <a:lnTo>
                    <a:pt x="1882" y="649"/>
                  </a:lnTo>
                  <a:lnTo>
                    <a:pt x="1885" y="649"/>
                  </a:lnTo>
                  <a:lnTo>
                    <a:pt x="1887" y="650"/>
                  </a:lnTo>
                  <a:lnTo>
                    <a:pt x="1889" y="653"/>
                  </a:lnTo>
                  <a:lnTo>
                    <a:pt x="1890" y="657"/>
                  </a:lnTo>
                  <a:lnTo>
                    <a:pt x="1889" y="664"/>
                  </a:lnTo>
                  <a:lnTo>
                    <a:pt x="1886" y="673"/>
                  </a:lnTo>
                  <a:lnTo>
                    <a:pt x="1886" y="680"/>
                  </a:lnTo>
                  <a:lnTo>
                    <a:pt x="1887" y="690"/>
                  </a:lnTo>
                  <a:lnTo>
                    <a:pt x="1896" y="708"/>
                  </a:lnTo>
                  <a:lnTo>
                    <a:pt x="1906" y="725"/>
                  </a:lnTo>
                  <a:lnTo>
                    <a:pt x="1913" y="742"/>
                  </a:lnTo>
                  <a:lnTo>
                    <a:pt x="1922" y="760"/>
                  </a:lnTo>
                  <a:lnTo>
                    <a:pt x="1932" y="774"/>
                  </a:lnTo>
                  <a:lnTo>
                    <a:pt x="1938" y="788"/>
                  </a:lnTo>
                  <a:lnTo>
                    <a:pt x="1945" y="803"/>
                  </a:lnTo>
                  <a:lnTo>
                    <a:pt x="1950" y="812"/>
                  </a:lnTo>
                  <a:lnTo>
                    <a:pt x="1956" y="823"/>
                  </a:lnTo>
                  <a:lnTo>
                    <a:pt x="1955" y="832"/>
                  </a:lnTo>
                  <a:lnTo>
                    <a:pt x="1952" y="839"/>
                  </a:lnTo>
                  <a:lnTo>
                    <a:pt x="1950" y="847"/>
                  </a:lnTo>
                  <a:lnTo>
                    <a:pt x="1955" y="862"/>
                  </a:lnTo>
                  <a:lnTo>
                    <a:pt x="1962" y="877"/>
                  </a:lnTo>
                  <a:lnTo>
                    <a:pt x="1971" y="889"/>
                  </a:lnTo>
                  <a:lnTo>
                    <a:pt x="1975" y="893"/>
                  </a:lnTo>
                  <a:lnTo>
                    <a:pt x="1978" y="897"/>
                  </a:lnTo>
                  <a:lnTo>
                    <a:pt x="1983" y="899"/>
                  </a:lnTo>
                  <a:lnTo>
                    <a:pt x="1987" y="900"/>
                  </a:lnTo>
                  <a:lnTo>
                    <a:pt x="1991" y="900"/>
                  </a:lnTo>
                  <a:lnTo>
                    <a:pt x="1994" y="902"/>
                  </a:lnTo>
                  <a:lnTo>
                    <a:pt x="1997" y="904"/>
                  </a:lnTo>
                  <a:lnTo>
                    <a:pt x="1999" y="905"/>
                  </a:lnTo>
                  <a:lnTo>
                    <a:pt x="2002" y="908"/>
                  </a:lnTo>
                  <a:lnTo>
                    <a:pt x="2004" y="909"/>
                  </a:lnTo>
                  <a:lnTo>
                    <a:pt x="2007" y="909"/>
                  </a:lnTo>
                  <a:lnTo>
                    <a:pt x="2009" y="909"/>
                  </a:lnTo>
                  <a:lnTo>
                    <a:pt x="2012" y="910"/>
                  </a:lnTo>
                  <a:lnTo>
                    <a:pt x="2014" y="912"/>
                  </a:lnTo>
                  <a:lnTo>
                    <a:pt x="2017" y="913"/>
                  </a:lnTo>
                  <a:lnTo>
                    <a:pt x="2018" y="915"/>
                  </a:lnTo>
                  <a:lnTo>
                    <a:pt x="2018" y="918"/>
                  </a:lnTo>
                  <a:lnTo>
                    <a:pt x="2019" y="922"/>
                  </a:lnTo>
                  <a:lnTo>
                    <a:pt x="2019" y="924"/>
                  </a:lnTo>
                  <a:lnTo>
                    <a:pt x="2022" y="926"/>
                  </a:lnTo>
                  <a:lnTo>
                    <a:pt x="2023" y="928"/>
                  </a:lnTo>
                  <a:lnTo>
                    <a:pt x="2026" y="929"/>
                  </a:lnTo>
                  <a:lnTo>
                    <a:pt x="2031" y="930"/>
                  </a:lnTo>
                  <a:lnTo>
                    <a:pt x="2037" y="931"/>
                  </a:lnTo>
                  <a:lnTo>
                    <a:pt x="2042" y="934"/>
                  </a:lnTo>
                  <a:lnTo>
                    <a:pt x="2043" y="936"/>
                  </a:lnTo>
                  <a:lnTo>
                    <a:pt x="2046" y="939"/>
                  </a:lnTo>
                  <a:lnTo>
                    <a:pt x="2048" y="943"/>
                  </a:lnTo>
                  <a:lnTo>
                    <a:pt x="2049" y="946"/>
                  </a:lnTo>
                  <a:lnTo>
                    <a:pt x="2049" y="950"/>
                  </a:lnTo>
                  <a:lnTo>
                    <a:pt x="2052" y="956"/>
                  </a:lnTo>
                  <a:lnTo>
                    <a:pt x="2049" y="963"/>
                  </a:lnTo>
                  <a:lnTo>
                    <a:pt x="2047" y="968"/>
                  </a:lnTo>
                  <a:lnTo>
                    <a:pt x="2047" y="971"/>
                  </a:lnTo>
                  <a:lnTo>
                    <a:pt x="2052" y="976"/>
                  </a:lnTo>
                  <a:lnTo>
                    <a:pt x="2063" y="980"/>
                  </a:lnTo>
                  <a:lnTo>
                    <a:pt x="2072" y="985"/>
                  </a:lnTo>
                  <a:lnTo>
                    <a:pt x="2080" y="991"/>
                  </a:lnTo>
                  <a:lnTo>
                    <a:pt x="2083" y="996"/>
                  </a:lnTo>
                  <a:lnTo>
                    <a:pt x="2084" y="1000"/>
                  </a:lnTo>
                  <a:lnTo>
                    <a:pt x="2002" y="975"/>
                  </a:lnTo>
                  <a:lnTo>
                    <a:pt x="1918" y="954"/>
                  </a:lnTo>
                  <a:lnTo>
                    <a:pt x="1835" y="935"/>
                  </a:lnTo>
                  <a:lnTo>
                    <a:pt x="1749" y="922"/>
                  </a:lnTo>
                  <a:lnTo>
                    <a:pt x="1745" y="919"/>
                  </a:lnTo>
                  <a:lnTo>
                    <a:pt x="1727" y="910"/>
                  </a:lnTo>
                  <a:lnTo>
                    <a:pt x="1709" y="909"/>
                  </a:lnTo>
                  <a:lnTo>
                    <a:pt x="1693" y="914"/>
                  </a:lnTo>
                  <a:lnTo>
                    <a:pt x="1679" y="924"/>
                  </a:lnTo>
                  <a:lnTo>
                    <a:pt x="1669" y="939"/>
                  </a:lnTo>
                  <a:lnTo>
                    <a:pt x="1663" y="956"/>
                  </a:lnTo>
                  <a:lnTo>
                    <a:pt x="1662" y="974"/>
                  </a:lnTo>
                  <a:lnTo>
                    <a:pt x="1659" y="989"/>
                  </a:lnTo>
                  <a:lnTo>
                    <a:pt x="1661" y="1002"/>
                  </a:lnTo>
                  <a:lnTo>
                    <a:pt x="1666" y="1016"/>
                  </a:lnTo>
                  <a:lnTo>
                    <a:pt x="1666" y="1028"/>
                  </a:lnTo>
                  <a:lnTo>
                    <a:pt x="1669" y="1042"/>
                  </a:lnTo>
                  <a:lnTo>
                    <a:pt x="1724" y="1194"/>
                  </a:lnTo>
                  <a:lnTo>
                    <a:pt x="1775" y="1347"/>
                  </a:lnTo>
                  <a:lnTo>
                    <a:pt x="1773" y="1349"/>
                  </a:lnTo>
                  <a:lnTo>
                    <a:pt x="1771" y="1351"/>
                  </a:lnTo>
                  <a:lnTo>
                    <a:pt x="1769" y="1351"/>
                  </a:lnTo>
                  <a:lnTo>
                    <a:pt x="1766" y="1351"/>
                  </a:lnTo>
                  <a:lnTo>
                    <a:pt x="1765" y="1351"/>
                  </a:lnTo>
                  <a:lnTo>
                    <a:pt x="1763" y="1349"/>
                  </a:lnTo>
                  <a:lnTo>
                    <a:pt x="1760" y="1348"/>
                  </a:lnTo>
                  <a:lnTo>
                    <a:pt x="1759" y="1347"/>
                  </a:lnTo>
                  <a:lnTo>
                    <a:pt x="1757" y="1347"/>
                  </a:lnTo>
                  <a:lnTo>
                    <a:pt x="1755" y="1348"/>
                  </a:lnTo>
                  <a:lnTo>
                    <a:pt x="1754" y="1351"/>
                  </a:lnTo>
                  <a:lnTo>
                    <a:pt x="1752" y="1354"/>
                  </a:lnTo>
                  <a:lnTo>
                    <a:pt x="1749" y="1358"/>
                  </a:lnTo>
                  <a:lnTo>
                    <a:pt x="1747" y="1362"/>
                  </a:lnTo>
                  <a:lnTo>
                    <a:pt x="1747" y="1367"/>
                  </a:lnTo>
                  <a:lnTo>
                    <a:pt x="1745" y="1369"/>
                  </a:lnTo>
                  <a:lnTo>
                    <a:pt x="1745" y="1372"/>
                  </a:lnTo>
                  <a:lnTo>
                    <a:pt x="1745" y="1374"/>
                  </a:lnTo>
                  <a:lnTo>
                    <a:pt x="1745" y="1375"/>
                  </a:lnTo>
                  <a:lnTo>
                    <a:pt x="1744" y="1377"/>
                  </a:lnTo>
                  <a:lnTo>
                    <a:pt x="1744" y="1378"/>
                  </a:lnTo>
                  <a:lnTo>
                    <a:pt x="1742" y="1379"/>
                  </a:lnTo>
                  <a:lnTo>
                    <a:pt x="1738" y="1379"/>
                  </a:lnTo>
                  <a:lnTo>
                    <a:pt x="1735" y="1379"/>
                  </a:lnTo>
                  <a:lnTo>
                    <a:pt x="1732" y="1380"/>
                  </a:lnTo>
                  <a:lnTo>
                    <a:pt x="1730" y="1382"/>
                  </a:lnTo>
                  <a:lnTo>
                    <a:pt x="1728" y="1384"/>
                  </a:lnTo>
                  <a:lnTo>
                    <a:pt x="1727" y="1389"/>
                  </a:lnTo>
                  <a:lnTo>
                    <a:pt x="1725" y="1393"/>
                  </a:lnTo>
                  <a:lnTo>
                    <a:pt x="1666" y="1375"/>
                  </a:lnTo>
                  <a:lnTo>
                    <a:pt x="1606" y="1357"/>
                  </a:lnTo>
                  <a:lnTo>
                    <a:pt x="1605" y="1357"/>
                  </a:lnTo>
                  <a:lnTo>
                    <a:pt x="1605" y="1353"/>
                  </a:lnTo>
                  <a:lnTo>
                    <a:pt x="1602" y="1344"/>
                  </a:lnTo>
                  <a:lnTo>
                    <a:pt x="1596" y="1339"/>
                  </a:lnTo>
                  <a:lnTo>
                    <a:pt x="1590" y="1338"/>
                  </a:lnTo>
                  <a:lnTo>
                    <a:pt x="1581" y="1341"/>
                  </a:lnTo>
                  <a:lnTo>
                    <a:pt x="1573" y="1344"/>
                  </a:lnTo>
                  <a:lnTo>
                    <a:pt x="1566" y="1348"/>
                  </a:lnTo>
                  <a:lnTo>
                    <a:pt x="1562" y="1347"/>
                  </a:lnTo>
                  <a:lnTo>
                    <a:pt x="1558" y="1346"/>
                  </a:lnTo>
                  <a:lnTo>
                    <a:pt x="1563" y="1343"/>
                  </a:lnTo>
                  <a:lnTo>
                    <a:pt x="1566" y="1343"/>
                  </a:lnTo>
                  <a:lnTo>
                    <a:pt x="1536" y="1333"/>
                  </a:lnTo>
                  <a:lnTo>
                    <a:pt x="1509" y="1323"/>
                  </a:lnTo>
                  <a:lnTo>
                    <a:pt x="1510" y="1311"/>
                  </a:lnTo>
                  <a:lnTo>
                    <a:pt x="1507" y="1298"/>
                  </a:lnTo>
                  <a:lnTo>
                    <a:pt x="1500" y="1287"/>
                  </a:lnTo>
                  <a:lnTo>
                    <a:pt x="1492" y="1285"/>
                  </a:lnTo>
                  <a:lnTo>
                    <a:pt x="1482" y="1282"/>
                  </a:lnTo>
                  <a:lnTo>
                    <a:pt x="1471" y="1283"/>
                  </a:lnTo>
                  <a:lnTo>
                    <a:pt x="1464" y="1287"/>
                  </a:lnTo>
                  <a:lnTo>
                    <a:pt x="1463" y="1290"/>
                  </a:lnTo>
                  <a:lnTo>
                    <a:pt x="1461" y="1293"/>
                  </a:lnTo>
                  <a:lnTo>
                    <a:pt x="1460" y="1296"/>
                  </a:lnTo>
                  <a:lnTo>
                    <a:pt x="1460" y="1298"/>
                  </a:lnTo>
                  <a:lnTo>
                    <a:pt x="1459" y="1300"/>
                  </a:lnTo>
                  <a:lnTo>
                    <a:pt x="1458" y="1302"/>
                  </a:lnTo>
                  <a:lnTo>
                    <a:pt x="1456" y="1303"/>
                  </a:lnTo>
                  <a:lnTo>
                    <a:pt x="1454" y="1303"/>
                  </a:lnTo>
                  <a:lnTo>
                    <a:pt x="1451" y="1302"/>
                  </a:lnTo>
                  <a:lnTo>
                    <a:pt x="1448" y="1301"/>
                  </a:lnTo>
                  <a:lnTo>
                    <a:pt x="1440" y="1295"/>
                  </a:lnTo>
                  <a:lnTo>
                    <a:pt x="1433" y="1290"/>
                  </a:lnTo>
                  <a:lnTo>
                    <a:pt x="1426" y="1285"/>
                  </a:lnTo>
                  <a:lnTo>
                    <a:pt x="1419" y="1281"/>
                  </a:lnTo>
                  <a:lnTo>
                    <a:pt x="1410" y="1278"/>
                  </a:lnTo>
                  <a:lnTo>
                    <a:pt x="1404" y="1275"/>
                  </a:lnTo>
                  <a:lnTo>
                    <a:pt x="1400" y="1277"/>
                  </a:lnTo>
                  <a:lnTo>
                    <a:pt x="1398" y="1280"/>
                  </a:lnTo>
                  <a:lnTo>
                    <a:pt x="1393" y="1282"/>
                  </a:lnTo>
                  <a:lnTo>
                    <a:pt x="1389" y="1280"/>
                  </a:lnTo>
                  <a:lnTo>
                    <a:pt x="1384" y="1278"/>
                  </a:lnTo>
                  <a:lnTo>
                    <a:pt x="1393" y="1278"/>
                  </a:lnTo>
                  <a:lnTo>
                    <a:pt x="1369" y="1267"/>
                  </a:lnTo>
                  <a:lnTo>
                    <a:pt x="1344" y="1256"/>
                  </a:lnTo>
                  <a:lnTo>
                    <a:pt x="1348" y="1255"/>
                  </a:lnTo>
                  <a:lnTo>
                    <a:pt x="1352" y="1254"/>
                  </a:lnTo>
                  <a:lnTo>
                    <a:pt x="1355" y="1252"/>
                  </a:lnTo>
                  <a:lnTo>
                    <a:pt x="1359" y="1254"/>
                  </a:lnTo>
                  <a:lnTo>
                    <a:pt x="1367" y="1254"/>
                  </a:lnTo>
                  <a:lnTo>
                    <a:pt x="1375" y="1255"/>
                  </a:lnTo>
                  <a:lnTo>
                    <a:pt x="1384" y="1255"/>
                  </a:lnTo>
                  <a:lnTo>
                    <a:pt x="1392" y="1254"/>
                  </a:lnTo>
                  <a:lnTo>
                    <a:pt x="1397" y="1250"/>
                  </a:lnTo>
                  <a:lnTo>
                    <a:pt x="1399" y="1245"/>
                  </a:lnTo>
                  <a:lnTo>
                    <a:pt x="1398" y="1235"/>
                  </a:lnTo>
                  <a:lnTo>
                    <a:pt x="1394" y="1226"/>
                  </a:lnTo>
                  <a:lnTo>
                    <a:pt x="1390" y="1220"/>
                  </a:lnTo>
                  <a:lnTo>
                    <a:pt x="1384" y="1216"/>
                  </a:lnTo>
                  <a:lnTo>
                    <a:pt x="1375" y="1214"/>
                  </a:lnTo>
                  <a:lnTo>
                    <a:pt x="1369" y="1214"/>
                  </a:lnTo>
                  <a:lnTo>
                    <a:pt x="1365" y="1214"/>
                  </a:lnTo>
                  <a:lnTo>
                    <a:pt x="1363" y="1213"/>
                  </a:lnTo>
                  <a:lnTo>
                    <a:pt x="1362" y="1211"/>
                  </a:lnTo>
                  <a:lnTo>
                    <a:pt x="1360" y="1209"/>
                  </a:lnTo>
                  <a:lnTo>
                    <a:pt x="1359" y="1206"/>
                  </a:lnTo>
                  <a:lnTo>
                    <a:pt x="1358" y="1203"/>
                  </a:lnTo>
                  <a:lnTo>
                    <a:pt x="1357" y="1199"/>
                  </a:lnTo>
                  <a:lnTo>
                    <a:pt x="1355" y="1196"/>
                  </a:lnTo>
                  <a:lnTo>
                    <a:pt x="1354" y="1193"/>
                  </a:lnTo>
                  <a:lnTo>
                    <a:pt x="1353" y="1190"/>
                  </a:lnTo>
                  <a:lnTo>
                    <a:pt x="1350" y="1188"/>
                  </a:lnTo>
                  <a:lnTo>
                    <a:pt x="1348" y="1185"/>
                  </a:lnTo>
                  <a:lnTo>
                    <a:pt x="1347" y="1184"/>
                  </a:lnTo>
                  <a:lnTo>
                    <a:pt x="1344" y="1183"/>
                  </a:lnTo>
                  <a:lnTo>
                    <a:pt x="1342" y="1184"/>
                  </a:lnTo>
                  <a:lnTo>
                    <a:pt x="1340" y="1185"/>
                  </a:lnTo>
                  <a:lnTo>
                    <a:pt x="1338" y="1188"/>
                  </a:lnTo>
                  <a:lnTo>
                    <a:pt x="1338" y="1190"/>
                  </a:lnTo>
                  <a:lnTo>
                    <a:pt x="1338" y="1191"/>
                  </a:lnTo>
                  <a:lnTo>
                    <a:pt x="1337" y="1190"/>
                  </a:lnTo>
                  <a:lnTo>
                    <a:pt x="1335" y="1190"/>
                  </a:lnTo>
                  <a:lnTo>
                    <a:pt x="1334" y="1188"/>
                  </a:lnTo>
                  <a:lnTo>
                    <a:pt x="1333" y="1185"/>
                  </a:lnTo>
                  <a:lnTo>
                    <a:pt x="1330" y="1181"/>
                  </a:lnTo>
                  <a:lnTo>
                    <a:pt x="1327" y="1179"/>
                  </a:lnTo>
                  <a:lnTo>
                    <a:pt x="1324" y="1178"/>
                  </a:lnTo>
                  <a:lnTo>
                    <a:pt x="1319" y="1178"/>
                  </a:lnTo>
                  <a:lnTo>
                    <a:pt x="1313" y="1178"/>
                  </a:lnTo>
                  <a:lnTo>
                    <a:pt x="1309" y="1180"/>
                  </a:lnTo>
                  <a:lnTo>
                    <a:pt x="1307" y="1185"/>
                  </a:lnTo>
                  <a:lnTo>
                    <a:pt x="1306" y="1191"/>
                  </a:lnTo>
                  <a:lnTo>
                    <a:pt x="1303" y="1196"/>
                  </a:lnTo>
                  <a:lnTo>
                    <a:pt x="1299" y="1201"/>
                  </a:lnTo>
                  <a:lnTo>
                    <a:pt x="1292" y="1204"/>
                  </a:lnTo>
                  <a:lnTo>
                    <a:pt x="1286" y="1206"/>
                  </a:lnTo>
                  <a:lnTo>
                    <a:pt x="1281" y="1209"/>
                  </a:lnTo>
                  <a:lnTo>
                    <a:pt x="1277" y="1211"/>
                  </a:lnTo>
                  <a:lnTo>
                    <a:pt x="1273" y="1214"/>
                  </a:lnTo>
                  <a:lnTo>
                    <a:pt x="1269" y="1216"/>
                  </a:lnTo>
                  <a:lnTo>
                    <a:pt x="1267" y="1219"/>
                  </a:lnTo>
                  <a:lnTo>
                    <a:pt x="1262" y="1222"/>
                  </a:lnTo>
                  <a:lnTo>
                    <a:pt x="1262" y="1222"/>
                  </a:lnTo>
                  <a:lnTo>
                    <a:pt x="1262" y="1222"/>
                  </a:lnTo>
                  <a:lnTo>
                    <a:pt x="1259" y="1222"/>
                  </a:lnTo>
                  <a:lnTo>
                    <a:pt x="1254" y="1220"/>
                  </a:lnTo>
                  <a:lnTo>
                    <a:pt x="1257" y="1219"/>
                  </a:lnTo>
                  <a:lnTo>
                    <a:pt x="1259" y="1217"/>
                  </a:lnTo>
                  <a:lnTo>
                    <a:pt x="1169" y="1174"/>
                  </a:lnTo>
                  <a:lnTo>
                    <a:pt x="1080" y="1129"/>
                  </a:lnTo>
                  <a:lnTo>
                    <a:pt x="984" y="1076"/>
                  </a:lnTo>
                  <a:lnTo>
                    <a:pt x="892" y="1021"/>
                  </a:lnTo>
                  <a:lnTo>
                    <a:pt x="805" y="966"/>
                  </a:lnTo>
                  <a:lnTo>
                    <a:pt x="720" y="912"/>
                  </a:lnTo>
                  <a:lnTo>
                    <a:pt x="640" y="859"/>
                  </a:lnTo>
                  <a:lnTo>
                    <a:pt x="564" y="810"/>
                  </a:lnTo>
                  <a:lnTo>
                    <a:pt x="492" y="764"/>
                  </a:lnTo>
                  <a:lnTo>
                    <a:pt x="426" y="723"/>
                  </a:lnTo>
                  <a:lnTo>
                    <a:pt x="363" y="685"/>
                  </a:lnTo>
                  <a:lnTo>
                    <a:pt x="302" y="654"/>
                  </a:lnTo>
                  <a:lnTo>
                    <a:pt x="244" y="629"/>
                  </a:lnTo>
                  <a:lnTo>
                    <a:pt x="188" y="609"/>
                  </a:lnTo>
                  <a:lnTo>
                    <a:pt x="133" y="596"/>
                  </a:lnTo>
                  <a:lnTo>
                    <a:pt x="81" y="588"/>
                  </a:lnTo>
                  <a:lnTo>
                    <a:pt x="67" y="588"/>
                  </a:lnTo>
                  <a:lnTo>
                    <a:pt x="67" y="588"/>
                  </a:lnTo>
                  <a:lnTo>
                    <a:pt x="66" y="587"/>
                  </a:lnTo>
                  <a:lnTo>
                    <a:pt x="66" y="587"/>
                  </a:lnTo>
                  <a:lnTo>
                    <a:pt x="65" y="588"/>
                  </a:lnTo>
                  <a:lnTo>
                    <a:pt x="65" y="588"/>
                  </a:lnTo>
                  <a:lnTo>
                    <a:pt x="65" y="588"/>
                  </a:lnTo>
                  <a:lnTo>
                    <a:pt x="62" y="588"/>
                  </a:lnTo>
                  <a:lnTo>
                    <a:pt x="62" y="591"/>
                  </a:lnTo>
                  <a:lnTo>
                    <a:pt x="35" y="592"/>
                  </a:lnTo>
                  <a:lnTo>
                    <a:pt x="10" y="596"/>
                  </a:lnTo>
                  <a:lnTo>
                    <a:pt x="10" y="593"/>
                  </a:lnTo>
                  <a:lnTo>
                    <a:pt x="11" y="591"/>
                  </a:lnTo>
                  <a:lnTo>
                    <a:pt x="13" y="588"/>
                  </a:lnTo>
                  <a:lnTo>
                    <a:pt x="14" y="586"/>
                  </a:lnTo>
                  <a:lnTo>
                    <a:pt x="14" y="584"/>
                  </a:lnTo>
                  <a:lnTo>
                    <a:pt x="13" y="583"/>
                  </a:lnTo>
                  <a:lnTo>
                    <a:pt x="13" y="583"/>
                  </a:lnTo>
                  <a:lnTo>
                    <a:pt x="11" y="583"/>
                  </a:lnTo>
                  <a:lnTo>
                    <a:pt x="10" y="583"/>
                  </a:lnTo>
                  <a:lnTo>
                    <a:pt x="5" y="581"/>
                  </a:lnTo>
                  <a:lnTo>
                    <a:pt x="1" y="576"/>
                  </a:lnTo>
                  <a:lnTo>
                    <a:pt x="0" y="571"/>
                  </a:lnTo>
                  <a:lnTo>
                    <a:pt x="1" y="562"/>
                  </a:lnTo>
                  <a:lnTo>
                    <a:pt x="5" y="560"/>
                  </a:lnTo>
                  <a:lnTo>
                    <a:pt x="9" y="557"/>
                  </a:lnTo>
                  <a:lnTo>
                    <a:pt x="13" y="553"/>
                  </a:lnTo>
                  <a:lnTo>
                    <a:pt x="16" y="552"/>
                  </a:lnTo>
                  <a:lnTo>
                    <a:pt x="19" y="548"/>
                  </a:lnTo>
                  <a:lnTo>
                    <a:pt x="21" y="545"/>
                  </a:lnTo>
                  <a:lnTo>
                    <a:pt x="25" y="541"/>
                  </a:lnTo>
                  <a:lnTo>
                    <a:pt x="29" y="536"/>
                  </a:lnTo>
                  <a:lnTo>
                    <a:pt x="34" y="531"/>
                  </a:lnTo>
                  <a:lnTo>
                    <a:pt x="39" y="526"/>
                  </a:lnTo>
                  <a:lnTo>
                    <a:pt x="44" y="524"/>
                  </a:lnTo>
                  <a:lnTo>
                    <a:pt x="46" y="525"/>
                  </a:lnTo>
                  <a:lnTo>
                    <a:pt x="47" y="527"/>
                  </a:lnTo>
                  <a:lnTo>
                    <a:pt x="46" y="529"/>
                  </a:lnTo>
                  <a:lnTo>
                    <a:pt x="46" y="531"/>
                  </a:lnTo>
                  <a:lnTo>
                    <a:pt x="45" y="532"/>
                  </a:lnTo>
                  <a:lnTo>
                    <a:pt x="44" y="535"/>
                  </a:lnTo>
                  <a:lnTo>
                    <a:pt x="44" y="536"/>
                  </a:lnTo>
                  <a:lnTo>
                    <a:pt x="44" y="537"/>
                  </a:lnTo>
                  <a:lnTo>
                    <a:pt x="46" y="537"/>
                  </a:lnTo>
                  <a:lnTo>
                    <a:pt x="47" y="538"/>
                  </a:lnTo>
                  <a:lnTo>
                    <a:pt x="50" y="538"/>
                  </a:lnTo>
                  <a:lnTo>
                    <a:pt x="51" y="538"/>
                  </a:lnTo>
                  <a:lnTo>
                    <a:pt x="51" y="538"/>
                  </a:lnTo>
                  <a:lnTo>
                    <a:pt x="54" y="538"/>
                  </a:lnTo>
                  <a:lnTo>
                    <a:pt x="56" y="538"/>
                  </a:lnTo>
                  <a:lnTo>
                    <a:pt x="59" y="538"/>
                  </a:lnTo>
                  <a:lnTo>
                    <a:pt x="61" y="538"/>
                  </a:lnTo>
                  <a:lnTo>
                    <a:pt x="65" y="537"/>
                  </a:lnTo>
                  <a:lnTo>
                    <a:pt x="66" y="536"/>
                  </a:lnTo>
                  <a:lnTo>
                    <a:pt x="69" y="533"/>
                  </a:lnTo>
                  <a:lnTo>
                    <a:pt x="70" y="530"/>
                  </a:lnTo>
                  <a:lnTo>
                    <a:pt x="70" y="529"/>
                  </a:lnTo>
                  <a:lnTo>
                    <a:pt x="69" y="527"/>
                  </a:lnTo>
                  <a:lnTo>
                    <a:pt x="67" y="526"/>
                  </a:lnTo>
                  <a:lnTo>
                    <a:pt x="66" y="526"/>
                  </a:lnTo>
                  <a:lnTo>
                    <a:pt x="65" y="526"/>
                  </a:lnTo>
                  <a:lnTo>
                    <a:pt x="64" y="526"/>
                  </a:lnTo>
                  <a:lnTo>
                    <a:pt x="64" y="525"/>
                  </a:lnTo>
                  <a:lnTo>
                    <a:pt x="64" y="525"/>
                  </a:lnTo>
                  <a:lnTo>
                    <a:pt x="64" y="522"/>
                  </a:lnTo>
                  <a:lnTo>
                    <a:pt x="65" y="520"/>
                  </a:lnTo>
                  <a:lnTo>
                    <a:pt x="66" y="517"/>
                  </a:lnTo>
                  <a:lnTo>
                    <a:pt x="66" y="514"/>
                  </a:lnTo>
                  <a:lnTo>
                    <a:pt x="65" y="511"/>
                  </a:lnTo>
                  <a:lnTo>
                    <a:pt x="62" y="510"/>
                  </a:lnTo>
                  <a:lnTo>
                    <a:pt x="60" y="507"/>
                  </a:lnTo>
                  <a:lnTo>
                    <a:pt x="57" y="506"/>
                  </a:lnTo>
                  <a:lnTo>
                    <a:pt x="56" y="506"/>
                  </a:lnTo>
                  <a:lnTo>
                    <a:pt x="54" y="507"/>
                  </a:lnTo>
                  <a:lnTo>
                    <a:pt x="50" y="506"/>
                  </a:lnTo>
                  <a:lnTo>
                    <a:pt x="47" y="504"/>
                  </a:lnTo>
                  <a:lnTo>
                    <a:pt x="49" y="499"/>
                  </a:lnTo>
                  <a:lnTo>
                    <a:pt x="50" y="492"/>
                  </a:lnTo>
                  <a:lnTo>
                    <a:pt x="51" y="486"/>
                  </a:lnTo>
                  <a:lnTo>
                    <a:pt x="51" y="481"/>
                  </a:lnTo>
                  <a:lnTo>
                    <a:pt x="50" y="479"/>
                  </a:lnTo>
                  <a:lnTo>
                    <a:pt x="49" y="476"/>
                  </a:lnTo>
                  <a:lnTo>
                    <a:pt x="47" y="474"/>
                  </a:lnTo>
                  <a:lnTo>
                    <a:pt x="46" y="473"/>
                  </a:lnTo>
                  <a:lnTo>
                    <a:pt x="45" y="469"/>
                  </a:lnTo>
                  <a:lnTo>
                    <a:pt x="42" y="465"/>
                  </a:lnTo>
                  <a:lnTo>
                    <a:pt x="40" y="463"/>
                  </a:lnTo>
                  <a:lnTo>
                    <a:pt x="39" y="463"/>
                  </a:lnTo>
                  <a:lnTo>
                    <a:pt x="36" y="460"/>
                  </a:lnTo>
                  <a:lnTo>
                    <a:pt x="34" y="459"/>
                  </a:lnTo>
                  <a:lnTo>
                    <a:pt x="31" y="458"/>
                  </a:lnTo>
                  <a:lnTo>
                    <a:pt x="29" y="456"/>
                  </a:lnTo>
                  <a:lnTo>
                    <a:pt x="27" y="456"/>
                  </a:lnTo>
                  <a:lnTo>
                    <a:pt x="27" y="455"/>
                  </a:lnTo>
                  <a:lnTo>
                    <a:pt x="27" y="455"/>
                  </a:lnTo>
                  <a:lnTo>
                    <a:pt x="27" y="454"/>
                  </a:lnTo>
                  <a:lnTo>
                    <a:pt x="30" y="453"/>
                  </a:lnTo>
                  <a:lnTo>
                    <a:pt x="32" y="451"/>
                  </a:lnTo>
                  <a:lnTo>
                    <a:pt x="34" y="449"/>
                  </a:lnTo>
                  <a:lnTo>
                    <a:pt x="35" y="445"/>
                  </a:lnTo>
                  <a:lnTo>
                    <a:pt x="36" y="441"/>
                  </a:lnTo>
                  <a:lnTo>
                    <a:pt x="36" y="439"/>
                  </a:lnTo>
                  <a:lnTo>
                    <a:pt x="37" y="435"/>
                  </a:lnTo>
                  <a:lnTo>
                    <a:pt x="39" y="432"/>
                  </a:lnTo>
                  <a:lnTo>
                    <a:pt x="41" y="428"/>
                  </a:lnTo>
                  <a:lnTo>
                    <a:pt x="44" y="427"/>
                  </a:lnTo>
                  <a:lnTo>
                    <a:pt x="46" y="425"/>
                  </a:lnTo>
                  <a:lnTo>
                    <a:pt x="49" y="425"/>
                  </a:lnTo>
                  <a:lnTo>
                    <a:pt x="51" y="425"/>
                  </a:lnTo>
                  <a:lnTo>
                    <a:pt x="54" y="423"/>
                  </a:lnTo>
                  <a:lnTo>
                    <a:pt x="56" y="420"/>
                  </a:lnTo>
                  <a:lnTo>
                    <a:pt x="67" y="409"/>
                  </a:lnTo>
                  <a:lnTo>
                    <a:pt x="75" y="394"/>
                  </a:lnTo>
                  <a:lnTo>
                    <a:pt x="76" y="390"/>
                  </a:lnTo>
                  <a:lnTo>
                    <a:pt x="76" y="387"/>
                  </a:lnTo>
                  <a:lnTo>
                    <a:pt x="76" y="382"/>
                  </a:lnTo>
                  <a:lnTo>
                    <a:pt x="77" y="378"/>
                  </a:lnTo>
                  <a:lnTo>
                    <a:pt x="80" y="376"/>
                  </a:lnTo>
                  <a:lnTo>
                    <a:pt x="82" y="372"/>
                  </a:lnTo>
                  <a:lnTo>
                    <a:pt x="86" y="368"/>
                  </a:lnTo>
                  <a:lnTo>
                    <a:pt x="87" y="366"/>
                  </a:lnTo>
                  <a:lnTo>
                    <a:pt x="88" y="363"/>
                  </a:lnTo>
                  <a:lnTo>
                    <a:pt x="90" y="359"/>
                  </a:lnTo>
                  <a:lnTo>
                    <a:pt x="91" y="354"/>
                  </a:lnTo>
                  <a:lnTo>
                    <a:pt x="92" y="352"/>
                  </a:lnTo>
                  <a:lnTo>
                    <a:pt x="93" y="349"/>
                  </a:lnTo>
                  <a:lnTo>
                    <a:pt x="96" y="349"/>
                  </a:lnTo>
                  <a:lnTo>
                    <a:pt x="98" y="349"/>
                  </a:lnTo>
                  <a:lnTo>
                    <a:pt x="101" y="347"/>
                  </a:lnTo>
                  <a:lnTo>
                    <a:pt x="108" y="339"/>
                  </a:lnTo>
                  <a:lnTo>
                    <a:pt x="110" y="337"/>
                  </a:lnTo>
                  <a:lnTo>
                    <a:pt x="112" y="333"/>
                  </a:lnTo>
                  <a:lnTo>
                    <a:pt x="113" y="331"/>
                  </a:lnTo>
                  <a:lnTo>
                    <a:pt x="116" y="327"/>
                  </a:lnTo>
                  <a:lnTo>
                    <a:pt x="117" y="325"/>
                  </a:lnTo>
                  <a:lnTo>
                    <a:pt x="120" y="322"/>
                  </a:lnTo>
                  <a:lnTo>
                    <a:pt x="121" y="321"/>
                  </a:lnTo>
                  <a:lnTo>
                    <a:pt x="122" y="321"/>
                  </a:lnTo>
                  <a:lnTo>
                    <a:pt x="123" y="322"/>
                  </a:lnTo>
                  <a:lnTo>
                    <a:pt x="125" y="323"/>
                  </a:lnTo>
                  <a:lnTo>
                    <a:pt x="125" y="325"/>
                  </a:lnTo>
                  <a:lnTo>
                    <a:pt x="126" y="325"/>
                  </a:lnTo>
                  <a:lnTo>
                    <a:pt x="128" y="325"/>
                  </a:lnTo>
                  <a:lnTo>
                    <a:pt x="130" y="323"/>
                  </a:lnTo>
                  <a:lnTo>
                    <a:pt x="132" y="321"/>
                  </a:lnTo>
                  <a:lnTo>
                    <a:pt x="136" y="318"/>
                  </a:lnTo>
                  <a:lnTo>
                    <a:pt x="141" y="316"/>
                  </a:lnTo>
                  <a:lnTo>
                    <a:pt x="145" y="310"/>
                  </a:lnTo>
                  <a:lnTo>
                    <a:pt x="150" y="302"/>
                  </a:lnTo>
                  <a:lnTo>
                    <a:pt x="155" y="295"/>
                  </a:lnTo>
                  <a:lnTo>
                    <a:pt x="158" y="292"/>
                  </a:lnTo>
                  <a:lnTo>
                    <a:pt x="162" y="295"/>
                  </a:lnTo>
                  <a:lnTo>
                    <a:pt x="162" y="300"/>
                  </a:lnTo>
                  <a:lnTo>
                    <a:pt x="161" y="305"/>
                  </a:lnTo>
                  <a:lnTo>
                    <a:pt x="158" y="311"/>
                  </a:lnTo>
                  <a:lnTo>
                    <a:pt x="158" y="316"/>
                  </a:lnTo>
                  <a:lnTo>
                    <a:pt x="161" y="318"/>
                  </a:lnTo>
                  <a:lnTo>
                    <a:pt x="162" y="321"/>
                  </a:lnTo>
                  <a:lnTo>
                    <a:pt x="164" y="323"/>
                  </a:lnTo>
                  <a:lnTo>
                    <a:pt x="164" y="323"/>
                  </a:lnTo>
                  <a:lnTo>
                    <a:pt x="166" y="323"/>
                  </a:lnTo>
                  <a:lnTo>
                    <a:pt x="167" y="323"/>
                  </a:lnTo>
                  <a:lnTo>
                    <a:pt x="168" y="322"/>
                  </a:lnTo>
                  <a:lnTo>
                    <a:pt x="169" y="321"/>
                  </a:lnTo>
                  <a:lnTo>
                    <a:pt x="169" y="318"/>
                  </a:lnTo>
                  <a:lnTo>
                    <a:pt x="168" y="317"/>
                  </a:lnTo>
                  <a:lnTo>
                    <a:pt x="167" y="316"/>
                  </a:lnTo>
                  <a:lnTo>
                    <a:pt x="167" y="315"/>
                  </a:lnTo>
                  <a:lnTo>
                    <a:pt x="167" y="313"/>
                  </a:lnTo>
                  <a:lnTo>
                    <a:pt x="167" y="311"/>
                  </a:lnTo>
                  <a:lnTo>
                    <a:pt x="167" y="307"/>
                  </a:lnTo>
                  <a:lnTo>
                    <a:pt x="168" y="305"/>
                  </a:lnTo>
                  <a:lnTo>
                    <a:pt x="169" y="302"/>
                  </a:lnTo>
                  <a:lnTo>
                    <a:pt x="171" y="298"/>
                  </a:lnTo>
                  <a:lnTo>
                    <a:pt x="172" y="296"/>
                  </a:lnTo>
                  <a:lnTo>
                    <a:pt x="173" y="295"/>
                  </a:lnTo>
                  <a:lnTo>
                    <a:pt x="174" y="296"/>
                  </a:lnTo>
                  <a:lnTo>
                    <a:pt x="176" y="297"/>
                  </a:lnTo>
                  <a:lnTo>
                    <a:pt x="176" y="298"/>
                  </a:lnTo>
                  <a:lnTo>
                    <a:pt x="177" y="301"/>
                  </a:lnTo>
                  <a:lnTo>
                    <a:pt x="177" y="302"/>
                  </a:lnTo>
                  <a:lnTo>
                    <a:pt x="177" y="306"/>
                  </a:lnTo>
                  <a:lnTo>
                    <a:pt x="178" y="308"/>
                  </a:lnTo>
                  <a:lnTo>
                    <a:pt x="179" y="310"/>
                  </a:lnTo>
                  <a:lnTo>
                    <a:pt x="181" y="310"/>
                  </a:lnTo>
                  <a:lnTo>
                    <a:pt x="182" y="310"/>
                  </a:lnTo>
                  <a:lnTo>
                    <a:pt x="183" y="308"/>
                  </a:lnTo>
                  <a:lnTo>
                    <a:pt x="184" y="307"/>
                  </a:lnTo>
                  <a:lnTo>
                    <a:pt x="187" y="305"/>
                  </a:lnTo>
                  <a:lnTo>
                    <a:pt x="188" y="303"/>
                  </a:lnTo>
                  <a:lnTo>
                    <a:pt x="191" y="302"/>
                  </a:lnTo>
                  <a:lnTo>
                    <a:pt x="192" y="302"/>
                  </a:lnTo>
                  <a:lnTo>
                    <a:pt x="194" y="302"/>
                  </a:lnTo>
                  <a:lnTo>
                    <a:pt x="196" y="303"/>
                  </a:lnTo>
                  <a:lnTo>
                    <a:pt x="197" y="303"/>
                  </a:lnTo>
                  <a:lnTo>
                    <a:pt x="198" y="305"/>
                  </a:lnTo>
                  <a:lnTo>
                    <a:pt x="198" y="311"/>
                  </a:lnTo>
                  <a:lnTo>
                    <a:pt x="199" y="312"/>
                  </a:lnTo>
                  <a:lnTo>
                    <a:pt x="201" y="313"/>
                  </a:lnTo>
                  <a:lnTo>
                    <a:pt x="201" y="313"/>
                  </a:lnTo>
                  <a:lnTo>
                    <a:pt x="202" y="313"/>
                  </a:lnTo>
                  <a:lnTo>
                    <a:pt x="203" y="313"/>
                  </a:lnTo>
                  <a:lnTo>
                    <a:pt x="206" y="313"/>
                  </a:lnTo>
                  <a:lnTo>
                    <a:pt x="207" y="315"/>
                  </a:lnTo>
                  <a:lnTo>
                    <a:pt x="208" y="316"/>
                  </a:lnTo>
                  <a:lnTo>
                    <a:pt x="208" y="317"/>
                  </a:lnTo>
                  <a:lnTo>
                    <a:pt x="208" y="320"/>
                  </a:lnTo>
                  <a:lnTo>
                    <a:pt x="208" y="321"/>
                  </a:lnTo>
                  <a:lnTo>
                    <a:pt x="209" y="322"/>
                  </a:lnTo>
                  <a:lnTo>
                    <a:pt x="212" y="321"/>
                  </a:lnTo>
                  <a:lnTo>
                    <a:pt x="213" y="320"/>
                  </a:lnTo>
                  <a:lnTo>
                    <a:pt x="216" y="318"/>
                  </a:lnTo>
                  <a:lnTo>
                    <a:pt x="217" y="316"/>
                  </a:lnTo>
                  <a:lnTo>
                    <a:pt x="219" y="313"/>
                  </a:lnTo>
                  <a:lnTo>
                    <a:pt x="224" y="306"/>
                  </a:lnTo>
                  <a:lnTo>
                    <a:pt x="231" y="305"/>
                  </a:lnTo>
                  <a:lnTo>
                    <a:pt x="235" y="307"/>
                  </a:lnTo>
                  <a:lnTo>
                    <a:pt x="239" y="311"/>
                  </a:lnTo>
                  <a:lnTo>
                    <a:pt x="245" y="312"/>
                  </a:lnTo>
                  <a:lnTo>
                    <a:pt x="250" y="315"/>
                  </a:lnTo>
                  <a:lnTo>
                    <a:pt x="257" y="315"/>
                  </a:lnTo>
                  <a:lnTo>
                    <a:pt x="263" y="313"/>
                  </a:lnTo>
                  <a:lnTo>
                    <a:pt x="267" y="311"/>
                  </a:lnTo>
                  <a:lnTo>
                    <a:pt x="269" y="311"/>
                  </a:lnTo>
                  <a:lnTo>
                    <a:pt x="272" y="312"/>
                  </a:lnTo>
                  <a:lnTo>
                    <a:pt x="274" y="313"/>
                  </a:lnTo>
                  <a:lnTo>
                    <a:pt x="275" y="315"/>
                  </a:lnTo>
                  <a:lnTo>
                    <a:pt x="279" y="315"/>
                  </a:lnTo>
                  <a:lnTo>
                    <a:pt x="282" y="316"/>
                  </a:lnTo>
                  <a:lnTo>
                    <a:pt x="290" y="313"/>
                  </a:lnTo>
                  <a:lnTo>
                    <a:pt x="299" y="310"/>
                  </a:lnTo>
                  <a:lnTo>
                    <a:pt x="308" y="307"/>
                  </a:lnTo>
                  <a:lnTo>
                    <a:pt x="311" y="307"/>
                  </a:lnTo>
                  <a:lnTo>
                    <a:pt x="314" y="307"/>
                  </a:lnTo>
                  <a:lnTo>
                    <a:pt x="316" y="310"/>
                  </a:lnTo>
                  <a:lnTo>
                    <a:pt x="319" y="311"/>
                  </a:lnTo>
                  <a:lnTo>
                    <a:pt x="321" y="313"/>
                  </a:lnTo>
                  <a:lnTo>
                    <a:pt x="323" y="315"/>
                  </a:lnTo>
                  <a:lnTo>
                    <a:pt x="326" y="317"/>
                  </a:lnTo>
                  <a:lnTo>
                    <a:pt x="329" y="318"/>
                  </a:lnTo>
                  <a:lnTo>
                    <a:pt x="331" y="318"/>
                  </a:lnTo>
                  <a:lnTo>
                    <a:pt x="335" y="320"/>
                  </a:lnTo>
                  <a:lnTo>
                    <a:pt x="339" y="320"/>
                  </a:lnTo>
                  <a:lnTo>
                    <a:pt x="343" y="320"/>
                  </a:lnTo>
                  <a:lnTo>
                    <a:pt x="348" y="321"/>
                  </a:lnTo>
                  <a:lnTo>
                    <a:pt x="349" y="321"/>
                  </a:lnTo>
                  <a:lnTo>
                    <a:pt x="350" y="322"/>
                  </a:lnTo>
                  <a:lnTo>
                    <a:pt x="351" y="323"/>
                  </a:lnTo>
                  <a:lnTo>
                    <a:pt x="354" y="325"/>
                  </a:lnTo>
                  <a:lnTo>
                    <a:pt x="355" y="323"/>
                  </a:lnTo>
                  <a:lnTo>
                    <a:pt x="363" y="326"/>
                  </a:lnTo>
                  <a:lnTo>
                    <a:pt x="370" y="331"/>
                  </a:lnTo>
                  <a:lnTo>
                    <a:pt x="376" y="337"/>
                  </a:lnTo>
                  <a:lnTo>
                    <a:pt x="376" y="339"/>
                  </a:lnTo>
                  <a:lnTo>
                    <a:pt x="378" y="342"/>
                  </a:lnTo>
                  <a:lnTo>
                    <a:pt x="380" y="344"/>
                  </a:lnTo>
                  <a:lnTo>
                    <a:pt x="384" y="344"/>
                  </a:lnTo>
                  <a:lnTo>
                    <a:pt x="387" y="344"/>
                  </a:lnTo>
                  <a:lnTo>
                    <a:pt x="391" y="344"/>
                  </a:lnTo>
                  <a:lnTo>
                    <a:pt x="395" y="344"/>
                  </a:lnTo>
                  <a:lnTo>
                    <a:pt x="397" y="346"/>
                  </a:lnTo>
                  <a:lnTo>
                    <a:pt x="402" y="347"/>
                  </a:lnTo>
                  <a:lnTo>
                    <a:pt x="405" y="337"/>
                  </a:lnTo>
                  <a:lnTo>
                    <a:pt x="404" y="335"/>
                  </a:lnTo>
                  <a:lnTo>
                    <a:pt x="404" y="333"/>
                  </a:lnTo>
                  <a:lnTo>
                    <a:pt x="401" y="332"/>
                  </a:lnTo>
                  <a:lnTo>
                    <a:pt x="400" y="331"/>
                  </a:lnTo>
                  <a:lnTo>
                    <a:pt x="399" y="330"/>
                  </a:lnTo>
                  <a:lnTo>
                    <a:pt x="396" y="328"/>
                  </a:lnTo>
                  <a:lnTo>
                    <a:pt x="397" y="325"/>
                  </a:lnTo>
                  <a:lnTo>
                    <a:pt x="404" y="320"/>
                  </a:lnTo>
                  <a:lnTo>
                    <a:pt x="410" y="315"/>
                  </a:lnTo>
                  <a:lnTo>
                    <a:pt x="416" y="311"/>
                  </a:lnTo>
                  <a:lnTo>
                    <a:pt x="420" y="307"/>
                  </a:lnTo>
                  <a:lnTo>
                    <a:pt x="422" y="305"/>
                  </a:lnTo>
                  <a:lnTo>
                    <a:pt x="424" y="302"/>
                  </a:lnTo>
                  <a:lnTo>
                    <a:pt x="426" y="300"/>
                  </a:lnTo>
                  <a:lnTo>
                    <a:pt x="429" y="297"/>
                  </a:lnTo>
                  <a:lnTo>
                    <a:pt x="430" y="295"/>
                  </a:lnTo>
                  <a:lnTo>
                    <a:pt x="432" y="295"/>
                  </a:lnTo>
                  <a:lnTo>
                    <a:pt x="434" y="295"/>
                  </a:lnTo>
                  <a:lnTo>
                    <a:pt x="435" y="296"/>
                  </a:lnTo>
                  <a:lnTo>
                    <a:pt x="436" y="300"/>
                  </a:lnTo>
                  <a:lnTo>
                    <a:pt x="436" y="301"/>
                  </a:lnTo>
                  <a:lnTo>
                    <a:pt x="436" y="302"/>
                  </a:lnTo>
                  <a:lnTo>
                    <a:pt x="436" y="303"/>
                  </a:lnTo>
                  <a:lnTo>
                    <a:pt x="437" y="305"/>
                  </a:lnTo>
                  <a:lnTo>
                    <a:pt x="439" y="305"/>
                  </a:lnTo>
                  <a:lnTo>
                    <a:pt x="440" y="305"/>
                  </a:lnTo>
                  <a:lnTo>
                    <a:pt x="442" y="303"/>
                  </a:lnTo>
                  <a:lnTo>
                    <a:pt x="445" y="301"/>
                  </a:lnTo>
                  <a:lnTo>
                    <a:pt x="447" y="298"/>
                  </a:lnTo>
                  <a:lnTo>
                    <a:pt x="449" y="297"/>
                  </a:lnTo>
                  <a:lnTo>
                    <a:pt x="450" y="296"/>
                  </a:lnTo>
                  <a:lnTo>
                    <a:pt x="450" y="295"/>
                  </a:lnTo>
                  <a:lnTo>
                    <a:pt x="451" y="293"/>
                  </a:lnTo>
                  <a:lnTo>
                    <a:pt x="451" y="291"/>
                  </a:lnTo>
                  <a:lnTo>
                    <a:pt x="452" y="290"/>
                  </a:lnTo>
                  <a:lnTo>
                    <a:pt x="455" y="287"/>
                  </a:lnTo>
                  <a:lnTo>
                    <a:pt x="456" y="285"/>
                  </a:lnTo>
                  <a:lnTo>
                    <a:pt x="460" y="284"/>
                  </a:lnTo>
                  <a:lnTo>
                    <a:pt x="462" y="284"/>
                  </a:lnTo>
                  <a:lnTo>
                    <a:pt x="465" y="281"/>
                  </a:lnTo>
                  <a:lnTo>
                    <a:pt x="468" y="281"/>
                  </a:lnTo>
                  <a:lnTo>
                    <a:pt x="471" y="280"/>
                  </a:lnTo>
                  <a:lnTo>
                    <a:pt x="473" y="277"/>
                  </a:lnTo>
                  <a:lnTo>
                    <a:pt x="476" y="275"/>
                  </a:lnTo>
                  <a:lnTo>
                    <a:pt x="477" y="271"/>
                  </a:lnTo>
                  <a:lnTo>
                    <a:pt x="480" y="267"/>
                  </a:lnTo>
                  <a:lnTo>
                    <a:pt x="483" y="264"/>
                  </a:lnTo>
                  <a:lnTo>
                    <a:pt x="487" y="260"/>
                  </a:lnTo>
                  <a:lnTo>
                    <a:pt x="491" y="259"/>
                  </a:lnTo>
                  <a:lnTo>
                    <a:pt x="493" y="259"/>
                  </a:lnTo>
                  <a:lnTo>
                    <a:pt x="496" y="261"/>
                  </a:lnTo>
                  <a:lnTo>
                    <a:pt x="498" y="261"/>
                  </a:lnTo>
                  <a:lnTo>
                    <a:pt x="498" y="262"/>
                  </a:lnTo>
                  <a:lnTo>
                    <a:pt x="500" y="264"/>
                  </a:lnTo>
                  <a:lnTo>
                    <a:pt x="500" y="266"/>
                  </a:lnTo>
                  <a:lnTo>
                    <a:pt x="500" y="267"/>
                  </a:lnTo>
                  <a:lnTo>
                    <a:pt x="498" y="270"/>
                  </a:lnTo>
                  <a:lnTo>
                    <a:pt x="498" y="271"/>
                  </a:lnTo>
                  <a:lnTo>
                    <a:pt x="500" y="275"/>
                  </a:lnTo>
                  <a:lnTo>
                    <a:pt x="503" y="274"/>
                  </a:lnTo>
                  <a:lnTo>
                    <a:pt x="507" y="271"/>
                  </a:lnTo>
                  <a:lnTo>
                    <a:pt x="511" y="266"/>
                  </a:lnTo>
                  <a:lnTo>
                    <a:pt x="516" y="261"/>
                  </a:lnTo>
                  <a:lnTo>
                    <a:pt x="518" y="256"/>
                  </a:lnTo>
                  <a:lnTo>
                    <a:pt x="520" y="252"/>
                  </a:lnTo>
                  <a:lnTo>
                    <a:pt x="522" y="247"/>
                  </a:lnTo>
                  <a:lnTo>
                    <a:pt x="522" y="241"/>
                  </a:lnTo>
                  <a:lnTo>
                    <a:pt x="523" y="234"/>
                  </a:lnTo>
                  <a:lnTo>
                    <a:pt x="524" y="228"/>
                  </a:lnTo>
                  <a:lnTo>
                    <a:pt x="527" y="225"/>
                  </a:lnTo>
                  <a:lnTo>
                    <a:pt x="533" y="226"/>
                  </a:lnTo>
                  <a:lnTo>
                    <a:pt x="537" y="233"/>
                  </a:lnTo>
                  <a:lnTo>
                    <a:pt x="539" y="240"/>
                  </a:lnTo>
                  <a:lnTo>
                    <a:pt x="542" y="249"/>
                  </a:lnTo>
                  <a:lnTo>
                    <a:pt x="543" y="257"/>
                  </a:lnTo>
                  <a:lnTo>
                    <a:pt x="544" y="262"/>
                  </a:lnTo>
                  <a:lnTo>
                    <a:pt x="546" y="270"/>
                  </a:lnTo>
                  <a:lnTo>
                    <a:pt x="549" y="277"/>
                  </a:lnTo>
                  <a:lnTo>
                    <a:pt x="553" y="281"/>
                  </a:lnTo>
                  <a:lnTo>
                    <a:pt x="556" y="281"/>
                  </a:lnTo>
                  <a:lnTo>
                    <a:pt x="561" y="277"/>
                  </a:lnTo>
                  <a:lnTo>
                    <a:pt x="564" y="272"/>
                  </a:lnTo>
                  <a:lnTo>
                    <a:pt x="567" y="266"/>
                  </a:lnTo>
                  <a:lnTo>
                    <a:pt x="567" y="261"/>
                  </a:lnTo>
                  <a:lnTo>
                    <a:pt x="568" y="260"/>
                  </a:lnTo>
                  <a:lnTo>
                    <a:pt x="569" y="259"/>
                  </a:lnTo>
                  <a:lnTo>
                    <a:pt x="571" y="256"/>
                  </a:lnTo>
                  <a:lnTo>
                    <a:pt x="571" y="254"/>
                  </a:lnTo>
                  <a:lnTo>
                    <a:pt x="572" y="251"/>
                  </a:lnTo>
                  <a:lnTo>
                    <a:pt x="573" y="249"/>
                  </a:lnTo>
                  <a:lnTo>
                    <a:pt x="576" y="246"/>
                  </a:lnTo>
                  <a:lnTo>
                    <a:pt x="577" y="244"/>
                  </a:lnTo>
                  <a:lnTo>
                    <a:pt x="579" y="244"/>
                  </a:lnTo>
                  <a:lnTo>
                    <a:pt x="582" y="244"/>
                  </a:lnTo>
                  <a:lnTo>
                    <a:pt x="586" y="245"/>
                  </a:lnTo>
                  <a:lnTo>
                    <a:pt x="588" y="249"/>
                  </a:lnTo>
                  <a:lnTo>
                    <a:pt x="588" y="255"/>
                  </a:lnTo>
                  <a:lnTo>
                    <a:pt x="586" y="261"/>
                  </a:lnTo>
                  <a:lnTo>
                    <a:pt x="582" y="269"/>
                  </a:lnTo>
                  <a:lnTo>
                    <a:pt x="582" y="272"/>
                  </a:lnTo>
                  <a:lnTo>
                    <a:pt x="581" y="276"/>
                  </a:lnTo>
                  <a:lnTo>
                    <a:pt x="582" y="277"/>
                  </a:lnTo>
                  <a:lnTo>
                    <a:pt x="583" y="279"/>
                  </a:lnTo>
                  <a:lnTo>
                    <a:pt x="584" y="279"/>
                  </a:lnTo>
                  <a:lnTo>
                    <a:pt x="586" y="279"/>
                  </a:lnTo>
                  <a:lnTo>
                    <a:pt x="588" y="277"/>
                  </a:lnTo>
                  <a:lnTo>
                    <a:pt x="591" y="276"/>
                  </a:lnTo>
                  <a:lnTo>
                    <a:pt x="593" y="275"/>
                  </a:lnTo>
                  <a:lnTo>
                    <a:pt x="596" y="274"/>
                  </a:lnTo>
                  <a:lnTo>
                    <a:pt x="598" y="270"/>
                  </a:lnTo>
                  <a:lnTo>
                    <a:pt x="600" y="267"/>
                  </a:lnTo>
                  <a:lnTo>
                    <a:pt x="603" y="264"/>
                  </a:lnTo>
                  <a:lnTo>
                    <a:pt x="605" y="261"/>
                  </a:lnTo>
                  <a:lnTo>
                    <a:pt x="609" y="256"/>
                  </a:lnTo>
                  <a:lnTo>
                    <a:pt x="612" y="252"/>
                  </a:lnTo>
                  <a:lnTo>
                    <a:pt x="617" y="250"/>
                  </a:lnTo>
                  <a:lnTo>
                    <a:pt x="624" y="247"/>
                  </a:lnTo>
                  <a:lnTo>
                    <a:pt x="632" y="246"/>
                  </a:lnTo>
                  <a:lnTo>
                    <a:pt x="638" y="247"/>
                  </a:lnTo>
                  <a:lnTo>
                    <a:pt x="642" y="250"/>
                  </a:lnTo>
                  <a:lnTo>
                    <a:pt x="645" y="252"/>
                  </a:lnTo>
                  <a:lnTo>
                    <a:pt x="649" y="255"/>
                  </a:lnTo>
                  <a:lnTo>
                    <a:pt x="653" y="255"/>
                  </a:lnTo>
                  <a:lnTo>
                    <a:pt x="655" y="257"/>
                  </a:lnTo>
                  <a:lnTo>
                    <a:pt x="658" y="260"/>
                  </a:lnTo>
                  <a:lnTo>
                    <a:pt x="660" y="260"/>
                  </a:lnTo>
                  <a:lnTo>
                    <a:pt x="663" y="261"/>
                  </a:lnTo>
                  <a:lnTo>
                    <a:pt x="667" y="261"/>
                  </a:lnTo>
                  <a:lnTo>
                    <a:pt x="670" y="261"/>
                  </a:lnTo>
                  <a:lnTo>
                    <a:pt x="674" y="261"/>
                  </a:lnTo>
                  <a:lnTo>
                    <a:pt x="676" y="262"/>
                  </a:lnTo>
                  <a:lnTo>
                    <a:pt x="679" y="264"/>
                  </a:lnTo>
                  <a:lnTo>
                    <a:pt x="681" y="266"/>
                  </a:lnTo>
                  <a:lnTo>
                    <a:pt x="688" y="272"/>
                  </a:lnTo>
                  <a:lnTo>
                    <a:pt x="695" y="277"/>
                  </a:lnTo>
                  <a:lnTo>
                    <a:pt x="705" y="282"/>
                  </a:lnTo>
                  <a:lnTo>
                    <a:pt x="715" y="284"/>
                  </a:lnTo>
                  <a:lnTo>
                    <a:pt x="725" y="280"/>
                  </a:lnTo>
                  <a:lnTo>
                    <a:pt x="736" y="276"/>
                  </a:lnTo>
                  <a:lnTo>
                    <a:pt x="739" y="276"/>
                  </a:lnTo>
                  <a:lnTo>
                    <a:pt x="741" y="276"/>
                  </a:lnTo>
                  <a:lnTo>
                    <a:pt x="744" y="277"/>
                  </a:lnTo>
                  <a:lnTo>
                    <a:pt x="745" y="279"/>
                  </a:lnTo>
                  <a:lnTo>
                    <a:pt x="747" y="280"/>
                  </a:lnTo>
                  <a:lnTo>
                    <a:pt x="750" y="281"/>
                  </a:lnTo>
                  <a:lnTo>
                    <a:pt x="752" y="284"/>
                  </a:lnTo>
                  <a:lnTo>
                    <a:pt x="756" y="289"/>
                  </a:lnTo>
                  <a:lnTo>
                    <a:pt x="760" y="293"/>
                  </a:lnTo>
                  <a:lnTo>
                    <a:pt x="764" y="300"/>
                  </a:lnTo>
                  <a:lnTo>
                    <a:pt x="762" y="305"/>
                  </a:lnTo>
                  <a:lnTo>
                    <a:pt x="757" y="307"/>
                  </a:lnTo>
                  <a:lnTo>
                    <a:pt x="751" y="308"/>
                  </a:lnTo>
                  <a:lnTo>
                    <a:pt x="745" y="310"/>
                  </a:lnTo>
                  <a:lnTo>
                    <a:pt x="739" y="312"/>
                  </a:lnTo>
                  <a:lnTo>
                    <a:pt x="734" y="318"/>
                  </a:lnTo>
                  <a:lnTo>
                    <a:pt x="734" y="322"/>
                  </a:lnTo>
                  <a:lnTo>
                    <a:pt x="734" y="326"/>
                  </a:lnTo>
                  <a:lnTo>
                    <a:pt x="736" y="328"/>
                  </a:lnTo>
                  <a:lnTo>
                    <a:pt x="738" y="331"/>
                  </a:lnTo>
                  <a:lnTo>
                    <a:pt x="740" y="332"/>
                  </a:lnTo>
                  <a:lnTo>
                    <a:pt x="744" y="332"/>
                  </a:lnTo>
                  <a:lnTo>
                    <a:pt x="746" y="332"/>
                  </a:lnTo>
                  <a:lnTo>
                    <a:pt x="750" y="331"/>
                  </a:lnTo>
                  <a:lnTo>
                    <a:pt x="757" y="332"/>
                  </a:lnTo>
                  <a:lnTo>
                    <a:pt x="765" y="335"/>
                  </a:lnTo>
                  <a:lnTo>
                    <a:pt x="771" y="337"/>
                  </a:lnTo>
                  <a:lnTo>
                    <a:pt x="780" y="338"/>
                  </a:lnTo>
                  <a:lnTo>
                    <a:pt x="789" y="337"/>
                  </a:lnTo>
                  <a:lnTo>
                    <a:pt x="799" y="331"/>
                  </a:lnTo>
                  <a:lnTo>
                    <a:pt x="810" y="325"/>
                  </a:lnTo>
                  <a:lnTo>
                    <a:pt x="821" y="320"/>
                  </a:lnTo>
                  <a:lnTo>
                    <a:pt x="833" y="318"/>
                  </a:lnTo>
                  <a:lnTo>
                    <a:pt x="846" y="322"/>
                  </a:lnTo>
                  <a:lnTo>
                    <a:pt x="857" y="328"/>
                  </a:lnTo>
                  <a:lnTo>
                    <a:pt x="867" y="337"/>
                  </a:lnTo>
                  <a:lnTo>
                    <a:pt x="871" y="338"/>
                  </a:lnTo>
                  <a:lnTo>
                    <a:pt x="872" y="338"/>
                  </a:lnTo>
                  <a:lnTo>
                    <a:pt x="875" y="337"/>
                  </a:lnTo>
                  <a:lnTo>
                    <a:pt x="875" y="336"/>
                  </a:lnTo>
                  <a:lnTo>
                    <a:pt x="876" y="333"/>
                  </a:lnTo>
                  <a:lnTo>
                    <a:pt x="876" y="331"/>
                  </a:lnTo>
                  <a:lnTo>
                    <a:pt x="875" y="328"/>
                  </a:lnTo>
                  <a:lnTo>
                    <a:pt x="875" y="325"/>
                  </a:lnTo>
                  <a:lnTo>
                    <a:pt x="875" y="322"/>
                  </a:lnTo>
                  <a:lnTo>
                    <a:pt x="875" y="320"/>
                  </a:lnTo>
                  <a:lnTo>
                    <a:pt x="876" y="318"/>
                  </a:lnTo>
                  <a:lnTo>
                    <a:pt x="877" y="316"/>
                  </a:lnTo>
                  <a:lnTo>
                    <a:pt x="881" y="313"/>
                  </a:lnTo>
                  <a:lnTo>
                    <a:pt x="885" y="311"/>
                  </a:lnTo>
                  <a:lnTo>
                    <a:pt x="887" y="308"/>
                  </a:lnTo>
                  <a:lnTo>
                    <a:pt x="891" y="305"/>
                  </a:lnTo>
                  <a:lnTo>
                    <a:pt x="893" y="303"/>
                  </a:lnTo>
                  <a:lnTo>
                    <a:pt x="894" y="301"/>
                  </a:lnTo>
                  <a:lnTo>
                    <a:pt x="897" y="300"/>
                  </a:lnTo>
                  <a:lnTo>
                    <a:pt x="899" y="298"/>
                  </a:lnTo>
                  <a:lnTo>
                    <a:pt x="902" y="297"/>
                  </a:lnTo>
                  <a:lnTo>
                    <a:pt x="904" y="295"/>
                  </a:lnTo>
                  <a:lnTo>
                    <a:pt x="908" y="290"/>
                  </a:lnTo>
                  <a:lnTo>
                    <a:pt x="914" y="285"/>
                  </a:lnTo>
                  <a:lnTo>
                    <a:pt x="923" y="281"/>
                  </a:lnTo>
                  <a:lnTo>
                    <a:pt x="931" y="279"/>
                  </a:lnTo>
                  <a:lnTo>
                    <a:pt x="936" y="279"/>
                  </a:lnTo>
                  <a:lnTo>
                    <a:pt x="942" y="281"/>
                  </a:lnTo>
                  <a:lnTo>
                    <a:pt x="946" y="287"/>
                  </a:lnTo>
                  <a:lnTo>
                    <a:pt x="951" y="292"/>
                  </a:lnTo>
                  <a:lnTo>
                    <a:pt x="957" y="295"/>
                  </a:lnTo>
                  <a:lnTo>
                    <a:pt x="958" y="295"/>
                  </a:lnTo>
                  <a:lnTo>
                    <a:pt x="961" y="293"/>
                  </a:lnTo>
                  <a:lnTo>
                    <a:pt x="963" y="292"/>
                  </a:lnTo>
                  <a:lnTo>
                    <a:pt x="965" y="291"/>
                  </a:lnTo>
                  <a:lnTo>
                    <a:pt x="968" y="289"/>
                  </a:lnTo>
                  <a:lnTo>
                    <a:pt x="970" y="287"/>
                  </a:lnTo>
                  <a:lnTo>
                    <a:pt x="972" y="286"/>
                  </a:lnTo>
                  <a:lnTo>
                    <a:pt x="973" y="286"/>
                  </a:lnTo>
                  <a:lnTo>
                    <a:pt x="974" y="287"/>
                  </a:lnTo>
                  <a:lnTo>
                    <a:pt x="977" y="289"/>
                  </a:lnTo>
                  <a:lnTo>
                    <a:pt x="978" y="291"/>
                  </a:lnTo>
                  <a:lnTo>
                    <a:pt x="979" y="293"/>
                  </a:lnTo>
                  <a:lnTo>
                    <a:pt x="980" y="296"/>
                  </a:lnTo>
                  <a:lnTo>
                    <a:pt x="982" y="298"/>
                  </a:lnTo>
                  <a:lnTo>
                    <a:pt x="983" y="300"/>
                  </a:lnTo>
                  <a:lnTo>
                    <a:pt x="984" y="302"/>
                  </a:lnTo>
                  <a:lnTo>
                    <a:pt x="988" y="305"/>
                  </a:lnTo>
                  <a:lnTo>
                    <a:pt x="992" y="306"/>
                  </a:lnTo>
                  <a:lnTo>
                    <a:pt x="995" y="307"/>
                  </a:lnTo>
                  <a:lnTo>
                    <a:pt x="998" y="307"/>
                  </a:lnTo>
                  <a:lnTo>
                    <a:pt x="1012" y="305"/>
                  </a:lnTo>
                  <a:lnTo>
                    <a:pt x="1025" y="301"/>
                  </a:lnTo>
                  <a:lnTo>
                    <a:pt x="1039" y="298"/>
                  </a:lnTo>
                  <a:lnTo>
                    <a:pt x="1053" y="300"/>
                  </a:lnTo>
                  <a:lnTo>
                    <a:pt x="1056" y="300"/>
                  </a:lnTo>
                  <a:lnTo>
                    <a:pt x="1059" y="301"/>
                  </a:lnTo>
                  <a:lnTo>
                    <a:pt x="1061" y="301"/>
                  </a:lnTo>
                  <a:lnTo>
                    <a:pt x="1065" y="301"/>
                  </a:lnTo>
                  <a:lnTo>
                    <a:pt x="1068" y="301"/>
                  </a:lnTo>
                  <a:lnTo>
                    <a:pt x="1069" y="300"/>
                  </a:lnTo>
                  <a:lnTo>
                    <a:pt x="1073" y="298"/>
                  </a:lnTo>
                  <a:lnTo>
                    <a:pt x="1075" y="296"/>
                  </a:lnTo>
                  <a:lnTo>
                    <a:pt x="1076" y="295"/>
                  </a:lnTo>
                  <a:lnTo>
                    <a:pt x="1078" y="292"/>
                  </a:lnTo>
                  <a:lnTo>
                    <a:pt x="1078" y="289"/>
                  </a:lnTo>
                  <a:lnTo>
                    <a:pt x="1079" y="286"/>
                  </a:lnTo>
                  <a:lnTo>
                    <a:pt x="1079" y="284"/>
                  </a:lnTo>
                  <a:lnTo>
                    <a:pt x="1084" y="279"/>
                  </a:lnTo>
                  <a:lnTo>
                    <a:pt x="1091" y="276"/>
                  </a:lnTo>
                  <a:lnTo>
                    <a:pt x="1100" y="275"/>
                  </a:lnTo>
                  <a:lnTo>
                    <a:pt x="1107" y="274"/>
                  </a:lnTo>
                  <a:lnTo>
                    <a:pt x="1111" y="274"/>
                  </a:lnTo>
                  <a:lnTo>
                    <a:pt x="1116" y="272"/>
                  </a:lnTo>
                  <a:lnTo>
                    <a:pt x="1110" y="272"/>
                  </a:lnTo>
                  <a:lnTo>
                    <a:pt x="1105" y="271"/>
                  </a:lnTo>
                  <a:lnTo>
                    <a:pt x="1100" y="270"/>
                  </a:lnTo>
                  <a:lnTo>
                    <a:pt x="1096" y="267"/>
                  </a:lnTo>
                  <a:lnTo>
                    <a:pt x="1093" y="262"/>
                  </a:lnTo>
                  <a:lnTo>
                    <a:pt x="1090" y="256"/>
                  </a:lnTo>
                  <a:lnTo>
                    <a:pt x="1088" y="250"/>
                  </a:lnTo>
                  <a:lnTo>
                    <a:pt x="1085" y="246"/>
                  </a:lnTo>
                  <a:lnTo>
                    <a:pt x="1080" y="245"/>
                  </a:lnTo>
                  <a:lnTo>
                    <a:pt x="1079" y="245"/>
                  </a:lnTo>
                  <a:lnTo>
                    <a:pt x="1078" y="245"/>
                  </a:lnTo>
                  <a:lnTo>
                    <a:pt x="1075" y="245"/>
                  </a:lnTo>
                  <a:lnTo>
                    <a:pt x="1073" y="245"/>
                  </a:lnTo>
                  <a:lnTo>
                    <a:pt x="1071" y="245"/>
                  </a:lnTo>
                  <a:lnTo>
                    <a:pt x="1069" y="244"/>
                  </a:lnTo>
                  <a:lnTo>
                    <a:pt x="1068" y="242"/>
                  </a:lnTo>
                  <a:lnTo>
                    <a:pt x="1068" y="240"/>
                  </a:lnTo>
                  <a:lnTo>
                    <a:pt x="1068" y="235"/>
                  </a:lnTo>
                  <a:lnTo>
                    <a:pt x="1069" y="231"/>
                  </a:lnTo>
                  <a:lnTo>
                    <a:pt x="1071" y="228"/>
                  </a:lnTo>
                  <a:lnTo>
                    <a:pt x="1075" y="225"/>
                  </a:lnTo>
                  <a:lnTo>
                    <a:pt x="1089" y="204"/>
                  </a:lnTo>
                  <a:lnTo>
                    <a:pt x="1101" y="183"/>
                  </a:lnTo>
                  <a:lnTo>
                    <a:pt x="1105" y="179"/>
                  </a:lnTo>
                  <a:lnTo>
                    <a:pt x="1107" y="178"/>
                  </a:lnTo>
                  <a:lnTo>
                    <a:pt x="1111" y="177"/>
                  </a:lnTo>
                  <a:lnTo>
                    <a:pt x="1114" y="177"/>
                  </a:lnTo>
                  <a:lnTo>
                    <a:pt x="1116" y="179"/>
                  </a:lnTo>
                  <a:lnTo>
                    <a:pt x="1117" y="182"/>
                  </a:lnTo>
                  <a:lnTo>
                    <a:pt x="1120" y="185"/>
                  </a:lnTo>
                  <a:lnTo>
                    <a:pt x="1119" y="189"/>
                  </a:lnTo>
                  <a:lnTo>
                    <a:pt x="1119" y="193"/>
                  </a:lnTo>
                  <a:lnTo>
                    <a:pt x="1119" y="195"/>
                  </a:lnTo>
                  <a:lnTo>
                    <a:pt x="1120" y="199"/>
                  </a:lnTo>
                  <a:lnTo>
                    <a:pt x="1122" y="203"/>
                  </a:lnTo>
                  <a:lnTo>
                    <a:pt x="1126" y="206"/>
                  </a:lnTo>
                  <a:lnTo>
                    <a:pt x="1130" y="210"/>
                  </a:lnTo>
                  <a:lnTo>
                    <a:pt x="1132" y="213"/>
                  </a:lnTo>
                  <a:lnTo>
                    <a:pt x="1135" y="216"/>
                  </a:lnTo>
                  <a:lnTo>
                    <a:pt x="1141" y="225"/>
                  </a:lnTo>
                  <a:lnTo>
                    <a:pt x="1149" y="235"/>
                  </a:lnTo>
                  <a:lnTo>
                    <a:pt x="1154" y="245"/>
                  </a:lnTo>
                  <a:lnTo>
                    <a:pt x="1152" y="251"/>
                  </a:lnTo>
                  <a:lnTo>
                    <a:pt x="1149" y="257"/>
                  </a:lnTo>
                  <a:lnTo>
                    <a:pt x="1141" y="264"/>
                  </a:lnTo>
                  <a:lnTo>
                    <a:pt x="1134" y="269"/>
                  </a:lnTo>
                  <a:lnTo>
                    <a:pt x="1127" y="271"/>
                  </a:lnTo>
                  <a:lnTo>
                    <a:pt x="1122" y="271"/>
                  </a:lnTo>
                  <a:lnTo>
                    <a:pt x="1117" y="272"/>
                  </a:lnTo>
                  <a:lnTo>
                    <a:pt x="1120" y="272"/>
                  </a:lnTo>
                  <a:lnTo>
                    <a:pt x="1122" y="274"/>
                  </a:lnTo>
                  <a:lnTo>
                    <a:pt x="1124" y="276"/>
                  </a:lnTo>
                  <a:lnTo>
                    <a:pt x="1125" y="279"/>
                  </a:lnTo>
                  <a:lnTo>
                    <a:pt x="1126" y="281"/>
                  </a:lnTo>
                  <a:lnTo>
                    <a:pt x="1127" y="284"/>
                  </a:lnTo>
                  <a:lnTo>
                    <a:pt x="1129" y="286"/>
                  </a:lnTo>
                  <a:lnTo>
                    <a:pt x="1131" y="290"/>
                  </a:lnTo>
                  <a:lnTo>
                    <a:pt x="1132" y="293"/>
                  </a:lnTo>
                  <a:lnTo>
                    <a:pt x="1132" y="297"/>
                  </a:lnTo>
                  <a:lnTo>
                    <a:pt x="1131" y="301"/>
                  </a:lnTo>
                  <a:lnTo>
                    <a:pt x="1129" y="305"/>
                  </a:lnTo>
                  <a:lnTo>
                    <a:pt x="1127" y="313"/>
                  </a:lnTo>
                  <a:lnTo>
                    <a:pt x="1130" y="321"/>
                  </a:lnTo>
                  <a:lnTo>
                    <a:pt x="1136" y="326"/>
                  </a:lnTo>
                  <a:lnTo>
                    <a:pt x="1142" y="328"/>
                  </a:lnTo>
                  <a:lnTo>
                    <a:pt x="1150" y="323"/>
                  </a:lnTo>
                  <a:lnTo>
                    <a:pt x="1152" y="315"/>
                  </a:lnTo>
                  <a:lnTo>
                    <a:pt x="1150" y="307"/>
                  </a:lnTo>
                  <a:lnTo>
                    <a:pt x="1147" y="301"/>
                  </a:lnTo>
                  <a:lnTo>
                    <a:pt x="1145" y="293"/>
                  </a:lnTo>
                  <a:lnTo>
                    <a:pt x="1147" y="287"/>
                  </a:lnTo>
                  <a:lnTo>
                    <a:pt x="1150" y="284"/>
                  </a:lnTo>
                  <a:lnTo>
                    <a:pt x="1155" y="279"/>
                  </a:lnTo>
                  <a:lnTo>
                    <a:pt x="1162" y="272"/>
                  </a:lnTo>
                  <a:lnTo>
                    <a:pt x="1170" y="266"/>
                  </a:lnTo>
                  <a:lnTo>
                    <a:pt x="1177" y="260"/>
                  </a:lnTo>
                  <a:lnTo>
                    <a:pt x="1182" y="255"/>
                  </a:lnTo>
                  <a:lnTo>
                    <a:pt x="1186" y="249"/>
                  </a:lnTo>
                  <a:lnTo>
                    <a:pt x="1185" y="245"/>
                  </a:lnTo>
                  <a:lnTo>
                    <a:pt x="1179" y="242"/>
                  </a:lnTo>
                  <a:lnTo>
                    <a:pt x="1175" y="242"/>
                  </a:lnTo>
                  <a:lnTo>
                    <a:pt x="1172" y="241"/>
                  </a:lnTo>
                  <a:lnTo>
                    <a:pt x="1169" y="240"/>
                  </a:lnTo>
                  <a:lnTo>
                    <a:pt x="1167" y="238"/>
                  </a:lnTo>
                  <a:lnTo>
                    <a:pt x="1166" y="235"/>
                  </a:lnTo>
                  <a:lnTo>
                    <a:pt x="1166" y="231"/>
                  </a:lnTo>
                  <a:lnTo>
                    <a:pt x="1166" y="229"/>
                  </a:lnTo>
                  <a:lnTo>
                    <a:pt x="1167" y="225"/>
                  </a:lnTo>
                  <a:lnTo>
                    <a:pt x="1169" y="223"/>
                  </a:lnTo>
                  <a:lnTo>
                    <a:pt x="1172" y="220"/>
                  </a:lnTo>
                  <a:lnTo>
                    <a:pt x="1176" y="219"/>
                  </a:lnTo>
                  <a:lnTo>
                    <a:pt x="1179" y="218"/>
                  </a:lnTo>
                  <a:lnTo>
                    <a:pt x="1181" y="215"/>
                  </a:lnTo>
                  <a:lnTo>
                    <a:pt x="1183" y="214"/>
                  </a:lnTo>
                  <a:lnTo>
                    <a:pt x="1187" y="211"/>
                  </a:lnTo>
                  <a:lnTo>
                    <a:pt x="1188" y="208"/>
                  </a:lnTo>
                  <a:lnTo>
                    <a:pt x="1190" y="206"/>
                  </a:lnTo>
                  <a:lnTo>
                    <a:pt x="1188" y="205"/>
                  </a:lnTo>
                  <a:lnTo>
                    <a:pt x="1187" y="203"/>
                  </a:lnTo>
                  <a:lnTo>
                    <a:pt x="1185" y="201"/>
                  </a:lnTo>
                  <a:lnTo>
                    <a:pt x="1182" y="199"/>
                  </a:lnTo>
                  <a:lnTo>
                    <a:pt x="1181" y="198"/>
                  </a:lnTo>
                  <a:lnTo>
                    <a:pt x="1170" y="195"/>
                  </a:lnTo>
                  <a:lnTo>
                    <a:pt x="1159" y="193"/>
                  </a:lnTo>
                  <a:lnTo>
                    <a:pt x="1150" y="188"/>
                  </a:lnTo>
                  <a:lnTo>
                    <a:pt x="1142" y="179"/>
                  </a:lnTo>
                  <a:lnTo>
                    <a:pt x="1136" y="173"/>
                  </a:lnTo>
                  <a:lnTo>
                    <a:pt x="1130" y="167"/>
                  </a:lnTo>
                  <a:lnTo>
                    <a:pt x="1126" y="159"/>
                  </a:lnTo>
                  <a:lnTo>
                    <a:pt x="1126" y="150"/>
                  </a:lnTo>
                  <a:lnTo>
                    <a:pt x="1127" y="148"/>
                  </a:lnTo>
                  <a:lnTo>
                    <a:pt x="1130" y="147"/>
                  </a:lnTo>
                  <a:lnTo>
                    <a:pt x="1132" y="145"/>
                  </a:lnTo>
                  <a:lnTo>
                    <a:pt x="1135" y="144"/>
                  </a:lnTo>
                  <a:lnTo>
                    <a:pt x="1137" y="142"/>
                  </a:lnTo>
                  <a:lnTo>
                    <a:pt x="1140" y="141"/>
                  </a:lnTo>
                  <a:lnTo>
                    <a:pt x="1141" y="138"/>
                  </a:lnTo>
                  <a:lnTo>
                    <a:pt x="1141" y="134"/>
                  </a:lnTo>
                  <a:lnTo>
                    <a:pt x="1141" y="133"/>
                  </a:lnTo>
                  <a:lnTo>
                    <a:pt x="1140" y="131"/>
                  </a:lnTo>
                  <a:lnTo>
                    <a:pt x="1139" y="128"/>
                  </a:lnTo>
                  <a:lnTo>
                    <a:pt x="1136" y="127"/>
                  </a:lnTo>
                  <a:lnTo>
                    <a:pt x="1135" y="117"/>
                  </a:lnTo>
                  <a:lnTo>
                    <a:pt x="1136" y="106"/>
                  </a:lnTo>
                  <a:lnTo>
                    <a:pt x="1139" y="103"/>
                  </a:lnTo>
                  <a:lnTo>
                    <a:pt x="1141" y="102"/>
                  </a:lnTo>
                  <a:lnTo>
                    <a:pt x="1144" y="101"/>
                  </a:lnTo>
                  <a:lnTo>
                    <a:pt x="1146" y="99"/>
                  </a:lnTo>
                  <a:lnTo>
                    <a:pt x="1150" y="98"/>
                  </a:lnTo>
                  <a:lnTo>
                    <a:pt x="1154" y="94"/>
                  </a:lnTo>
                  <a:lnTo>
                    <a:pt x="1156" y="87"/>
                  </a:lnTo>
                  <a:lnTo>
                    <a:pt x="1157" y="80"/>
                  </a:lnTo>
                  <a:lnTo>
                    <a:pt x="1160" y="75"/>
                  </a:lnTo>
                  <a:lnTo>
                    <a:pt x="1162" y="73"/>
                  </a:lnTo>
                  <a:lnTo>
                    <a:pt x="1164" y="71"/>
                  </a:lnTo>
                  <a:lnTo>
                    <a:pt x="1166" y="70"/>
                  </a:lnTo>
                  <a:lnTo>
                    <a:pt x="1169" y="68"/>
                  </a:lnTo>
                  <a:lnTo>
                    <a:pt x="1171" y="67"/>
                  </a:lnTo>
                  <a:close/>
                  <a:moveTo>
                    <a:pt x="970" y="0"/>
                  </a:moveTo>
                  <a:lnTo>
                    <a:pt x="980" y="0"/>
                  </a:lnTo>
                  <a:lnTo>
                    <a:pt x="984" y="4"/>
                  </a:lnTo>
                  <a:lnTo>
                    <a:pt x="984" y="10"/>
                  </a:lnTo>
                  <a:lnTo>
                    <a:pt x="983" y="17"/>
                  </a:lnTo>
                  <a:lnTo>
                    <a:pt x="983" y="24"/>
                  </a:lnTo>
                  <a:lnTo>
                    <a:pt x="980" y="26"/>
                  </a:lnTo>
                  <a:lnTo>
                    <a:pt x="979" y="27"/>
                  </a:lnTo>
                  <a:lnTo>
                    <a:pt x="977" y="29"/>
                  </a:lnTo>
                  <a:lnTo>
                    <a:pt x="974" y="30"/>
                  </a:lnTo>
                  <a:lnTo>
                    <a:pt x="973" y="32"/>
                  </a:lnTo>
                  <a:lnTo>
                    <a:pt x="972" y="34"/>
                  </a:lnTo>
                  <a:lnTo>
                    <a:pt x="972" y="36"/>
                  </a:lnTo>
                  <a:lnTo>
                    <a:pt x="972" y="36"/>
                  </a:lnTo>
                  <a:lnTo>
                    <a:pt x="970" y="37"/>
                  </a:lnTo>
                  <a:lnTo>
                    <a:pt x="969" y="39"/>
                  </a:lnTo>
                  <a:lnTo>
                    <a:pt x="969" y="41"/>
                  </a:lnTo>
                  <a:lnTo>
                    <a:pt x="967" y="44"/>
                  </a:lnTo>
                  <a:lnTo>
                    <a:pt x="965" y="45"/>
                  </a:lnTo>
                  <a:lnTo>
                    <a:pt x="964" y="47"/>
                  </a:lnTo>
                  <a:lnTo>
                    <a:pt x="963" y="50"/>
                  </a:lnTo>
                  <a:lnTo>
                    <a:pt x="964" y="52"/>
                  </a:lnTo>
                  <a:lnTo>
                    <a:pt x="965" y="55"/>
                  </a:lnTo>
                  <a:lnTo>
                    <a:pt x="967" y="57"/>
                  </a:lnTo>
                  <a:lnTo>
                    <a:pt x="967" y="60"/>
                  </a:lnTo>
                  <a:lnTo>
                    <a:pt x="967" y="63"/>
                  </a:lnTo>
                  <a:lnTo>
                    <a:pt x="965" y="67"/>
                  </a:lnTo>
                  <a:lnTo>
                    <a:pt x="964" y="72"/>
                  </a:lnTo>
                  <a:lnTo>
                    <a:pt x="964" y="77"/>
                  </a:lnTo>
                  <a:lnTo>
                    <a:pt x="964" y="81"/>
                  </a:lnTo>
                  <a:lnTo>
                    <a:pt x="965" y="85"/>
                  </a:lnTo>
                  <a:lnTo>
                    <a:pt x="967" y="87"/>
                  </a:lnTo>
                  <a:lnTo>
                    <a:pt x="967" y="91"/>
                  </a:lnTo>
                  <a:lnTo>
                    <a:pt x="967" y="101"/>
                  </a:lnTo>
                  <a:lnTo>
                    <a:pt x="968" y="104"/>
                  </a:lnTo>
                  <a:lnTo>
                    <a:pt x="969" y="108"/>
                  </a:lnTo>
                  <a:lnTo>
                    <a:pt x="970" y="111"/>
                  </a:lnTo>
                  <a:lnTo>
                    <a:pt x="973" y="113"/>
                  </a:lnTo>
                  <a:lnTo>
                    <a:pt x="974" y="116"/>
                  </a:lnTo>
                  <a:lnTo>
                    <a:pt x="973" y="124"/>
                  </a:lnTo>
                  <a:lnTo>
                    <a:pt x="972" y="131"/>
                  </a:lnTo>
                  <a:lnTo>
                    <a:pt x="972" y="137"/>
                  </a:lnTo>
                  <a:lnTo>
                    <a:pt x="975" y="147"/>
                  </a:lnTo>
                  <a:lnTo>
                    <a:pt x="980" y="158"/>
                  </a:lnTo>
                  <a:lnTo>
                    <a:pt x="984" y="162"/>
                  </a:lnTo>
                  <a:lnTo>
                    <a:pt x="990" y="163"/>
                  </a:lnTo>
                  <a:lnTo>
                    <a:pt x="998" y="163"/>
                  </a:lnTo>
                  <a:lnTo>
                    <a:pt x="1005" y="163"/>
                  </a:lnTo>
                  <a:lnTo>
                    <a:pt x="1013" y="164"/>
                  </a:lnTo>
                  <a:lnTo>
                    <a:pt x="1018" y="167"/>
                  </a:lnTo>
                  <a:lnTo>
                    <a:pt x="1020" y="172"/>
                  </a:lnTo>
                  <a:lnTo>
                    <a:pt x="1022" y="177"/>
                  </a:lnTo>
                  <a:lnTo>
                    <a:pt x="1024" y="183"/>
                  </a:lnTo>
                  <a:lnTo>
                    <a:pt x="1027" y="185"/>
                  </a:lnTo>
                  <a:lnTo>
                    <a:pt x="1028" y="187"/>
                  </a:lnTo>
                  <a:lnTo>
                    <a:pt x="1030" y="189"/>
                  </a:lnTo>
                  <a:lnTo>
                    <a:pt x="1032" y="190"/>
                  </a:lnTo>
                  <a:lnTo>
                    <a:pt x="1032" y="193"/>
                  </a:lnTo>
                  <a:lnTo>
                    <a:pt x="1030" y="195"/>
                  </a:lnTo>
                  <a:lnTo>
                    <a:pt x="1029" y="199"/>
                  </a:lnTo>
                  <a:lnTo>
                    <a:pt x="1029" y="201"/>
                  </a:lnTo>
                  <a:lnTo>
                    <a:pt x="1028" y="204"/>
                  </a:lnTo>
                  <a:lnTo>
                    <a:pt x="1027" y="206"/>
                  </a:lnTo>
                  <a:lnTo>
                    <a:pt x="1024" y="208"/>
                  </a:lnTo>
                  <a:lnTo>
                    <a:pt x="1022" y="209"/>
                  </a:lnTo>
                  <a:lnTo>
                    <a:pt x="1019" y="209"/>
                  </a:lnTo>
                  <a:lnTo>
                    <a:pt x="1018" y="209"/>
                  </a:lnTo>
                  <a:lnTo>
                    <a:pt x="1015" y="208"/>
                  </a:lnTo>
                  <a:lnTo>
                    <a:pt x="1014" y="205"/>
                  </a:lnTo>
                  <a:lnTo>
                    <a:pt x="1013" y="204"/>
                  </a:lnTo>
                  <a:lnTo>
                    <a:pt x="1012" y="203"/>
                  </a:lnTo>
                  <a:lnTo>
                    <a:pt x="1012" y="204"/>
                  </a:lnTo>
                  <a:lnTo>
                    <a:pt x="1007" y="205"/>
                  </a:lnTo>
                  <a:lnTo>
                    <a:pt x="1004" y="208"/>
                  </a:lnTo>
                  <a:lnTo>
                    <a:pt x="1002" y="210"/>
                  </a:lnTo>
                  <a:lnTo>
                    <a:pt x="999" y="213"/>
                  </a:lnTo>
                  <a:lnTo>
                    <a:pt x="995" y="214"/>
                  </a:lnTo>
                  <a:lnTo>
                    <a:pt x="992" y="216"/>
                  </a:lnTo>
                  <a:lnTo>
                    <a:pt x="989" y="218"/>
                  </a:lnTo>
                  <a:lnTo>
                    <a:pt x="989" y="220"/>
                  </a:lnTo>
                  <a:lnTo>
                    <a:pt x="989" y="223"/>
                  </a:lnTo>
                  <a:lnTo>
                    <a:pt x="990" y="224"/>
                  </a:lnTo>
                  <a:lnTo>
                    <a:pt x="993" y="225"/>
                  </a:lnTo>
                  <a:lnTo>
                    <a:pt x="995" y="225"/>
                  </a:lnTo>
                  <a:lnTo>
                    <a:pt x="998" y="225"/>
                  </a:lnTo>
                  <a:lnTo>
                    <a:pt x="1000" y="225"/>
                  </a:lnTo>
                  <a:lnTo>
                    <a:pt x="1003" y="224"/>
                  </a:lnTo>
                  <a:lnTo>
                    <a:pt x="1007" y="228"/>
                  </a:lnTo>
                  <a:lnTo>
                    <a:pt x="1009" y="234"/>
                  </a:lnTo>
                  <a:lnTo>
                    <a:pt x="1010" y="240"/>
                  </a:lnTo>
                  <a:lnTo>
                    <a:pt x="1008" y="245"/>
                  </a:lnTo>
                  <a:lnTo>
                    <a:pt x="1002" y="250"/>
                  </a:lnTo>
                  <a:lnTo>
                    <a:pt x="995" y="254"/>
                  </a:lnTo>
                  <a:lnTo>
                    <a:pt x="987" y="256"/>
                  </a:lnTo>
                  <a:lnTo>
                    <a:pt x="977" y="257"/>
                  </a:lnTo>
                  <a:lnTo>
                    <a:pt x="970" y="259"/>
                  </a:lnTo>
                  <a:lnTo>
                    <a:pt x="961" y="260"/>
                  </a:lnTo>
                  <a:lnTo>
                    <a:pt x="952" y="260"/>
                  </a:lnTo>
                  <a:lnTo>
                    <a:pt x="947" y="257"/>
                  </a:lnTo>
                  <a:lnTo>
                    <a:pt x="944" y="255"/>
                  </a:lnTo>
                  <a:lnTo>
                    <a:pt x="944" y="252"/>
                  </a:lnTo>
                  <a:lnTo>
                    <a:pt x="943" y="251"/>
                  </a:lnTo>
                  <a:lnTo>
                    <a:pt x="941" y="250"/>
                  </a:lnTo>
                  <a:lnTo>
                    <a:pt x="938" y="250"/>
                  </a:lnTo>
                  <a:lnTo>
                    <a:pt x="934" y="249"/>
                  </a:lnTo>
                  <a:lnTo>
                    <a:pt x="931" y="249"/>
                  </a:lnTo>
                  <a:lnTo>
                    <a:pt x="927" y="250"/>
                  </a:lnTo>
                  <a:lnTo>
                    <a:pt x="923" y="250"/>
                  </a:lnTo>
                  <a:lnTo>
                    <a:pt x="919" y="250"/>
                  </a:lnTo>
                  <a:lnTo>
                    <a:pt x="918" y="249"/>
                  </a:lnTo>
                  <a:lnTo>
                    <a:pt x="917" y="246"/>
                  </a:lnTo>
                  <a:lnTo>
                    <a:pt x="916" y="244"/>
                  </a:lnTo>
                  <a:lnTo>
                    <a:pt x="914" y="242"/>
                  </a:lnTo>
                  <a:lnTo>
                    <a:pt x="913" y="240"/>
                  </a:lnTo>
                  <a:lnTo>
                    <a:pt x="912" y="238"/>
                  </a:lnTo>
                  <a:lnTo>
                    <a:pt x="912" y="234"/>
                  </a:lnTo>
                  <a:lnTo>
                    <a:pt x="911" y="233"/>
                  </a:lnTo>
                  <a:lnTo>
                    <a:pt x="908" y="233"/>
                  </a:lnTo>
                  <a:lnTo>
                    <a:pt x="907" y="234"/>
                  </a:lnTo>
                  <a:lnTo>
                    <a:pt x="906" y="235"/>
                  </a:lnTo>
                  <a:lnTo>
                    <a:pt x="904" y="238"/>
                  </a:lnTo>
                  <a:lnTo>
                    <a:pt x="903" y="240"/>
                  </a:lnTo>
                  <a:lnTo>
                    <a:pt x="902" y="242"/>
                  </a:lnTo>
                  <a:lnTo>
                    <a:pt x="902" y="245"/>
                  </a:lnTo>
                  <a:lnTo>
                    <a:pt x="899" y="254"/>
                  </a:lnTo>
                  <a:lnTo>
                    <a:pt x="897" y="259"/>
                  </a:lnTo>
                  <a:lnTo>
                    <a:pt x="891" y="262"/>
                  </a:lnTo>
                  <a:lnTo>
                    <a:pt x="881" y="265"/>
                  </a:lnTo>
                  <a:lnTo>
                    <a:pt x="877" y="266"/>
                  </a:lnTo>
                  <a:lnTo>
                    <a:pt x="873" y="267"/>
                  </a:lnTo>
                  <a:lnTo>
                    <a:pt x="871" y="270"/>
                  </a:lnTo>
                  <a:lnTo>
                    <a:pt x="867" y="272"/>
                  </a:lnTo>
                  <a:lnTo>
                    <a:pt x="863" y="276"/>
                  </a:lnTo>
                  <a:lnTo>
                    <a:pt x="857" y="279"/>
                  </a:lnTo>
                  <a:lnTo>
                    <a:pt x="851" y="281"/>
                  </a:lnTo>
                  <a:lnTo>
                    <a:pt x="845" y="284"/>
                  </a:lnTo>
                  <a:lnTo>
                    <a:pt x="828" y="289"/>
                  </a:lnTo>
                  <a:lnTo>
                    <a:pt x="811" y="293"/>
                  </a:lnTo>
                  <a:lnTo>
                    <a:pt x="794" y="298"/>
                  </a:lnTo>
                  <a:lnTo>
                    <a:pt x="785" y="301"/>
                  </a:lnTo>
                  <a:lnTo>
                    <a:pt x="779" y="300"/>
                  </a:lnTo>
                  <a:lnTo>
                    <a:pt x="774" y="295"/>
                  </a:lnTo>
                  <a:lnTo>
                    <a:pt x="771" y="289"/>
                  </a:lnTo>
                  <a:lnTo>
                    <a:pt x="770" y="281"/>
                  </a:lnTo>
                  <a:lnTo>
                    <a:pt x="770" y="276"/>
                  </a:lnTo>
                  <a:lnTo>
                    <a:pt x="770" y="271"/>
                  </a:lnTo>
                  <a:lnTo>
                    <a:pt x="769" y="267"/>
                  </a:lnTo>
                  <a:lnTo>
                    <a:pt x="767" y="265"/>
                  </a:lnTo>
                  <a:lnTo>
                    <a:pt x="766" y="264"/>
                  </a:lnTo>
                  <a:lnTo>
                    <a:pt x="764" y="262"/>
                  </a:lnTo>
                  <a:lnTo>
                    <a:pt x="760" y="262"/>
                  </a:lnTo>
                  <a:lnTo>
                    <a:pt x="754" y="262"/>
                  </a:lnTo>
                  <a:lnTo>
                    <a:pt x="745" y="266"/>
                  </a:lnTo>
                  <a:lnTo>
                    <a:pt x="736" y="266"/>
                  </a:lnTo>
                  <a:lnTo>
                    <a:pt x="729" y="264"/>
                  </a:lnTo>
                  <a:lnTo>
                    <a:pt x="724" y="257"/>
                  </a:lnTo>
                  <a:lnTo>
                    <a:pt x="718" y="254"/>
                  </a:lnTo>
                  <a:lnTo>
                    <a:pt x="713" y="249"/>
                  </a:lnTo>
                  <a:lnTo>
                    <a:pt x="708" y="245"/>
                  </a:lnTo>
                  <a:lnTo>
                    <a:pt x="705" y="238"/>
                  </a:lnTo>
                  <a:lnTo>
                    <a:pt x="709" y="231"/>
                  </a:lnTo>
                  <a:lnTo>
                    <a:pt x="718" y="225"/>
                  </a:lnTo>
                  <a:lnTo>
                    <a:pt x="729" y="220"/>
                  </a:lnTo>
                  <a:lnTo>
                    <a:pt x="740" y="216"/>
                  </a:lnTo>
                  <a:lnTo>
                    <a:pt x="750" y="213"/>
                  </a:lnTo>
                  <a:lnTo>
                    <a:pt x="757" y="211"/>
                  </a:lnTo>
                  <a:lnTo>
                    <a:pt x="772" y="210"/>
                  </a:lnTo>
                  <a:lnTo>
                    <a:pt x="789" y="206"/>
                  </a:lnTo>
                  <a:lnTo>
                    <a:pt x="791" y="206"/>
                  </a:lnTo>
                  <a:lnTo>
                    <a:pt x="796" y="206"/>
                  </a:lnTo>
                  <a:lnTo>
                    <a:pt x="800" y="205"/>
                  </a:lnTo>
                  <a:lnTo>
                    <a:pt x="804" y="205"/>
                  </a:lnTo>
                  <a:lnTo>
                    <a:pt x="806" y="204"/>
                  </a:lnTo>
                  <a:lnTo>
                    <a:pt x="810" y="201"/>
                  </a:lnTo>
                  <a:lnTo>
                    <a:pt x="811" y="200"/>
                  </a:lnTo>
                  <a:lnTo>
                    <a:pt x="811" y="199"/>
                  </a:lnTo>
                  <a:lnTo>
                    <a:pt x="810" y="198"/>
                  </a:lnTo>
                  <a:lnTo>
                    <a:pt x="807" y="196"/>
                  </a:lnTo>
                  <a:lnTo>
                    <a:pt x="805" y="195"/>
                  </a:lnTo>
                  <a:lnTo>
                    <a:pt x="802" y="194"/>
                  </a:lnTo>
                  <a:lnTo>
                    <a:pt x="800" y="194"/>
                  </a:lnTo>
                  <a:lnTo>
                    <a:pt x="796" y="194"/>
                  </a:lnTo>
                  <a:lnTo>
                    <a:pt x="795" y="194"/>
                  </a:lnTo>
                  <a:lnTo>
                    <a:pt x="794" y="193"/>
                  </a:lnTo>
                  <a:lnTo>
                    <a:pt x="776" y="193"/>
                  </a:lnTo>
                  <a:lnTo>
                    <a:pt x="761" y="193"/>
                  </a:lnTo>
                  <a:lnTo>
                    <a:pt x="746" y="196"/>
                  </a:lnTo>
                  <a:lnTo>
                    <a:pt x="736" y="200"/>
                  </a:lnTo>
                  <a:lnTo>
                    <a:pt x="728" y="205"/>
                  </a:lnTo>
                  <a:lnTo>
                    <a:pt x="720" y="206"/>
                  </a:lnTo>
                  <a:lnTo>
                    <a:pt x="713" y="204"/>
                  </a:lnTo>
                  <a:lnTo>
                    <a:pt x="708" y="196"/>
                  </a:lnTo>
                  <a:lnTo>
                    <a:pt x="704" y="189"/>
                  </a:lnTo>
                  <a:lnTo>
                    <a:pt x="703" y="180"/>
                  </a:lnTo>
                  <a:lnTo>
                    <a:pt x="708" y="174"/>
                  </a:lnTo>
                  <a:lnTo>
                    <a:pt x="718" y="168"/>
                  </a:lnTo>
                  <a:lnTo>
                    <a:pt x="728" y="164"/>
                  </a:lnTo>
                  <a:lnTo>
                    <a:pt x="736" y="160"/>
                  </a:lnTo>
                  <a:lnTo>
                    <a:pt x="738" y="159"/>
                  </a:lnTo>
                  <a:lnTo>
                    <a:pt x="739" y="159"/>
                  </a:lnTo>
                  <a:lnTo>
                    <a:pt x="741" y="158"/>
                  </a:lnTo>
                  <a:lnTo>
                    <a:pt x="743" y="157"/>
                  </a:lnTo>
                  <a:lnTo>
                    <a:pt x="745" y="155"/>
                  </a:lnTo>
                  <a:lnTo>
                    <a:pt x="746" y="154"/>
                  </a:lnTo>
                  <a:lnTo>
                    <a:pt x="747" y="153"/>
                  </a:lnTo>
                  <a:lnTo>
                    <a:pt x="747" y="152"/>
                  </a:lnTo>
                  <a:lnTo>
                    <a:pt x="746" y="152"/>
                  </a:lnTo>
                  <a:lnTo>
                    <a:pt x="744" y="152"/>
                  </a:lnTo>
                  <a:lnTo>
                    <a:pt x="740" y="153"/>
                  </a:lnTo>
                  <a:lnTo>
                    <a:pt x="736" y="154"/>
                  </a:lnTo>
                  <a:lnTo>
                    <a:pt x="733" y="155"/>
                  </a:lnTo>
                  <a:lnTo>
                    <a:pt x="729" y="157"/>
                  </a:lnTo>
                  <a:lnTo>
                    <a:pt x="726" y="158"/>
                  </a:lnTo>
                  <a:lnTo>
                    <a:pt x="716" y="158"/>
                  </a:lnTo>
                  <a:lnTo>
                    <a:pt x="708" y="157"/>
                  </a:lnTo>
                  <a:lnTo>
                    <a:pt x="700" y="154"/>
                  </a:lnTo>
                  <a:lnTo>
                    <a:pt x="696" y="149"/>
                  </a:lnTo>
                  <a:lnTo>
                    <a:pt x="696" y="142"/>
                  </a:lnTo>
                  <a:lnTo>
                    <a:pt x="698" y="133"/>
                  </a:lnTo>
                  <a:lnTo>
                    <a:pt x="703" y="127"/>
                  </a:lnTo>
                  <a:lnTo>
                    <a:pt x="704" y="126"/>
                  </a:lnTo>
                  <a:lnTo>
                    <a:pt x="705" y="126"/>
                  </a:lnTo>
                  <a:lnTo>
                    <a:pt x="708" y="124"/>
                  </a:lnTo>
                  <a:lnTo>
                    <a:pt x="709" y="123"/>
                  </a:lnTo>
                  <a:lnTo>
                    <a:pt x="711" y="121"/>
                  </a:lnTo>
                  <a:lnTo>
                    <a:pt x="714" y="119"/>
                  </a:lnTo>
                  <a:lnTo>
                    <a:pt x="715" y="117"/>
                  </a:lnTo>
                  <a:lnTo>
                    <a:pt x="716" y="116"/>
                  </a:lnTo>
                  <a:lnTo>
                    <a:pt x="718" y="114"/>
                  </a:lnTo>
                  <a:lnTo>
                    <a:pt x="716" y="113"/>
                  </a:lnTo>
                  <a:lnTo>
                    <a:pt x="715" y="113"/>
                  </a:lnTo>
                  <a:lnTo>
                    <a:pt x="713" y="113"/>
                  </a:lnTo>
                  <a:lnTo>
                    <a:pt x="711" y="113"/>
                  </a:lnTo>
                  <a:lnTo>
                    <a:pt x="710" y="114"/>
                  </a:lnTo>
                  <a:lnTo>
                    <a:pt x="709" y="114"/>
                  </a:lnTo>
                  <a:lnTo>
                    <a:pt x="708" y="114"/>
                  </a:lnTo>
                  <a:lnTo>
                    <a:pt x="706" y="113"/>
                  </a:lnTo>
                  <a:lnTo>
                    <a:pt x="706" y="113"/>
                  </a:lnTo>
                  <a:lnTo>
                    <a:pt x="706" y="111"/>
                  </a:lnTo>
                  <a:lnTo>
                    <a:pt x="708" y="108"/>
                  </a:lnTo>
                  <a:lnTo>
                    <a:pt x="710" y="104"/>
                  </a:lnTo>
                  <a:lnTo>
                    <a:pt x="715" y="101"/>
                  </a:lnTo>
                  <a:lnTo>
                    <a:pt x="720" y="97"/>
                  </a:lnTo>
                  <a:lnTo>
                    <a:pt x="726" y="93"/>
                  </a:lnTo>
                  <a:lnTo>
                    <a:pt x="735" y="85"/>
                  </a:lnTo>
                  <a:lnTo>
                    <a:pt x="746" y="75"/>
                  </a:lnTo>
                  <a:lnTo>
                    <a:pt x="760" y="67"/>
                  </a:lnTo>
                  <a:lnTo>
                    <a:pt x="771" y="61"/>
                  </a:lnTo>
                  <a:lnTo>
                    <a:pt x="782" y="52"/>
                  </a:lnTo>
                  <a:lnTo>
                    <a:pt x="785" y="50"/>
                  </a:lnTo>
                  <a:lnTo>
                    <a:pt x="789" y="47"/>
                  </a:lnTo>
                  <a:lnTo>
                    <a:pt x="791" y="44"/>
                  </a:lnTo>
                  <a:lnTo>
                    <a:pt x="794" y="41"/>
                  </a:lnTo>
                  <a:lnTo>
                    <a:pt x="796" y="41"/>
                  </a:lnTo>
                  <a:lnTo>
                    <a:pt x="800" y="41"/>
                  </a:lnTo>
                  <a:lnTo>
                    <a:pt x="801" y="42"/>
                  </a:lnTo>
                  <a:lnTo>
                    <a:pt x="802" y="45"/>
                  </a:lnTo>
                  <a:lnTo>
                    <a:pt x="804" y="47"/>
                  </a:lnTo>
                  <a:lnTo>
                    <a:pt x="804" y="50"/>
                  </a:lnTo>
                  <a:lnTo>
                    <a:pt x="805" y="52"/>
                  </a:lnTo>
                  <a:lnTo>
                    <a:pt x="804" y="53"/>
                  </a:lnTo>
                  <a:lnTo>
                    <a:pt x="804" y="56"/>
                  </a:lnTo>
                  <a:lnTo>
                    <a:pt x="802" y="57"/>
                  </a:lnTo>
                  <a:lnTo>
                    <a:pt x="801" y="60"/>
                  </a:lnTo>
                  <a:lnTo>
                    <a:pt x="801" y="62"/>
                  </a:lnTo>
                  <a:lnTo>
                    <a:pt x="799" y="65"/>
                  </a:lnTo>
                  <a:lnTo>
                    <a:pt x="795" y="70"/>
                  </a:lnTo>
                  <a:lnTo>
                    <a:pt x="790" y="75"/>
                  </a:lnTo>
                  <a:lnTo>
                    <a:pt x="786" y="78"/>
                  </a:lnTo>
                  <a:lnTo>
                    <a:pt x="784" y="83"/>
                  </a:lnTo>
                  <a:lnTo>
                    <a:pt x="784" y="85"/>
                  </a:lnTo>
                  <a:lnTo>
                    <a:pt x="789" y="86"/>
                  </a:lnTo>
                  <a:lnTo>
                    <a:pt x="804" y="77"/>
                  </a:lnTo>
                  <a:lnTo>
                    <a:pt x="805" y="73"/>
                  </a:lnTo>
                  <a:lnTo>
                    <a:pt x="806" y="71"/>
                  </a:lnTo>
                  <a:lnTo>
                    <a:pt x="807" y="67"/>
                  </a:lnTo>
                  <a:lnTo>
                    <a:pt x="809" y="65"/>
                  </a:lnTo>
                  <a:lnTo>
                    <a:pt x="815" y="60"/>
                  </a:lnTo>
                  <a:lnTo>
                    <a:pt x="822" y="57"/>
                  </a:lnTo>
                  <a:lnTo>
                    <a:pt x="830" y="58"/>
                  </a:lnTo>
                  <a:lnTo>
                    <a:pt x="835" y="60"/>
                  </a:lnTo>
                  <a:lnTo>
                    <a:pt x="838" y="61"/>
                  </a:lnTo>
                  <a:lnTo>
                    <a:pt x="841" y="62"/>
                  </a:lnTo>
                  <a:lnTo>
                    <a:pt x="842" y="65"/>
                  </a:lnTo>
                  <a:lnTo>
                    <a:pt x="845" y="67"/>
                  </a:lnTo>
                  <a:lnTo>
                    <a:pt x="845" y="70"/>
                  </a:lnTo>
                  <a:lnTo>
                    <a:pt x="845" y="73"/>
                  </a:lnTo>
                  <a:lnTo>
                    <a:pt x="842" y="77"/>
                  </a:lnTo>
                  <a:lnTo>
                    <a:pt x="842" y="80"/>
                  </a:lnTo>
                  <a:lnTo>
                    <a:pt x="841" y="81"/>
                  </a:lnTo>
                  <a:lnTo>
                    <a:pt x="840" y="83"/>
                  </a:lnTo>
                  <a:lnTo>
                    <a:pt x="840" y="85"/>
                  </a:lnTo>
                  <a:lnTo>
                    <a:pt x="838" y="86"/>
                  </a:lnTo>
                  <a:lnTo>
                    <a:pt x="838" y="87"/>
                  </a:lnTo>
                  <a:lnTo>
                    <a:pt x="840" y="87"/>
                  </a:lnTo>
                  <a:lnTo>
                    <a:pt x="841" y="87"/>
                  </a:lnTo>
                  <a:lnTo>
                    <a:pt x="842" y="86"/>
                  </a:lnTo>
                  <a:lnTo>
                    <a:pt x="845" y="83"/>
                  </a:lnTo>
                  <a:lnTo>
                    <a:pt x="848" y="80"/>
                  </a:lnTo>
                  <a:lnTo>
                    <a:pt x="852" y="77"/>
                  </a:lnTo>
                  <a:lnTo>
                    <a:pt x="855" y="76"/>
                  </a:lnTo>
                  <a:lnTo>
                    <a:pt x="858" y="75"/>
                  </a:lnTo>
                  <a:lnTo>
                    <a:pt x="860" y="75"/>
                  </a:lnTo>
                  <a:lnTo>
                    <a:pt x="863" y="75"/>
                  </a:lnTo>
                  <a:lnTo>
                    <a:pt x="866" y="73"/>
                  </a:lnTo>
                  <a:lnTo>
                    <a:pt x="867" y="71"/>
                  </a:lnTo>
                  <a:lnTo>
                    <a:pt x="868" y="70"/>
                  </a:lnTo>
                  <a:lnTo>
                    <a:pt x="868" y="63"/>
                  </a:lnTo>
                  <a:lnTo>
                    <a:pt x="865" y="56"/>
                  </a:lnTo>
                  <a:lnTo>
                    <a:pt x="863" y="50"/>
                  </a:lnTo>
                  <a:lnTo>
                    <a:pt x="863" y="48"/>
                  </a:lnTo>
                  <a:lnTo>
                    <a:pt x="865" y="47"/>
                  </a:lnTo>
                  <a:lnTo>
                    <a:pt x="866" y="47"/>
                  </a:lnTo>
                  <a:lnTo>
                    <a:pt x="868" y="47"/>
                  </a:lnTo>
                  <a:lnTo>
                    <a:pt x="872" y="47"/>
                  </a:lnTo>
                  <a:lnTo>
                    <a:pt x="875" y="48"/>
                  </a:lnTo>
                  <a:lnTo>
                    <a:pt x="878" y="48"/>
                  </a:lnTo>
                  <a:lnTo>
                    <a:pt x="880" y="50"/>
                  </a:lnTo>
                  <a:lnTo>
                    <a:pt x="881" y="50"/>
                  </a:lnTo>
                  <a:lnTo>
                    <a:pt x="888" y="55"/>
                  </a:lnTo>
                  <a:lnTo>
                    <a:pt x="892" y="62"/>
                  </a:lnTo>
                  <a:lnTo>
                    <a:pt x="893" y="70"/>
                  </a:lnTo>
                  <a:lnTo>
                    <a:pt x="894" y="77"/>
                  </a:lnTo>
                  <a:lnTo>
                    <a:pt x="896" y="90"/>
                  </a:lnTo>
                  <a:lnTo>
                    <a:pt x="897" y="101"/>
                  </a:lnTo>
                  <a:lnTo>
                    <a:pt x="897" y="111"/>
                  </a:lnTo>
                  <a:lnTo>
                    <a:pt x="897" y="112"/>
                  </a:lnTo>
                  <a:lnTo>
                    <a:pt x="898" y="113"/>
                  </a:lnTo>
                  <a:lnTo>
                    <a:pt x="899" y="114"/>
                  </a:lnTo>
                  <a:lnTo>
                    <a:pt x="899" y="116"/>
                  </a:lnTo>
                  <a:lnTo>
                    <a:pt x="902" y="116"/>
                  </a:lnTo>
                  <a:lnTo>
                    <a:pt x="904" y="114"/>
                  </a:lnTo>
                  <a:lnTo>
                    <a:pt x="907" y="113"/>
                  </a:lnTo>
                  <a:lnTo>
                    <a:pt x="909" y="111"/>
                  </a:lnTo>
                  <a:lnTo>
                    <a:pt x="912" y="107"/>
                  </a:lnTo>
                  <a:lnTo>
                    <a:pt x="913" y="104"/>
                  </a:lnTo>
                  <a:lnTo>
                    <a:pt x="913" y="101"/>
                  </a:lnTo>
                  <a:lnTo>
                    <a:pt x="913" y="98"/>
                  </a:lnTo>
                  <a:lnTo>
                    <a:pt x="913" y="96"/>
                  </a:lnTo>
                  <a:lnTo>
                    <a:pt x="912" y="93"/>
                  </a:lnTo>
                  <a:lnTo>
                    <a:pt x="911" y="86"/>
                  </a:lnTo>
                  <a:lnTo>
                    <a:pt x="911" y="80"/>
                  </a:lnTo>
                  <a:lnTo>
                    <a:pt x="909" y="72"/>
                  </a:lnTo>
                  <a:lnTo>
                    <a:pt x="909" y="45"/>
                  </a:lnTo>
                  <a:lnTo>
                    <a:pt x="909" y="42"/>
                  </a:lnTo>
                  <a:lnTo>
                    <a:pt x="911" y="40"/>
                  </a:lnTo>
                  <a:lnTo>
                    <a:pt x="911" y="37"/>
                  </a:lnTo>
                  <a:lnTo>
                    <a:pt x="912" y="35"/>
                  </a:lnTo>
                  <a:lnTo>
                    <a:pt x="913" y="34"/>
                  </a:lnTo>
                  <a:lnTo>
                    <a:pt x="916" y="31"/>
                  </a:lnTo>
                  <a:lnTo>
                    <a:pt x="919" y="30"/>
                  </a:lnTo>
                  <a:lnTo>
                    <a:pt x="922" y="30"/>
                  </a:lnTo>
                  <a:lnTo>
                    <a:pt x="924" y="31"/>
                  </a:lnTo>
                  <a:lnTo>
                    <a:pt x="927" y="32"/>
                  </a:lnTo>
                  <a:lnTo>
                    <a:pt x="928" y="34"/>
                  </a:lnTo>
                  <a:lnTo>
                    <a:pt x="932" y="35"/>
                  </a:lnTo>
                  <a:lnTo>
                    <a:pt x="936" y="35"/>
                  </a:lnTo>
                  <a:lnTo>
                    <a:pt x="939" y="35"/>
                  </a:lnTo>
                  <a:lnTo>
                    <a:pt x="943" y="36"/>
                  </a:lnTo>
                  <a:lnTo>
                    <a:pt x="947" y="36"/>
                  </a:lnTo>
                  <a:lnTo>
                    <a:pt x="948" y="39"/>
                  </a:lnTo>
                  <a:lnTo>
                    <a:pt x="951" y="40"/>
                  </a:lnTo>
                  <a:lnTo>
                    <a:pt x="952" y="42"/>
                  </a:lnTo>
                  <a:lnTo>
                    <a:pt x="953" y="45"/>
                  </a:lnTo>
                  <a:lnTo>
                    <a:pt x="954" y="46"/>
                  </a:lnTo>
                  <a:lnTo>
                    <a:pt x="957" y="47"/>
                  </a:lnTo>
                  <a:lnTo>
                    <a:pt x="959" y="46"/>
                  </a:lnTo>
                  <a:lnTo>
                    <a:pt x="961" y="45"/>
                  </a:lnTo>
                  <a:lnTo>
                    <a:pt x="961" y="42"/>
                  </a:lnTo>
                  <a:lnTo>
                    <a:pt x="961" y="40"/>
                  </a:lnTo>
                  <a:lnTo>
                    <a:pt x="961" y="37"/>
                  </a:lnTo>
                  <a:lnTo>
                    <a:pt x="959" y="35"/>
                  </a:lnTo>
                  <a:lnTo>
                    <a:pt x="959" y="32"/>
                  </a:lnTo>
                  <a:lnTo>
                    <a:pt x="959" y="31"/>
                  </a:lnTo>
                  <a:lnTo>
                    <a:pt x="957" y="27"/>
                  </a:lnTo>
                  <a:lnTo>
                    <a:pt x="953" y="25"/>
                  </a:lnTo>
                  <a:lnTo>
                    <a:pt x="951" y="24"/>
                  </a:lnTo>
                  <a:lnTo>
                    <a:pt x="947" y="21"/>
                  </a:lnTo>
                  <a:lnTo>
                    <a:pt x="944" y="20"/>
                  </a:lnTo>
                  <a:lnTo>
                    <a:pt x="943" y="20"/>
                  </a:lnTo>
                  <a:lnTo>
                    <a:pt x="942" y="19"/>
                  </a:lnTo>
                  <a:lnTo>
                    <a:pt x="939" y="17"/>
                  </a:lnTo>
                  <a:lnTo>
                    <a:pt x="938" y="16"/>
                  </a:lnTo>
                  <a:lnTo>
                    <a:pt x="938" y="15"/>
                  </a:lnTo>
                  <a:lnTo>
                    <a:pt x="938" y="14"/>
                  </a:lnTo>
                  <a:lnTo>
                    <a:pt x="941" y="10"/>
                  </a:lnTo>
                  <a:lnTo>
                    <a:pt x="942" y="7"/>
                  </a:lnTo>
                  <a:lnTo>
                    <a:pt x="944" y="5"/>
                  </a:lnTo>
                  <a:lnTo>
                    <a:pt x="947" y="4"/>
                  </a:lnTo>
                  <a:lnTo>
                    <a:pt x="952" y="2"/>
                  </a:lnTo>
                  <a:lnTo>
                    <a:pt x="961" y="1"/>
                  </a:lnTo>
                  <a:lnTo>
                    <a:pt x="970" y="0"/>
                  </a:lnTo>
                  <a:close/>
                </a:path>
              </a:pathLst>
            </a:custGeom>
            <a:grp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sp>
          <p:nvSpPr>
            <p:cNvPr id="87" name="Freeform 9"/>
            <p:cNvSpPr>
              <a:spLocks noEditPoints="1"/>
            </p:cNvSpPr>
            <p:nvPr/>
          </p:nvSpPr>
          <p:spPr bwMode="auto">
            <a:xfrm>
              <a:off x="5219" y="221"/>
              <a:ext cx="879" cy="262"/>
            </a:xfrm>
            <a:custGeom>
              <a:avLst/>
              <a:gdLst>
                <a:gd name="T0" fmla="*/ 173 w 2635"/>
                <a:gd name="T1" fmla="*/ 185 h 786"/>
                <a:gd name="T2" fmla="*/ 107 w 2635"/>
                <a:gd name="T3" fmla="*/ 304 h 786"/>
                <a:gd name="T4" fmla="*/ 17 w 2635"/>
                <a:gd name="T5" fmla="*/ 317 h 786"/>
                <a:gd name="T6" fmla="*/ 80 w 2635"/>
                <a:gd name="T7" fmla="*/ 190 h 786"/>
                <a:gd name="T8" fmla="*/ 2397 w 2635"/>
                <a:gd name="T9" fmla="*/ 219 h 786"/>
                <a:gd name="T10" fmla="*/ 2386 w 2635"/>
                <a:gd name="T11" fmla="*/ 229 h 786"/>
                <a:gd name="T12" fmla="*/ 558 w 2635"/>
                <a:gd name="T13" fmla="*/ 176 h 786"/>
                <a:gd name="T14" fmla="*/ 516 w 2635"/>
                <a:gd name="T15" fmla="*/ 302 h 786"/>
                <a:gd name="T16" fmla="*/ 479 w 2635"/>
                <a:gd name="T17" fmla="*/ 227 h 786"/>
                <a:gd name="T18" fmla="*/ 526 w 2635"/>
                <a:gd name="T19" fmla="*/ 169 h 786"/>
                <a:gd name="T20" fmla="*/ 789 w 2635"/>
                <a:gd name="T21" fmla="*/ 215 h 786"/>
                <a:gd name="T22" fmla="*/ 816 w 2635"/>
                <a:gd name="T23" fmla="*/ 224 h 786"/>
                <a:gd name="T24" fmla="*/ 862 w 2635"/>
                <a:gd name="T25" fmla="*/ 148 h 786"/>
                <a:gd name="T26" fmla="*/ 936 w 2635"/>
                <a:gd name="T27" fmla="*/ 236 h 786"/>
                <a:gd name="T28" fmla="*/ 971 w 2635"/>
                <a:gd name="T29" fmla="*/ 200 h 786"/>
                <a:gd name="T30" fmla="*/ 998 w 2635"/>
                <a:gd name="T31" fmla="*/ 195 h 786"/>
                <a:gd name="T32" fmla="*/ 1043 w 2635"/>
                <a:gd name="T33" fmla="*/ 268 h 786"/>
                <a:gd name="T34" fmla="*/ 1097 w 2635"/>
                <a:gd name="T35" fmla="*/ 306 h 786"/>
                <a:gd name="T36" fmla="*/ 1151 w 2635"/>
                <a:gd name="T37" fmla="*/ 365 h 786"/>
                <a:gd name="T38" fmla="*/ 1197 w 2635"/>
                <a:gd name="T39" fmla="*/ 394 h 786"/>
                <a:gd name="T40" fmla="*/ 1344 w 2635"/>
                <a:gd name="T41" fmla="*/ 524 h 786"/>
                <a:gd name="T42" fmla="*/ 1301 w 2635"/>
                <a:gd name="T43" fmla="*/ 625 h 786"/>
                <a:gd name="T44" fmla="*/ 1235 w 2635"/>
                <a:gd name="T45" fmla="*/ 612 h 786"/>
                <a:gd name="T46" fmla="*/ 1200 w 2635"/>
                <a:gd name="T47" fmla="*/ 695 h 786"/>
                <a:gd name="T48" fmla="*/ 1131 w 2635"/>
                <a:gd name="T49" fmla="*/ 712 h 786"/>
                <a:gd name="T50" fmla="*/ 1036 w 2635"/>
                <a:gd name="T51" fmla="*/ 658 h 786"/>
                <a:gd name="T52" fmla="*/ 1077 w 2635"/>
                <a:gd name="T53" fmla="*/ 579 h 786"/>
                <a:gd name="T54" fmla="*/ 1158 w 2635"/>
                <a:gd name="T55" fmla="*/ 526 h 786"/>
                <a:gd name="T56" fmla="*/ 1065 w 2635"/>
                <a:gd name="T57" fmla="*/ 437 h 786"/>
                <a:gd name="T58" fmla="*/ 1009 w 2635"/>
                <a:gd name="T59" fmla="*/ 394 h 786"/>
                <a:gd name="T60" fmla="*/ 976 w 2635"/>
                <a:gd name="T61" fmla="*/ 335 h 786"/>
                <a:gd name="T62" fmla="*/ 815 w 2635"/>
                <a:gd name="T63" fmla="*/ 357 h 786"/>
                <a:gd name="T64" fmla="*/ 737 w 2635"/>
                <a:gd name="T65" fmla="*/ 289 h 786"/>
                <a:gd name="T66" fmla="*/ 693 w 2635"/>
                <a:gd name="T67" fmla="*/ 158 h 786"/>
                <a:gd name="T68" fmla="*/ 634 w 2635"/>
                <a:gd name="T69" fmla="*/ 216 h 786"/>
                <a:gd name="T70" fmla="*/ 627 w 2635"/>
                <a:gd name="T71" fmla="*/ 133 h 786"/>
                <a:gd name="T72" fmla="*/ 2595 w 2635"/>
                <a:gd name="T73" fmla="*/ 108 h 786"/>
                <a:gd name="T74" fmla="*/ 2616 w 2635"/>
                <a:gd name="T75" fmla="*/ 141 h 786"/>
                <a:gd name="T76" fmla="*/ 2633 w 2635"/>
                <a:gd name="T77" fmla="*/ 184 h 786"/>
                <a:gd name="T78" fmla="*/ 2596 w 2635"/>
                <a:gd name="T79" fmla="*/ 164 h 786"/>
                <a:gd name="T80" fmla="*/ 2584 w 2635"/>
                <a:gd name="T81" fmla="*/ 125 h 786"/>
                <a:gd name="T82" fmla="*/ 2269 w 2635"/>
                <a:gd name="T83" fmla="*/ 67 h 786"/>
                <a:gd name="T84" fmla="*/ 2301 w 2635"/>
                <a:gd name="T85" fmla="*/ 95 h 786"/>
                <a:gd name="T86" fmla="*/ 2341 w 2635"/>
                <a:gd name="T87" fmla="*/ 128 h 786"/>
                <a:gd name="T88" fmla="*/ 2356 w 2635"/>
                <a:gd name="T89" fmla="*/ 176 h 786"/>
                <a:gd name="T90" fmla="*/ 2345 w 2635"/>
                <a:gd name="T91" fmla="*/ 236 h 786"/>
                <a:gd name="T92" fmla="*/ 2315 w 2635"/>
                <a:gd name="T93" fmla="*/ 175 h 786"/>
                <a:gd name="T94" fmla="*/ 2321 w 2635"/>
                <a:gd name="T95" fmla="*/ 151 h 786"/>
                <a:gd name="T96" fmla="*/ 2269 w 2635"/>
                <a:gd name="T97" fmla="*/ 92 h 786"/>
                <a:gd name="T98" fmla="*/ 2344 w 2635"/>
                <a:gd name="T99" fmla="*/ 73 h 786"/>
                <a:gd name="T100" fmla="*/ 2380 w 2635"/>
                <a:gd name="T101" fmla="*/ 93 h 786"/>
                <a:gd name="T102" fmla="*/ 2387 w 2635"/>
                <a:gd name="T103" fmla="*/ 146 h 786"/>
                <a:gd name="T104" fmla="*/ 2341 w 2635"/>
                <a:gd name="T105" fmla="*/ 98 h 786"/>
                <a:gd name="T106" fmla="*/ 2307 w 2635"/>
                <a:gd name="T107" fmla="*/ 66 h 786"/>
                <a:gd name="T108" fmla="*/ 2305 w 2635"/>
                <a:gd name="T109" fmla="*/ 44 h 786"/>
                <a:gd name="T110" fmla="*/ 393 w 2635"/>
                <a:gd name="T111" fmla="*/ 44 h 786"/>
                <a:gd name="T112" fmla="*/ 284 w 2635"/>
                <a:gd name="T113" fmla="*/ 150 h 786"/>
                <a:gd name="T114" fmla="*/ 251 w 2635"/>
                <a:gd name="T115" fmla="*/ 123 h 786"/>
                <a:gd name="T116" fmla="*/ 182 w 2635"/>
                <a:gd name="T117" fmla="*/ 119 h 786"/>
                <a:gd name="T118" fmla="*/ 218 w 2635"/>
                <a:gd name="T119" fmla="*/ 68 h 786"/>
                <a:gd name="T120" fmla="*/ 296 w 2635"/>
                <a:gd name="T121" fmla="*/ 68 h 786"/>
                <a:gd name="T122" fmla="*/ 337 w 2635"/>
                <a:gd name="T123" fmla="*/ 4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35" h="786">
                  <a:moveTo>
                    <a:pt x="2415" y="182"/>
                  </a:moveTo>
                  <a:lnTo>
                    <a:pt x="2423" y="189"/>
                  </a:lnTo>
                  <a:lnTo>
                    <a:pt x="2423" y="190"/>
                  </a:lnTo>
                  <a:lnTo>
                    <a:pt x="2423" y="190"/>
                  </a:lnTo>
                  <a:lnTo>
                    <a:pt x="2423" y="191"/>
                  </a:lnTo>
                  <a:lnTo>
                    <a:pt x="2425" y="192"/>
                  </a:lnTo>
                  <a:lnTo>
                    <a:pt x="2423" y="191"/>
                  </a:lnTo>
                  <a:lnTo>
                    <a:pt x="2423" y="190"/>
                  </a:lnTo>
                  <a:lnTo>
                    <a:pt x="2420" y="187"/>
                  </a:lnTo>
                  <a:lnTo>
                    <a:pt x="2417" y="186"/>
                  </a:lnTo>
                  <a:lnTo>
                    <a:pt x="2415" y="185"/>
                  </a:lnTo>
                  <a:lnTo>
                    <a:pt x="2415" y="182"/>
                  </a:lnTo>
                  <a:close/>
                  <a:moveTo>
                    <a:pt x="110" y="178"/>
                  </a:moveTo>
                  <a:lnTo>
                    <a:pt x="112" y="178"/>
                  </a:lnTo>
                  <a:lnTo>
                    <a:pt x="114" y="180"/>
                  </a:lnTo>
                  <a:lnTo>
                    <a:pt x="115" y="181"/>
                  </a:lnTo>
                  <a:lnTo>
                    <a:pt x="116" y="184"/>
                  </a:lnTo>
                  <a:lnTo>
                    <a:pt x="116" y="186"/>
                  </a:lnTo>
                  <a:lnTo>
                    <a:pt x="117" y="187"/>
                  </a:lnTo>
                  <a:lnTo>
                    <a:pt x="121" y="190"/>
                  </a:lnTo>
                  <a:lnTo>
                    <a:pt x="125" y="190"/>
                  </a:lnTo>
                  <a:lnTo>
                    <a:pt x="127" y="191"/>
                  </a:lnTo>
                  <a:lnTo>
                    <a:pt x="131" y="194"/>
                  </a:lnTo>
                  <a:lnTo>
                    <a:pt x="135" y="195"/>
                  </a:lnTo>
                  <a:lnTo>
                    <a:pt x="137" y="197"/>
                  </a:lnTo>
                  <a:lnTo>
                    <a:pt x="141" y="197"/>
                  </a:lnTo>
                  <a:lnTo>
                    <a:pt x="145" y="199"/>
                  </a:lnTo>
                  <a:lnTo>
                    <a:pt x="147" y="197"/>
                  </a:lnTo>
                  <a:lnTo>
                    <a:pt x="150" y="196"/>
                  </a:lnTo>
                  <a:lnTo>
                    <a:pt x="152" y="195"/>
                  </a:lnTo>
                  <a:lnTo>
                    <a:pt x="154" y="192"/>
                  </a:lnTo>
                  <a:lnTo>
                    <a:pt x="155" y="190"/>
                  </a:lnTo>
                  <a:lnTo>
                    <a:pt x="165" y="185"/>
                  </a:lnTo>
                  <a:lnTo>
                    <a:pt x="173" y="185"/>
                  </a:lnTo>
                  <a:lnTo>
                    <a:pt x="181" y="189"/>
                  </a:lnTo>
                  <a:lnTo>
                    <a:pt x="187" y="194"/>
                  </a:lnTo>
                  <a:lnTo>
                    <a:pt x="192" y="200"/>
                  </a:lnTo>
                  <a:lnTo>
                    <a:pt x="196" y="204"/>
                  </a:lnTo>
                  <a:lnTo>
                    <a:pt x="197" y="206"/>
                  </a:lnTo>
                  <a:lnTo>
                    <a:pt x="200" y="209"/>
                  </a:lnTo>
                  <a:lnTo>
                    <a:pt x="202" y="212"/>
                  </a:lnTo>
                  <a:lnTo>
                    <a:pt x="203" y="215"/>
                  </a:lnTo>
                  <a:lnTo>
                    <a:pt x="205" y="217"/>
                  </a:lnTo>
                  <a:lnTo>
                    <a:pt x="203" y="220"/>
                  </a:lnTo>
                  <a:lnTo>
                    <a:pt x="202" y="224"/>
                  </a:lnTo>
                  <a:lnTo>
                    <a:pt x="200" y="226"/>
                  </a:lnTo>
                  <a:lnTo>
                    <a:pt x="197" y="229"/>
                  </a:lnTo>
                  <a:lnTo>
                    <a:pt x="193" y="231"/>
                  </a:lnTo>
                  <a:lnTo>
                    <a:pt x="191" y="233"/>
                  </a:lnTo>
                  <a:lnTo>
                    <a:pt x="187" y="236"/>
                  </a:lnTo>
                  <a:lnTo>
                    <a:pt x="175" y="241"/>
                  </a:lnTo>
                  <a:lnTo>
                    <a:pt x="164" y="248"/>
                  </a:lnTo>
                  <a:lnTo>
                    <a:pt x="160" y="251"/>
                  </a:lnTo>
                  <a:lnTo>
                    <a:pt x="157" y="255"/>
                  </a:lnTo>
                  <a:lnTo>
                    <a:pt x="155" y="258"/>
                  </a:lnTo>
                  <a:lnTo>
                    <a:pt x="152" y="262"/>
                  </a:lnTo>
                  <a:lnTo>
                    <a:pt x="147" y="265"/>
                  </a:lnTo>
                  <a:lnTo>
                    <a:pt x="142" y="268"/>
                  </a:lnTo>
                  <a:lnTo>
                    <a:pt x="137" y="272"/>
                  </a:lnTo>
                  <a:lnTo>
                    <a:pt x="134" y="276"/>
                  </a:lnTo>
                  <a:lnTo>
                    <a:pt x="130" y="279"/>
                  </a:lnTo>
                  <a:lnTo>
                    <a:pt x="127" y="284"/>
                  </a:lnTo>
                  <a:lnTo>
                    <a:pt x="124" y="289"/>
                  </a:lnTo>
                  <a:lnTo>
                    <a:pt x="120" y="294"/>
                  </a:lnTo>
                  <a:lnTo>
                    <a:pt x="117" y="298"/>
                  </a:lnTo>
                  <a:lnTo>
                    <a:pt x="115" y="301"/>
                  </a:lnTo>
                  <a:lnTo>
                    <a:pt x="111" y="303"/>
                  </a:lnTo>
                  <a:lnTo>
                    <a:pt x="107" y="304"/>
                  </a:lnTo>
                  <a:lnTo>
                    <a:pt x="100" y="311"/>
                  </a:lnTo>
                  <a:lnTo>
                    <a:pt x="97" y="318"/>
                  </a:lnTo>
                  <a:lnTo>
                    <a:pt x="95" y="327"/>
                  </a:lnTo>
                  <a:lnTo>
                    <a:pt x="94" y="335"/>
                  </a:lnTo>
                  <a:lnTo>
                    <a:pt x="91" y="344"/>
                  </a:lnTo>
                  <a:lnTo>
                    <a:pt x="84" y="354"/>
                  </a:lnTo>
                  <a:lnTo>
                    <a:pt x="76" y="359"/>
                  </a:lnTo>
                  <a:lnTo>
                    <a:pt x="68" y="364"/>
                  </a:lnTo>
                  <a:lnTo>
                    <a:pt x="59" y="369"/>
                  </a:lnTo>
                  <a:lnTo>
                    <a:pt x="48" y="378"/>
                  </a:lnTo>
                  <a:lnTo>
                    <a:pt x="40" y="390"/>
                  </a:lnTo>
                  <a:lnTo>
                    <a:pt x="36" y="390"/>
                  </a:lnTo>
                  <a:lnTo>
                    <a:pt x="34" y="390"/>
                  </a:lnTo>
                  <a:lnTo>
                    <a:pt x="33" y="389"/>
                  </a:lnTo>
                  <a:lnTo>
                    <a:pt x="33" y="386"/>
                  </a:lnTo>
                  <a:lnTo>
                    <a:pt x="31" y="385"/>
                  </a:lnTo>
                  <a:lnTo>
                    <a:pt x="31" y="383"/>
                  </a:lnTo>
                  <a:lnTo>
                    <a:pt x="31" y="381"/>
                  </a:lnTo>
                  <a:lnTo>
                    <a:pt x="30" y="376"/>
                  </a:lnTo>
                  <a:lnTo>
                    <a:pt x="29" y="372"/>
                  </a:lnTo>
                  <a:lnTo>
                    <a:pt x="26" y="365"/>
                  </a:lnTo>
                  <a:lnTo>
                    <a:pt x="22" y="359"/>
                  </a:lnTo>
                  <a:lnTo>
                    <a:pt x="18" y="353"/>
                  </a:lnTo>
                  <a:lnTo>
                    <a:pt x="13" y="348"/>
                  </a:lnTo>
                  <a:lnTo>
                    <a:pt x="5" y="344"/>
                  </a:lnTo>
                  <a:lnTo>
                    <a:pt x="3" y="344"/>
                  </a:lnTo>
                  <a:lnTo>
                    <a:pt x="2" y="343"/>
                  </a:lnTo>
                  <a:lnTo>
                    <a:pt x="0" y="340"/>
                  </a:lnTo>
                  <a:lnTo>
                    <a:pt x="2" y="338"/>
                  </a:lnTo>
                  <a:lnTo>
                    <a:pt x="2" y="335"/>
                  </a:lnTo>
                  <a:lnTo>
                    <a:pt x="4" y="333"/>
                  </a:lnTo>
                  <a:lnTo>
                    <a:pt x="5" y="330"/>
                  </a:lnTo>
                  <a:lnTo>
                    <a:pt x="8" y="328"/>
                  </a:lnTo>
                  <a:lnTo>
                    <a:pt x="17" y="317"/>
                  </a:lnTo>
                  <a:lnTo>
                    <a:pt x="22" y="302"/>
                  </a:lnTo>
                  <a:lnTo>
                    <a:pt x="28" y="286"/>
                  </a:lnTo>
                  <a:lnTo>
                    <a:pt x="31" y="271"/>
                  </a:lnTo>
                  <a:lnTo>
                    <a:pt x="31" y="262"/>
                  </a:lnTo>
                  <a:lnTo>
                    <a:pt x="31" y="253"/>
                  </a:lnTo>
                  <a:lnTo>
                    <a:pt x="34" y="243"/>
                  </a:lnTo>
                  <a:lnTo>
                    <a:pt x="36" y="245"/>
                  </a:lnTo>
                  <a:lnTo>
                    <a:pt x="38" y="246"/>
                  </a:lnTo>
                  <a:lnTo>
                    <a:pt x="40" y="247"/>
                  </a:lnTo>
                  <a:lnTo>
                    <a:pt x="41" y="248"/>
                  </a:lnTo>
                  <a:lnTo>
                    <a:pt x="44" y="250"/>
                  </a:lnTo>
                  <a:lnTo>
                    <a:pt x="45" y="248"/>
                  </a:lnTo>
                  <a:lnTo>
                    <a:pt x="48" y="246"/>
                  </a:lnTo>
                  <a:lnTo>
                    <a:pt x="50" y="242"/>
                  </a:lnTo>
                  <a:lnTo>
                    <a:pt x="51" y="238"/>
                  </a:lnTo>
                  <a:lnTo>
                    <a:pt x="53" y="235"/>
                  </a:lnTo>
                  <a:lnTo>
                    <a:pt x="53" y="233"/>
                  </a:lnTo>
                  <a:lnTo>
                    <a:pt x="51" y="231"/>
                  </a:lnTo>
                  <a:lnTo>
                    <a:pt x="50" y="230"/>
                  </a:lnTo>
                  <a:lnTo>
                    <a:pt x="48" y="229"/>
                  </a:lnTo>
                  <a:lnTo>
                    <a:pt x="46" y="226"/>
                  </a:lnTo>
                  <a:lnTo>
                    <a:pt x="45" y="225"/>
                  </a:lnTo>
                  <a:lnTo>
                    <a:pt x="44" y="222"/>
                  </a:lnTo>
                  <a:lnTo>
                    <a:pt x="45" y="220"/>
                  </a:lnTo>
                  <a:lnTo>
                    <a:pt x="46" y="217"/>
                  </a:lnTo>
                  <a:lnTo>
                    <a:pt x="46" y="215"/>
                  </a:lnTo>
                  <a:lnTo>
                    <a:pt x="46" y="214"/>
                  </a:lnTo>
                  <a:lnTo>
                    <a:pt x="48" y="211"/>
                  </a:lnTo>
                  <a:lnTo>
                    <a:pt x="49" y="209"/>
                  </a:lnTo>
                  <a:lnTo>
                    <a:pt x="50" y="206"/>
                  </a:lnTo>
                  <a:lnTo>
                    <a:pt x="55" y="204"/>
                  </a:lnTo>
                  <a:lnTo>
                    <a:pt x="59" y="201"/>
                  </a:lnTo>
                  <a:lnTo>
                    <a:pt x="64" y="199"/>
                  </a:lnTo>
                  <a:lnTo>
                    <a:pt x="80" y="190"/>
                  </a:lnTo>
                  <a:lnTo>
                    <a:pt x="83" y="190"/>
                  </a:lnTo>
                  <a:lnTo>
                    <a:pt x="85" y="190"/>
                  </a:lnTo>
                  <a:lnTo>
                    <a:pt x="89" y="190"/>
                  </a:lnTo>
                  <a:lnTo>
                    <a:pt x="93" y="187"/>
                  </a:lnTo>
                  <a:lnTo>
                    <a:pt x="96" y="185"/>
                  </a:lnTo>
                  <a:lnTo>
                    <a:pt x="99" y="181"/>
                  </a:lnTo>
                  <a:lnTo>
                    <a:pt x="102" y="179"/>
                  </a:lnTo>
                  <a:lnTo>
                    <a:pt x="106" y="178"/>
                  </a:lnTo>
                  <a:lnTo>
                    <a:pt x="110" y="178"/>
                  </a:lnTo>
                  <a:close/>
                  <a:moveTo>
                    <a:pt x="2376" y="174"/>
                  </a:moveTo>
                  <a:lnTo>
                    <a:pt x="2378" y="174"/>
                  </a:lnTo>
                  <a:lnTo>
                    <a:pt x="2380" y="175"/>
                  </a:lnTo>
                  <a:lnTo>
                    <a:pt x="2381" y="176"/>
                  </a:lnTo>
                  <a:lnTo>
                    <a:pt x="2381" y="179"/>
                  </a:lnTo>
                  <a:lnTo>
                    <a:pt x="2383" y="182"/>
                  </a:lnTo>
                  <a:lnTo>
                    <a:pt x="2385" y="186"/>
                  </a:lnTo>
                  <a:lnTo>
                    <a:pt x="2386" y="189"/>
                  </a:lnTo>
                  <a:lnTo>
                    <a:pt x="2386" y="191"/>
                  </a:lnTo>
                  <a:lnTo>
                    <a:pt x="2385" y="194"/>
                  </a:lnTo>
                  <a:lnTo>
                    <a:pt x="2385" y="195"/>
                  </a:lnTo>
                  <a:lnTo>
                    <a:pt x="2386" y="197"/>
                  </a:lnTo>
                  <a:lnTo>
                    <a:pt x="2388" y="199"/>
                  </a:lnTo>
                  <a:lnTo>
                    <a:pt x="2388" y="199"/>
                  </a:lnTo>
                  <a:lnTo>
                    <a:pt x="2390" y="199"/>
                  </a:lnTo>
                  <a:lnTo>
                    <a:pt x="2391" y="200"/>
                  </a:lnTo>
                  <a:lnTo>
                    <a:pt x="2393" y="201"/>
                  </a:lnTo>
                  <a:lnTo>
                    <a:pt x="2395" y="204"/>
                  </a:lnTo>
                  <a:lnTo>
                    <a:pt x="2396" y="206"/>
                  </a:lnTo>
                  <a:lnTo>
                    <a:pt x="2397" y="209"/>
                  </a:lnTo>
                  <a:lnTo>
                    <a:pt x="2397" y="210"/>
                  </a:lnTo>
                  <a:lnTo>
                    <a:pt x="2396" y="212"/>
                  </a:lnTo>
                  <a:lnTo>
                    <a:pt x="2396" y="214"/>
                  </a:lnTo>
                  <a:lnTo>
                    <a:pt x="2396" y="216"/>
                  </a:lnTo>
                  <a:lnTo>
                    <a:pt x="2397" y="219"/>
                  </a:lnTo>
                  <a:lnTo>
                    <a:pt x="2398" y="221"/>
                  </a:lnTo>
                  <a:lnTo>
                    <a:pt x="2401" y="222"/>
                  </a:lnTo>
                  <a:lnTo>
                    <a:pt x="2405" y="225"/>
                  </a:lnTo>
                  <a:lnTo>
                    <a:pt x="2408" y="227"/>
                  </a:lnTo>
                  <a:lnTo>
                    <a:pt x="2411" y="230"/>
                  </a:lnTo>
                  <a:lnTo>
                    <a:pt x="2412" y="232"/>
                  </a:lnTo>
                  <a:lnTo>
                    <a:pt x="2412" y="236"/>
                  </a:lnTo>
                  <a:lnTo>
                    <a:pt x="2412" y="238"/>
                  </a:lnTo>
                  <a:lnTo>
                    <a:pt x="2411" y="240"/>
                  </a:lnTo>
                  <a:lnTo>
                    <a:pt x="2411" y="241"/>
                  </a:lnTo>
                  <a:lnTo>
                    <a:pt x="2410" y="242"/>
                  </a:lnTo>
                  <a:lnTo>
                    <a:pt x="2410" y="243"/>
                  </a:lnTo>
                  <a:lnTo>
                    <a:pt x="2410" y="245"/>
                  </a:lnTo>
                  <a:lnTo>
                    <a:pt x="2410" y="247"/>
                  </a:lnTo>
                  <a:lnTo>
                    <a:pt x="2410" y="248"/>
                  </a:lnTo>
                  <a:lnTo>
                    <a:pt x="2410" y="250"/>
                  </a:lnTo>
                  <a:lnTo>
                    <a:pt x="2410" y="257"/>
                  </a:lnTo>
                  <a:lnTo>
                    <a:pt x="2410" y="258"/>
                  </a:lnTo>
                  <a:lnTo>
                    <a:pt x="2408" y="260"/>
                  </a:lnTo>
                  <a:lnTo>
                    <a:pt x="2407" y="258"/>
                  </a:lnTo>
                  <a:lnTo>
                    <a:pt x="2406" y="257"/>
                  </a:lnTo>
                  <a:lnTo>
                    <a:pt x="2406" y="255"/>
                  </a:lnTo>
                  <a:lnTo>
                    <a:pt x="2403" y="252"/>
                  </a:lnTo>
                  <a:lnTo>
                    <a:pt x="2402" y="250"/>
                  </a:lnTo>
                  <a:lnTo>
                    <a:pt x="2401" y="246"/>
                  </a:lnTo>
                  <a:lnTo>
                    <a:pt x="2400" y="243"/>
                  </a:lnTo>
                  <a:lnTo>
                    <a:pt x="2397" y="241"/>
                  </a:lnTo>
                  <a:lnTo>
                    <a:pt x="2395" y="241"/>
                  </a:lnTo>
                  <a:lnTo>
                    <a:pt x="2393" y="240"/>
                  </a:lnTo>
                  <a:lnTo>
                    <a:pt x="2392" y="238"/>
                  </a:lnTo>
                  <a:lnTo>
                    <a:pt x="2390" y="236"/>
                  </a:lnTo>
                  <a:lnTo>
                    <a:pt x="2388" y="233"/>
                  </a:lnTo>
                  <a:lnTo>
                    <a:pt x="2387" y="231"/>
                  </a:lnTo>
                  <a:lnTo>
                    <a:pt x="2386" y="229"/>
                  </a:lnTo>
                  <a:lnTo>
                    <a:pt x="2386" y="225"/>
                  </a:lnTo>
                  <a:lnTo>
                    <a:pt x="2386" y="224"/>
                  </a:lnTo>
                  <a:lnTo>
                    <a:pt x="2386" y="220"/>
                  </a:lnTo>
                  <a:lnTo>
                    <a:pt x="2386" y="216"/>
                  </a:lnTo>
                  <a:lnTo>
                    <a:pt x="2385" y="214"/>
                  </a:lnTo>
                  <a:lnTo>
                    <a:pt x="2383" y="210"/>
                  </a:lnTo>
                  <a:lnTo>
                    <a:pt x="2381" y="206"/>
                  </a:lnTo>
                  <a:lnTo>
                    <a:pt x="2380" y="202"/>
                  </a:lnTo>
                  <a:lnTo>
                    <a:pt x="2380" y="200"/>
                  </a:lnTo>
                  <a:lnTo>
                    <a:pt x="2380" y="199"/>
                  </a:lnTo>
                  <a:lnTo>
                    <a:pt x="2380" y="196"/>
                  </a:lnTo>
                  <a:lnTo>
                    <a:pt x="2380" y="196"/>
                  </a:lnTo>
                  <a:lnTo>
                    <a:pt x="2380" y="195"/>
                  </a:lnTo>
                  <a:lnTo>
                    <a:pt x="2380" y="194"/>
                  </a:lnTo>
                  <a:lnTo>
                    <a:pt x="2380" y="191"/>
                  </a:lnTo>
                  <a:lnTo>
                    <a:pt x="2377" y="189"/>
                  </a:lnTo>
                  <a:lnTo>
                    <a:pt x="2376" y="187"/>
                  </a:lnTo>
                  <a:lnTo>
                    <a:pt x="2373" y="186"/>
                  </a:lnTo>
                  <a:lnTo>
                    <a:pt x="2372" y="184"/>
                  </a:lnTo>
                  <a:lnTo>
                    <a:pt x="2370" y="181"/>
                  </a:lnTo>
                  <a:lnTo>
                    <a:pt x="2371" y="179"/>
                  </a:lnTo>
                  <a:lnTo>
                    <a:pt x="2372" y="178"/>
                  </a:lnTo>
                  <a:lnTo>
                    <a:pt x="2373" y="176"/>
                  </a:lnTo>
                  <a:lnTo>
                    <a:pt x="2375" y="175"/>
                  </a:lnTo>
                  <a:lnTo>
                    <a:pt x="2375" y="174"/>
                  </a:lnTo>
                  <a:lnTo>
                    <a:pt x="2376" y="174"/>
                  </a:lnTo>
                  <a:close/>
                  <a:moveTo>
                    <a:pt x="555" y="153"/>
                  </a:moveTo>
                  <a:lnTo>
                    <a:pt x="563" y="153"/>
                  </a:lnTo>
                  <a:lnTo>
                    <a:pt x="566" y="155"/>
                  </a:lnTo>
                  <a:lnTo>
                    <a:pt x="568" y="158"/>
                  </a:lnTo>
                  <a:lnTo>
                    <a:pt x="570" y="161"/>
                  </a:lnTo>
                  <a:lnTo>
                    <a:pt x="568" y="165"/>
                  </a:lnTo>
                  <a:lnTo>
                    <a:pt x="565" y="170"/>
                  </a:lnTo>
                  <a:lnTo>
                    <a:pt x="558" y="176"/>
                  </a:lnTo>
                  <a:lnTo>
                    <a:pt x="551" y="182"/>
                  </a:lnTo>
                  <a:lnTo>
                    <a:pt x="545" y="190"/>
                  </a:lnTo>
                  <a:lnTo>
                    <a:pt x="542" y="196"/>
                  </a:lnTo>
                  <a:lnTo>
                    <a:pt x="545" y="202"/>
                  </a:lnTo>
                  <a:lnTo>
                    <a:pt x="550" y="204"/>
                  </a:lnTo>
                  <a:lnTo>
                    <a:pt x="553" y="201"/>
                  </a:lnTo>
                  <a:lnTo>
                    <a:pt x="558" y="199"/>
                  </a:lnTo>
                  <a:lnTo>
                    <a:pt x="562" y="197"/>
                  </a:lnTo>
                  <a:lnTo>
                    <a:pt x="566" y="197"/>
                  </a:lnTo>
                  <a:lnTo>
                    <a:pt x="568" y="202"/>
                  </a:lnTo>
                  <a:lnTo>
                    <a:pt x="567" y="207"/>
                  </a:lnTo>
                  <a:lnTo>
                    <a:pt x="566" y="212"/>
                  </a:lnTo>
                  <a:lnTo>
                    <a:pt x="566" y="217"/>
                  </a:lnTo>
                  <a:lnTo>
                    <a:pt x="565" y="221"/>
                  </a:lnTo>
                  <a:lnTo>
                    <a:pt x="565" y="224"/>
                  </a:lnTo>
                  <a:lnTo>
                    <a:pt x="566" y="226"/>
                  </a:lnTo>
                  <a:lnTo>
                    <a:pt x="567" y="229"/>
                  </a:lnTo>
                  <a:lnTo>
                    <a:pt x="568" y="231"/>
                  </a:lnTo>
                  <a:lnTo>
                    <a:pt x="570" y="238"/>
                  </a:lnTo>
                  <a:lnTo>
                    <a:pt x="570" y="247"/>
                  </a:lnTo>
                  <a:lnTo>
                    <a:pt x="568" y="255"/>
                  </a:lnTo>
                  <a:lnTo>
                    <a:pt x="563" y="263"/>
                  </a:lnTo>
                  <a:lnTo>
                    <a:pt x="555" y="273"/>
                  </a:lnTo>
                  <a:lnTo>
                    <a:pt x="545" y="281"/>
                  </a:lnTo>
                  <a:lnTo>
                    <a:pt x="542" y="281"/>
                  </a:lnTo>
                  <a:lnTo>
                    <a:pt x="538" y="281"/>
                  </a:lnTo>
                  <a:lnTo>
                    <a:pt x="536" y="282"/>
                  </a:lnTo>
                  <a:lnTo>
                    <a:pt x="533" y="283"/>
                  </a:lnTo>
                  <a:lnTo>
                    <a:pt x="532" y="286"/>
                  </a:lnTo>
                  <a:lnTo>
                    <a:pt x="531" y="288"/>
                  </a:lnTo>
                  <a:lnTo>
                    <a:pt x="530" y="291"/>
                  </a:lnTo>
                  <a:lnTo>
                    <a:pt x="530" y="293"/>
                  </a:lnTo>
                  <a:lnTo>
                    <a:pt x="524" y="299"/>
                  </a:lnTo>
                  <a:lnTo>
                    <a:pt x="516" y="302"/>
                  </a:lnTo>
                  <a:lnTo>
                    <a:pt x="509" y="299"/>
                  </a:lnTo>
                  <a:lnTo>
                    <a:pt x="505" y="296"/>
                  </a:lnTo>
                  <a:lnTo>
                    <a:pt x="502" y="292"/>
                  </a:lnTo>
                  <a:lnTo>
                    <a:pt x="500" y="289"/>
                  </a:lnTo>
                  <a:lnTo>
                    <a:pt x="499" y="284"/>
                  </a:lnTo>
                  <a:lnTo>
                    <a:pt x="496" y="281"/>
                  </a:lnTo>
                  <a:lnTo>
                    <a:pt x="491" y="275"/>
                  </a:lnTo>
                  <a:lnTo>
                    <a:pt x="485" y="271"/>
                  </a:lnTo>
                  <a:lnTo>
                    <a:pt x="475" y="267"/>
                  </a:lnTo>
                  <a:lnTo>
                    <a:pt x="471" y="265"/>
                  </a:lnTo>
                  <a:lnTo>
                    <a:pt x="469" y="262"/>
                  </a:lnTo>
                  <a:lnTo>
                    <a:pt x="467" y="260"/>
                  </a:lnTo>
                  <a:lnTo>
                    <a:pt x="467" y="257"/>
                  </a:lnTo>
                  <a:lnTo>
                    <a:pt x="465" y="255"/>
                  </a:lnTo>
                  <a:lnTo>
                    <a:pt x="464" y="252"/>
                  </a:lnTo>
                  <a:lnTo>
                    <a:pt x="461" y="251"/>
                  </a:lnTo>
                  <a:lnTo>
                    <a:pt x="459" y="250"/>
                  </a:lnTo>
                  <a:lnTo>
                    <a:pt x="458" y="247"/>
                  </a:lnTo>
                  <a:lnTo>
                    <a:pt x="453" y="241"/>
                  </a:lnTo>
                  <a:lnTo>
                    <a:pt x="451" y="233"/>
                  </a:lnTo>
                  <a:lnTo>
                    <a:pt x="455" y="226"/>
                  </a:lnTo>
                  <a:lnTo>
                    <a:pt x="455" y="224"/>
                  </a:lnTo>
                  <a:lnTo>
                    <a:pt x="456" y="221"/>
                  </a:lnTo>
                  <a:lnTo>
                    <a:pt x="458" y="219"/>
                  </a:lnTo>
                  <a:lnTo>
                    <a:pt x="459" y="217"/>
                  </a:lnTo>
                  <a:lnTo>
                    <a:pt x="460" y="216"/>
                  </a:lnTo>
                  <a:lnTo>
                    <a:pt x="462" y="215"/>
                  </a:lnTo>
                  <a:lnTo>
                    <a:pt x="464" y="216"/>
                  </a:lnTo>
                  <a:lnTo>
                    <a:pt x="465" y="217"/>
                  </a:lnTo>
                  <a:lnTo>
                    <a:pt x="466" y="221"/>
                  </a:lnTo>
                  <a:lnTo>
                    <a:pt x="469" y="224"/>
                  </a:lnTo>
                  <a:lnTo>
                    <a:pt x="472" y="226"/>
                  </a:lnTo>
                  <a:lnTo>
                    <a:pt x="475" y="227"/>
                  </a:lnTo>
                  <a:lnTo>
                    <a:pt x="479" y="227"/>
                  </a:lnTo>
                  <a:lnTo>
                    <a:pt x="482" y="226"/>
                  </a:lnTo>
                  <a:lnTo>
                    <a:pt x="489" y="219"/>
                  </a:lnTo>
                  <a:lnTo>
                    <a:pt x="491" y="211"/>
                  </a:lnTo>
                  <a:lnTo>
                    <a:pt x="491" y="205"/>
                  </a:lnTo>
                  <a:lnTo>
                    <a:pt x="490" y="202"/>
                  </a:lnTo>
                  <a:lnTo>
                    <a:pt x="489" y="200"/>
                  </a:lnTo>
                  <a:lnTo>
                    <a:pt x="486" y="199"/>
                  </a:lnTo>
                  <a:lnTo>
                    <a:pt x="484" y="196"/>
                  </a:lnTo>
                  <a:lnTo>
                    <a:pt x="482" y="194"/>
                  </a:lnTo>
                  <a:lnTo>
                    <a:pt x="481" y="191"/>
                  </a:lnTo>
                  <a:lnTo>
                    <a:pt x="481" y="189"/>
                  </a:lnTo>
                  <a:lnTo>
                    <a:pt x="482" y="186"/>
                  </a:lnTo>
                  <a:lnTo>
                    <a:pt x="486" y="185"/>
                  </a:lnTo>
                  <a:lnTo>
                    <a:pt x="489" y="184"/>
                  </a:lnTo>
                  <a:lnTo>
                    <a:pt x="489" y="184"/>
                  </a:lnTo>
                  <a:lnTo>
                    <a:pt x="487" y="182"/>
                  </a:lnTo>
                  <a:lnTo>
                    <a:pt x="485" y="181"/>
                  </a:lnTo>
                  <a:lnTo>
                    <a:pt x="484" y="180"/>
                  </a:lnTo>
                  <a:lnTo>
                    <a:pt x="482" y="178"/>
                  </a:lnTo>
                  <a:lnTo>
                    <a:pt x="482" y="174"/>
                  </a:lnTo>
                  <a:lnTo>
                    <a:pt x="482" y="171"/>
                  </a:lnTo>
                  <a:lnTo>
                    <a:pt x="485" y="169"/>
                  </a:lnTo>
                  <a:lnTo>
                    <a:pt x="489" y="165"/>
                  </a:lnTo>
                  <a:lnTo>
                    <a:pt x="495" y="161"/>
                  </a:lnTo>
                  <a:lnTo>
                    <a:pt x="501" y="160"/>
                  </a:lnTo>
                  <a:lnTo>
                    <a:pt x="509" y="160"/>
                  </a:lnTo>
                  <a:lnTo>
                    <a:pt x="512" y="160"/>
                  </a:lnTo>
                  <a:lnTo>
                    <a:pt x="515" y="161"/>
                  </a:lnTo>
                  <a:lnTo>
                    <a:pt x="516" y="164"/>
                  </a:lnTo>
                  <a:lnTo>
                    <a:pt x="517" y="165"/>
                  </a:lnTo>
                  <a:lnTo>
                    <a:pt x="519" y="166"/>
                  </a:lnTo>
                  <a:lnTo>
                    <a:pt x="519" y="168"/>
                  </a:lnTo>
                  <a:lnTo>
                    <a:pt x="522" y="169"/>
                  </a:lnTo>
                  <a:lnTo>
                    <a:pt x="526" y="169"/>
                  </a:lnTo>
                  <a:lnTo>
                    <a:pt x="529" y="168"/>
                  </a:lnTo>
                  <a:lnTo>
                    <a:pt x="532" y="166"/>
                  </a:lnTo>
                  <a:lnTo>
                    <a:pt x="535" y="164"/>
                  </a:lnTo>
                  <a:lnTo>
                    <a:pt x="537" y="163"/>
                  </a:lnTo>
                  <a:lnTo>
                    <a:pt x="543" y="159"/>
                  </a:lnTo>
                  <a:lnTo>
                    <a:pt x="550" y="155"/>
                  </a:lnTo>
                  <a:lnTo>
                    <a:pt x="555" y="153"/>
                  </a:lnTo>
                  <a:close/>
                  <a:moveTo>
                    <a:pt x="809" y="139"/>
                  </a:moveTo>
                  <a:lnTo>
                    <a:pt x="815" y="139"/>
                  </a:lnTo>
                  <a:lnTo>
                    <a:pt x="819" y="140"/>
                  </a:lnTo>
                  <a:lnTo>
                    <a:pt x="823" y="141"/>
                  </a:lnTo>
                  <a:lnTo>
                    <a:pt x="825" y="144"/>
                  </a:lnTo>
                  <a:lnTo>
                    <a:pt x="825" y="146"/>
                  </a:lnTo>
                  <a:lnTo>
                    <a:pt x="825" y="150"/>
                  </a:lnTo>
                  <a:lnTo>
                    <a:pt x="821" y="153"/>
                  </a:lnTo>
                  <a:lnTo>
                    <a:pt x="818" y="158"/>
                  </a:lnTo>
                  <a:lnTo>
                    <a:pt x="815" y="159"/>
                  </a:lnTo>
                  <a:lnTo>
                    <a:pt x="813" y="163"/>
                  </a:lnTo>
                  <a:lnTo>
                    <a:pt x="811" y="165"/>
                  </a:lnTo>
                  <a:lnTo>
                    <a:pt x="809" y="169"/>
                  </a:lnTo>
                  <a:lnTo>
                    <a:pt x="806" y="173"/>
                  </a:lnTo>
                  <a:lnTo>
                    <a:pt x="803" y="175"/>
                  </a:lnTo>
                  <a:lnTo>
                    <a:pt x="799" y="176"/>
                  </a:lnTo>
                  <a:lnTo>
                    <a:pt x="796" y="179"/>
                  </a:lnTo>
                  <a:lnTo>
                    <a:pt x="794" y="181"/>
                  </a:lnTo>
                  <a:lnTo>
                    <a:pt x="791" y="182"/>
                  </a:lnTo>
                  <a:lnTo>
                    <a:pt x="788" y="186"/>
                  </a:lnTo>
                  <a:lnTo>
                    <a:pt x="785" y="190"/>
                  </a:lnTo>
                  <a:lnTo>
                    <a:pt x="783" y="192"/>
                  </a:lnTo>
                  <a:lnTo>
                    <a:pt x="781" y="197"/>
                  </a:lnTo>
                  <a:lnTo>
                    <a:pt x="781" y="201"/>
                  </a:lnTo>
                  <a:lnTo>
                    <a:pt x="784" y="206"/>
                  </a:lnTo>
                  <a:lnTo>
                    <a:pt x="786" y="210"/>
                  </a:lnTo>
                  <a:lnTo>
                    <a:pt x="789" y="215"/>
                  </a:lnTo>
                  <a:lnTo>
                    <a:pt x="789" y="222"/>
                  </a:lnTo>
                  <a:lnTo>
                    <a:pt x="788" y="230"/>
                  </a:lnTo>
                  <a:lnTo>
                    <a:pt x="786" y="237"/>
                  </a:lnTo>
                  <a:lnTo>
                    <a:pt x="786" y="242"/>
                  </a:lnTo>
                  <a:lnTo>
                    <a:pt x="789" y="246"/>
                  </a:lnTo>
                  <a:lnTo>
                    <a:pt x="791" y="250"/>
                  </a:lnTo>
                  <a:lnTo>
                    <a:pt x="794" y="253"/>
                  </a:lnTo>
                  <a:lnTo>
                    <a:pt x="795" y="256"/>
                  </a:lnTo>
                  <a:lnTo>
                    <a:pt x="796" y="260"/>
                  </a:lnTo>
                  <a:lnTo>
                    <a:pt x="798" y="262"/>
                  </a:lnTo>
                  <a:lnTo>
                    <a:pt x="799" y="265"/>
                  </a:lnTo>
                  <a:lnTo>
                    <a:pt x="801" y="267"/>
                  </a:lnTo>
                  <a:lnTo>
                    <a:pt x="804" y="268"/>
                  </a:lnTo>
                  <a:lnTo>
                    <a:pt x="806" y="271"/>
                  </a:lnTo>
                  <a:lnTo>
                    <a:pt x="811" y="272"/>
                  </a:lnTo>
                  <a:lnTo>
                    <a:pt x="815" y="272"/>
                  </a:lnTo>
                  <a:lnTo>
                    <a:pt x="818" y="272"/>
                  </a:lnTo>
                  <a:lnTo>
                    <a:pt x="820" y="272"/>
                  </a:lnTo>
                  <a:lnTo>
                    <a:pt x="820" y="271"/>
                  </a:lnTo>
                  <a:lnTo>
                    <a:pt x="820" y="268"/>
                  </a:lnTo>
                  <a:lnTo>
                    <a:pt x="819" y="267"/>
                  </a:lnTo>
                  <a:lnTo>
                    <a:pt x="818" y="265"/>
                  </a:lnTo>
                  <a:lnTo>
                    <a:pt x="816" y="262"/>
                  </a:lnTo>
                  <a:lnTo>
                    <a:pt x="815" y="260"/>
                  </a:lnTo>
                  <a:lnTo>
                    <a:pt x="814" y="257"/>
                  </a:lnTo>
                  <a:lnTo>
                    <a:pt x="811" y="256"/>
                  </a:lnTo>
                  <a:lnTo>
                    <a:pt x="808" y="252"/>
                  </a:lnTo>
                  <a:lnTo>
                    <a:pt x="804" y="246"/>
                  </a:lnTo>
                  <a:lnTo>
                    <a:pt x="801" y="240"/>
                  </a:lnTo>
                  <a:lnTo>
                    <a:pt x="801" y="233"/>
                  </a:lnTo>
                  <a:lnTo>
                    <a:pt x="806" y="230"/>
                  </a:lnTo>
                  <a:lnTo>
                    <a:pt x="811" y="227"/>
                  </a:lnTo>
                  <a:lnTo>
                    <a:pt x="814" y="225"/>
                  </a:lnTo>
                  <a:lnTo>
                    <a:pt x="816" y="224"/>
                  </a:lnTo>
                  <a:lnTo>
                    <a:pt x="818" y="222"/>
                  </a:lnTo>
                  <a:lnTo>
                    <a:pt x="819" y="220"/>
                  </a:lnTo>
                  <a:lnTo>
                    <a:pt x="818" y="217"/>
                  </a:lnTo>
                  <a:lnTo>
                    <a:pt x="815" y="215"/>
                  </a:lnTo>
                  <a:lnTo>
                    <a:pt x="811" y="211"/>
                  </a:lnTo>
                  <a:lnTo>
                    <a:pt x="808" y="209"/>
                  </a:lnTo>
                  <a:lnTo>
                    <a:pt x="805" y="202"/>
                  </a:lnTo>
                  <a:lnTo>
                    <a:pt x="804" y="196"/>
                  </a:lnTo>
                  <a:lnTo>
                    <a:pt x="806" y="191"/>
                  </a:lnTo>
                  <a:lnTo>
                    <a:pt x="809" y="189"/>
                  </a:lnTo>
                  <a:lnTo>
                    <a:pt x="811" y="189"/>
                  </a:lnTo>
                  <a:lnTo>
                    <a:pt x="815" y="187"/>
                  </a:lnTo>
                  <a:lnTo>
                    <a:pt x="818" y="186"/>
                  </a:lnTo>
                  <a:lnTo>
                    <a:pt x="819" y="184"/>
                  </a:lnTo>
                  <a:lnTo>
                    <a:pt x="820" y="182"/>
                  </a:lnTo>
                  <a:lnTo>
                    <a:pt x="819" y="180"/>
                  </a:lnTo>
                  <a:lnTo>
                    <a:pt x="819" y="178"/>
                  </a:lnTo>
                  <a:lnTo>
                    <a:pt x="820" y="175"/>
                  </a:lnTo>
                  <a:lnTo>
                    <a:pt x="820" y="175"/>
                  </a:lnTo>
                  <a:lnTo>
                    <a:pt x="820" y="173"/>
                  </a:lnTo>
                  <a:lnTo>
                    <a:pt x="821" y="170"/>
                  </a:lnTo>
                  <a:lnTo>
                    <a:pt x="821" y="166"/>
                  </a:lnTo>
                  <a:lnTo>
                    <a:pt x="823" y="164"/>
                  </a:lnTo>
                  <a:lnTo>
                    <a:pt x="823" y="163"/>
                  </a:lnTo>
                  <a:lnTo>
                    <a:pt x="835" y="163"/>
                  </a:lnTo>
                  <a:lnTo>
                    <a:pt x="839" y="160"/>
                  </a:lnTo>
                  <a:lnTo>
                    <a:pt x="841" y="158"/>
                  </a:lnTo>
                  <a:lnTo>
                    <a:pt x="844" y="155"/>
                  </a:lnTo>
                  <a:lnTo>
                    <a:pt x="845" y="153"/>
                  </a:lnTo>
                  <a:lnTo>
                    <a:pt x="849" y="149"/>
                  </a:lnTo>
                  <a:lnTo>
                    <a:pt x="851" y="148"/>
                  </a:lnTo>
                  <a:lnTo>
                    <a:pt x="855" y="148"/>
                  </a:lnTo>
                  <a:lnTo>
                    <a:pt x="857" y="148"/>
                  </a:lnTo>
                  <a:lnTo>
                    <a:pt x="862" y="148"/>
                  </a:lnTo>
                  <a:lnTo>
                    <a:pt x="866" y="146"/>
                  </a:lnTo>
                  <a:lnTo>
                    <a:pt x="876" y="145"/>
                  </a:lnTo>
                  <a:lnTo>
                    <a:pt x="885" y="148"/>
                  </a:lnTo>
                  <a:lnTo>
                    <a:pt x="892" y="151"/>
                  </a:lnTo>
                  <a:lnTo>
                    <a:pt x="901" y="164"/>
                  </a:lnTo>
                  <a:lnTo>
                    <a:pt x="906" y="179"/>
                  </a:lnTo>
                  <a:lnTo>
                    <a:pt x="908" y="192"/>
                  </a:lnTo>
                  <a:lnTo>
                    <a:pt x="906" y="207"/>
                  </a:lnTo>
                  <a:lnTo>
                    <a:pt x="900" y="220"/>
                  </a:lnTo>
                  <a:lnTo>
                    <a:pt x="898" y="222"/>
                  </a:lnTo>
                  <a:lnTo>
                    <a:pt x="897" y="225"/>
                  </a:lnTo>
                  <a:lnTo>
                    <a:pt x="896" y="227"/>
                  </a:lnTo>
                  <a:lnTo>
                    <a:pt x="895" y="231"/>
                  </a:lnTo>
                  <a:lnTo>
                    <a:pt x="896" y="233"/>
                  </a:lnTo>
                  <a:lnTo>
                    <a:pt x="897" y="237"/>
                  </a:lnTo>
                  <a:lnTo>
                    <a:pt x="897" y="240"/>
                  </a:lnTo>
                  <a:lnTo>
                    <a:pt x="898" y="241"/>
                  </a:lnTo>
                  <a:lnTo>
                    <a:pt x="900" y="242"/>
                  </a:lnTo>
                  <a:lnTo>
                    <a:pt x="902" y="242"/>
                  </a:lnTo>
                  <a:lnTo>
                    <a:pt x="903" y="242"/>
                  </a:lnTo>
                  <a:lnTo>
                    <a:pt x="905" y="240"/>
                  </a:lnTo>
                  <a:lnTo>
                    <a:pt x="910" y="235"/>
                  </a:lnTo>
                  <a:lnTo>
                    <a:pt x="913" y="230"/>
                  </a:lnTo>
                  <a:lnTo>
                    <a:pt x="918" y="225"/>
                  </a:lnTo>
                  <a:lnTo>
                    <a:pt x="921" y="224"/>
                  </a:lnTo>
                  <a:lnTo>
                    <a:pt x="923" y="224"/>
                  </a:lnTo>
                  <a:lnTo>
                    <a:pt x="925" y="224"/>
                  </a:lnTo>
                  <a:lnTo>
                    <a:pt x="927" y="226"/>
                  </a:lnTo>
                  <a:lnTo>
                    <a:pt x="928" y="227"/>
                  </a:lnTo>
                  <a:lnTo>
                    <a:pt x="930" y="230"/>
                  </a:lnTo>
                  <a:lnTo>
                    <a:pt x="932" y="231"/>
                  </a:lnTo>
                  <a:lnTo>
                    <a:pt x="933" y="232"/>
                  </a:lnTo>
                  <a:lnTo>
                    <a:pt x="935" y="235"/>
                  </a:lnTo>
                  <a:lnTo>
                    <a:pt x="936" y="236"/>
                  </a:lnTo>
                  <a:lnTo>
                    <a:pt x="937" y="238"/>
                  </a:lnTo>
                  <a:lnTo>
                    <a:pt x="940" y="240"/>
                  </a:lnTo>
                  <a:lnTo>
                    <a:pt x="941" y="240"/>
                  </a:lnTo>
                  <a:lnTo>
                    <a:pt x="943" y="240"/>
                  </a:lnTo>
                  <a:lnTo>
                    <a:pt x="945" y="238"/>
                  </a:lnTo>
                  <a:lnTo>
                    <a:pt x="945" y="237"/>
                  </a:lnTo>
                  <a:lnTo>
                    <a:pt x="945" y="236"/>
                  </a:lnTo>
                  <a:lnTo>
                    <a:pt x="946" y="233"/>
                  </a:lnTo>
                  <a:lnTo>
                    <a:pt x="946" y="232"/>
                  </a:lnTo>
                  <a:lnTo>
                    <a:pt x="947" y="231"/>
                  </a:lnTo>
                  <a:lnTo>
                    <a:pt x="950" y="231"/>
                  </a:lnTo>
                  <a:lnTo>
                    <a:pt x="952" y="230"/>
                  </a:lnTo>
                  <a:lnTo>
                    <a:pt x="955" y="230"/>
                  </a:lnTo>
                  <a:lnTo>
                    <a:pt x="957" y="229"/>
                  </a:lnTo>
                  <a:lnTo>
                    <a:pt x="960" y="227"/>
                  </a:lnTo>
                  <a:lnTo>
                    <a:pt x="961" y="227"/>
                  </a:lnTo>
                  <a:lnTo>
                    <a:pt x="962" y="226"/>
                  </a:lnTo>
                  <a:lnTo>
                    <a:pt x="962" y="224"/>
                  </a:lnTo>
                  <a:lnTo>
                    <a:pt x="962" y="222"/>
                  </a:lnTo>
                  <a:lnTo>
                    <a:pt x="962" y="220"/>
                  </a:lnTo>
                  <a:lnTo>
                    <a:pt x="962" y="219"/>
                  </a:lnTo>
                  <a:lnTo>
                    <a:pt x="962" y="217"/>
                  </a:lnTo>
                  <a:lnTo>
                    <a:pt x="961" y="216"/>
                  </a:lnTo>
                  <a:lnTo>
                    <a:pt x="958" y="214"/>
                  </a:lnTo>
                  <a:lnTo>
                    <a:pt x="957" y="211"/>
                  </a:lnTo>
                  <a:lnTo>
                    <a:pt x="956" y="210"/>
                  </a:lnTo>
                  <a:lnTo>
                    <a:pt x="955" y="207"/>
                  </a:lnTo>
                  <a:lnTo>
                    <a:pt x="953" y="205"/>
                  </a:lnTo>
                  <a:lnTo>
                    <a:pt x="955" y="204"/>
                  </a:lnTo>
                  <a:lnTo>
                    <a:pt x="958" y="202"/>
                  </a:lnTo>
                  <a:lnTo>
                    <a:pt x="962" y="202"/>
                  </a:lnTo>
                  <a:lnTo>
                    <a:pt x="966" y="202"/>
                  </a:lnTo>
                  <a:lnTo>
                    <a:pt x="970" y="201"/>
                  </a:lnTo>
                  <a:lnTo>
                    <a:pt x="971" y="200"/>
                  </a:lnTo>
                  <a:lnTo>
                    <a:pt x="971" y="199"/>
                  </a:lnTo>
                  <a:lnTo>
                    <a:pt x="971" y="197"/>
                  </a:lnTo>
                  <a:lnTo>
                    <a:pt x="968" y="196"/>
                  </a:lnTo>
                  <a:lnTo>
                    <a:pt x="967" y="195"/>
                  </a:lnTo>
                  <a:lnTo>
                    <a:pt x="965" y="194"/>
                  </a:lnTo>
                  <a:lnTo>
                    <a:pt x="962" y="194"/>
                  </a:lnTo>
                  <a:lnTo>
                    <a:pt x="952" y="195"/>
                  </a:lnTo>
                  <a:lnTo>
                    <a:pt x="941" y="196"/>
                  </a:lnTo>
                  <a:lnTo>
                    <a:pt x="933" y="194"/>
                  </a:lnTo>
                  <a:lnTo>
                    <a:pt x="926" y="186"/>
                  </a:lnTo>
                  <a:lnTo>
                    <a:pt x="920" y="178"/>
                  </a:lnTo>
                  <a:lnTo>
                    <a:pt x="916" y="170"/>
                  </a:lnTo>
                  <a:lnTo>
                    <a:pt x="912" y="166"/>
                  </a:lnTo>
                  <a:lnTo>
                    <a:pt x="910" y="161"/>
                  </a:lnTo>
                  <a:lnTo>
                    <a:pt x="908" y="155"/>
                  </a:lnTo>
                  <a:lnTo>
                    <a:pt x="910" y="151"/>
                  </a:lnTo>
                  <a:lnTo>
                    <a:pt x="912" y="149"/>
                  </a:lnTo>
                  <a:lnTo>
                    <a:pt x="918" y="149"/>
                  </a:lnTo>
                  <a:lnTo>
                    <a:pt x="931" y="150"/>
                  </a:lnTo>
                  <a:lnTo>
                    <a:pt x="943" y="151"/>
                  </a:lnTo>
                  <a:lnTo>
                    <a:pt x="970" y="151"/>
                  </a:lnTo>
                  <a:lnTo>
                    <a:pt x="979" y="155"/>
                  </a:lnTo>
                  <a:lnTo>
                    <a:pt x="988" y="161"/>
                  </a:lnTo>
                  <a:lnTo>
                    <a:pt x="994" y="169"/>
                  </a:lnTo>
                  <a:lnTo>
                    <a:pt x="1001" y="175"/>
                  </a:lnTo>
                  <a:lnTo>
                    <a:pt x="1003" y="179"/>
                  </a:lnTo>
                  <a:lnTo>
                    <a:pt x="1006" y="181"/>
                  </a:lnTo>
                  <a:lnTo>
                    <a:pt x="1007" y="185"/>
                  </a:lnTo>
                  <a:lnTo>
                    <a:pt x="1008" y="187"/>
                  </a:lnTo>
                  <a:lnTo>
                    <a:pt x="1008" y="190"/>
                  </a:lnTo>
                  <a:lnTo>
                    <a:pt x="1007" y="192"/>
                  </a:lnTo>
                  <a:lnTo>
                    <a:pt x="1004" y="194"/>
                  </a:lnTo>
                  <a:lnTo>
                    <a:pt x="1002" y="195"/>
                  </a:lnTo>
                  <a:lnTo>
                    <a:pt x="998" y="195"/>
                  </a:lnTo>
                  <a:lnTo>
                    <a:pt x="993" y="194"/>
                  </a:lnTo>
                  <a:lnTo>
                    <a:pt x="998" y="200"/>
                  </a:lnTo>
                  <a:lnTo>
                    <a:pt x="1006" y="206"/>
                  </a:lnTo>
                  <a:lnTo>
                    <a:pt x="1013" y="209"/>
                  </a:lnTo>
                  <a:lnTo>
                    <a:pt x="1016" y="209"/>
                  </a:lnTo>
                  <a:lnTo>
                    <a:pt x="1019" y="207"/>
                  </a:lnTo>
                  <a:lnTo>
                    <a:pt x="1023" y="207"/>
                  </a:lnTo>
                  <a:lnTo>
                    <a:pt x="1027" y="206"/>
                  </a:lnTo>
                  <a:lnTo>
                    <a:pt x="1029" y="209"/>
                  </a:lnTo>
                  <a:lnTo>
                    <a:pt x="1031" y="211"/>
                  </a:lnTo>
                  <a:lnTo>
                    <a:pt x="1032" y="212"/>
                  </a:lnTo>
                  <a:lnTo>
                    <a:pt x="1032" y="215"/>
                  </a:lnTo>
                  <a:lnTo>
                    <a:pt x="1032" y="217"/>
                  </a:lnTo>
                  <a:lnTo>
                    <a:pt x="1032" y="221"/>
                  </a:lnTo>
                  <a:lnTo>
                    <a:pt x="1031" y="226"/>
                  </a:lnTo>
                  <a:lnTo>
                    <a:pt x="1029" y="230"/>
                  </a:lnTo>
                  <a:lnTo>
                    <a:pt x="1031" y="235"/>
                  </a:lnTo>
                  <a:lnTo>
                    <a:pt x="1037" y="237"/>
                  </a:lnTo>
                  <a:lnTo>
                    <a:pt x="1042" y="238"/>
                  </a:lnTo>
                  <a:lnTo>
                    <a:pt x="1044" y="241"/>
                  </a:lnTo>
                  <a:lnTo>
                    <a:pt x="1045" y="242"/>
                  </a:lnTo>
                  <a:lnTo>
                    <a:pt x="1045" y="245"/>
                  </a:lnTo>
                  <a:lnTo>
                    <a:pt x="1045" y="247"/>
                  </a:lnTo>
                  <a:lnTo>
                    <a:pt x="1044" y="248"/>
                  </a:lnTo>
                  <a:lnTo>
                    <a:pt x="1042" y="251"/>
                  </a:lnTo>
                  <a:lnTo>
                    <a:pt x="1039" y="253"/>
                  </a:lnTo>
                  <a:lnTo>
                    <a:pt x="1038" y="255"/>
                  </a:lnTo>
                  <a:lnTo>
                    <a:pt x="1037" y="257"/>
                  </a:lnTo>
                  <a:lnTo>
                    <a:pt x="1037" y="260"/>
                  </a:lnTo>
                  <a:lnTo>
                    <a:pt x="1037" y="262"/>
                  </a:lnTo>
                  <a:lnTo>
                    <a:pt x="1038" y="265"/>
                  </a:lnTo>
                  <a:lnTo>
                    <a:pt x="1039" y="267"/>
                  </a:lnTo>
                  <a:lnTo>
                    <a:pt x="1041" y="268"/>
                  </a:lnTo>
                  <a:lnTo>
                    <a:pt x="1043" y="268"/>
                  </a:lnTo>
                  <a:lnTo>
                    <a:pt x="1044" y="266"/>
                  </a:lnTo>
                  <a:lnTo>
                    <a:pt x="1050" y="262"/>
                  </a:lnTo>
                  <a:lnTo>
                    <a:pt x="1055" y="258"/>
                  </a:lnTo>
                  <a:lnTo>
                    <a:pt x="1063" y="256"/>
                  </a:lnTo>
                  <a:lnTo>
                    <a:pt x="1068" y="257"/>
                  </a:lnTo>
                  <a:lnTo>
                    <a:pt x="1069" y="261"/>
                  </a:lnTo>
                  <a:lnTo>
                    <a:pt x="1068" y="266"/>
                  </a:lnTo>
                  <a:lnTo>
                    <a:pt x="1067" y="272"/>
                  </a:lnTo>
                  <a:lnTo>
                    <a:pt x="1064" y="277"/>
                  </a:lnTo>
                  <a:lnTo>
                    <a:pt x="1064" y="281"/>
                  </a:lnTo>
                  <a:lnTo>
                    <a:pt x="1068" y="282"/>
                  </a:lnTo>
                  <a:lnTo>
                    <a:pt x="1069" y="278"/>
                  </a:lnTo>
                  <a:lnTo>
                    <a:pt x="1070" y="275"/>
                  </a:lnTo>
                  <a:lnTo>
                    <a:pt x="1072" y="272"/>
                  </a:lnTo>
                  <a:lnTo>
                    <a:pt x="1074" y="270"/>
                  </a:lnTo>
                  <a:lnTo>
                    <a:pt x="1077" y="268"/>
                  </a:lnTo>
                  <a:lnTo>
                    <a:pt x="1082" y="266"/>
                  </a:lnTo>
                  <a:lnTo>
                    <a:pt x="1090" y="265"/>
                  </a:lnTo>
                  <a:lnTo>
                    <a:pt x="1100" y="266"/>
                  </a:lnTo>
                  <a:lnTo>
                    <a:pt x="1109" y="268"/>
                  </a:lnTo>
                  <a:lnTo>
                    <a:pt x="1117" y="273"/>
                  </a:lnTo>
                  <a:lnTo>
                    <a:pt x="1121" y="282"/>
                  </a:lnTo>
                  <a:lnTo>
                    <a:pt x="1123" y="289"/>
                  </a:lnTo>
                  <a:lnTo>
                    <a:pt x="1119" y="292"/>
                  </a:lnTo>
                  <a:lnTo>
                    <a:pt x="1114" y="294"/>
                  </a:lnTo>
                  <a:lnTo>
                    <a:pt x="1109" y="294"/>
                  </a:lnTo>
                  <a:lnTo>
                    <a:pt x="1107" y="296"/>
                  </a:lnTo>
                  <a:lnTo>
                    <a:pt x="1103" y="297"/>
                  </a:lnTo>
                  <a:lnTo>
                    <a:pt x="1102" y="298"/>
                  </a:lnTo>
                  <a:lnTo>
                    <a:pt x="1099" y="301"/>
                  </a:lnTo>
                  <a:lnTo>
                    <a:pt x="1098" y="301"/>
                  </a:lnTo>
                  <a:lnTo>
                    <a:pt x="1097" y="302"/>
                  </a:lnTo>
                  <a:lnTo>
                    <a:pt x="1097" y="304"/>
                  </a:lnTo>
                  <a:lnTo>
                    <a:pt x="1097" y="306"/>
                  </a:lnTo>
                  <a:lnTo>
                    <a:pt x="1097" y="308"/>
                  </a:lnTo>
                  <a:lnTo>
                    <a:pt x="1098" y="309"/>
                  </a:lnTo>
                  <a:lnTo>
                    <a:pt x="1100" y="309"/>
                  </a:lnTo>
                  <a:lnTo>
                    <a:pt x="1103" y="309"/>
                  </a:lnTo>
                  <a:lnTo>
                    <a:pt x="1105" y="308"/>
                  </a:lnTo>
                  <a:lnTo>
                    <a:pt x="1107" y="308"/>
                  </a:lnTo>
                  <a:lnTo>
                    <a:pt x="1107" y="308"/>
                  </a:lnTo>
                  <a:lnTo>
                    <a:pt x="1112" y="306"/>
                  </a:lnTo>
                  <a:lnTo>
                    <a:pt x="1118" y="304"/>
                  </a:lnTo>
                  <a:lnTo>
                    <a:pt x="1124" y="303"/>
                  </a:lnTo>
                  <a:lnTo>
                    <a:pt x="1129" y="303"/>
                  </a:lnTo>
                  <a:lnTo>
                    <a:pt x="1133" y="308"/>
                  </a:lnTo>
                  <a:lnTo>
                    <a:pt x="1133" y="309"/>
                  </a:lnTo>
                  <a:lnTo>
                    <a:pt x="1133" y="312"/>
                  </a:lnTo>
                  <a:lnTo>
                    <a:pt x="1134" y="314"/>
                  </a:lnTo>
                  <a:lnTo>
                    <a:pt x="1135" y="316"/>
                  </a:lnTo>
                  <a:lnTo>
                    <a:pt x="1136" y="317"/>
                  </a:lnTo>
                  <a:lnTo>
                    <a:pt x="1139" y="317"/>
                  </a:lnTo>
                  <a:lnTo>
                    <a:pt x="1143" y="317"/>
                  </a:lnTo>
                  <a:lnTo>
                    <a:pt x="1145" y="316"/>
                  </a:lnTo>
                  <a:lnTo>
                    <a:pt x="1161" y="316"/>
                  </a:lnTo>
                  <a:lnTo>
                    <a:pt x="1179" y="318"/>
                  </a:lnTo>
                  <a:lnTo>
                    <a:pt x="1181" y="328"/>
                  </a:lnTo>
                  <a:lnTo>
                    <a:pt x="1179" y="335"/>
                  </a:lnTo>
                  <a:lnTo>
                    <a:pt x="1173" y="342"/>
                  </a:lnTo>
                  <a:lnTo>
                    <a:pt x="1164" y="347"/>
                  </a:lnTo>
                  <a:lnTo>
                    <a:pt x="1159" y="348"/>
                  </a:lnTo>
                  <a:lnTo>
                    <a:pt x="1156" y="350"/>
                  </a:lnTo>
                  <a:lnTo>
                    <a:pt x="1153" y="352"/>
                  </a:lnTo>
                  <a:lnTo>
                    <a:pt x="1151" y="354"/>
                  </a:lnTo>
                  <a:lnTo>
                    <a:pt x="1151" y="358"/>
                  </a:lnTo>
                  <a:lnTo>
                    <a:pt x="1151" y="360"/>
                  </a:lnTo>
                  <a:lnTo>
                    <a:pt x="1151" y="363"/>
                  </a:lnTo>
                  <a:lnTo>
                    <a:pt x="1151" y="365"/>
                  </a:lnTo>
                  <a:lnTo>
                    <a:pt x="1154" y="367"/>
                  </a:lnTo>
                  <a:lnTo>
                    <a:pt x="1156" y="368"/>
                  </a:lnTo>
                  <a:lnTo>
                    <a:pt x="1163" y="367"/>
                  </a:lnTo>
                  <a:lnTo>
                    <a:pt x="1168" y="363"/>
                  </a:lnTo>
                  <a:lnTo>
                    <a:pt x="1171" y="358"/>
                  </a:lnTo>
                  <a:lnTo>
                    <a:pt x="1175" y="352"/>
                  </a:lnTo>
                  <a:lnTo>
                    <a:pt x="1179" y="347"/>
                  </a:lnTo>
                  <a:lnTo>
                    <a:pt x="1189" y="344"/>
                  </a:lnTo>
                  <a:lnTo>
                    <a:pt x="1197" y="345"/>
                  </a:lnTo>
                  <a:lnTo>
                    <a:pt x="1207" y="350"/>
                  </a:lnTo>
                  <a:lnTo>
                    <a:pt x="1212" y="358"/>
                  </a:lnTo>
                  <a:lnTo>
                    <a:pt x="1212" y="360"/>
                  </a:lnTo>
                  <a:lnTo>
                    <a:pt x="1212" y="363"/>
                  </a:lnTo>
                  <a:lnTo>
                    <a:pt x="1212" y="364"/>
                  </a:lnTo>
                  <a:lnTo>
                    <a:pt x="1211" y="367"/>
                  </a:lnTo>
                  <a:lnTo>
                    <a:pt x="1210" y="368"/>
                  </a:lnTo>
                  <a:lnTo>
                    <a:pt x="1207" y="368"/>
                  </a:lnTo>
                  <a:lnTo>
                    <a:pt x="1204" y="369"/>
                  </a:lnTo>
                  <a:lnTo>
                    <a:pt x="1202" y="372"/>
                  </a:lnTo>
                  <a:lnTo>
                    <a:pt x="1201" y="375"/>
                  </a:lnTo>
                  <a:lnTo>
                    <a:pt x="1202" y="378"/>
                  </a:lnTo>
                  <a:lnTo>
                    <a:pt x="1205" y="380"/>
                  </a:lnTo>
                  <a:lnTo>
                    <a:pt x="1210" y="384"/>
                  </a:lnTo>
                  <a:lnTo>
                    <a:pt x="1217" y="385"/>
                  </a:lnTo>
                  <a:lnTo>
                    <a:pt x="1224" y="388"/>
                  </a:lnTo>
                  <a:lnTo>
                    <a:pt x="1229" y="391"/>
                  </a:lnTo>
                  <a:lnTo>
                    <a:pt x="1229" y="396"/>
                  </a:lnTo>
                  <a:lnTo>
                    <a:pt x="1226" y="398"/>
                  </a:lnTo>
                  <a:lnTo>
                    <a:pt x="1221" y="396"/>
                  </a:lnTo>
                  <a:lnTo>
                    <a:pt x="1214" y="395"/>
                  </a:lnTo>
                  <a:lnTo>
                    <a:pt x="1207" y="394"/>
                  </a:lnTo>
                  <a:lnTo>
                    <a:pt x="1202" y="394"/>
                  </a:lnTo>
                  <a:lnTo>
                    <a:pt x="1200" y="394"/>
                  </a:lnTo>
                  <a:lnTo>
                    <a:pt x="1197" y="394"/>
                  </a:lnTo>
                  <a:lnTo>
                    <a:pt x="1195" y="394"/>
                  </a:lnTo>
                  <a:lnTo>
                    <a:pt x="1192" y="395"/>
                  </a:lnTo>
                  <a:lnTo>
                    <a:pt x="1189" y="395"/>
                  </a:lnTo>
                  <a:lnTo>
                    <a:pt x="1188" y="396"/>
                  </a:lnTo>
                  <a:lnTo>
                    <a:pt x="1186" y="399"/>
                  </a:lnTo>
                  <a:lnTo>
                    <a:pt x="1188" y="401"/>
                  </a:lnTo>
                  <a:lnTo>
                    <a:pt x="1192" y="408"/>
                  </a:lnTo>
                  <a:lnTo>
                    <a:pt x="1196" y="414"/>
                  </a:lnTo>
                  <a:lnTo>
                    <a:pt x="1197" y="423"/>
                  </a:lnTo>
                  <a:lnTo>
                    <a:pt x="1197" y="426"/>
                  </a:lnTo>
                  <a:lnTo>
                    <a:pt x="1197" y="430"/>
                  </a:lnTo>
                  <a:lnTo>
                    <a:pt x="1199" y="434"/>
                  </a:lnTo>
                  <a:lnTo>
                    <a:pt x="1201" y="437"/>
                  </a:lnTo>
                  <a:lnTo>
                    <a:pt x="1205" y="441"/>
                  </a:lnTo>
                  <a:lnTo>
                    <a:pt x="1221" y="449"/>
                  </a:lnTo>
                  <a:lnTo>
                    <a:pt x="1226" y="452"/>
                  </a:lnTo>
                  <a:lnTo>
                    <a:pt x="1231" y="457"/>
                  </a:lnTo>
                  <a:lnTo>
                    <a:pt x="1235" y="462"/>
                  </a:lnTo>
                  <a:lnTo>
                    <a:pt x="1239" y="466"/>
                  </a:lnTo>
                  <a:lnTo>
                    <a:pt x="1250" y="474"/>
                  </a:lnTo>
                  <a:lnTo>
                    <a:pt x="1262" y="478"/>
                  </a:lnTo>
                  <a:lnTo>
                    <a:pt x="1276" y="481"/>
                  </a:lnTo>
                  <a:lnTo>
                    <a:pt x="1288" y="487"/>
                  </a:lnTo>
                  <a:lnTo>
                    <a:pt x="1292" y="493"/>
                  </a:lnTo>
                  <a:lnTo>
                    <a:pt x="1293" y="501"/>
                  </a:lnTo>
                  <a:lnTo>
                    <a:pt x="1296" y="507"/>
                  </a:lnTo>
                  <a:lnTo>
                    <a:pt x="1301" y="511"/>
                  </a:lnTo>
                  <a:lnTo>
                    <a:pt x="1307" y="515"/>
                  </a:lnTo>
                  <a:lnTo>
                    <a:pt x="1312" y="521"/>
                  </a:lnTo>
                  <a:lnTo>
                    <a:pt x="1317" y="527"/>
                  </a:lnTo>
                  <a:lnTo>
                    <a:pt x="1322" y="529"/>
                  </a:lnTo>
                  <a:lnTo>
                    <a:pt x="1330" y="528"/>
                  </a:lnTo>
                  <a:lnTo>
                    <a:pt x="1337" y="526"/>
                  </a:lnTo>
                  <a:lnTo>
                    <a:pt x="1344" y="524"/>
                  </a:lnTo>
                  <a:lnTo>
                    <a:pt x="1352" y="527"/>
                  </a:lnTo>
                  <a:lnTo>
                    <a:pt x="1358" y="534"/>
                  </a:lnTo>
                  <a:lnTo>
                    <a:pt x="1359" y="546"/>
                  </a:lnTo>
                  <a:lnTo>
                    <a:pt x="1356" y="556"/>
                  </a:lnTo>
                  <a:lnTo>
                    <a:pt x="1349" y="566"/>
                  </a:lnTo>
                  <a:lnTo>
                    <a:pt x="1342" y="573"/>
                  </a:lnTo>
                  <a:lnTo>
                    <a:pt x="1338" y="584"/>
                  </a:lnTo>
                  <a:lnTo>
                    <a:pt x="1335" y="594"/>
                  </a:lnTo>
                  <a:lnTo>
                    <a:pt x="1335" y="595"/>
                  </a:lnTo>
                  <a:lnTo>
                    <a:pt x="1335" y="598"/>
                  </a:lnTo>
                  <a:lnTo>
                    <a:pt x="1335" y="600"/>
                  </a:lnTo>
                  <a:lnTo>
                    <a:pt x="1333" y="603"/>
                  </a:lnTo>
                  <a:lnTo>
                    <a:pt x="1333" y="604"/>
                  </a:lnTo>
                  <a:lnTo>
                    <a:pt x="1331" y="605"/>
                  </a:lnTo>
                  <a:lnTo>
                    <a:pt x="1330" y="604"/>
                  </a:lnTo>
                  <a:lnTo>
                    <a:pt x="1325" y="603"/>
                  </a:lnTo>
                  <a:lnTo>
                    <a:pt x="1321" y="602"/>
                  </a:lnTo>
                  <a:lnTo>
                    <a:pt x="1318" y="600"/>
                  </a:lnTo>
                  <a:lnTo>
                    <a:pt x="1316" y="600"/>
                  </a:lnTo>
                  <a:lnTo>
                    <a:pt x="1315" y="602"/>
                  </a:lnTo>
                  <a:lnTo>
                    <a:pt x="1313" y="604"/>
                  </a:lnTo>
                  <a:lnTo>
                    <a:pt x="1313" y="607"/>
                  </a:lnTo>
                  <a:lnTo>
                    <a:pt x="1313" y="613"/>
                  </a:lnTo>
                  <a:lnTo>
                    <a:pt x="1315" y="615"/>
                  </a:lnTo>
                  <a:lnTo>
                    <a:pt x="1315" y="618"/>
                  </a:lnTo>
                  <a:lnTo>
                    <a:pt x="1315" y="621"/>
                  </a:lnTo>
                  <a:lnTo>
                    <a:pt x="1315" y="624"/>
                  </a:lnTo>
                  <a:lnTo>
                    <a:pt x="1315" y="626"/>
                  </a:lnTo>
                  <a:lnTo>
                    <a:pt x="1313" y="629"/>
                  </a:lnTo>
                  <a:lnTo>
                    <a:pt x="1312" y="630"/>
                  </a:lnTo>
                  <a:lnTo>
                    <a:pt x="1311" y="630"/>
                  </a:lnTo>
                  <a:lnTo>
                    <a:pt x="1308" y="630"/>
                  </a:lnTo>
                  <a:lnTo>
                    <a:pt x="1305" y="628"/>
                  </a:lnTo>
                  <a:lnTo>
                    <a:pt x="1301" y="625"/>
                  </a:lnTo>
                  <a:lnTo>
                    <a:pt x="1293" y="620"/>
                  </a:lnTo>
                  <a:lnTo>
                    <a:pt x="1285" y="615"/>
                  </a:lnTo>
                  <a:lnTo>
                    <a:pt x="1277" y="609"/>
                  </a:lnTo>
                  <a:lnTo>
                    <a:pt x="1272" y="602"/>
                  </a:lnTo>
                  <a:lnTo>
                    <a:pt x="1272" y="595"/>
                  </a:lnTo>
                  <a:lnTo>
                    <a:pt x="1275" y="589"/>
                  </a:lnTo>
                  <a:lnTo>
                    <a:pt x="1278" y="585"/>
                  </a:lnTo>
                  <a:lnTo>
                    <a:pt x="1283" y="582"/>
                  </a:lnTo>
                  <a:lnTo>
                    <a:pt x="1286" y="578"/>
                  </a:lnTo>
                  <a:lnTo>
                    <a:pt x="1286" y="573"/>
                  </a:lnTo>
                  <a:lnTo>
                    <a:pt x="1282" y="571"/>
                  </a:lnTo>
                  <a:lnTo>
                    <a:pt x="1276" y="572"/>
                  </a:lnTo>
                  <a:lnTo>
                    <a:pt x="1268" y="573"/>
                  </a:lnTo>
                  <a:lnTo>
                    <a:pt x="1260" y="574"/>
                  </a:lnTo>
                  <a:lnTo>
                    <a:pt x="1255" y="573"/>
                  </a:lnTo>
                  <a:lnTo>
                    <a:pt x="1249" y="566"/>
                  </a:lnTo>
                  <a:lnTo>
                    <a:pt x="1241" y="558"/>
                  </a:lnTo>
                  <a:lnTo>
                    <a:pt x="1234" y="552"/>
                  </a:lnTo>
                  <a:lnTo>
                    <a:pt x="1230" y="553"/>
                  </a:lnTo>
                  <a:lnTo>
                    <a:pt x="1229" y="559"/>
                  </a:lnTo>
                  <a:lnTo>
                    <a:pt x="1229" y="567"/>
                  </a:lnTo>
                  <a:lnTo>
                    <a:pt x="1230" y="573"/>
                  </a:lnTo>
                  <a:lnTo>
                    <a:pt x="1229" y="578"/>
                  </a:lnTo>
                  <a:lnTo>
                    <a:pt x="1226" y="580"/>
                  </a:lnTo>
                  <a:lnTo>
                    <a:pt x="1222" y="578"/>
                  </a:lnTo>
                  <a:lnTo>
                    <a:pt x="1217" y="575"/>
                  </a:lnTo>
                  <a:lnTo>
                    <a:pt x="1212" y="572"/>
                  </a:lnTo>
                  <a:lnTo>
                    <a:pt x="1207" y="568"/>
                  </a:lnTo>
                  <a:lnTo>
                    <a:pt x="1202" y="568"/>
                  </a:lnTo>
                  <a:lnTo>
                    <a:pt x="1206" y="578"/>
                  </a:lnTo>
                  <a:lnTo>
                    <a:pt x="1211" y="588"/>
                  </a:lnTo>
                  <a:lnTo>
                    <a:pt x="1219" y="598"/>
                  </a:lnTo>
                  <a:lnTo>
                    <a:pt x="1229" y="604"/>
                  </a:lnTo>
                  <a:lnTo>
                    <a:pt x="1235" y="612"/>
                  </a:lnTo>
                  <a:lnTo>
                    <a:pt x="1240" y="621"/>
                  </a:lnTo>
                  <a:lnTo>
                    <a:pt x="1245" y="630"/>
                  </a:lnTo>
                  <a:lnTo>
                    <a:pt x="1252" y="638"/>
                  </a:lnTo>
                  <a:lnTo>
                    <a:pt x="1256" y="640"/>
                  </a:lnTo>
                  <a:lnTo>
                    <a:pt x="1261" y="643"/>
                  </a:lnTo>
                  <a:lnTo>
                    <a:pt x="1266" y="645"/>
                  </a:lnTo>
                  <a:lnTo>
                    <a:pt x="1270" y="649"/>
                  </a:lnTo>
                  <a:lnTo>
                    <a:pt x="1273" y="653"/>
                  </a:lnTo>
                  <a:lnTo>
                    <a:pt x="1275" y="656"/>
                  </a:lnTo>
                  <a:lnTo>
                    <a:pt x="1276" y="661"/>
                  </a:lnTo>
                  <a:lnTo>
                    <a:pt x="1277" y="666"/>
                  </a:lnTo>
                  <a:lnTo>
                    <a:pt x="1285" y="676"/>
                  </a:lnTo>
                  <a:lnTo>
                    <a:pt x="1292" y="685"/>
                  </a:lnTo>
                  <a:lnTo>
                    <a:pt x="1300" y="694"/>
                  </a:lnTo>
                  <a:lnTo>
                    <a:pt x="1303" y="706"/>
                  </a:lnTo>
                  <a:lnTo>
                    <a:pt x="1302" y="711"/>
                  </a:lnTo>
                  <a:lnTo>
                    <a:pt x="1301" y="716"/>
                  </a:lnTo>
                  <a:lnTo>
                    <a:pt x="1300" y="721"/>
                  </a:lnTo>
                  <a:lnTo>
                    <a:pt x="1301" y="727"/>
                  </a:lnTo>
                  <a:lnTo>
                    <a:pt x="1302" y="733"/>
                  </a:lnTo>
                  <a:lnTo>
                    <a:pt x="1302" y="741"/>
                  </a:lnTo>
                  <a:lnTo>
                    <a:pt x="1298" y="747"/>
                  </a:lnTo>
                  <a:lnTo>
                    <a:pt x="1290" y="750"/>
                  </a:lnTo>
                  <a:lnTo>
                    <a:pt x="1280" y="750"/>
                  </a:lnTo>
                  <a:lnTo>
                    <a:pt x="1270" y="745"/>
                  </a:lnTo>
                  <a:lnTo>
                    <a:pt x="1261" y="740"/>
                  </a:lnTo>
                  <a:lnTo>
                    <a:pt x="1255" y="732"/>
                  </a:lnTo>
                  <a:lnTo>
                    <a:pt x="1251" y="727"/>
                  </a:lnTo>
                  <a:lnTo>
                    <a:pt x="1245" y="720"/>
                  </a:lnTo>
                  <a:lnTo>
                    <a:pt x="1235" y="712"/>
                  </a:lnTo>
                  <a:lnTo>
                    <a:pt x="1225" y="705"/>
                  </a:lnTo>
                  <a:lnTo>
                    <a:pt x="1215" y="699"/>
                  </a:lnTo>
                  <a:lnTo>
                    <a:pt x="1206" y="695"/>
                  </a:lnTo>
                  <a:lnTo>
                    <a:pt x="1200" y="695"/>
                  </a:lnTo>
                  <a:lnTo>
                    <a:pt x="1202" y="707"/>
                  </a:lnTo>
                  <a:lnTo>
                    <a:pt x="1207" y="716"/>
                  </a:lnTo>
                  <a:lnTo>
                    <a:pt x="1215" y="725"/>
                  </a:lnTo>
                  <a:lnTo>
                    <a:pt x="1226" y="732"/>
                  </a:lnTo>
                  <a:lnTo>
                    <a:pt x="1239" y="742"/>
                  </a:lnTo>
                  <a:lnTo>
                    <a:pt x="1250" y="752"/>
                  </a:lnTo>
                  <a:lnTo>
                    <a:pt x="1260" y="766"/>
                  </a:lnTo>
                  <a:lnTo>
                    <a:pt x="1261" y="769"/>
                  </a:lnTo>
                  <a:lnTo>
                    <a:pt x="1261" y="773"/>
                  </a:lnTo>
                  <a:lnTo>
                    <a:pt x="1261" y="777"/>
                  </a:lnTo>
                  <a:lnTo>
                    <a:pt x="1261" y="779"/>
                  </a:lnTo>
                  <a:lnTo>
                    <a:pt x="1259" y="782"/>
                  </a:lnTo>
                  <a:lnTo>
                    <a:pt x="1257" y="784"/>
                  </a:lnTo>
                  <a:lnTo>
                    <a:pt x="1251" y="786"/>
                  </a:lnTo>
                  <a:lnTo>
                    <a:pt x="1244" y="783"/>
                  </a:lnTo>
                  <a:lnTo>
                    <a:pt x="1237" y="779"/>
                  </a:lnTo>
                  <a:lnTo>
                    <a:pt x="1231" y="776"/>
                  </a:lnTo>
                  <a:lnTo>
                    <a:pt x="1222" y="773"/>
                  </a:lnTo>
                  <a:lnTo>
                    <a:pt x="1214" y="769"/>
                  </a:lnTo>
                  <a:lnTo>
                    <a:pt x="1205" y="763"/>
                  </a:lnTo>
                  <a:lnTo>
                    <a:pt x="1189" y="747"/>
                  </a:lnTo>
                  <a:lnTo>
                    <a:pt x="1183" y="742"/>
                  </a:lnTo>
                  <a:lnTo>
                    <a:pt x="1174" y="741"/>
                  </a:lnTo>
                  <a:lnTo>
                    <a:pt x="1166" y="740"/>
                  </a:lnTo>
                  <a:lnTo>
                    <a:pt x="1164" y="737"/>
                  </a:lnTo>
                  <a:lnTo>
                    <a:pt x="1161" y="735"/>
                  </a:lnTo>
                  <a:lnTo>
                    <a:pt x="1159" y="732"/>
                  </a:lnTo>
                  <a:lnTo>
                    <a:pt x="1158" y="730"/>
                  </a:lnTo>
                  <a:lnTo>
                    <a:pt x="1155" y="728"/>
                  </a:lnTo>
                  <a:lnTo>
                    <a:pt x="1153" y="727"/>
                  </a:lnTo>
                  <a:lnTo>
                    <a:pt x="1149" y="727"/>
                  </a:lnTo>
                  <a:lnTo>
                    <a:pt x="1140" y="725"/>
                  </a:lnTo>
                  <a:lnTo>
                    <a:pt x="1135" y="720"/>
                  </a:lnTo>
                  <a:lnTo>
                    <a:pt x="1131" y="712"/>
                  </a:lnTo>
                  <a:lnTo>
                    <a:pt x="1130" y="705"/>
                  </a:lnTo>
                  <a:lnTo>
                    <a:pt x="1130" y="699"/>
                  </a:lnTo>
                  <a:lnTo>
                    <a:pt x="1130" y="695"/>
                  </a:lnTo>
                  <a:lnTo>
                    <a:pt x="1129" y="694"/>
                  </a:lnTo>
                  <a:lnTo>
                    <a:pt x="1126" y="692"/>
                  </a:lnTo>
                  <a:lnTo>
                    <a:pt x="1124" y="692"/>
                  </a:lnTo>
                  <a:lnTo>
                    <a:pt x="1121" y="691"/>
                  </a:lnTo>
                  <a:lnTo>
                    <a:pt x="1119" y="691"/>
                  </a:lnTo>
                  <a:lnTo>
                    <a:pt x="1118" y="690"/>
                  </a:lnTo>
                  <a:lnTo>
                    <a:pt x="1113" y="686"/>
                  </a:lnTo>
                  <a:lnTo>
                    <a:pt x="1109" y="681"/>
                  </a:lnTo>
                  <a:lnTo>
                    <a:pt x="1105" y="675"/>
                  </a:lnTo>
                  <a:lnTo>
                    <a:pt x="1102" y="670"/>
                  </a:lnTo>
                  <a:lnTo>
                    <a:pt x="1099" y="665"/>
                  </a:lnTo>
                  <a:lnTo>
                    <a:pt x="1097" y="661"/>
                  </a:lnTo>
                  <a:lnTo>
                    <a:pt x="1093" y="659"/>
                  </a:lnTo>
                  <a:lnTo>
                    <a:pt x="1088" y="656"/>
                  </a:lnTo>
                  <a:lnTo>
                    <a:pt x="1084" y="654"/>
                  </a:lnTo>
                  <a:lnTo>
                    <a:pt x="1080" y="651"/>
                  </a:lnTo>
                  <a:lnTo>
                    <a:pt x="1078" y="650"/>
                  </a:lnTo>
                  <a:lnTo>
                    <a:pt x="1075" y="650"/>
                  </a:lnTo>
                  <a:lnTo>
                    <a:pt x="1074" y="650"/>
                  </a:lnTo>
                  <a:lnTo>
                    <a:pt x="1072" y="651"/>
                  </a:lnTo>
                  <a:lnTo>
                    <a:pt x="1068" y="654"/>
                  </a:lnTo>
                  <a:lnTo>
                    <a:pt x="1063" y="654"/>
                  </a:lnTo>
                  <a:lnTo>
                    <a:pt x="1057" y="651"/>
                  </a:lnTo>
                  <a:lnTo>
                    <a:pt x="1050" y="649"/>
                  </a:lnTo>
                  <a:lnTo>
                    <a:pt x="1044" y="645"/>
                  </a:lnTo>
                  <a:lnTo>
                    <a:pt x="1039" y="645"/>
                  </a:lnTo>
                  <a:lnTo>
                    <a:pt x="1037" y="649"/>
                  </a:lnTo>
                  <a:lnTo>
                    <a:pt x="1036" y="651"/>
                  </a:lnTo>
                  <a:lnTo>
                    <a:pt x="1036" y="654"/>
                  </a:lnTo>
                  <a:lnTo>
                    <a:pt x="1036" y="656"/>
                  </a:lnTo>
                  <a:lnTo>
                    <a:pt x="1036" y="658"/>
                  </a:lnTo>
                  <a:lnTo>
                    <a:pt x="1034" y="659"/>
                  </a:lnTo>
                  <a:lnTo>
                    <a:pt x="1032" y="659"/>
                  </a:lnTo>
                  <a:lnTo>
                    <a:pt x="1029" y="660"/>
                  </a:lnTo>
                  <a:lnTo>
                    <a:pt x="1027" y="660"/>
                  </a:lnTo>
                  <a:lnTo>
                    <a:pt x="1024" y="660"/>
                  </a:lnTo>
                  <a:lnTo>
                    <a:pt x="1022" y="660"/>
                  </a:lnTo>
                  <a:lnTo>
                    <a:pt x="1019" y="660"/>
                  </a:lnTo>
                  <a:lnTo>
                    <a:pt x="1017" y="661"/>
                  </a:lnTo>
                  <a:lnTo>
                    <a:pt x="1013" y="664"/>
                  </a:lnTo>
                  <a:lnTo>
                    <a:pt x="1007" y="666"/>
                  </a:lnTo>
                  <a:lnTo>
                    <a:pt x="998" y="664"/>
                  </a:lnTo>
                  <a:lnTo>
                    <a:pt x="989" y="660"/>
                  </a:lnTo>
                  <a:lnTo>
                    <a:pt x="982" y="654"/>
                  </a:lnTo>
                  <a:lnTo>
                    <a:pt x="977" y="649"/>
                  </a:lnTo>
                  <a:lnTo>
                    <a:pt x="977" y="638"/>
                  </a:lnTo>
                  <a:lnTo>
                    <a:pt x="981" y="628"/>
                  </a:lnTo>
                  <a:lnTo>
                    <a:pt x="984" y="618"/>
                  </a:lnTo>
                  <a:lnTo>
                    <a:pt x="988" y="607"/>
                  </a:lnTo>
                  <a:lnTo>
                    <a:pt x="992" y="600"/>
                  </a:lnTo>
                  <a:lnTo>
                    <a:pt x="998" y="599"/>
                  </a:lnTo>
                  <a:lnTo>
                    <a:pt x="1006" y="599"/>
                  </a:lnTo>
                  <a:lnTo>
                    <a:pt x="1013" y="602"/>
                  </a:lnTo>
                  <a:lnTo>
                    <a:pt x="1022" y="604"/>
                  </a:lnTo>
                  <a:lnTo>
                    <a:pt x="1033" y="605"/>
                  </a:lnTo>
                  <a:lnTo>
                    <a:pt x="1047" y="605"/>
                  </a:lnTo>
                  <a:lnTo>
                    <a:pt x="1062" y="604"/>
                  </a:lnTo>
                  <a:lnTo>
                    <a:pt x="1073" y="599"/>
                  </a:lnTo>
                  <a:lnTo>
                    <a:pt x="1075" y="598"/>
                  </a:lnTo>
                  <a:lnTo>
                    <a:pt x="1078" y="595"/>
                  </a:lnTo>
                  <a:lnTo>
                    <a:pt x="1078" y="593"/>
                  </a:lnTo>
                  <a:lnTo>
                    <a:pt x="1078" y="589"/>
                  </a:lnTo>
                  <a:lnTo>
                    <a:pt x="1078" y="587"/>
                  </a:lnTo>
                  <a:lnTo>
                    <a:pt x="1078" y="582"/>
                  </a:lnTo>
                  <a:lnTo>
                    <a:pt x="1077" y="579"/>
                  </a:lnTo>
                  <a:lnTo>
                    <a:pt x="1074" y="575"/>
                  </a:lnTo>
                  <a:lnTo>
                    <a:pt x="1072" y="573"/>
                  </a:lnTo>
                  <a:lnTo>
                    <a:pt x="1068" y="571"/>
                  </a:lnTo>
                  <a:lnTo>
                    <a:pt x="1065" y="566"/>
                  </a:lnTo>
                  <a:lnTo>
                    <a:pt x="1067" y="559"/>
                  </a:lnTo>
                  <a:lnTo>
                    <a:pt x="1072" y="554"/>
                  </a:lnTo>
                  <a:lnTo>
                    <a:pt x="1077" y="548"/>
                  </a:lnTo>
                  <a:lnTo>
                    <a:pt x="1082" y="544"/>
                  </a:lnTo>
                  <a:lnTo>
                    <a:pt x="1087" y="541"/>
                  </a:lnTo>
                  <a:lnTo>
                    <a:pt x="1094" y="541"/>
                  </a:lnTo>
                  <a:lnTo>
                    <a:pt x="1100" y="542"/>
                  </a:lnTo>
                  <a:lnTo>
                    <a:pt x="1107" y="542"/>
                  </a:lnTo>
                  <a:lnTo>
                    <a:pt x="1114" y="542"/>
                  </a:lnTo>
                  <a:lnTo>
                    <a:pt x="1121" y="543"/>
                  </a:lnTo>
                  <a:lnTo>
                    <a:pt x="1128" y="547"/>
                  </a:lnTo>
                  <a:lnTo>
                    <a:pt x="1130" y="552"/>
                  </a:lnTo>
                  <a:lnTo>
                    <a:pt x="1133" y="561"/>
                  </a:lnTo>
                  <a:lnTo>
                    <a:pt x="1136" y="568"/>
                  </a:lnTo>
                  <a:lnTo>
                    <a:pt x="1141" y="574"/>
                  </a:lnTo>
                  <a:lnTo>
                    <a:pt x="1145" y="575"/>
                  </a:lnTo>
                  <a:lnTo>
                    <a:pt x="1153" y="573"/>
                  </a:lnTo>
                  <a:lnTo>
                    <a:pt x="1160" y="568"/>
                  </a:lnTo>
                  <a:lnTo>
                    <a:pt x="1169" y="563"/>
                  </a:lnTo>
                  <a:lnTo>
                    <a:pt x="1175" y="557"/>
                  </a:lnTo>
                  <a:lnTo>
                    <a:pt x="1176" y="549"/>
                  </a:lnTo>
                  <a:lnTo>
                    <a:pt x="1175" y="547"/>
                  </a:lnTo>
                  <a:lnTo>
                    <a:pt x="1171" y="544"/>
                  </a:lnTo>
                  <a:lnTo>
                    <a:pt x="1169" y="542"/>
                  </a:lnTo>
                  <a:lnTo>
                    <a:pt x="1166" y="538"/>
                  </a:lnTo>
                  <a:lnTo>
                    <a:pt x="1164" y="534"/>
                  </a:lnTo>
                  <a:lnTo>
                    <a:pt x="1163" y="532"/>
                  </a:lnTo>
                  <a:lnTo>
                    <a:pt x="1161" y="531"/>
                  </a:lnTo>
                  <a:lnTo>
                    <a:pt x="1159" y="528"/>
                  </a:lnTo>
                  <a:lnTo>
                    <a:pt x="1158" y="526"/>
                  </a:lnTo>
                  <a:lnTo>
                    <a:pt x="1154" y="524"/>
                  </a:lnTo>
                  <a:lnTo>
                    <a:pt x="1151" y="523"/>
                  </a:lnTo>
                  <a:lnTo>
                    <a:pt x="1148" y="523"/>
                  </a:lnTo>
                  <a:lnTo>
                    <a:pt x="1144" y="522"/>
                  </a:lnTo>
                  <a:lnTo>
                    <a:pt x="1141" y="522"/>
                  </a:lnTo>
                  <a:lnTo>
                    <a:pt x="1138" y="523"/>
                  </a:lnTo>
                  <a:lnTo>
                    <a:pt x="1135" y="524"/>
                  </a:lnTo>
                  <a:lnTo>
                    <a:pt x="1133" y="527"/>
                  </a:lnTo>
                  <a:lnTo>
                    <a:pt x="1130" y="529"/>
                  </a:lnTo>
                  <a:lnTo>
                    <a:pt x="1129" y="532"/>
                  </a:lnTo>
                  <a:lnTo>
                    <a:pt x="1128" y="533"/>
                  </a:lnTo>
                  <a:lnTo>
                    <a:pt x="1126" y="536"/>
                  </a:lnTo>
                  <a:lnTo>
                    <a:pt x="1123" y="537"/>
                  </a:lnTo>
                  <a:lnTo>
                    <a:pt x="1118" y="537"/>
                  </a:lnTo>
                  <a:lnTo>
                    <a:pt x="1110" y="538"/>
                  </a:lnTo>
                  <a:lnTo>
                    <a:pt x="1104" y="538"/>
                  </a:lnTo>
                  <a:lnTo>
                    <a:pt x="1098" y="537"/>
                  </a:lnTo>
                  <a:lnTo>
                    <a:pt x="1094" y="534"/>
                  </a:lnTo>
                  <a:lnTo>
                    <a:pt x="1094" y="526"/>
                  </a:lnTo>
                  <a:lnTo>
                    <a:pt x="1098" y="517"/>
                  </a:lnTo>
                  <a:lnTo>
                    <a:pt x="1102" y="508"/>
                  </a:lnTo>
                  <a:lnTo>
                    <a:pt x="1103" y="497"/>
                  </a:lnTo>
                  <a:lnTo>
                    <a:pt x="1102" y="486"/>
                  </a:lnTo>
                  <a:lnTo>
                    <a:pt x="1099" y="475"/>
                  </a:lnTo>
                  <a:lnTo>
                    <a:pt x="1097" y="470"/>
                  </a:lnTo>
                  <a:lnTo>
                    <a:pt x="1094" y="466"/>
                  </a:lnTo>
                  <a:lnTo>
                    <a:pt x="1090" y="462"/>
                  </a:lnTo>
                  <a:lnTo>
                    <a:pt x="1087" y="460"/>
                  </a:lnTo>
                  <a:lnTo>
                    <a:pt x="1084" y="456"/>
                  </a:lnTo>
                  <a:lnTo>
                    <a:pt x="1080" y="452"/>
                  </a:lnTo>
                  <a:lnTo>
                    <a:pt x="1077" y="449"/>
                  </a:lnTo>
                  <a:lnTo>
                    <a:pt x="1073" y="445"/>
                  </a:lnTo>
                  <a:lnTo>
                    <a:pt x="1069" y="442"/>
                  </a:lnTo>
                  <a:lnTo>
                    <a:pt x="1065" y="437"/>
                  </a:lnTo>
                  <a:lnTo>
                    <a:pt x="1062" y="432"/>
                  </a:lnTo>
                  <a:lnTo>
                    <a:pt x="1057" y="425"/>
                  </a:lnTo>
                  <a:lnTo>
                    <a:pt x="1049" y="420"/>
                  </a:lnTo>
                  <a:lnTo>
                    <a:pt x="1042" y="420"/>
                  </a:lnTo>
                  <a:lnTo>
                    <a:pt x="1039" y="421"/>
                  </a:lnTo>
                  <a:lnTo>
                    <a:pt x="1036" y="423"/>
                  </a:lnTo>
                  <a:lnTo>
                    <a:pt x="1033" y="424"/>
                  </a:lnTo>
                  <a:lnTo>
                    <a:pt x="1031" y="425"/>
                  </a:lnTo>
                  <a:lnTo>
                    <a:pt x="1028" y="426"/>
                  </a:lnTo>
                  <a:lnTo>
                    <a:pt x="1024" y="425"/>
                  </a:lnTo>
                  <a:lnTo>
                    <a:pt x="1021" y="425"/>
                  </a:lnTo>
                  <a:lnTo>
                    <a:pt x="1018" y="424"/>
                  </a:lnTo>
                  <a:lnTo>
                    <a:pt x="1014" y="423"/>
                  </a:lnTo>
                  <a:lnTo>
                    <a:pt x="1012" y="420"/>
                  </a:lnTo>
                  <a:lnTo>
                    <a:pt x="1011" y="419"/>
                  </a:lnTo>
                  <a:lnTo>
                    <a:pt x="1009" y="416"/>
                  </a:lnTo>
                  <a:lnTo>
                    <a:pt x="1011" y="414"/>
                  </a:lnTo>
                  <a:lnTo>
                    <a:pt x="1013" y="411"/>
                  </a:lnTo>
                  <a:lnTo>
                    <a:pt x="1016" y="411"/>
                  </a:lnTo>
                  <a:lnTo>
                    <a:pt x="1018" y="410"/>
                  </a:lnTo>
                  <a:lnTo>
                    <a:pt x="1021" y="410"/>
                  </a:lnTo>
                  <a:lnTo>
                    <a:pt x="1023" y="410"/>
                  </a:lnTo>
                  <a:lnTo>
                    <a:pt x="1026" y="409"/>
                  </a:lnTo>
                  <a:lnTo>
                    <a:pt x="1027" y="406"/>
                  </a:lnTo>
                  <a:lnTo>
                    <a:pt x="1028" y="405"/>
                  </a:lnTo>
                  <a:lnTo>
                    <a:pt x="1027" y="401"/>
                  </a:lnTo>
                  <a:lnTo>
                    <a:pt x="1027" y="399"/>
                  </a:lnTo>
                  <a:lnTo>
                    <a:pt x="1024" y="396"/>
                  </a:lnTo>
                  <a:lnTo>
                    <a:pt x="1022" y="394"/>
                  </a:lnTo>
                  <a:lnTo>
                    <a:pt x="1018" y="393"/>
                  </a:lnTo>
                  <a:lnTo>
                    <a:pt x="1016" y="391"/>
                  </a:lnTo>
                  <a:lnTo>
                    <a:pt x="1014" y="391"/>
                  </a:lnTo>
                  <a:lnTo>
                    <a:pt x="1012" y="393"/>
                  </a:lnTo>
                  <a:lnTo>
                    <a:pt x="1009" y="394"/>
                  </a:lnTo>
                  <a:lnTo>
                    <a:pt x="1008" y="395"/>
                  </a:lnTo>
                  <a:lnTo>
                    <a:pt x="1006" y="396"/>
                  </a:lnTo>
                  <a:lnTo>
                    <a:pt x="1004" y="396"/>
                  </a:lnTo>
                  <a:lnTo>
                    <a:pt x="1002" y="395"/>
                  </a:lnTo>
                  <a:lnTo>
                    <a:pt x="999" y="393"/>
                  </a:lnTo>
                  <a:lnTo>
                    <a:pt x="997" y="391"/>
                  </a:lnTo>
                  <a:lnTo>
                    <a:pt x="996" y="389"/>
                  </a:lnTo>
                  <a:lnTo>
                    <a:pt x="996" y="386"/>
                  </a:lnTo>
                  <a:lnTo>
                    <a:pt x="996" y="384"/>
                  </a:lnTo>
                  <a:lnTo>
                    <a:pt x="998" y="383"/>
                  </a:lnTo>
                  <a:lnTo>
                    <a:pt x="999" y="380"/>
                  </a:lnTo>
                  <a:lnTo>
                    <a:pt x="1002" y="378"/>
                  </a:lnTo>
                  <a:lnTo>
                    <a:pt x="1003" y="376"/>
                  </a:lnTo>
                  <a:lnTo>
                    <a:pt x="1003" y="374"/>
                  </a:lnTo>
                  <a:lnTo>
                    <a:pt x="1003" y="373"/>
                  </a:lnTo>
                  <a:lnTo>
                    <a:pt x="1002" y="372"/>
                  </a:lnTo>
                  <a:lnTo>
                    <a:pt x="999" y="372"/>
                  </a:lnTo>
                  <a:lnTo>
                    <a:pt x="997" y="372"/>
                  </a:lnTo>
                  <a:lnTo>
                    <a:pt x="994" y="372"/>
                  </a:lnTo>
                  <a:lnTo>
                    <a:pt x="993" y="370"/>
                  </a:lnTo>
                  <a:lnTo>
                    <a:pt x="989" y="370"/>
                  </a:lnTo>
                  <a:lnTo>
                    <a:pt x="987" y="369"/>
                  </a:lnTo>
                  <a:lnTo>
                    <a:pt x="984" y="368"/>
                  </a:lnTo>
                  <a:lnTo>
                    <a:pt x="983" y="368"/>
                  </a:lnTo>
                  <a:lnTo>
                    <a:pt x="979" y="365"/>
                  </a:lnTo>
                  <a:lnTo>
                    <a:pt x="978" y="363"/>
                  </a:lnTo>
                  <a:lnTo>
                    <a:pt x="978" y="359"/>
                  </a:lnTo>
                  <a:lnTo>
                    <a:pt x="979" y="357"/>
                  </a:lnTo>
                  <a:lnTo>
                    <a:pt x="979" y="353"/>
                  </a:lnTo>
                  <a:lnTo>
                    <a:pt x="981" y="349"/>
                  </a:lnTo>
                  <a:lnTo>
                    <a:pt x="979" y="347"/>
                  </a:lnTo>
                  <a:lnTo>
                    <a:pt x="978" y="343"/>
                  </a:lnTo>
                  <a:lnTo>
                    <a:pt x="977" y="339"/>
                  </a:lnTo>
                  <a:lnTo>
                    <a:pt x="976" y="335"/>
                  </a:lnTo>
                  <a:lnTo>
                    <a:pt x="973" y="333"/>
                  </a:lnTo>
                  <a:lnTo>
                    <a:pt x="972" y="332"/>
                  </a:lnTo>
                  <a:lnTo>
                    <a:pt x="967" y="326"/>
                  </a:lnTo>
                  <a:lnTo>
                    <a:pt x="958" y="323"/>
                  </a:lnTo>
                  <a:lnTo>
                    <a:pt x="950" y="323"/>
                  </a:lnTo>
                  <a:lnTo>
                    <a:pt x="941" y="326"/>
                  </a:lnTo>
                  <a:lnTo>
                    <a:pt x="942" y="328"/>
                  </a:lnTo>
                  <a:lnTo>
                    <a:pt x="943" y="329"/>
                  </a:lnTo>
                  <a:lnTo>
                    <a:pt x="946" y="332"/>
                  </a:lnTo>
                  <a:lnTo>
                    <a:pt x="948" y="334"/>
                  </a:lnTo>
                  <a:lnTo>
                    <a:pt x="951" y="338"/>
                  </a:lnTo>
                  <a:lnTo>
                    <a:pt x="953" y="340"/>
                  </a:lnTo>
                  <a:lnTo>
                    <a:pt x="956" y="343"/>
                  </a:lnTo>
                  <a:lnTo>
                    <a:pt x="958" y="344"/>
                  </a:lnTo>
                  <a:lnTo>
                    <a:pt x="960" y="344"/>
                  </a:lnTo>
                  <a:lnTo>
                    <a:pt x="961" y="348"/>
                  </a:lnTo>
                  <a:lnTo>
                    <a:pt x="962" y="350"/>
                  </a:lnTo>
                  <a:lnTo>
                    <a:pt x="961" y="353"/>
                  </a:lnTo>
                  <a:lnTo>
                    <a:pt x="960" y="355"/>
                  </a:lnTo>
                  <a:lnTo>
                    <a:pt x="957" y="357"/>
                  </a:lnTo>
                  <a:lnTo>
                    <a:pt x="955" y="358"/>
                  </a:lnTo>
                  <a:lnTo>
                    <a:pt x="951" y="359"/>
                  </a:lnTo>
                  <a:lnTo>
                    <a:pt x="948" y="359"/>
                  </a:lnTo>
                  <a:lnTo>
                    <a:pt x="945" y="360"/>
                  </a:lnTo>
                  <a:lnTo>
                    <a:pt x="941" y="360"/>
                  </a:lnTo>
                  <a:lnTo>
                    <a:pt x="926" y="355"/>
                  </a:lnTo>
                  <a:lnTo>
                    <a:pt x="910" y="352"/>
                  </a:lnTo>
                  <a:lnTo>
                    <a:pt x="903" y="355"/>
                  </a:lnTo>
                  <a:lnTo>
                    <a:pt x="897" y="358"/>
                  </a:lnTo>
                  <a:lnTo>
                    <a:pt x="890" y="360"/>
                  </a:lnTo>
                  <a:lnTo>
                    <a:pt x="872" y="359"/>
                  </a:lnTo>
                  <a:lnTo>
                    <a:pt x="854" y="358"/>
                  </a:lnTo>
                  <a:lnTo>
                    <a:pt x="827" y="358"/>
                  </a:lnTo>
                  <a:lnTo>
                    <a:pt x="815" y="357"/>
                  </a:lnTo>
                  <a:lnTo>
                    <a:pt x="805" y="353"/>
                  </a:lnTo>
                  <a:lnTo>
                    <a:pt x="794" y="349"/>
                  </a:lnTo>
                  <a:lnTo>
                    <a:pt x="784" y="347"/>
                  </a:lnTo>
                  <a:lnTo>
                    <a:pt x="773" y="347"/>
                  </a:lnTo>
                  <a:lnTo>
                    <a:pt x="764" y="345"/>
                  </a:lnTo>
                  <a:lnTo>
                    <a:pt x="755" y="342"/>
                  </a:lnTo>
                  <a:lnTo>
                    <a:pt x="744" y="333"/>
                  </a:lnTo>
                  <a:lnTo>
                    <a:pt x="734" y="323"/>
                  </a:lnTo>
                  <a:lnTo>
                    <a:pt x="732" y="322"/>
                  </a:lnTo>
                  <a:lnTo>
                    <a:pt x="729" y="319"/>
                  </a:lnTo>
                  <a:lnTo>
                    <a:pt x="727" y="318"/>
                  </a:lnTo>
                  <a:lnTo>
                    <a:pt x="723" y="316"/>
                  </a:lnTo>
                  <a:lnTo>
                    <a:pt x="720" y="313"/>
                  </a:lnTo>
                  <a:lnTo>
                    <a:pt x="719" y="311"/>
                  </a:lnTo>
                  <a:lnTo>
                    <a:pt x="719" y="308"/>
                  </a:lnTo>
                  <a:lnTo>
                    <a:pt x="719" y="304"/>
                  </a:lnTo>
                  <a:lnTo>
                    <a:pt x="719" y="301"/>
                  </a:lnTo>
                  <a:lnTo>
                    <a:pt x="722" y="299"/>
                  </a:lnTo>
                  <a:lnTo>
                    <a:pt x="723" y="297"/>
                  </a:lnTo>
                  <a:lnTo>
                    <a:pt x="725" y="297"/>
                  </a:lnTo>
                  <a:lnTo>
                    <a:pt x="729" y="297"/>
                  </a:lnTo>
                  <a:lnTo>
                    <a:pt x="734" y="298"/>
                  </a:lnTo>
                  <a:lnTo>
                    <a:pt x="742" y="301"/>
                  </a:lnTo>
                  <a:lnTo>
                    <a:pt x="748" y="303"/>
                  </a:lnTo>
                  <a:lnTo>
                    <a:pt x="755" y="303"/>
                  </a:lnTo>
                  <a:lnTo>
                    <a:pt x="756" y="302"/>
                  </a:lnTo>
                  <a:lnTo>
                    <a:pt x="756" y="302"/>
                  </a:lnTo>
                  <a:lnTo>
                    <a:pt x="755" y="301"/>
                  </a:lnTo>
                  <a:lnTo>
                    <a:pt x="754" y="298"/>
                  </a:lnTo>
                  <a:lnTo>
                    <a:pt x="753" y="297"/>
                  </a:lnTo>
                  <a:lnTo>
                    <a:pt x="750" y="294"/>
                  </a:lnTo>
                  <a:lnTo>
                    <a:pt x="749" y="293"/>
                  </a:lnTo>
                  <a:lnTo>
                    <a:pt x="748" y="292"/>
                  </a:lnTo>
                  <a:lnTo>
                    <a:pt x="737" y="289"/>
                  </a:lnTo>
                  <a:lnTo>
                    <a:pt x="724" y="287"/>
                  </a:lnTo>
                  <a:lnTo>
                    <a:pt x="714" y="283"/>
                  </a:lnTo>
                  <a:lnTo>
                    <a:pt x="705" y="277"/>
                  </a:lnTo>
                  <a:lnTo>
                    <a:pt x="704" y="270"/>
                  </a:lnTo>
                  <a:lnTo>
                    <a:pt x="705" y="262"/>
                  </a:lnTo>
                  <a:lnTo>
                    <a:pt x="705" y="253"/>
                  </a:lnTo>
                  <a:lnTo>
                    <a:pt x="705" y="232"/>
                  </a:lnTo>
                  <a:lnTo>
                    <a:pt x="710" y="215"/>
                  </a:lnTo>
                  <a:lnTo>
                    <a:pt x="718" y="199"/>
                  </a:lnTo>
                  <a:lnTo>
                    <a:pt x="727" y="182"/>
                  </a:lnTo>
                  <a:lnTo>
                    <a:pt x="730" y="179"/>
                  </a:lnTo>
                  <a:lnTo>
                    <a:pt x="733" y="174"/>
                  </a:lnTo>
                  <a:lnTo>
                    <a:pt x="737" y="169"/>
                  </a:lnTo>
                  <a:lnTo>
                    <a:pt x="739" y="165"/>
                  </a:lnTo>
                  <a:lnTo>
                    <a:pt x="750" y="160"/>
                  </a:lnTo>
                  <a:lnTo>
                    <a:pt x="760" y="154"/>
                  </a:lnTo>
                  <a:lnTo>
                    <a:pt x="775" y="145"/>
                  </a:lnTo>
                  <a:lnTo>
                    <a:pt x="791" y="140"/>
                  </a:lnTo>
                  <a:lnTo>
                    <a:pt x="809" y="139"/>
                  </a:lnTo>
                  <a:close/>
                  <a:moveTo>
                    <a:pt x="641" y="130"/>
                  </a:moveTo>
                  <a:lnTo>
                    <a:pt x="653" y="133"/>
                  </a:lnTo>
                  <a:lnTo>
                    <a:pt x="658" y="133"/>
                  </a:lnTo>
                  <a:lnTo>
                    <a:pt x="661" y="134"/>
                  </a:lnTo>
                  <a:lnTo>
                    <a:pt x="664" y="134"/>
                  </a:lnTo>
                  <a:lnTo>
                    <a:pt x="668" y="135"/>
                  </a:lnTo>
                  <a:lnTo>
                    <a:pt x="672" y="135"/>
                  </a:lnTo>
                  <a:lnTo>
                    <a:pt x="690" y="135"/>
                  </a:lnTo>
                  <a:lnTo>
                    <a:pt x="698" y="134"/>
                  </a:lnTo>
                  <a:lnTo>
                    <a:pt x="705" y="135"/>
                  </a:lnTo>
                  <a:lnTo>
                    <a:pt x="712" y="138"/>
                  </a:lnTo>
                  <a:lnTo>
                    <a:pt x="714" y="143"/>
                  </a:lnTo>
                  <a:lnTo>
                    <a:pt x="712" y="150"/>
                  </a:lnTo>
                  <a:lnTo>
                    <a:pt x="703" y="155"/>
                  </a:lnTo>
                  <a:lnTo>
                    <a:pt x="693" y="158"/>
                  </a:lnTo>
                  <a:lnTo>
                    <a:pt x="690" y="159"/>
                  </a:lnTo>
                  <a:lnTo>
                    <a:pt x="688" y="160"/>
                  </a:lnTo>
                  <a:lnTo>
                    <a:pt x="688" y="161"/>
                  </a:lnTo>
                  <a:lnTo>
                    <a:pt x="688" y="163"/>
                  </a:lnTo>
                  <a:lnTo>
                    <a:pt x="688" y="164"/>
                  </a:lnTo>
                  <a:lnTo>
                    <a:pt x="688" y="165"/>
                  </a:lnTo>
                  <a:lnTo>
                    <a:pt x="687" y="169"/>
                  </a:lnTo>
                  <a:lnTo>
                    <a:pt x="685" y="171"/>
                  </a:lnTo>
                  <a:lnTo>
                    <a:pt x="684" y="173"/>
                  </a:lnTo>
                  <a:lnTo>
                    <a:pt x="683" y="175"/>
                  </a:lnTo>
                  <a:lnTo>
                    <a:pt x="683" y="179"/>
                  </a:lnTo>
                  <a:lnTo>
                    <a:pt x="678" y="181"/>
                  </a:lnTo>
                  <a:lnTo>
                    <a:pt x="674" y="185"/>
                  </a:lnTo>
                  <a:lnTo>
                    <a:pt x="672" y="187"/>
                  </a:lnTo>
                  <a:lnTo>
                    <a:pt x="669" y="191"/>
                  </a:lnTo>
                  <a:lnTo>
                    <a:pt x="668" y="195"/>
                  </a:lnTo>
                  <a:lnTo>
                    <a:pt x="667" y="199"/>
                  </a:lnTo>
                  <a:lnTo>
                    <a:pt x="666" y="201"/>
                  </a:lnTo>
                  <a:lnTo>
                    <a:pt x="664" y="204"/>
                  </a:lnTo>
                  <a:lnTo>
                    <a:pt x="658" y="209"/>
                  </a:lnTo>
                  <a:lnTo>
                    <a:pt x="652" y="209"/>
                  </a:lnTo>
                  <a:lnTo>
                    <a:pt x="644" y="206"/>
                  </a:lnTo>
                  <a:lnTo>
                    <a:pt x="637" y="202"/>
                  </a:lnTo>
                  <a:lnTo>
                    <a:pt x="629" y="201"/>
                  </a:lnTo>
                  <a:lnTo>
                    <a:pt x="627" y="201"/>
                  </a:lnTo>
                  <a:lnTo>
                    <a:pt x="626" y="202"/>
                  </a:lnTo>
                  <a:lnTo>
                    <a:pt x="624" y="204"/>
                  </a:lnTo>
                  <a:lnTo>
                    <a:pt x="626" y="205"/>
                  </a:lnTo>
                  <a:lnTo>
                    <a:pt x="627" y="206"/>
                  </a:lnTo>
                  <a:lnTo>
                    <a:pt x="628" y="207"/>
                  </a:lnTo>
                  <a:lnTo>
                    <a:pt x="629" y="209"/>
                  </a:lnTo>
                  <a:lnTo>
                    <a:pt x="631" y="210"/>
                  </a:lnTo>
                  <a:lnTo>
                    <a:pt x="632" y="211"/>
                  </a:lnTo>
                  <a:lnTo>
                    <a:pt x="634" y="216"/>
                  </a:lnTo>
                  <a:lnTo>
                    <a:pt x="634" y="222"/>
                  </a:lnTo>
                  <a:lnTo>
                    <a:pt x="632" y="229"/>
                  </a:lnTo>
                  <a:lnTo>
                    <a:pt x="627" y="233"/>
                  </a:lnTo>
                  <a:lnTo>
                    <a:pt x="622" y="238"/>
                  </a:lnTo>
                  <a:lnTo>
                    <a:pt x="614" y="243"/>
                  </a:lnTo>
                  <a:lnTo>
                    <a:pt x="607" y="247"/>
                  </a:lnTo>
                  <a:lnTo>
                    <a:pt x="601" y="250"/>
                  </a:lnTo>
                  <a:lnTo>
                    <a:pt x="593" y="247"/>
                  </a:lnTo>
                  <a:lnTo>
                    <a:pt x="590" y="241"/>
                  </a:lnTo>
                  <a:lnTo>
                    <a:pt x="587" y="235"/>
                  </a:lnTo>
                  <a:lnTo>
                    <a:pt x="585" y="229"/>
                  </a:lnTo>
                  <a:lnTo>
                    <a:pt x="583" y="216"/>
                  </a:lnTo>
                  <a:lnTo>
                    <a:pt x="586" y="204"/>
                  </a:lnTo>
                  <a:lnTo>
                    <a:pt x="587" y="191"/>
                  </a:lnTo>
                  <a:lnTo>
                    <a:pt x="588" y="184"/>
                  </a:lnTo>
                  <a:lnTo>
                    <a:pt x="591" y="176"/>
                  </a:lnTo>
                  <a:lnTo>
                    <a:pt x="596" y="170"/>
                  </a:lnTo>
                  <a:lnTo>
                    <a:pt x="603" y="165"/>
                  </a:lnTo>
                  <a:lnTo>
                    <a:pt x="606" y="165"/>
                  </a:lnTo>
                  <a:lnTo>
                    <a:pt x="607" y="163"/>
                  </a:lnTo>
                  <a:lnTo>
                    <a:pt x="607" y="161"/>
                  </a:lnTo>
                  <a:lnTo>
                    <a:pt x="607" y="159"/>
                  </a:lnTo>
                  <a:lnTo>
                    <a:pt x="605" y="156"/>
                  </a:lnTo>
                  <a:lnTo>
                    <a:pt x="603" y="155"/>
                  </a:lnTo>
                  <a:lnTo>
                    <a:pt x="602" y="153"/>
                  </a:lnTo>
                  <a:lnTo>
                    <a:pt x="601" y="150"/>
                  </a:lnTo>
                  <a:lnTo>
                    <a:pt x="600" y="149"/>
                  </a:lnTo>
                  <a:lnTo>
                    <a:pt x="600" y="146"/>
                  </a:lnTo>
                  <a:lnTo>
                    <a:pt x="601" y="144"/>
                  </a:lnTo>
                  <a:lnTo>
                    <a:pt x="603" y="143"/>
                  </a:lnTo>
                  <a:lnTo>
                    <a:pt x="607" y="140"/>
                  </a:lnTo>
                  <a:lnTo>
                    <a:pt x="609" y="139"/>
                  </a:lnTo>
                  <a:lnTo>
                    <a:pt x="613" y="138"/>
                  </a:lnTo>
                  <a:lnTo>
                    <a:pt x="627" y="133"/>
                  </a:lnTo>
                  <a:lnTo>
                    <a:pt x="641" y="130"/>
                  </a:lnTo>
                  <a:close/>
                  <a:moveTo>
                    <a:pt x="2471" y="129"/>
                  </a:moveTo>
                  <a:lnTo>
                    <a:pt x="2472" y="130"/>
                  </a:lnTo>
                  <a:lnTo>
                    <a:pt x="2476" y="132"/>
                  </a:lnTo>
                  <a:lnTo>
                    <a:pt x="2478" y="133"/>
                  </a:lnTo>
                  <a:lnTo>
                    <a:pt x="2481" y="133"/>
                  </a:lnTo>
                  <a:lnTo>
                    <a:pt x="2481" y="139"/>
                  </a:lnTo>
                  <a:lnTo>
                    <a:pt x="2478" y="138"/>
                  </a:lnTo>
                  <a:lnTo>
                    <a:pt x="2476" y="136"/>
                  </a:lnTo>
                  <a:lnTo>
                    <a:pt x="2472" y="133"/>
                  </a:lnTo>
                  <a:lnTo>
                    <a:pt x="2471" y="132"/>
                  </a:lnTo>
                  <a:lnTo>
                    <a:pt x="2471" y="130"/>
                  </a:lnTo>
                  <a:lnTo>
                    <a:pt x="2471" y="129"/>
                  </a:lnTo>
                  <a:lnTo>
                    <a:pt x="2471" y="129"/>
                  </a:lnTo>
                  <a:close/>
                  <a:moveTo>
                    <a:pt x="2626" y="108"/>
                  </a:moveTo>
                  <a:lnTo>
                    <a:pt x="2628" y="108"/>
                  </a:lnTo>
                  <a:lnTo>
                    <a:pt x="2629" y="109"/>
                  </a:lnTo>
                  <a:lnTo>
                    <a:pt x="2630" y="110"/>
                  </a:lnTo>
                  <a:lnTo>
                    <a:pt x="2633" y="110"/>
                  </a:lnTo>
                  <a:lnTo>
                    <a:pt x="2635" y="112"/>
                  </a:lnTo>
                  <a:lnTo>
                    <a:pt x="2635" y="113"/>
                  </a:lnTo>
                  <a:lnTo>
                    <a:pt x="2635" y="114"/>
                  </a:lnTo>
                  <a:lnTo>
                    <a:pt x="2634" y="115"/>
                  </a:lnTo>
                  <a:lnTo>
                    <a:pt x="2634" y="115"/>
                  </a:lnTo>
                  <a:lnTo>
                    <a:pt x="2631" y="114"/>
                  </a:lnTo>
                  <a:lnTo>
                    <a:pt x="2631" y="114"/>
                  </a:lnTo>
                  <a:lnTo>
                    <a:pt x="2630" y="113"/>
                  </a:lnTo>
                  <a:lnTo>
                    <a:pt x="2629" y="112"/>
                  </a:lnTo>
                  <a:lnTo>
                    <a:pt x="2629" y="110"/>
                  </a:lnTo>
                  <a:lnTo>
                    <a:pt x="2628" y="109"/>
                  </a:lnTo>
                  <a:lnTo>
                    <a:pt x="2626" y="108"/>
                  </a:lnTo>
                  <a:lnTo>
                    <a:pt x="2626" y="108"/>
                  </a:lnTo>
                  <a:close/>
                  <a:moveTo>
                    <a:pt x="2594" y="107"/>
                  </a:moveTo>
                  <a:lnTo>
                    <a:pt x="2595" y="108"/>
                  </a:lnTo>
                  <a:lnTo>
                    <a:pt x="2596" y="108"/>
                  </a:lnTo>
                  <a:lnTo>
                    <a:pt x="2599" y="110"/>
                  </a:lnTo>
                  <a:lnTo>
                    <a:pt x="2600" y="113"/>
                  </a:lnTo>
                  <a:lnTo>
                    <a:pt x="2603" y="115"/>
                  </a:lnTo>
                  <a:lnTo>
                    <a:pt x="2605" y="115"/>
                  </a:lnTo>
                  <a:lnTo>
                    <a:pt x="2606" y="115"/>
                  </a:lnTo>
                  <a:lnTo>
                    <a:pt x="2608" y="114"/>
                  </a:lnTo>
                  <a:lnTo>
                    <a:pt x="2608" y="113"/>
                  </a:lnTo>
                  <a:lnTo>
                    <a:pt x="2609" y="113"/>
                  </a:lnTo>
                  <a:lnTo>
                    <a:pt x="2610" y="113"/>
                  </a:lnTo>
                  <a:lnTo>
                    <a:pt x="2613" y="114"/>
                  </a:lnTo>
                  <a:lnTo>
                    <a:pt x="2614" y="115"/>
                  </a:lnTo>
                  <a:lnTo>
                    <a:pt x="2615" y="118"/>
                  </a:lnTo>
                  <a:lnTo>
                    <a:pt x="2616" y="120"/>
                  </a:lnTo>
                  <a:lnTo>
                    <a:pt x="2616" y="123"/>
                  </a:lnTo>
                  <a:lnTo>
                    <a:pt x="2618" y="123"/>
                  </a:lnTo>
                  <a:lnTo>
                    <a:pt x="2616" y="124"/>
                  </a:lnTo>
                  <a:lnTo>
                    <a:pt x="2615" y="123"/>
                  </a:lnTo>
                  <a:lnTo>
                    <a:pt x="2614" y="123"/>
                  </a:lnTo>
                  <a:lnTo>
                    <a:pt x="2613" y="123"/>
                  </a:lnTo>
                  <a:lnTo>
                    <a:pt x="2611" y="123"/>
                  </a:lnTo>
                  <a:lnTo>
                    <a:pt x="2610" y="123"/>
                  </a:lnTo>
                  <a:lnTo>
                    <a:pt x="2608" y="122"/>
                  </a:lnTo>
                  <a:lnTo>
                    <a:pt x="2606" y="122"/>
                  </a:lnTo>
                  <a:lnTo>
                    <a:pt x="2605" y="122"/>
                  </a:lnTo>
                  <a:lnTo>
                    <a:pt x="2605" y="123"/>
                  </a:lnTo>
                  <a:lnTo>
                    <a:pt x="2608" y="125"/>
                  </a:lnTo>
                  <a:lnTo>
                    <a:pt x="2610" y="129"/>
                  </a:lnTo>
                  <a:lnTo>
                    <a:pt x="2613" y="132"/>
                  </a:lnTo>
                  <a:lnTo>
                    <a:pt x="2615" y="135"/>
                  </a:lnTo>
                  <a:lnTo>
                    <a:pt x="2616" y="138"/>
                  </a:lnTo>
                  <a:lnTo>
                    <a:pt x="2616" y="139"/>
                  </a:lnTo>
                  <a:lnTo>
                    <a:pt x="2616" y="140"/>
                  </a:lnTo>
                  <a:lnTo>
                    <a:pt x="2616" y="141"/>
                  </a:lnTo>
                  <a:lnTo>
                    <a:pt x="2618" y="143"/>
                  </a:lnTo>
                  <a:lnTo>
                    <a:pt x="2619" y="145"/>
                  </a:lnTo>
                  <a:lnTo>
                    <a:pt x="2620" y="148"/>
                  </a:lnTo>
                  <a:lnTo>
                    <a:pt x="2621" y="150"/>
                  </a:lnTo>
                  <a:lnTo>
                    <a:pt x="2621" y="153"/>
                  </a:lnTo>
                  <a:lnTo>
                    <a:pt x="2623" y="154"/>
                  </a:lnTo>
                  <a:lnTo>
                    <a:pt x="2623" y="155"/>
                  </a:lnTo>
                  <a:lnTo>
                    <a:pt x="2621" y="155"/>
                  </a:lnTo>
                  <a:lnTo>
                    <a:pt x="2620" y="155"/>
                  </a:lnTo>
                  <a:lnTo>
                    <a:pt x="2619" y="155"/>
                  </a:lnTo>
                  <a:lnTo>
                    <a:pt x="2618" y="155"/>
                  </a:lnTo>
                  <a:lnTo>
                    <a:pt x="2616" y="155"/>
                  </a:lnTo>
                  <a:lnTo>
                    <a:pt x="2615" y="154"/>
                  </a:lnTo>
                  <a:lnTo>
                    <a:pt x="2615" y="155"/>
                  </a:lnTo>
                  <a:lnTo>
                    <a:pt x="2615" y="156"/>
                  </a:lnTo>
                  <a:lnTo>
                    <a:pt x="2615" y="158"/>
                  </a:lnTo>
                  <a:lnTo>
                    <a:pt x="2615" y="159"/>
                  </a:lnTo>
                  <a:lnTo>
                    <a:pt x="2616" y="161"/>
                  </a:lnTo>
                  <a:lnTo>
                    <a:pt x="2616" y="163"/>
                  </a:lnTo>
                  <a:lnTo>
                    <a:pt x="2618" y="164"/>
                  </a:lnTo>
                  <a:lnTo>
                    <a:pt x="2620" y="165"/>
                  </a:lnTo>
                  <a:lnTo>
                    <a:pt x="2621" y="165"/>
                  </a:lnTo>
                  <a:lnTo>
                    <a:pt x="2621" y="168"/>
                  </a:lnTo>
                  <a:lnTo>
                    <a:pt x="2624" y="168"/>
                  </a:lnTo>
                  <a:lnTo>
                    <a:pt x="2626" y="170"/>
                  </a:lnTo>
                  <a:lnTo>
                    <a:pt x="2626" y="173"/>
                  </a:lnTo>
                  <a:lnTo>
                    <a:pt x="2628" y="173"/>
                  </a:lnTo>
                  <a:lnTo>
                    <a:pt x="2628" y="174"/>
                  </a:lnTo>
                  <a:lnTo>
                    <a:pt x="2629" y="176"/>
                  </a:lnTo>
                  <a:lnTo>
                    <a:pt x="2630" y="178"/>
                  </a:lnTo>
                  <a:lnTo>
                    <a:pt x="2631" y="179"/>
                  </a:lnTo>
                  <a:lnTo>
                    <a:pt x="2633" y="180"/>
                  </a:lnTo>
                  <a:lnTo>
                    <a:pt x="2633" y="182"/>
                  </a:lnTo>
                  <a:lnTo>
                    <a:pt x="2633" y="184"/>
                  </a:lnTo>
                  <a:lnTo>
                    <a:pt x="2631" y="185"/>
                  </a:lnTo>
                  <a:lnTo>
                    <a:pt x="2630" y="185"/>
                  </a:lnTo>
                  <a:lnTo>
                    <a:pt x="2630" y="186"/>
                  </a:lnTo>
                  <a:lnTo>
                    <a:pt x="2629" y="187"/>
                  </a:lnTo>
                  <a:lnTo>
                    <a:pt x="2630" y="189"/>
                  </a:lnTo>
                  <a:lnTo>
                    <a:pt x="2630" y="191"/>
                  </a:lnTo>
                  <a:lnTo>
                    <a:pt x="2629" y="192"/>
                  </a:lnTo>
                  <a:lnTo>
                    <a:pt x="2629" y="194"/>
                  </a:lnTo>
                  <a:lnTo>
                    <a:pt x="2626" y="194"/>
                  </a:lnTo>
                  <a:lnTo>
                    <a:pt x="2626" y="194"/>
                  </a:lnTo>
                  <a:lnTo>
                    <a:pt x="2625" y="192"/>
                  </a:lnTo>
                  <a:lnTo>
                    <a:pt x="2624" y="191"/>
                  </a:lnTo>
                  <a:lnTo>
                    <a:pt x="2621" y="189"/>
                  </a:lnTo>
                  <a:lnTo>
                    <a:pt x="2620" y="189"/>
                  </a:lnTo>
                  <a:lnTo>
                    <a:pt x="2619" y="189"/>
                  </a:lnTo>
                  <a:lnTo>
                    <a:pt x="2619" y="190"/>
                  </a:lnTo>
                  <a:lnTo>
                    <a:pt x="2618" y="190"/>
                  </a:lnTo>
                  <a:lnTo>
                    <a:pt x="2616" y="189"/>
                  </a:lnTo>
                  <a:lnTo>
                    <a:pt x="2615" y="189"/>
                  </a:lnTo>
                  <a:lnTo>
                    <a:pt x="2614" y="187"/>
                  </a:lnTo>
                  <a:lnTo>
                    <a:pt x="2613" y="185"/>
                  </a:lnTo>
                  <a:lnTo>
                    <a:pt x="2611" y="184"/>
                  </a:lnTo>
                  <a:lnTo>
                    <a:pt x="2610" y="181"/>
                  </a:lnTo>
                  <a:lnTo>
                    <a:pt x="2609" y="180"/>
                  </a:lnTo>
                  <a:lnTo>
                    <a:pt x="2608" y="179"/>
                  </a:lnTo>
                  <a:lnTo>
                    <a:pt x="2606" y="179"/>
                  </a:lnTo>
                  <a:lnTo>
                    <a:pt x="2605" y="176"/>
                  </a:lnTo>
                  <a:lnTo>
                    <a:pt x="2604" y="176"/>
                  </a:lnTo>
                  <a:lnTo>
                    <a:pt x="2603" y="175"/>
                  </a:lnTo>
                  <a:lnTo>
                    <a:pt x="2603" y="173"/>
                  </a:lnTo>
                  <a:lnTo>
                    <a:pt x="2603" y="171"/>
                  </a:lnTo>
                  <a:lnTo>
                    <a:pt x="2603" y="170"/>
                  </a:lnTo>
                  <a:lnTo>
                    <a:pt x="2600" y="166"/>
                  </a:lnTo>
                  <a:lnTo>
                    <a:pt x="2596" y="164"/>
                  </a:lnTo>
                  <a:lnTo>
                    <a:pt x="2593" y="161"/>
                  </a:lnTo>
                  <a:lnTo>
                    <a:pt x="2588" y="160"/>
                  </a:lnTo>
                  <a:lnTo>
                    <a:pt x="2586" y="155"/>
                  </a:lnTo>
                  <a:lnTo>
                    <a:pt x="2585" y="150"/>
                  </a:lnTo>
                  <a:lnTo>
                    <a:pt x="2585" y="145"/>
                  </a:lnTo>
                  <a:lnTo>
                    <a:pt x="2585" y="144"/>
                  </a:lnTo>
                  <a:lnTo>
                    <a:pt x="2585" y="141"/>
                  </a:lnTo>
                  <a:lnTo>
                    <a:pt x="2585" y="140"/>
                  </a:lnTo>
                  <a:lnTo>
                    <a:pt x="2584" y="139"/>
                  </a:lnTo>
                  <a:lnTo>
                    <a:pt x="2584" y="138"/>
                  </a:lnTo>
                  <a:lnTo>
                    <a:pt x="2585" y="138"/>
                  </a:lnTo>
                  <a:lnTo>
                    <a:pt x="2585" y="138"/>
                  </a:lnTo>
                  <a:lnTo>
                    <a:pt x="2588" y="139"/>
                  </a:lnTo>
                  <a:lnTo>
                    <a:pt x="2589" y="140"/>
                  </a:lnTo>
                  <a:lnTo>
                    <a:pt x="2590" y="143"/>
                  </a:lnTo>
                  <a:lnTo>
                    <a:pt x="2593" y="145"/>
                  </a:lnTo>
                  <a:lnTo>
                    <a:pt x="2594" y="148"/>
                  </a:lnTo>
                  <a:lnTo>
                    <a:pt x="2594" y="148"/>
                  </a:lnTo>
                  <a:lnTo>
                    <a:pt x="2595" y="149"/>
                  </a:lnTo>
                  <a:lnTo>
                    <a:pt x="2598" y="149"/>
                  </a:lnTo>
                  <a:lnTo>
                    <a:pt x="2599" y="150"/>
                  </a:lnTo>
                  <a:lnTo>
                    <a:pt x="2599" y="149"/>
                  </a:lnTo>
                  <a:lnTo>
                    <a:pt x="2599" y="148"/>
                  </a:lnTo>
                  <a:lnTo>
                    <a:pt x="2598" y="146"/>
                  </a:lnTo>
                  <a:lnTo>
                    <a:pt x="2596" y="144"/>
                  </a:lnTo>
                  <a:lnTo>
                    <a:pt x="2596" y="143"/>
                  </a:lnTo>
                  <a:lnTo>
                    <a:pt x="2594" y="140"/>
                  </a:lnTo>
                  <a:lnTo>
                    <a:pt x="2591" y="139"/>
                  </a:lnTo>
                  <a:lnTo>
                    <a:pt x="2588" y="138"/>
                  </a:lnTo>
                  <a:lnTo>
                    <a:pt x="2588" y="135"/>
                  </a:lnTo>
                  <a:lnTo>
                    <a:pt x="2586" y="133"/>
                  </a:lnTo>
                  <a:lnTo>
                    <a:pt x="2586" y="130"/>
                  </a:lnTo>
                  <a:lnTo>
                    <a:pt x="2585" y="128"/>
                  </a:lnTo>
                  <a:lnTo>
                    <a:pt x="2584" y="125"/>
                  </a:lnTo>
                  <a:lnTo>
                    <a:pt x="2583" y="124"/>
                  </a:lnTo>
                  <a:lnTo>
                    <a:pt x="2584" y="124"/>
                  </a:lnTo>
                  <a:lnTo>
                    <a:pt x="2584" y="124"/>
                  </a:lnTo>
                  <a:lnTo>
                    <a:pt x="2585" y="125"/>
                  </a:lnTo>
                  <a:lnTo>
                    <a:pt x="2588" y="125"/>
                  </a:lnTo>
                  <a:lnTo>
                    <a:pt x="2589" y="127"/>
                  </a:lnTo>
                  <a:lnTo>
                    <a:pt x="2591" y="128"/>
                  </a:lnTo>
                  <a:lnTo>
                    <a:pt x="2594" y="130"/>
                  </a:lnTo>
                  <a:lnTo>
                    <a:pt x="2596" y="132"/>
                  </a:lnTo>
                  <a:lnTo>
                    <a:pt x="2599" y="133"/>
                  </a:lnTo>
                  <a:lnTo>
                    <a:pt x="2599" y="125"/>
                  </a:lnTo>
                  <a:lnTo>
                    <a:pt x="2598" y="124"/>
                  </a:lnTo>
                  <a:lnTo>
                    <a:pt x="2595" y="122"/>
                  </a:lnTo>
                  <a:lnTo>
                    <a:pt x="2594" y="120"/>
                  </a:lnTo>
                  <a:lnTo>
                    <a:pt x="2594" y="120"/>
                  </a:lnTo>
                  <a:lnTo>
                    <a:pt x="2590" y="119"/>
                  </a:lnTo>
                  <a:lnTo>
                    <a:pt x="2589" y="118"/>
                  </a:lnTo>
                  <a:lnTo>
                    <a:pt x="2588" y="115"/>
                  </a:lnTo>
                  <a:lnTo>
                    <a:pt x="2588" y="114"/>
                  </a:lnTo>
                  <a:lnTo>
                    <a:pt x="2588" y="113"/>
                  </a:lnTo>
                  <a:lnTo>
                    <a:pt x="2589" y="113"/>
                  </a:lnTo>
                  <a:lnTo>
                    <a:pt x="2591" y="113"/>
                  </a:lnTo>
                  <a:lnTo>
                    <a:pt x="2593" y="114"/>
                  </a:lnTo>
                  <a:lnTo>
                    <a:pt x="2593" y="114"/>
                  </a:lnTo>
                  <a:lnTo>
                    <a:pt x="2594" y="113"/>
                  </a:lnTo>
                  <a:lnTo>
                    <a:pt x="2594" y="110"/>
                  </a:lnTo>
                  <a:lnTo>
                    <a:pt x="2594" y="108"/>
                  </a:lnTo>
                  <a:lnTo>
                    <a:pt x="2594" y="108"/>
                  </a:lnTo>
                  <a:lnTo>
                    <a:pt x="2594" y="108"/>
                  </a:lnTo>
                  <a:lnTo>
                    <a:pt x="2594" y="107"/>
                  </a:lnTo>
                  <a:close/>
                  <a:moveTo>
                    <a:pt x="2266" y="63"/>
                  </a:moveTo>
                  <a:lnTo>
                    <a:pt x="2266" y="63"/>
                  </a:lnTo>
                  <a:lnTo>
                    <a:pt x="2268" y="64"/>
                  </a:lnTo>
                  <a:lnTo>
                    <a:pt x="2269" y="67"/>
                  </a:lnTo>
                  <a:lnTo>
                    <a:pt x="2270" y="69"/>
                  </a:lnTo>
                  <a:lnTo>
                    <a:pt x="2273" y="72"/>
                  </a:lnTo>
                  <a:lnTo>
                    <a:pt x="2274" y="72"/>
                  </a:lnTo>
                  <a:lnTo>
                    <a:pt x="2275" y="72"/>
                  </a:lnTo>
                  <a:lnTo>
                    <a:pt x="2276" y="71"/>
                  </a:lnTo>
                  <a:lnTo>
                    <a:pt x="2276" y="69"/>
                  </a:lnTo>
                  <a:lnTo>
                    <a:pt x="2278" y="68"/>
                  </a:lnTo>
                  <a:lnTo>
                    <a:pt x="2280" y="69"/>
                  </a:lnTo>
                  <a:lnTo>
                    <a:pt x="2281" y="72"/>
                  </a:lnTo>
                  <a:lnTo>
                    <a:pt x="2283" y="74"/>
                  </a:lnTo>
                  <a:lnTo>
                    <a:pt x="2284" y="77"/>
                  </a:lnTo>
                  <a:lnTo>
                    <a:pt x="2285" y="78"/>
                  </a:lnTo>
                  <a:lnTo>
                    <a:pt x="2285" y="79"/>
                  </a:lnTo>
                  <a:lnTo>
                    <a:pt x="2284" y="79"/>
                  </a:lnTo>
                  <a:lnTo>
                    <a:pt x="2284" y="81"/>
                  </a:lnTo>
                  <a:lnTo>
                    <a:pt x="2284" y="82"/>
                  </a:lnTo>
                  <a:lnTo>
                    <a:pt x="2284" y="84"/>
                  </a:lnTo>
                  <a:lnTo>
                    <a:pt x="2284" y="87"/>
                  </a:lnTo>
                  <a:lnTo>
                    <a:pt x="2286" y="88"/>
                  </a:lnTo>
                  <a:lnTo>
                    <a:pt x="2287" y="90"/>
                  </a:lnTo>
                  <a:lnTo>
                    <a:pt x="2290" y="93"/>
                  </a:lnTo>
                  <a:lnTo>
                    <a:pt x="2291" y="94"/>
                  </a:lnTo>
                  <a:lnTo>
                    <a:pt x="2291" y="94"/>
                  </a:lnTo>
                  <a:lnTo>
                    <a:pt x="2291" y="92"/>
                  </a:lnTo>
                  <a:lnTo>
                    <a:pt x="2291" y="89"/>
                  </a:lnTo>
                  <a:lnTo>
                    <a:pt x="2291" y="87"/>
                  </a:lnTo>
                  <a:lnTo>
                    <a:pt x="2290" y="84"/>
                  </a:lnTo>
                  <a:lnTo>
                    <a:pt x="2290" y="83"/>
                  </a:lnTo>
                  <a:lnTo>
                    <a:pt x="2291" y="82"/>
                  </a:lnTo>
                  <a:lnTo>
                    <a:pt x="2292" y="83"/>
                  </a:lnTo>
                  <a:lnTo>
                    <a:pt x="2295" y="85"/>
                  </a:lnTo>
                  <a:lnTo>
                    <a:pt x="2297" y="89"/>
                  </a:lnTo>
                  <a:lnTo>
                    <a:pt x="2299" y="92"/>
                  </a:lnTo>
                  <a:lnTo>
                    <a:pt x="2301" y="95"/>
                  </a:lnTo>
                  <a:lnTo>
                    <a:pt x="2304" y="98"/>
                  </a:lnTo>
                  <a:lnTo>
                    <a:pt x="2305" y="99"/>
                  </a:lnTo>
                  <a:lnTo>
                    <a:pt x="2307" y="100"/>
                  </a:lnTo>
                  <a:lnTo>
                    <a:pt x="2307" y="99"/>
                  </a:lnTo>
                  <a:lnTo>
                    <a:pt x="2309" y="93"/>
                  </a:lnTo>
                  <a:lnTo>
                    <a:pt x="2306" y="85"/>
                  </a:lnTo>
                  <a:lnTo>
                    <a:pt x="2302" y="77"/>
                  </a:lnTo>
                  <a:lnTo>
                    <a:pt x="2302" y="76"/>
                  </a:lnTo>
                  <a:lnTo>
                    <a:pt x="2301" y="73"/>
                  </a:lnTo>
                  <a:lnTo>
                    <a:pt x="2301" y="72"/>
                  </a:lnTo>
                  <a:lnTo>
                    <a:pt x="2302" y="69"/>
                  </a:lnTo>
                  <a:lnTo>
                    <a:pt x="2302" y="69"/>
                  </a:lnTo>
                  <a:lnTo>
                    <a:pt x="2306" y="71"/>
                  </a:lnTo>
                  <a:lnTo>
                    <a:pt x="2307" y="72"/>
                  </a:lnTo>
                  <a:lnTo>
                    <a:pt x="2310" y="76"/>
                  </a:lnTo>
                  <a:lnTo>
                    <a:pt x="2311" y="78"/>
                  </a:lnTo>
                  <a:lnTo>
                    <a:pt x="2312" y="82"/>
                  </a:lnTo>
                  <a:lnTo>
                    <a:pt x="2317" y="87"/>
                  </a:lnTo>
                  <a:lnTo>
                    <a:pt x="2319" y="89"/>
                  </a:lnTo>
                  <a:lnTo>
                    <a:pt x="2320" y="92"/>
                  </a:lnTo>
                  <a:lnTo>
                    <a:pt x="2322" y="94"/>
                  </a:lnTo>
                  <a:lnTo>
                    <a:pt x="2322" y="97"/>
                  </a:lnTo>
                  <a:lnTo>
                    <a:pt x="2322" y="99"/>
                  </a:lnTo>
                  <a:lnTo>
                    <a:pt x="2325" y="102"/>
                  </a:lnTo>
                  <a:lnTo>
                    <a:pt x="2327" y="104"/>
                  </a:lnTo>
                  <a:lnTo>
                    <a:pt x="2327" y="104"/>
                  </a:lnTo>
                  <a:lnTo>
                    <a:pt x="2327" y="104"/>
                  </a:lnTo>
                  <a:lnTo>
                    <a:pt x="2327" y="102"/>
                  </a:lnTo>
                  <a:lnTo>
                    <a:pt x="2330" y="104"/>
                  </a:lnTo>
                  <a:lnTo>
                    <a:pt x="2331" y="108"/>
                  </a:lnTo>
                  <a:lnTo>
                    <a:pt x="2334" y="112"/>
                  </a:lnTo>
                  <a:lnTo>
                    <a:pt x="2334" y="117"/>
                  </a:lnTo>
                  <a:lnTo>
                    <a:pt x="2335" y="120"/>
                  </a:lnTo>
                  <a:lnTo>
                    <a:pt x="2341" y="128"/>
                  </a:lnTo>
                  <a:lnTo>
                    <a:pt x="2344" y="130"/>
                  </a:lnTo>
                  <a:lnTo>
                    <a:pt x="2345" y="132"/>
                  </a:lnTo>
                  <a:lnTo>
                    <a:pt x="2347" y="133"/>
                  </a:lnTo>
                  <a:lnTo>
                    <a:pt x="2349" y="135"/>
                  </a:lnTo>
                  <a:lnTo>
                    <a:pt x="2351" y="135"/>
                  </a:lnTo>
                  <a:lnTo>
                    <a:pt x="2352" y="138"/>
                  </a:lnTo>
                  <a:lnTo>
                    <a:pt x="2354" y="140"/>
                  </a:lnTo>
                  <a:lnTo>
                    <a:pt x="2355" y="141"/>
                  </a:lnTo>
                  <a:lnTo>
                    <a:pt x="2356" y="143"/>
                  </a:lnTo>
                  <a:lnTo>
                    <a:pt x="2357" y="144"/>
                  </a:lnTo>
                  <a:lnTo>
                    <a:pt x="2358" y="145"/>
                  </a:lnTo>
                  <a:lnTo>
                    <a:pt x="2360" y="148"/>
                  </a:lnTo>
                  <a:lnTo>
                    <a:pt x="2361" y="149"/>
                  </a:lnTo>
                  <a:lnTo>
                    <a:pt x="2362" y="149"/>
                  </a:lnTo>
                  <a:lnTo>
                    <a:pt x="2363" y="150"/>
                  </a:lnTo>
                  <a:lnTo>
                    <a:pt x="2366" y="153"/>
                  </a:lnTo>
                  <a:lnTo>
                    <a:pt x="2366" y="155"/>
                  </a:lnTo>
                  <a:lnTo>
                    <a:pt x="2367" y="158"/>
                  </a:lnTo>
                  <a:lnTo>
                    <a:pt x="2368" y="159"/>
                  </a:lnTo>
                  <a:lnTo>
                    <a:pt x="2370" y="161"/>
                  </a:lnTo>
                  <a:lnTo>
                    <a:pt x="2370" y="163"/>
                  </a:lnTo>
                  <a:lnTo>
                    <a:pt x="2370" y="164"/>
                  </a:lnTo>
                  <a:lnTo>
                    <a:pt x="2368" y="165"/>
                  </a:lnTo>
                  <a:lnTo>
                    <a:pt x="2367" y="165"/>
                  </a:lnTo>
                  <a:lnTo>
                    <a:pt x="2365" y="165"/>
                  </a:lnTo>
                  <a:lnTo>
                    <a:pt x="2363" y="165"/>
                  </a:lnTo>
                  <a:lnTo>
                    <a:pt x="2361" y="164"/>
                  </a:lnTo>
                  <a:lnTo>
                    <a:pt x="2360" y="165"/>
                  </a:lnTo>
                  <a:lnTo>
                    <a:pt x="2358" y="166"/>
                  </a:lnTo>
                  <a:lnTo>
                    <a:pt x="2358" y="168"/>
                  </a:lnTo>
                  <a:lnTo>
                    <a:pt x="2358" y="169"/>
                  </a:lnTo>
                  <a:lnTo>
                    <a:pt x="2358" y="170"/>
                  </a:lnTo>
                  <a:lnTo>
                    <a:pt x="2357" y="174"/>
                  </a:lnTo>
                  <a:lnTo>
                    <a:pt x="2356" y="176"/>
                  </a:lnTo>
                  <a:lnTo>
                    <a:pt x="2357" y="179"/>
                  </a:lnTo>
                  <a:lnTo>
                    <a:pt x="2358" y="182"/>
                  </a:lnTo>
                  <a:lnTo>
                    <a:pt x="2358" y="186"/>
                  </a:lnTo>
                  <a:lnTo>
                    <a:pt x="2360" y="190"/>
                  </a:lnTo>
                  <a:lnTo>
                    <a:pt x="2360" y="194"/>
                  </a:lnTo>
                  <a:lnTo>
                    <a:pt x="2361" y="195"/>
                  </a:lnTo>
                  <a:lnTo>
                    <a:pt x="2360" y="196"/>
                  </a:lnTo>
                  <a:lnTo>
                    <a:pt x="2358" y="197"/>
                  </a:lnTo>
                  <a:lnTo>
                    <a:pt x="2358" y="200"/>
                  </a:lnTo>
                  <a:lnTo>
                    <a:pt x="2358" y="202"/>
                  </a:lnTo>
                  <a:lnTo>
                    <a:pt x="2358" y="206"/>
                  </a:lnTo>
                  <a:lnTo>
                    <a:pt x="2360" y="211"/>
                  </a:lnTo>
                  <a:lnTo>
                    <a:pt x="2361" y="216"/>
                  </a:lnTo>
                  <a:lnTo>
                    <a:pt x="2361" y="221"/>
                  </a:lnTo>
                  <a:lnTo>
                    <a:pt x="2361" y="224"/>
                  </a:lnTo>
                  <a:lnTo>
                    <a:pt x="2362" y="225"/>
                  </a:lnTo>
                  <a:lnTo>
                    <a:pt x="2361" y="227"/>
                  </a:lnTo>
                  <a:lnTo>
                    <a:pt x="2361" y="230"/>
                  </a:lnTo>
                  <a:lnTo>
                    <a:pt x="2361" y="233"/>
                  </a:lnTo>
                  <a:lnTo>
                    <a:pt x="2363" y="252"/>
                  </a:lnTo>
                  <a:lnTo>
                    <a:pt x="2366" y="271"/>
                  </a:lnTo>
                  <a:lnTo>
                    <a:pt x="2360" y="265"/>
                  </a:lnTo>
                  <a:lnTo>
                    <a:pt x="2356" y="257"/>
                  </a:lnTo>
                  <a:lnTo>
                    <a:pt x="2354" y="251"/>
                  </a:lnTo>
                  <a:lnTo>
                    <a:pt x="2354" y="248"/>
                  </a:lnTo>
                  <a:lnTo>
                    <a:pt x="2355" y="246"/>
                  </a:lnTo>
                  <a:lnTo>
                    <a:pt x="2356" y="243"/>
                  </a:lnTo>
                  <a:lnTo>
                    <a:pt x="2355" y="243"/>
                  </a:lnTo>
                  <a:lnTo>
                    <a:pt x="2354" y="243"/>
                  </a:lnTo>
                  <a:lnTo>
                    <a:pt x="2351" y="243"/>
                  </a:lnTo>
                  <a:lnTo>
                    <a:pt x="2350" y="243"/>
                  </a:lnTo>
                  <a:lnTo>
                    <a:pt x="2349" y="241"/>
                  </a:lnTo>
                  <a:lnTo>
                    <a:pt x="2346" y="238"/>
                  </a:lnTo>
                  <a:lnTo>
                    <a:pt x="2345" y="236"/>
                  </a:lnTo>
                  <a:lnTo>
                    <a:pt x="2344" y="233"/>
                  </a:lnTo>
                  <a:lnTo>
                    <a:pt x="2341" y="230"/>
                  </a:lnTo>
                  <a:lnTo>
                    <a:pt x="2339" y="227"/>
                  </a:lnTo>
                  <a:lnTo>
                    <a:pt x="2336" y="225"/>
                  </a:lnTo>
                  <a:lnTo>
                    <a:pt x="2335" y="224"/>
                  </a:lnTo>
                  <a:lnTo>
                    <a:pt x="2332" y="220"/>
                  </a:lnTo>
                  <a:lnTo>
                    <a:pt x="2330" y="216"/>
                  </a:lnTo>
                  <a:lnTo>
                    <a:pt x="2327" y="214"/>
                  </a:lnTo>
                  <a:lnTo>
                    <a:pt x="2327" y="211"/>
                  </a:lnTo>
                  <a:lnTo>
                    <a:pt x="2329" y="210"/>
                  </a:lnTo>
                  <a:lnTo>
                    <a:pt x="2330" y="210"/>
                  </a:lnTo>
                  <a:lnTo>
                    <a:pt x="2331" y="210"/>
                  </a:lnTo>
                  <a:lnTo>
                    <a:pt x="2331" y="210"/>
                  </a:lnTo>
                  <a:lnTo>
                    <a:pt x="2332" y="211"/>
                  </a:lnTo>
                  <a:lnTo>
                    <a:pt x="2334" y="211"/>
                  </a:lnTo>
                  <a:lnTo>
                    <a:pt x="2335" y="211"/>
                  </a:lnTo>
                  <a:lnTo>
                    <a:pt x="2336" y="211"/>
                  </a:lnTo>
                  <a:lnTo>
                    <a:pt x="2336" y="210"/>
                  </a:lnTo>
                  <a:lnTo>
                    <a:pt x="2336" y="209"/>
                  </a:lnTo>
                  <a:lnTo>
                    <a:pt x="2335" y="205"/>
                  </a:lnTo>
                  <a:lnTo>
                    <a:pt x="2332" y="201"/>
                  </a:lnTo>
                  <a:lnTo>
                    <a:pt x="2330" y="197"/>
                  </a:lnTo>
                  <a:lnTo>
                    <a:pt x="2327" y="197"/>
                  </a:lnTo>
                  <a:lnTo>
                    <a:pt x="2326" y="197"/>
                  </a:lnTo>
                  <a:lnTo>
                    <a:pt x="2324" y="196"/>
                  </a:lnTo>
                  <a:lnTo>
                    <a:pt x="2322" y="192"/>
                  </a:lnTo>
                  <a:lnTo>
                    <a:pt x="2320" y="190"/>
                  </a:lnTo>
                  <a:lnTo>
                    <a:pt x="2317" y="186"/>
                  </a:lnTo>
                  <a:lnTo>
                    <a:pt x="2315" y="182"/>
                  </a:lnTo>
                  <a:lnTo>
                    <a:pt x="2314" y="180"/>
                  </a:lnTo>
                  <a:lnTo>
                    <a:pt x="2314" y="178"/>
                  </a:lnTo>
                  <a:lnTo>
                    <a:pt x="2314" y="176"/>
                  </a:lnTo>
                  <a:lnTo>
                    <a:pt x="2314" y="175"/>
                  </a:lnTo>
                  <a:lnTo>
                    <a:pt x="2315" y="175"/>
                  </a:lnTo>
                  <a:lnTo>
                    <a:pt x="2316" y="175"/>
                  </a:lnTo>
                  <a:lnTo>
                    <a:pt x="2319" y="175"/>
                  </a:lnTo>
                  <a:lnTo>
                    <a:pt x="2320" y="175"/>
                  </a:lnTo>
                  <a:lnTo>
                    <a:pt x="2321" y="175"/>
                  </a:lnTo>
                  <a:lnTo>
                    <a:pt x="2322" y="174"/>
                  </a:lnTo>
                  <a:lnTo>
                    <a:pt x="2322" y="171"/>
                  </a:lnTo>
                  <a:lnTo>
                    <a:pt x="2322" y="169"/>
                  </a:lnTo>
                  <a:lnTo>
                    <a:pt x="2322" y="168"/>
                  </a:lnTo>
                  <a:lnTo>
                    <a:pt x="2324" y="166"/>
                  </a:lnTo>
                  <a:lnTo>
                    <a:pt x="2326" y="166"/>
                  </a:lnTo>
                  <a:lnTo>
                    <a:pt x="2327" y="168"/>
                  </a:lnTo>
                  <a:lnTo>
                    <a:pt x="2330" y="168"/>
                  </a:lnTo>
                  <a:lnTo>
                    <a:pt x="2332" y="168"/>
                  </a:lnTo>
                  <a:lnTo>
                    <a:pt x="2334" y="168"/>
                  </a:lnTo>
                  <a:lnTo>
                    <a:pt x="2334" y="166"/>
                  </a:lnTo>
                  <a:lnTo>
                    <a:pt x="2334" y="164"/>
                  </a:lnTo>
                  <a:lnTo>
                    <a:pt x="2334" y="160"/>
                  </a:lnTo>
                  <a:lnTo>
                    <a:pt x="2332" y="156"/>
                  </a:lnTo>
                  <a:lnTo>
                    <a:pt x="2332" y="153"/>
                  </a:lnTo>
                  <a:lnTo>
                    <a:pt x="2330" y="150"/>
                  </a:lnTo>
                  <a:lnTo>
                    <a:pt x="2329" y="150"/>
                  </a:lnTo>
                  <a:lnTo>
                    <a:pt x="2329" y="150"/>
                  </a:lnTo>
                  <a:lnTo>
                    <a:pt x="2327" y="151"/>
                  </a:lnTo>
                  <a:lnTo>
                    <a:pt x="2327" y="153"/>
                  </a:lnTo>
                  <a:lnTo>
                    <a:pt x="2327" y="153"/>
                  </a:lnTo>
                  <a:lnTo>
                    <a:pt x="2327" y="154"/>
                  </a:lnTo>
                  <a:lnTo>
                    <a:pt x="2327" y="156"/>
                  </a:lnTo>
                  <a:lnTo>
                    <a:pt x="2326" y="158"/>
                  </a:lnTo>
                  <a:lnTo>
                    <a:pt x="2326" y="160"/>
                  </a:lnTo>
                  <a:lnTo>
                    <a:pt x="2326" y="160"/>
                  </a:lnTo>
                  <a:lnTo>
                    <a:pt x="2325" y="160"/>
                  </a:lnTo>
                  <a:lnTo>
                    <a:pt x="2324" y="156"/>
                  </a:lnTo>
                  <a:lnTo>
                    <a:pt x="2322" y="154"/>
                  </a:lnTo>
                  <a:lnTo>
                    <a:pt x="2321" y="151"/>
                  </a:lnTo>
                  <a:lnTo>
                    <a:pt x="2320" y="150"/>
                  </a:lnTo>
                  <a:lnTo>
                    <a:pt x="2319" y="149"/>
                  </a:lnTo>
                  <a:lnTo>
                    <a:pt x="2316" y="149"/>
                  </a:lnTo>
                  <a:lnTo>
                    <a:pt x="2315" y="150"/>
                  </a:lnTo>
                  <a:lnTo>
                    <a:pt x="2315" y="150"/>
                  </a:lnTo>
                  <a:lnTo>
                    <a:pt x="2315" y="154"/>
                  </a:lnTo>
                  <a:lnTo>
                    <a:pt x="2316" y="156"/>
                  </a:lnTo>
                  <a:lnTo>
                    <a:pt x="2317" y="159"/>
                  </a:lnTo>
                  <a:lnTo>
                    <a:pt x="2317" y="163"/>
                  </a:lnTo>
                  <a:lnTo>
                    <a:pt x="2317" y="164"/>
                  </a:lnTo>
                  <a:lnTo>
                    <a:pt x="2316" y="165"/>
                  </a:lnTo>
                  <a:lnTo>
                    <a:pt x="2315" y="165"/>
                  </a:lnTo>
                  <a:lnTo>
                    <a:pt x="2312" y="165"/>
                  </a:lnTo>
                  <a:lnTo>
                    <a:pt x="2311" y="166"/>
                  </a:lnTo>
                  <a:lnTo>
                    <a:pt x="2309" y="166"/>
                  </a:lnTo>
                  <a:lnTo>
                    <a:pt x="2307" y="165"/>
                  </a:lnTo>
                  <a:lnTo>
                    <a:pt x="2305" y="163"/>
                  </a:lnTo>
                  <a:lnTo>
                    <a:pt x="2304" y="160"/>
                  </a:lnTo>
                  <a:lnTo>
                    <a:pt x="2302" y="158"/>
                  </a:lnTo>
                  <a:lnTo>
                    <a:pt x="2301" y="154"/>
                  </a:lnTo>
                  <a:lnTo>
                    <a:pt x="2299" y="150"/>
                  </a:lnTo>
                  <a:lnTo>
                    <a:pt x="2291" y="139"/>
                  </a:lnTo>
                  <a:lnTo>
                    <a:pt x="2284" y="128"/>
                  </a:lnTo>
                  <a:lnTo>
                    <a:pt x="2283" y="125"/>
                  </a:lnTo>
                  <a:lnTo>
                    <a:pt x="2283" y="122"/>
                  </a:lnTo>
                  <a:lnTo>
                    <a:pt x="2283" y="119"/>
                  </a:lnTo>
                  <a:lnTo>
                    <a:pt x="2284" y="117"/>
                  </a:lnTo>
                  <a:lnTo>
                    <a:pt x="2283" y="113"/>
                  </a:lnTo>
                  <a:lnTo>
                    <a:pt x="2281" y="109"/>
                  </a:lnTo>
                  <a:lnTo>
                    <a:pt x="2274" y="102"/>
                  </a:lnTo>
                  <a:lnTo>
                    <a:pt x="2271" y="99"/>
                  </a:lnTo>
                  <a:lnTo>
                    <a:pt x="2270" y="97"/>
                  </a:lnTo>
                  <a:lnTo>
                    <a:pt x="2269" y="94"/>
                  </a:lnTo>
                  <a:lnTo>
                    <a:pt x="2269" y="92"/>
                  </a:lnTo>
                  <a:lnTo>
                    <a:pt x="2268" y="89"/>
                  </a:lnTo>
                  <a:lnTo>
                    <a:pt x="2265" y="83"/>
                  </a:lnTo>
                  <a:lnTo>
                    <a:pt x="2261" y="76"/>
                  </a:lnTo>
                  <a:lnTo>
                    <a:pt x="2260" y="69"/>
                  </a:lnTo>
                  <a:lnTo>
                    <a:pt x="2260" y="67"/>
                  </a:lnTo>
                  <a:lnTo>
                    <a:pt x="2263" y="64"/>
                  </a:lnTo>
                  <a:lnTo>
                    <a:pt x="2265" y="64"/>
                  </a:lnTo>
                  <a:lnTo>
                    <a:pt x="2266" y="63"/>
                  </a:lnTo>
                  <a:close/>
                  <a:moveTo>
                    <a:pt x="2317" y="54"/>
                  </a:moveTo>
                  <a:lnTo>
                    <a:pt x="2319" y="54"/>
                  </a:lnTo>
                  <a:lnTo>
                    <a:pt x="2320" y="56"/>
                  </a:lnTo>
                  <a:lnTo>
                    <a:pt x="2321" y="57"/>
                  </a:lnTo>
                  <a:lnTo>
                    <a:pt x="2322" y="59"/>
                  </a:lnTo>
                  <a:lnTo>
                    <a:pt x="2324" y="61"/>
                  </a:lnTo>
                  <a:lnTo>
                    <a:pt x="2325" y="63"/>
                  </a:lnTo>
                  <a:lnTo>
                    <a:pt x="2326" y="66"/>
                  </a:lnTo>
                  <a:lnTo>
                    <a:pt x="2327" y="68"/>
                  </a:lnTo>
                  <a:lnTo>
                    <a:pt x="2329" y="69"/>
                  </a:lnTo>
                  <a:lnTo>
                    <a:pt x="2331" y="72"/>
                  </a:lnTo>
                  <a:lnTo>
                    <a:pt x="2334" y="74"/>
                  </a:lnTo>
                  <a:lnTo>
                    <a:pt x="2335" y="76"/>
                  </a:lnTo>
                  <a:lnTo>
                    <a:pt x="2336" y="76"/>
                  </a:lnTo>
                  <a:lnTo>
                    <a:pt x="2336" y="74"/>
                  </a:lnTo>
                  <a:lnTo>
                    <a:pt x="2337" y="73"/>
                  </a:lnTo>
                  <a:lnTo>
                    <a:pt x="2337" y="72"/>
                  </a:lnTo>
                  <a:lnTo>
                    <a:pt x="2337" y="72"/>
                  </a:lnTo>
                  <a:lnTo>
                    <a:pt x="2337" y="71"/>
                  </a:lnTo>
                  <a:lnTo>
                    <a:pt x="2339" y="71"/>
                  </a:lnTo>
                  <a:lnTo>
                    <a:pt x="2340" y="72"/>
                  </a:lnTo>
                  <a:lnTo>
                    <a:pt x="2342" y="74"/>
                  </a:lnTo>
                  <a:lnTo>
                    <a:pt x="2344" y="74"/>
                  </a:lnTo>
                  <a:lnTo>
                    <a:pt x="2344" y="74"/>
                  </a:lnTo>
                  <a:lnTo>
                    <a:pt x="2344" y="74"/>
                  </a:lnTo>
                  <a:lnTo>
                    <a:pt x="2344" y="73"/>
                  </a:lnTo>
                  <a:lnTo>
                    <a:pt x="2342" y="72"/>
                  </a:lnTo>
                  <a:lnTo>
                    <a:pt x="2342" y="72"/>
                  </a:lnTo>
                  <a:lnTo>
                    <a:pt x="2342" y="71"/>
                  </a:lnTo>
                  <a:lnTo>
                    <a:pt x="2342" y="68"/>
                  </a:lnTo>
                  <a:lnTo>
                    <a:pt x="2344" y="67"/>
                  </a:lnTo>
                  <a:lnTo>
                    <a:pt x="2344" y="66"/>
                  </a:lnTo>
                  <a:lnTo>
                    <a:pt x="2345" y="66"/>
                  </a:lnTo>
                  <a:lnTo>
                    <a:pt x="2346" y="67"/>
                  </a:lnTo>
                  <a:lnTo>
                    <a:pt x="2349" y="67"/>
                  </a:lnTo>
                  <a:lnTo>
                    <a:pt x="2351" y="69"/>
                  </a:lnTo>
                  <a:lnTo>
                    <a:pt x="2354" y="72"/>
                  </a:lnTo>
                  <a:lnTo>
                    <a:pt x="2355" y="76"/>
                  </a:lnTo>
                  <a:lnTo>
                    <a:pt x="2356" y="78"/>
                  </a:lnTo>
                  <a:lnTo>
                    <a:pt x="2356" y="81"/>
                  </a:lnTo>
                  <a:lnTo>
                    <a:pt x="2356" y="82"/>
                  </a:lnTo>
                  <a:lnTo>
                    <a:pt x="2356" y="84"/>
                  </a:lnTo>
                  <a:lnTo>
                    <a:pt x="2356" y="85"/>
                  </a:lnTo>
                  <a:lnTo>
                    <a:pt x="2357" y="88"/>
                  </a:lnTo>
                  <a:lnTo>
                    <a:pt x="2357" y="89"/>
                  </a:lnTo>
                  <a:lnTo>
                    <a:pt x="2360" y="89"/>
                  </a:lnTo>
                  <a:lnTo>
                    <a:pt x="2360" y="89"/>
                  </a:lnTo>
                  <a:lnTo>
                    <a:pt x="2361" y="88"/>
                  </a:lnTo>
                  <a:lnTo>
                    <a:pt x="2360" y="87"/>
                  </a:lnTo>
                  <a:lnTo>
                    <a:pt x="2360" y="85"/>
                  </a:lnTo>
                  <a:lnTo>
                    <a:pt x="2360" y="83"/>
                  </a:lnTo>
                  <a:lnTo>
                    <a:pt x="2360" y="82"/>
                  </a:lnTo>
                  <a:lnTo>
                    <a:pt x="2360" y="81"/>
                  </a:lnTo>
                  <a:lnTo>
                    <a:pt x="2361" y="79"/>
                  </a:lnTo>
                  <a:lnTo>
                    <a:pt x="2362" y="79"/>
                  </a:lnTo>
                  <a:lnTo>
                    <a:pt x="2365" y="79"/>
                  </a:lnTo>
                  <a:lnTo>
                    <a:pt x="2373" y="87"/>
                  </a:lnTo>
                  <a:lnTo>
                    <a:pt x="2375" y="90"/>
                  </a:lnTo>
                  <a:lnTo>
                    <a:pt x="2377" y="92"/>
                  </a:lnTo>
                  <a:lnTo>
                    <a:pt x="2380" y="93"/>
                  </a:lnTo>
                  <a:lnTo>
                    <a:pt x="2381" y="95"/>
                  </a:lnTo>
                  <a:lnTo>
                    <a:pt x="2385" y="97"/>
                  </a:lnTo>
                  <a:lnTo>
                    <a:pt x="2387" y="98"/>
                  </a:lnTo>
                  <a:lnTo>
                    <a:pt x="2391" y="99"/>
                  </a:lnTo>
                  <a:lnTo>
                    <a:pt x="2393" y="100"/>
                  </a:lnTo>
                  <a:lnTo>
                    <a:pt x="2395" y="103"/>
                  </a:lnTo>
                  <a:lnTo>
                    <a:pt x="2398" y="104"/>
                  </a:lnTo>
                  <a:lnTo>
                    <a:pt x="2400" y="107"/>
                  </a:lnTo>
                  <a:lnTo>
                    <a:pt x="2400" y="109"/>
                  </a:lnTo>
                  <a:lnTo>
                    <a:pt x="2400" y="110"/>
                  </a:lnTo>
                  <a:lnTo>
                    <a:pt x="2398" y="110"/>
                  </a:lnTo>
                  <a:lnTo>
                    <a:pt x="2398" y="112"/>
                  </a:lnTo>
                  <a:lnTo>
                    <a:pt x="2398" y="113"/>
                  </a:lnTo>
                  <a:lnTo>
                    <a:pt x="2398" y="114"/>
                  </a:lnTo>
                  <a:lnTo>
                    <a:pt x="2400" y="115"/>
                  </a:lnTo>
                  <a:lnTo>
                    <a:pt x="2401" y="119"/>
                  </a:lnTo>
                  <a:lnTo>
                    <a:pt x="2402" y="120"/>
                  </a:lnTo>
                  <a:lnTo>
                    <a:pt x="2402" y="123"/>
                  </a:lnTo>
                  <a:lnTo>
                    <a:pt x="2402" y="123"/>
                  </a:lnTo>
                  <a:lnTo>
                    <a:pt x="2401" y="124"/>
                  </a:lnTo>
                  <a:lnTo>
                    <a:pt x="2401" y="125"/>
                  </a:lnTo>
                  <a:lnTo>
                    <a:pt x="2401" y="127"/>
                  </a:lnTo>
                  <a:lnTo>
                    <a:pt x="2398" y="129"/>
                  </a:lnTo>
                  <a:lnTo>
                    <a:pt x="2398" y="132"/>
                  </a:lnTo>
                  <a:lnTo>
                    <a:pt x="2398" y="134"/>
                  </a:lnTo>
                  <a:lnTo>
                    <a:pt x="2397" y="138"/>
                  </a:lnTo>
                  <a:lnTo>
                    <a:pt x="2397" y="140"/>
                  </a:lnTo>
                  <a:lnTo>
                    <a:pt x="2396" y="143"/>
                  </a:lnTo>
                  <a:lnTo>
                    <a:pt x="2396" y="145"/>
                  </a:lnTo>
                  <a:lnTo>
                    <a:pt x="2395" y="146"/>
                  </a:lnTo>
                  <a:lnTo>
                    <a:pt x="2393" y="148"/>
                  </a:lnTo>
                  <a:lnTo>
                    <a:pt x="2392" y="148"/>
                  </a:lnTo>
                  <a:lnTo>
                    <a:pt x="2390" y="148"/>
                  </a:lnTo>
                  <a:lnTo>
                    <a:pt x="2387" y="146"/>
                  </a:lnTo>
                  <a:lnTo>
                    <a:pt x="2385" y="145"/>
                  </a:lnTo>
                  <a:lnTo>
                    <a:pt x="2382" y="143"/>
                  </a:lnTo>
                  <a:lnTo>
                    <a:pt x="2381" y="141"/>
                  </a:lnTo>
                  <a:lnTo>
                    <a:pt x="2378" y="139"/>
                  </a:lnTo>
                  <a:lnTo>
                    <a:pt x="2375" y="136"/>
                  </a:lnTo>
                  <a:lnTo>
                    <a:pt x="2371" y="134"/>
                  </a:lnTo>
                  <a:lnTo>
                    <a:pt x="2367" y="132"/>
                  </a:lnTo>
                  <a:lnTo>
                    <a:pt x="2360" y="130"/>
                  </a:lnTo>
                  <a:lnTo>
                    <a:pt x="2351" y="128"/>
                  </a:lnTo>
                  <a:lnTo>
                    <a:pt x="2342" y="122"/>
                  </a:lnTo>
                  <a:lnTo>
                    <a:pt x="2342" y="119"/>
                  </a:lnTo>
                  <a:lnTo>
                    <a:pt x="2341" y="118"/>
                  </a:lnTo>
                  <a:lnTo>
                    <a:pt x="2340" y="115"/>
                  </a:lnTo>
                  <a:lnTo>
                    <a:pt x="2340" y="114"/>
                  </a:lnTo>
                  <a:lnTo>
                    <a:pt x="2339" y="112"/>
                  </a:lnTo>
                  <a:lnTo>
                    <a:pt x="2340" y="110"/>
                  </a:lnTo>
                  <a:lnTo>
                    <a:pt x="2346" y="113"/>
                  </a:lnTo>
                  <a:lnTo>
                    <a:pt x="2346" y="113"/>
                  </a:lnTo>
                  <a:lnTo>
                    <a:pt x="2346" y="112"/>
                  </a:lnTo>
                  <a:lnTo>
                    <a:pt x="2345" y="110"/>
                  </a:lnTo>
                  <a:lnTo>
                    <a:pt x="2345" y="109"/>
                  </a:lnTo>
                  <a:lnTo>
                    <a:pt x="2345" y="108"/>
                  </a:lnTo>
                  <a:lnTo>
                    <a:pt x="2346" y="108"/>
                  </a:lnTo>
                  <a:lnTo>
                    <a:pt x="2347" y="108"/>
                  </a:lnTo>
                  <a:lnTo>
                    <a:pt x="2349" y="109"/>
                  </a:lnTo>
                  <a:lnTo>
                    <a:pt x="2349" y="109"/>
                  </a:lnTo>
                  <a:lnTo>
                    <a:pt x="2350" y="108"/>
                  </a:lnTo>
                  <a:lnTo>
                    <a:pt x="2349" y="108"/>
                  </a:lnTo>
                  <a:lnTo>
                    <a:pt x="2349" y="105"/>
                  </a:lnTo>
                  <a:lnTo>
                    <a:pt x="2347" y="103"/>
                  </a:lnTo>
                  <a:lnTo>
                    <a:pt x="2346" y="100"/>
                  </a:lnTo>
                  <a:lnTo>
                    <a:pt x="2345" y="99"/>
                  </a:lnTo>
                  <a:lnTo>
                    <a:pt x="2342" y="98"/>
                  </a:lnTo>
                  <a:lnTo>
                    <a:pt x="2341" y="98"/>
                  </a:lnTo>
                  <a:lnTo>
                    <a:pt x="2339" y="98"/>
                  </a:lnTo>
                  <a:lnTo>
                    <a:pt x="2337" y="98"/>
                  </a:lnTo>
                  <a:lnTo>
                    <a:pt x="2336" y="99"/>
                  </a:lnTo>
                  <a:lnTo>
                    <a:pt x="2335" y="100"/>
                  </a:lnTo>
                  <a:lnTo>
                    <a:pt x="2334" y="100"/>
                  </a:lnTo>
                  <a:lnTo>
                    <a:pt x="2332" y="102"/>
                  </a:lnTo>
                  <a:lnTo>
                    <a:pt x="2331" y="102"/>
                  </a:lnTo>
                  <a:lnTo>
                    <a:pt x="2329" y="100"/>
                  </a:lnTo>
                  <a:lnTo>
                    <a:pt x="2327" y="100"/>
                  </a:lnTo>
                  <a:lnTo>
                    <a:pt x="2326" y="100"/>
                  </a:lnTo>
                  <a:lnTo>
                    <a:pt x="2326" y="99"/>
                  </a:lnTo>
                  <a:lnTo>
                    <a:pt x="2325" y="98"/>
                  </a:lnTo>
                  <a:lnTo>
                    <a:pt x="2324" y="95"/>
                  </a:lnTo>
                  <a:lnTo>
                    <a:pt x="2322" y="94"/>
                  </a:lnTo>
                  <a:lnTo>
                    <a:pt x="2321" y="92"/>
                  </a:lnTo>
                  <a:lnTo>
                    <a:pt x="2320" y="89"/>
                  </a:lnTo>
                  <a:lnTo>
                    <a:pt x="2317" y="87"/>
                  </a:lnTo>
                  <a:lnTo>
                    <a:pt x="2317" y="87"/>
                  </a:lnTo>
                  <a:lnTo>
                    <a:pt x="2319" y="85"/>
                  </a:lnTo>
                  <a:lnTo>
                    <a:pt x="2319" y="85"/>
                  </a:lnTo>
                  <a:lnTo>
                    <a:pt x="2320" y="84"/>
                  </a:lnTo>
                  <a:lnTo>
                    <a:pt x="2321" y="84"/>
                  </a:lnTo>
                  <a:lnTo>
                    <a:pt x="2320" y="83"/>
                  </a:lnTo>
                  <a:lnTo>
                    <a:pt x="2319" y="81"/>
                  </a:lnTo>
                  <a:lnTo>
                    <a:pt x="2316" y="78"/>
                  </a:lnTo>
                  <a:lnTo>
                    <a:pt x="2314" y="76"/>
                  </a:lnTo>
                  <a:lnTo>
                    <a:pt x="2312" y="74"/>
                  </a:lnTo>
                  <a:lnTo>
                    <a:pt x="2311" y="74"/>
                  </a:lnTo>
                  <a:lnTo>
                    <a:pt x="2309" y="73"/>
                  </a:lnTo>
                  <a:lnTo>
                    <a:pt x="2307" y="72"/>
                  </a:lnTo>
                  <a:lnTo>
                    <a:pt x="2306" y="69"/>
                  </a:lnTo>
                  <a:lnTo>
                    <a:pt x="2306" y="68"/>
                  </a:lnTo>
                  <a:lnTo>
                    <a:pt x="2307" y="67"/>
                  </a:lnTo>
                  <a:lnTo>
                    <a:pt x="2307" y="66"/>
                  </a:lnTo>
                  <a:lnTo>
                    <a:pt x="2309" y="66"/>
                  </a:lnTo>
                  <a:lnTo>
                    <a:pt x="2310" y="66"/>
                  </a:lnTo>
                  <a:lnTo>
                    <a:pt x="2311" y="67"/>
                  </a:lnTo>
                  <a:lnTo>
                    <a:pt x="2314" y="68"/>
                  </a:lnTo>
                  <a:lnTo>
                    <a:pt x="2315" y="69"/>
                  </a:lnTo>
                  <a:lnTo>
                    <a:pt x="2317" y="71"/>
                  </a:lnTo>
                  <a:lnTo>
                    <a:pt x="2317" y="71"/>
                  </a:lnTo>
                  <a:lnTo>
                    <a:pt x="2319" y="71"/>
                  </a:lnTo>
                  <a:lnTo>
                    <a:pt x="2319" y="69"/>
                  </a:lnTo>
                  <a:lnTo>
                    <a:pt x="2319" y="68"/>
                  </a:lnTo>
                  <a:lnTo>
                    <a:pt x="2319" y="67"/>
                  </a:lnTo>
                  <a:lnTo>
                    <a:pt x="2317" y="64"/>
                  </a:lnTo>
                  <a:lnTo>
                    <a:pt x="2317" y="63"/>
                  </a:lnTo>
                  <a:lnTo>
                    <a:pt x="2316" y="62"/>
                  </a:lnTo>
                  <a:lnTo>
                    <a:pt x="2316" y="62"/>
                  </a:lnTo>
                  <a:lnTo>
                    <a:pt x="2317" y="61"/>
                  </a:lnTo>
                  <a:lnTo>
                    <a:pt x="2317" y="59"/>
                  </a:lnTo>
                  <a:lnTo>
                    <a:pt x="2317" y="58"/>
                  </a:lnTo>
                  <a:lnTo>
                    <a:pt x="2317" y="56"/>
                  </a:lnTo>
                  <a:lnTo>
                    <a:pt x="2317" y="54"/>
                  </a:lnTo>
                  <a:lnTo>
                    <a:pt x="2317" y="54"/>
                  </a:lnTo>
                  <a:close/>
                  <a:moveTo>
                    <a:pt x="2305" y="41"/>
                  </a:moveTo>
                  <a:lnTo>
                    <a:pt x="2306" y="41"/>
                  </a:lnTo>
                  <a:lnTo>
                    <a:pt x="2307" y="42"/>
                  </a:lnTo>
                  <a:lnTo>
                    <a:pt x="2309" y="43"/>
                  </a:lnTo>
                  <a:lnTo>
                    <a:pt x="2311" y="44"/>
                  </a:lnTo>
                  <a:lnTo>
                    <a:pt x="2315" y="48"/>
                  </a:lnTo>
                  <a:lnTo>
                    <a:pt x="2315" y="49"/>
                  </a:lnTo>
                  <a:lnTo>
                    <a:pt x="2314" y="49"/>
                  </a:lnTo>
                  <a:lnTo>
                    <a:pt x="2312" y="48"/>
                  </a:lnTo>
                  <a:lnTo>
                    <a:pt x="2310" y="47"/>
                  </a:lnTo>
                  <a:lnTo>
                    <a:pt x="2307" y="46"/>
                  </a:lnTo>
                  <a:lnTo>
                    <a:pt x="2306" y="46"/>
                  </a:lnTo>
                  <a:lnTo>
                    <a:pt x="2305" y="44"/>
                  </a:lnTo>
                  <a:lnTo>
                    <a:pt x="2304" y="43"/>
                  </a:lnTo>
                  <a:lnTo>
                    <a:pt x="2304" y="42"/>
                  </a:lnTo>
                  <a:lnTo>
                    <a:pt x="2304" y="42"/>
                  </a:lnTo>
                  <a:lnTo>
                    <a:pt x="2305" y="41"/>
                  </a:lnTo>
                  <a:close/>
                  <a:moveTo>
                    <a:pt x="359" y="0"/>
                  </a:moveTo>
                  <a:lnTo>
                    <a:pt x="363" y="1"/>
                  </a:lnTo>
                  <a:lnTo>
                    <a:pt x="364" y="6"/>
                  </a:lnTo>
                  <a:lnTo>
                    <a:pt x="363" y="12"/>
                  </a:lnTo>
                  <a:lnTo>
                    <a:pt x="362" y="18"/>
                  </a:lnTo>
                  <a:lnTo>
                    <a:pt x="360" y="25"/>
                  </a:lnTo>
                  <a:lnTo>
                    <a:pt x="360" y="28"/>
                  </a:lnTo>
                  <a:lnTo>
                    <a:pt x="360" y="31"/>
                  </a:lnTo>
                  <a:lnTo>
                    <a:pt x="360" y="33"/>
                  </a:lnTo>
                  <a:lnTo>
                    <a:pt x="360" y="36"/>
                  </a:lnTo>
                  <a:lnTo>
                    <a:pt x="360" y="38"/>
                  </a:lnTo>
                  <a:lnTo>
                    <a:pt x="359" y="41"/>
                  </a:lnTo>
                  <a:lnTo>
                    <a:pt x="359" y="43"/>
                  </a:lnTo>
                  <a:lnTo>
                    <a:pt x="360" y="44"/>
                  </a:lnTo>
                  <a:lnTo>
                    <a:pt x="363" y="46"/>
                  </a:lnTo>
                  <a:lnTo>
                    <a:pt x="365" y="46"/>
                  </a:lnTo>
                  <a:lnTo>
                    <a:pt x="368" y="47"/>
                  </a:lnTo>
                  <a:lnTo>
                    <a:pt x="370" y="48"/>
                  </a:lnTo>
                  <a:lnTo>
                    <a:pt x="372" y="51"/>
                  </a:lnTo>
                  <a:lnTo>
                    <a:pt x="373" y="53"/>
                  </a:lnTo>
                  <a:lnTo>
                    <a:pt x="374" y="54"/>
                  </a:lnTo>
                  <a:lnTo>
                    <a:pt x="377" y="57"/>
                  </a:lnTo>
                  <a:lnTo>
                    <a:pt x="378" y="57"/>
                  </a:lnTo>
                  <a:lnTo>
                    <a:pt x="380" y="57"/>
                  </a:lnTo>
                  <a:lnTo>
                    <a:pt x="383" y="56"/>
                  </a:lnTo>
                  <a:lnTo>
                    <a:pt x="384" y="54"/>
                  </a:lnTo>
                  <a:lnTo>
                    <a:pt x="387" y="52"/>
                  </a:lnTo>
                  <a:lnTo>
                    <a:pt x="388" y="48"/>
                  </a:lnTo>
                  <a:lnTo>
                    <a:pt x="390" y="46"/>
                  </a:lnTo>
                  <a:lnTo>
                    <a:pt x="393" y="44"/>
                  </a:lnTo>
                  <a:lnTo>
                    <a:pt x="396" y="43"/>
                  </a:lnTo>
                  <a:lnTo>
                    <a:pt x="405" y="44"/>
                  </a:lnTo>
                  <a:lnTo>
                    <a:pt x="410" y="48"/>
                  </a:lnTo>
                  <a:lnTo>
                    <a:pt x="411" y="54"/>
                  </a:lnTo>
                  <a:lnTo>
                    <a:pt x="410" y="63"/>
                  </a:lnTo>
                  <a:lnTo>
                    <a:pt x="408" y="73"/>
                  </a:lnTo>
                  <a:lnTo>
                    <a:pt x="403" y="82"/>
                  </a:lnTo>
                  <a:lnTo>
                    <a:pt x="398" y="90"/>
                  </a:lnTo>
                  <a:lnTo>
                    <a:pt x="394" y="97"/>
                  </a:lnTo>
                  <a:lnTo>
                    <a:pt x="387" y="105"/>
                  </a:lnTo>
                  <a:lnTo>
                    <a:pt x="379" y="112"/>
                  </a:lnTo>
                  <a:lnTo>
                    <a:pt x="370" y="114"/>
                  </a:lnTo>
                  <a:lnTo>
                    <a:pt x="363" y="113"/>
                  </a:lnTo>
                  <a:lnTo>
                    <a:pt x="359" y="112"/>
                  </a:lnTo>
                  <a:lnTo>
                    <a:pt x="357" y="110"/>
                  </a:lnTo>
                  <a:lnTo>
                    <a:pt x="354" y="112"/>
                  </a:lnTo>
                  <a:lnTo>
                    <a:pt x="353" y="113"/>
                  </a:lnTo>
                  <a:lnTo>
                    <a:pt x="352" y="114"/>
                  </a:lnTo>
                  <a:lnTo>
                    <a:pt x="350" y="117"/>
                  </a:lnTo>
                  <a:lnTo>
                    <a:pt x="349" y="118"/>
                  </a:lnTo>
                  <a:lnTo>
                    <a:pt x="348" y="119"/>
                  </a:lnTo>
                  <a:lnTo>
                    <a:pt x="347" y="120"/>
                  </a:lnTo>
                  <a:lnTo>
                    <a:pt x="344" y="122"/>
                  </a:lnTo>
                  <a:lnTo>
                    <a:pt x="334" y="119"/>
                  </a:lnTo>
                  <a:lnTo>
                    <a:pt x="325" y="120"/>
                  </a:lnTo>
                  <a:lnTo>
                    <a:pt x="315" y="124"/>
                  </a:lnTo>
                  <a:lnTo>
                    <a:pt x="312" y="128"/>
                  </a:lnTo>
                  <a:lnTo>
                    <a:pt x="309" y="132"/>
                  </a:lnTo>
                  <a:lnTo>
                    <a:pt x="307" y="135"/>
                  </a:lnTo>
                  <a:lnTo>
                    <a:pt x="303" y="138"/>
                  </a:lnTo>
                  <a:lnTo>
                    <a:pt x="298" y="140"/>
                  </a:lnTo>
                  <a:lnTo>
                    <a:pt x="294" y="144"/>
                  </a:lnTo>
                  <a:lnTo>
                    <a:pt x="289" y="146"/>
                  </a:lnTo>
                  <a:lnTo>
                    <a:pt x="284" y="150"/>
                  </a:lnTo>
                  <a:lnTo>
                    <a:pt x="281" y="155"/>
                  </a:lnTo>
                  <a:lnTo>
                    <a:pt x="278" y="159"/>
                  </a:lnTo>
                  <a:lnTo>
                    <a:pt x="274" y="163"/>
                  </a:lnTo>
                  <a:lnTo>
                    <a:pt x="269" y="166"/>
                  </a:lnTo>
                  <a:lnTo>
                    <a:pt x="264" y="169"/>
                  </a:lnTo>
                  <a:lnTo>
                    <a:pt x="261" y="170"/>
                  </a:lnTo>
                  <a:lnTo>
                    <a:pt x="256" y="171"/>
                  </a:lnTo>
                  <a:lnTo>
                    <a:pt x="251" y="173"/>
                  </a:lnTo>
                  <a:lnTo>
                    <a:pt x="241" y="170"/>
                  </a:lnTo>
                  <a:lnTo>
                    <a:pt x="232" y="165"/>
                  </a:lnTo>
                  <a:lnTo>
                    <a:pt x="228" y="159"/>
                  </a:lnTo>
                  <a:lnTo>
                    <a:pt x="228" y="151"/>
                  </a:lnTo>
                  <a:lnTo>
                    <a:pt x="232" y="148"/>
                  </a:lnTo>
                  <a:lnTo>
                    <a:pt x="238" y="144"/>
                  </a:lnTo>
                  <a:lnTo>
                    <a:pt x="244" y="140"/>
                  </a:lnTo>
                  <a:lnTo>
                    <a:pt x="248" y="134"/>
                  </a:lnTo>
                  <a:lnTo>
                    <a:pt x="254" y="132"/>
                  </a:lnTo>
                  <a:lnTo>
                    <a:pt x="261" y="129"/>
                  </a:lnTo>
                  <a:lnTo>
                    <a:pt x="268" y="128"/>
                  </a:lnTo>
                  <a:lnTo>
                    <a:pt x="276" y="125"/>
                  </a:lnTo>
                  <a:lnTo>
                    <a:pt x="279" y="122"/>
                  </a:lnTo>
                  <a:lnTo>
                    <a:pt x="279" y="120"/>
                  </a:lnTo>
                  <a:lnTo>
                    <a:pt x="279" y="119"/>
                  </a:lnTo>
                  <a:lnTo>
                    <a:pt x="277" y="119"/>
                  </a:lnTo>
                  <a:lnTo>
                    <a:pt x="274" y="119"/>
                  </a:lnTo>
                  <a:lnTo>
                    <a:pt x="272" y="120"/>
                  </a:lnTo>
                  <a:lnTo>
                    <a:pt x="269" y="120"/>
                  </a:lnTo>
                  <a:lnTo>
                    <a:pt x="266" y="122"/>
                  </a:lnTo>
                  <a:lnTo>
                    <a:pt x="263" y="123"/>
                  </a:lnTo>
                  <a:lnTo>
                    <a:pt x="262" y="124"/>
                  </a:lnTo>
                  <a:lnTo>
                    <a:pt x="258" y="124"/>
                  </a:lnTo>
                  <a:lnTo>
                    <a:pt x="256" y="123"/>
                  </a:lnTo>
                  <a:lnTo>
                    <a:pt x="253" y="123"/>
                  </a:lnTo>
                  <a:lnTo>
                    <a:pt x="251" y="123"/>
                  </a:lnTo>
                  <a:lnTo>
                    <a:pt x="248" y="124"/>
                  </a:lnTo>
                  <a:lnTo>
                    <a:pt x="244" y="125"/>
                  </a:lnTo>
                  <a:lnTo>
                    <a:pt x="242" y="125"/>
                  </a:lnTo>
                  <a:lnTo>
                    <a:pt x="240" y="125"/>
                  </a:lnTo>
                  <a:lnTo>
                    <a:pt x="238" y="124"/>
                  </a:lnTo>
                  <a:lnTo>
                    <a:pt x="236" y="123"/>
                  </a:lnTo>
                  <a:lnTo>
                    <a:pt x="233" y="123"/>
                  </a:lnTo>
                  <a:lnTo>
                    <a:pt x="232" y="124"/>
                  </a:lnTo>
                  <a:lnTo>
                    <a:pt x="231" y="127"/>
                  </a:lnTo>
                  <a:lnTo>
                    <a:pt x="231" y="128"/>
                  </a:lnTo>
                  <a:lnTo>
                    <a:pt x="231" y="129"/>
                  </a:lnTo>
                  <a:lnTo>
                    <a:pt x="222" y="136"/>
                  </a:lnTo>
                  <a:lnTo>
                    <a:pt x="215" y="141"/>
                  </a:lnTo>
                  <a:lnTo>
                    <a:pt x="207" y="143"/>
                  </a:lnTo>
                  <a:lnTo>
                    <a:pt x="205" y="141"/>
                  </a:lnTo>
                  <a:lnTo>
                    <a:pt x="203" y="139"/>
                  </a:lnTo>
                  <a:lnTo>
                    <a:pt x="203" y="138"/>
                  </a:lnTo>
                  <a:lnTo>
                    <a:pt x="203" y="135"/>
                  </a:lnTo>
                  <a:lnTo>
                    <a:pt x="202" y="133"/>
                  </a:lnTo>
                  <a:lnTo>
                    <a:pt x="202" y="132"/>
                  </a:lnTo>
                  <a:lnTo>
                    <a:pt x="201" y="132"/>
                  </a:lnTo>
                  <a:lnTo>
                    <a:pt x="200" y="130"/>
                  </a:lnTo>
                  <a:lnTo>
                    <a:pt x="198" y="130"/>
                  </a:lnTo>
                  <a:lnTo>
                    <a:pt x="196" y="132"/>
                  </a:lnTo>
                  <a:lnTo>
                    <a:pt x="193" y="132"/>
                  </a:lnTo>
                  <a:lnTo>
                    <a:pt x="191" y="132"/>
                  </a:lnTo>
                  <a:lnTo>
                    <a:pt x="188" y="132"/>
                  </a:lnTo>
                  <a:lnTo>
                    <a:pt x="186" y="132"/>
                  </a:lnTo>
                  <a:lnTo>
                    <a:pt x="183" y="130"/>
                  </a:lnTo>
                  <a:lnTo>
                    <a:pt x="182" y="129"/>
                  </a:lnTo>
                  <a:lnTo>
                    <a:pt x="181" y="127"/>
                  </a:lnTo>
                  <a:lnTo>
                    <a:pt x="180" y="125"/>
                  </a:lnTo>
                  <a:lnTo>
                    <a:pt x="181" y="122"/>
                  </a:lnTo>
                  <a:lnTo>
                    <a:pt x="182" y="119"/>
                  </a:lnTo>
                  <a:lnTo>
                    <a:pt x="186" y="115"/>
                  </a:lnTo>
                  <a:lnTo>
                    <a:pt x="196" y="110"/>
                  </a:lnTo>
                  <a:lnTo>
                    <a:pt x="206" y="108"/>
                  </a:lnTo>
                  <a:lnTo>
                    <a:pt x="217" y="105"/>
                  </a:lnTo>
                  <a:lnTo>
                    <a:pt x="221" y="103"/>
                  </a:lnTo>
                  <a:lnTo>
                    <a:pt x="222" y="102"/>
                  </a:lnTo>
                  <a:lnTo>
                    <a:pt x="222" y="102"/>
                  </a:lnTo>
                  <a:lnTo>
                    <a:pt x="221" y="100"/>
                  </a:lnTo>
                  <a:lnTo>
                    <a:pt x="220" y="100"/>
                  </a:lnTo>
                  <a:lnTo>
                    <a:pt x="217" y="100"/>
                  </a:lnTo>
                  <a:lnTo>
                    <a:pt x="213" y="100"/>
                  </a:lnTo>
                  <a:lnTo>
                    <a:pt x="211" y="100"/>
                  </a:lnTo>
                  <a:lnTo>
                    <a:pt x="208" y="100"/>
                  </a:lnTo>
                  <a:lnTo>
                    <a:pt x="206" y="100"/>
                  </a:lnTo>
                  <a:lnTo>
                    <a:pt x="205" y="100"/>
                  </a:lnTo>
                  <a:lnTo>
                    <a:pt x="205" y="99"/>
                  </a:lnTo>
                  <a:lnTo>
                    <a:pt x="205" y="98"/>
                  </a:lnTo>
                  <a:lnTo>
                    <a:pt x="206" y="97"/>
                  </a:lnTo>
                  <a:lnTo>
                    <a:pt x="208" y="94"/>
                  </a:lnTo>
                  <a:lnTo>
                    <a:pt x="211" y="93"/>
                  </a:lnTo>
                  <a:lnTo>
                    <a:pt x="215" y="92"/>
                  </a:lnTo>
                  <a:lnTo>
                    <a:pt x="217" y="92"/>
                  </a:lnTo>
                  <a:lnTo>
                    <a:pt x="220" y="90"/>
                  </a:lnTo>
                  <a:lnTo>
                    <a:pt x="220" y="89"/>
                  </a:lnTo>
                  <a:lnTo>
                    <a:pt x="220" y="88"/>
                  </a:lnTo>
                  <a:lnTo>
                    <a:pt x="218" y="87"/>
                  </a:lnTo>
                  <a:lnTo>
                    <a:pt x="216" y="87"/>
                  </a:lnTo>
                  <a:lnTo>
                    <a:pt x="213" y="87"/>
                  </a:lnTo>
                  <a:lnTo>
                    <a:pt x="211" y="87"/>
                  </a:lnTo>
                  <a:lnTo>
                    <a:pt x="210" y="85"/>
                  </a:lnTo>
                  <a:lnTo>
                    <a:pt x="207" y="85"/>
                  </a:lnTo>
                  <a:lnTo>
                    <a:pt x="207" y="84"/>
                  </a:lnTo>
                  <a:lnTo>
                    <a:pt x="210" y="76"/>
                  </a:lnTo>
                  <a:lnTo>
                    <a:pt x="218" y="68"/>
                  </a:lnTo>
                  <a:lnTo>
                    <a:pt x="228" y="62"/>
                  </a:lnTo>
                  <a:lnTo>
                    <a:pt x="231" y="61"/>
                  </a:lnTo>
                  <a:lnTo>
                    <a:pt x="232" y="57"/>
                  </a:lnTo>
                  <a:lnTo>
                    <a:pt x="235" y="54"/>
                  </a:lnTo>
                  <a:lnTo>
                    <a:pt x="236" y="51"/>
                  </a:lnTo>
                  <a:lnTo>
                    <a:pt x="237" y="48"/>
                  </a:lnTo>
                  <a:lnTo>
                    <a:pt x="238" y="46"/>
                  </a:lnTo>
                  <a:lnTo>
                    <a:pt x="241" y="44"/>
                  </a:lnTo>
                  <a:lnTo>
                    <a:pt x="243" y="43"/>
                  </a:lnTo>
                  <a:lnTo>
                    <a:pt x="248" y="43"/>
                  </a:lnTo>
                  <a:lnTo>
                    <a:pt x="252" y="43"/>
                  </a:lnTo>
                  <a:lnTo>
                    <a:pt x="254" y="43"/>
                  </a:lnTo>
                  <a:lnTo>
                    <a:pt x="257" y="44"/>
                  </a:lnTo>
                  <a:lnTo>
                    <a:pt x="258" y="46"/>
                  </a:lnTo>
                  <a:lnTo>
                    <a:pt x="258" y="48"/>
                  </a:lnTo>
                  <a:lnTo>
                    <a:pt x="258" y="52"/>
                  </a:lnTo>
                  <a:lnTo>
                    <a:pt x="259" y="54"/>
                  </a:lnTo>
                  <a:lnTo>
                    <a:pt x="261" y="56"/>
                  </a:lnTo>
                  <a:lnTo>
                    <a:pt x="263" y="57"/>
                  </a:lnTo>
                  <a:lnTo>
                    <a:pt x="266" y="57"/>
                  </a:lnTo>
                  <a:lnTo>
                    <a:pt x="269" y="56"/>
                  </a:lnTo>
                  <a:lnTo>
                    <a:pt x="272" y="56"/>
                  </a:lnTo>
                  <a:lnTo>
                    <a:pt x="274" y="53"/>
                  </a:lnTo>
                  <a:lnTo>
                    <a:pt x="277" y="52"/>
                  </a:lnTo>
                  <a:lnTo>
                    <a:pt x="282" y="49"/>
                  </a:lnTo>
                  <a:lnTo>
                    <a:pt x="286" y="48"/>
                  </a:lnTo>
                  <a:lnTo>
                    <a:pt x="289" y="49"/>
                  </a:lnTo>
                  <a:lnTo>
                    <a:pt x="293" y="52"/>
                  </a:lnTo>
                  <a:lnTo>
                    <a:pt x="296" y="54"/>
                  </a:lnTo>
                  <a:lnTo>
                    <a:pt x="296" y="56"/>
                  </a:lnTo>
                  <a:lnTo>
                    <a:pt x="296" y="58"/>
                  </a:lnTo>
                  <a:lnTo>
                    <a:pt x="296" y="62"/>
                  </a:lnTo>
                  <a:lnTo>
                    <a:pt x="296" y="64"/>
                  </a:lnTo>
                  <a:lnTo>
                    <a:pt x="296" y="68"/>
                  </a:lnTo>
                  <a:lnTo>
                    <a:pt x="296" y="68"/>
                  </a:lnTo>
                  <a:lnTo>
                    <a:pt x="297" y="69"/>
                  </a:lnTo>
                  <a:lnTo>
                    <a:pt x="298" y="69"/>
                  </a:lnTo>
                  <a:lnTo>
                    <a:pt x="299" y="69"/>
                  </a:lnTo>
                  <a:lnTo>
                    <a:pt x="302" y="71"/>
                  </a:lnTo>
                  <a:lnTo>
                    <a:pt x="303" y="72"/>
                  </a:lnTo>
                  <a:lnTo>
                    <a:pt x="303" y="73"/>
                  </a:lnTo>
                  <a:lnTo>
                    <a:pt x="303" y="74"/>
                  </a:lnTo>
                  <a:lnTo>
                    <a:pt x="303" y="77"/>
                  </a:lnTo>
                  <a:lnTo>
                    <a:pt x="303" y="78"/>
                  </a:lnTo>
                  <a:lnTo>
                    <a:pt x="302" y="79"/>
                  </a:lnTo>
                  <a:lnTo>
                    <a:pt x="303" y="81"/>
                  </a:lnTo>
                  <a:lnTo>
                    <a:pt x="306" y="82"/>
                  </a:lnTo>
                  <a:lnTo>
                    <a:pt x="308" y="83"/>
                  </a:lnTo>
                  <a:lnTo>
                    <a:pt x="311" y="83"/>
                  </a:lnTo>
                  <a:lnTo>
                    <a:pt x="314" y="84"/>
                  </a:lnTo>
                  <a:lnTo>
                    <a:pt x="315" y="84"/>
                  </a:lnTo>
                  <a:lnTo>
                    <a:pt x="322" y="84"/>
                  </a:lnTo>
                  <a:lnTo>
                    <a:pt x="328" y="85"/>
                  </a:lnTo>
                  <a:lnTo>
                    <a:pt x="334" y="85"/>
                  </a:lnTo>
                  <a:lnTo>
                    <a:pt x="340" y="84"/>
                  </a:lnTo>
                  <a:lnTo>
                    <a:pt x="344" y="78"/>
                  </a:lnTo>
                  <a:lnTo>
                    <a:pt x="345" y="76"/>
                  </a:lnTo>
                  <a:lnTo>
                    <a:pt x="344" y="73"/>
                  </a:lnTo>
                  <a:lnTo>
                    <a:pt x="343" y="71"/>
                  </a:lnTo>
                  <a:lnTo>
                    <a:pt x="342" y="68"/>
                  </a:lnTo>
                  <a:lnTo>
                    <a:pt x="339" y="66"/>
                  </a:lnTo>
                  <a:lnTo>
                    <a:pt x="338" y="63"/>
                  </a:lnTo>
                  <a:lnTo>
                    <a:pt x="337" y="59"/>
                  </a:lnTo>
                  <a:lnTo>
                    <a:pt x="337" y="57"/>
                  </a:lnTo>
                  <a:lnTo>
                    <a:pt x="337" y="53"/>
                  </a:lnTo>
                  <a:lnTo>
                    <a:pt x="338" y="51"/>
                  </a:lnTo>
                  <a:lnTo>
                    <a:pt x="338" y="48"/>
                  </a:lnTo>
                  <a:lnTo>
                    <a:pt x="337" y="46"/>
                  </a:lnTo>
                  <a:lnTo>
                    <a:pt x="334" y="44"/>
                  </a:lnTo>
                  <a:lnTo>
                    <a:pt x="332" y="44"/>
                  </a:lnTo>
                  <a:lnTo>
                    <a:pt x="328" y="43"/>
                  </a:lnTo>
                  <a:lnTo>
                    <a:pt x="327" y="43"/>
                  </a:lnTo>
                  <a:lnTo>
                    <a:pt x="323" y="42"/>
                  </a:lnTo>
                  <a:lnTo>
                    <a:pt x="320" y="41"/>
                  </a:lnTo>
                  <a:lnTo>
                    <a:pt x="320" y="38"/>
                  </a:lnTo>
                  <a:lnTo>
                    <a:pt x="320" y="36"/>
                  </a:lnTo>
                  <a:lnTo>
                    <a:pt x="322" y="32"/>
                  </a:lnTo>
                  <a:lnTo>
                    <a:pt x="324" y="30"/>
                  </a:lnTo>
                  <a:lnTo>
                    <a:pt x="325" y="27"/>
                  </a:lnTo>
                  <a:lnTo>
                    <a:pt x="329" y="25"/>
                  </a:lnTo>
                  <a:lnTo>
                    <a:pt x="338" y="21"/>
                  </a:lnTo>
                  <a:lnTo>
                    <a:pt x="344" y="16"/>
                  </a:lnTo>
                  <a:lnTo>
                    <a:pt x="349" y="8"/>
                  </a:lnTo>
                  <a:lnTo>
                    <a:pt x="350" y="7"/>
                  </a:lnTo>
                  <a:lnTo>
                    <a:pt x="350" y="5"/>
                  </a:lnTo>
                  <a:lnTo>
                    <a:pt x="352" y="3"/>
                  </a:lnTo>
                  <a:lnTo>
                    <a:pt x="354" y="1"/>
                  </a:lnTo>
                  <a:lnTo>
                    <a:pt x="357" y="0"/>
                  </a:lnTo>
                  <a:lnTo>
                    <a:pt x="359" y="0"/>
                  </a:lnTo>
                  <a:close/>
                </a:path>
              </a:pathLst>
            </a:custGeom>
            <a:grp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sp>
          <p:nvSpPr>
            <p:cNvPr id="88" name="Freeform 10"/>
            <p:cNvSpPr>
              <a:spLocks noEditPoints="1"/>
            </p:cNvSpPr>
            <p:nvPr/>
          </p:nvSpPr>
          <p:spPr bwMode="auto">
            <a:xfrm>
              <a:off x="5256" y="92"/>
              <a:ext cx="639" cy="430"/>
            </a:xfrm>
            <a:custGeom>
              <a:avLst/>
              <a:gdLst>
                <a:gd name="T0" fmla="*/ 395 w 1919"/>
                <a:gd name="T1" fmla="*/ 472 h 1291"/>
                <a:gd name="T2" fmla="*/ 393 w 1919"/>
                <a:gd name="T3" fmla="*/ 396 h 1291"/>
                <a:gd name="T4" fmla="*/ 132 w 1919"/>
                <a:gd name="T5" fmla="*/ 405 h 1291"/>
                <a:gd name="T6" fmla="*/ 56 w 1919"/>
                <a:gd name="T7" fmla="*/ 482 h 1291"/>
                <a:gd name="T8" fmla="*/ 37 w 1919"/>
                <a:gd name="T9" fmla="*/ 449 h 1291"/>
                <a:gd name="T10" fmla="*/ 408 w 1919"/>
                <a:gd name="T11" fmla="*/ 256 h 1291"/>
                <a:gd name="T12" fmla="*/ 392 w 1919"/>
                <a:gd name="T13" fmla="*/ 294 h 1291"/>
                <a:gd name="T14" fmla="*/ 344 w 1919"/>
                <a:gd name="T15" fmla="*/ 245 h 1291"/>
                <a:gd name="T16" fmla="*/ 1501 w 1919"/>
                <a:gd name="T17" fmla="*/ 7 h 1291"/>
                <a:gd name="T18" fmla="*/ 1518 w 1919"/>
                <a:gd name="T19" fmla="*/ 51 h 1291"/>
                <a:gd name="T20" fmla="*/ 1629 w 1919"/>
                <a:gd name="T21" fmla="*/ 89 h 1291"/>
                <a:gd name="T22" fmla="*/ 1660 w 1919"/>
                <a:gd name="T23" fmla="*/ 141 h 1291"/>
                <a:gd name="T24" fmla="*/ 1593 w 1919"/>
                <a:gd name="T25" fmla="*/ 141 h 1291"/>
                <a:gd name="T26" fmla="*/ 1679 w 1919"/>
                <a:gd name="T27" fmla="*/ 160 h 1291"/>
                <a:gd name="T28" fmla="*/ 1729 w 1919"/>
                <a:gd name="T29" fmla="*/ 215 h 1291"/>
                <a:gd name="T30" fmla="*/ 1760 w 1919"/>
                <a:gd name="T31" fmla="*/ 204 h 1291"/>
                <a:gd name="T32" fmla="*/ 1784 w 1919"/>
                <a:gd name="T33" fmla="*/ 192 h 1291"/>
                <a:gd name="T34" fmla="*/ 1820 w 1919"/>
                <a:gd name="T35" fmla="*/ 276 h 1291"/>
                <a:gd name="T36" fmla="*/ 1794 w 1919"/>
                <a:gd name="T37" fmla="*/ 276 h 1291"/>
                <a:gd name="T38" fmla="*/ 1816 w 1919"/>
                <a:gd name="T39" fmla="*/ 312 h 1291"/>
                <a:gd name="T40" fmla="*/ 1810 w 1919"/>
                <a:gd name="T41" fmla="*/ 372 h 1291"/>
                <a:gd name="T42" fmla="*/ 1846 w 1919"/>
                <a:gd name="T43" fmla="*/ 460 h 1291"/>
                <a:gd name="T44" fmla="*/ 1870 w 1919"/>
                <a:gd name="T45" fmla="*/ 512 h 1291"/>
                <a:gd name="T46" fmla="*/ 1862 w 1919"/>
                <a:gd name="T47" fmla="*/ 539 h 1291"/>
                <a:gd name="T48" fmla="*/ 1866 w 1919"/>
                <a:gd name="T49" fmla="*/ 592 h 1291"/>
                <a:gd name="T50" fmla="*/ 1868 w 1919"/>
                <a:gd name="T51" fmla="*/ 641 h 1291"/>
                <a:gd name="T52" fmla="*/ 1836 w 1919"/>
                <a:gd name="T53" fmla="*/ 681 h 1291"/>
                <a:gd name="T54" fmla="*/ 1907 w 1919"/>
                <a:gd name="T55" fmla="*/ 801 h 1291"/>
                <a:gd name="T56" fmla="*/ 1837 w 1919"/>
                <a:gd name="T57" fmla="*/ 773 h 1291"/>
                <a:gd name="T58" fmla="*/ 1842 w 1919"/>
                <a:gd name="T59" fmla="*/ 803 h 1291"/>
                <a:gd name="T60" fmla="*/ 1896 w 1919"/>
                <a:gd name="T61" fmla="*/ 852 h 1291"/>
                <a:gd name="T62" fmla="*/ 1802 w 1919"/>
                <a:gd name="T63" fmla="*/ 935 h 1291"/>
                <a:gd name="T64" fmla="*/ 1741 w 1919"/>
                <a:gd name="T65" fmla="*/ 1019 h 1291"/>
                <a:gd name="T66" fmla="*/ 1686 w 1919"/>
                <a:gd name="T67" fmla="*/ 1031 h 1291"/>
                <a:gd name="T68" fmla="*/ 1666 w 1919"/>
                <a:gd name="T69" fmla="*/ 1087 h 1291"/>
                <a:gd name="T70" fmla="*/ 1640 w 1919"/>
                <a:gd name="T71" fmla="*/ 1243 h 1291"/>
                <a:gd name="T72" fmla="*/ 1573 w 1919"/>
                <a:gd name="T73" fmla="*/ 1245 h 1291"/>
                <a:gd name="T74" fmla="*/ 1480 w 1919"/>
                <a:gd name="T75" fmla="*/ 1064 h 1291"/>
                <a:gd name="T76" fmla="*/ 1405 w 1919"/>
                <a:gd name="T77" fmla="*/ 926 h 1291"/>
                <a:gd name="T78" fmla="*/ 1460 w 1919"/>
                <a:gd name="T79" fmla="*/ 883 h 1291"/>
                <a:gd name="T80" fmla="*/ 1424 w 1919"/>
                <a:gd name="T81" fmla="*/ 778 h 1291"/>
                <a:gd name="T82" fmla="*/ 1370 w 1919"/>
                <a:gd name="T83" fmla="*/ 761 h 1291"/>
                <a:gd name="T84" fmla="*/ 1391 w 1919"/>
                <a:gd name="T85" fmla="*/ 697 h 1291"/>
                <a:gd name="T86" fmla="*/ 1341 w 1919"/>
                <a:gd name="T87" fmla="*/ 638 h 1291"/>
                <a:gd name="T88" fmla="*/ 1304 w 1919"/>
                <a:gd name="T89" fmla="*/ 533 h 1291"/>
                <a:gd name="T90" fmla="*/ 1146 w 1919"/>
                <a:gd name="T91" fmla="*/ 405 h 1291"/>
                <a:gd name="T92" fmla="*/ 1022 w 1919"/>
                <a:gd name="T93" fmla="*/ 393 h 1291"/>
                <a:gd name="T94" fmla="*/ 1010 w 1919"/>
                <a:gd name="T95" fmla="*/ 333 h 1291"/>
                <a:gd name="T96" fmla="*/ 1042 w 1919"/>
                <a:gd name="T97" fmla="*/ 314 h 1291"/>
                <a:gd name="T98" fmla="*/ 1003 w 1919"/>
                <a:gd name="T99" fmla="*/ 237 h 1291"/>
                <a:gd name="T100" fmla="*/ 1076 w 1919"/>
                <a:gd name="T101" fmla="*/ 185 h 1291"/>
                <a:gd name="T102" fmla="*/ 1034 w 1919"/>
                <a:gd name="T103" fmla="*/ 153 h 1291"/>
                <a:gd name="T104" fmla="*/ 1127 w 1919"/>
                <a:gd name="T105" fmla="*/ 107 h 1291"/>
                <a:gd name="T106" fmla="*/ 1184 w 1919"/>
                <a:gd name="T107" fmla="*/ 83 h 1291"/>
                <a:gd name="T108" fmla="*/ 1240 w 1919"/>
                <a:gd name="T109" fmla="*/ 87 h 1291"/>
                <a:gd name="T110" fmla="*/ 1268 w 1919"/>
                <a:gd name="T111" fmla="*/ 78 h 1291"/>
                <a:gd name="T112" fmla="*/ 1263 w 1919"/>
                <a:gd name="T113" fmla="*/ 42 h 1291"/>
                <a:gd name="T114" fmla="*/ 1361 w 1919"/>
                <a:gd name="T115" fmla="*/ 69 h 1291"/>
                <a:gd name="T116" fmla="*/ 1406 w 1919"/>
                <a:gd name="T117" fmla="*/ 46 h 1291"/>
                <a:gd name="T118" fmla="*/ 1339 w 1919"/>
                <a:gd name="T119" fmla="*/ 13 h 1291"/>
                <a:gd name="T120" fmla="*/ 1384 w 1919"/>
                <a:gd name="T121" fmla="*/ 11 h 1291"/>
                <a:gd name="T122" fmla="*/ 1444 w 1919"/>
                <a:gd name="T123" fmla="*/ 28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19" h="1291">
                  <a:moveTo>
                    <a:pt x="413" y="375"/>
                  </a:moveTo>
                  <a:lnTo>
                    <a:pt x="424" y="375"/>
                  </a:lnTo>
                  <a:lnTo>
                    <a:pt x="428" y="375"/>
                  </a:lnTo>
                  <a:lnTo>
                    <a:pt x="432" y="376"/>
                  </a:lnTo>
                  <a:lnTo>
                    <a:pt x="434" y="376"/>
                  </a:lnTo>
                  <a:lnTo>
                    <a:pt x="437" y="378"/>
                  </a:lnTo>
                  <a:lnTo>
                    <a:pt x="441" y="378"/>
                  </a:lnTo>
                  <a:lnTo>
                    <a:pt x="444" y="379"/>
                  </a:lnTo>
                  <a:lnTo>
                    <a:pt x="448" y="380"/>
                  </a:lnTo>
                  <a:lnTo>
                    <a:pt x="452" y="381"/>
                  </a:lnTo>
                  <a:lnTo>
                    <a:pt x="454" y="383"/>
                  </a:lnTo>
                  <a:lnTo>
                    <a:pt x="459" y="389"/>
                  </a:lnTo>
                  <a:lnTo>
                    <a:pt x="461" y="396"/>
                  </a:lnTo>
                  <a:lnTo>
                    <a:pt x="459" y="404"/>
                  </a:lnTo>
                  <a:lnTo>
                    <a:pt x="459" y="411"/>
                  </a:lnTo>
                  <a:lnTo>
                    <a:pt x="459" y="419"/>
                  </a:lnTo>
                  <a:lnTo>
                    <a:pt x="462" y="424"/>
                  </a:lnTo>
                  <a:lnTo>
                    <a:pt x="466" y="429"/>
                  </a:lnTo>
                  <a:lnTo>
                    <a:pt x="471" y="435"/>
                  </a:lnTo>
                  <a:lnTo>
                    <a:pt x="471" y="437"/>
                  </a:lnTo>
                  <a:lnTo>
                    <a:pt x="469" y="440"/>
                  </a:lnTo>
                  <a:lnTo>
                    <a:pt x="468" y="441"/>
                  </a:lnTo>
                  <a:lnTo>
                    <a:pt x="466" y="441"/>
                  </a:lnTo>
                  <a:lnTo>
                    <a:pt x="464" y="442"/>
                  </a:lnTo>
                  <a:lnTo>
                    <a:pt x="461" y="442"/>
                  </a:lnTo>
                  <a:lnTo>
                    <a:pt x="458" y="444"/>
                  </a:lnTo>
                  <a:lnTo>
                    <a:pt x="456" y="445"/>
                  </a:lnTo>
                  <a:lnTo>
                    <a:pt x="454" y="446"/>
                  </a:lnTo>
                  <a:lnTo>
                    <a:pt x="451" y="450"/>
                  </a:lnTo>
                  <a:lnTo>
                    <a:pt x="449" y="454"/>
                  </a:lnTo>
                  <a:lnTo>
                    <a:pt x="447" y="457"/>
                  </a:lnTo>
                  <a:lnTo>
                    <a:pt x="446" y="459"/>
                  </a:lnTo>
                  <a:lnTo>
                    <a:pt x="443" y="462"/>
                  </a:lnTo>
                  <a:lnTo>
                    <a:pt x="441" y="465"/>
                  </a:lnTo>
                  <a:lnTo>
                    <a:pt x="437" y="467"/>
                  </a:lnTo>
                  <a:lnTo>
                    <a:pt x="434" y="470"/>
                  </a:lnTo>
                  <a:lnTo>
                    <a:pt x="428" y="475"/>
                  </a:lnTo>
                  <a:lnTo>
                    <a:pt x="418" y="478"/>
                  </a:lnTo>
                  <a:lnTo>
                    <a:pt x="410" y="480"/>
                  </a:lnTo>
                  <a:lnTo>
                    <a:pt x="400" y="477"/>
                  </a:lnTo>
                  <a:lnTo>
                    <a:pt x="397" y="475"/>
                  </a:lnTo>
                  <a:lnTo>
                    <a:pt x="395" y="472"/>
                  </a:lnTo>
                  <a:lnTo>
                    <a:pt x="392" y="470"/>
                  </a:lnTo>
                  <a:lnTo>
                    <a:pt x="390" y="467"/>
                  </a:lnTo>
                  <a:lnTo>
                    <a:pt x="388" y="465"/>
                  </a:lnTo>
                  <a:lnTo>
                    <a:pt x="387" y="462"/>
                  </a:lnTo>
                  <a:lnTo>
                    <a:pt x="388" y="460"/>
                  </a:lnTo>
                  <a:lnTo>
                    <a:pt x="390" y="456"/>
                  </a:lnTo>
                  <a:lnTo>
                    <a:pt x="393" y="454"/>
                  </a:lnTo>
                  <a:lnTo>
                    <a:pt x="398" y="450"/>
                  </a:lnTo>
                  <a:lnTo>
                    <a:pt x="406" y="446"/>
                  </a:lnTo>
                  <a:lnTo>
                    <a:pt x="410" y="442"/>
                  </a:lnTo>
                  <a:lnTo>
                    <a:pt x="411" y="439"/>
                  </a:lnTo>
                  <a:lnTo>
                    <a:pt x="407" y="437"/>
                  </a:lnTo>
                  <a:lnTo>
                    <a:pt x="400" y="440"/>
                  </a:lnTo>
                  <a:lnTo>
                    <a:pt x="392" y="442"/>
                  </a:lnTo>
                  <a:lnTo>
                    <a:pt x="387" y="444"/>
                  </a:lnTo>
                  <a:lnTo>
                    <a:pt x="382" y="446"/>
                  </a:lnTo>
                  <a:lnTo>
                    <a:pt x="376" y="450"/>
                  </a:lnTo>
                  <a:lnTo>
                    <a:pt x="370" y="451"/>
                  </a:lnTo>
                  <a:lnTo>
                    <a:pt x="365" y="451"/>
                  </a:lnTo>
                  <a:lnTo>
                    <a:pt x="362" y="449"/>
                  </a:lnTo>
                  <a:lnTo>
                    <a:pt x="362" y="442"/>
                  </a:lnTo>
                  <a:lnTo>
                    <a:pt x="363" y="434"/>
                  </a:lnTo>
                  <a:lnTo>
                    <a:pt x="367" y="427"/>
                  </a:lnTo>
                  <a:lnTo>
                    <a:pt x="373" y="422"/>
                  </a:lnTo>
                  <a:lnTo>
                    <a:pt x="381" y="420"/>
                  </a:lnTo>
                  <a:lnTo>
                    <a:pt x="387" y="416"/>
                  </a:lnTo>
                  <a:lnTo>
                    <a:pt x="390" y="411"/>
                  </a:lnTo>
                  <a:lnTo>
                    <a:pt x="388" y="411"/>
                  </a:lnTo>
                  <a:lnTo>
                    <a:pt x="387" y="410"/>
                  </a:lnTo>
                  <a:lnTo>
                    <a:pt x="385" y="409"/>
                  </a:lnTo>
                  <a:lnTo>
                    <a:pt x="382" y="409"/>
                  </a:lnTo>
                  <a:lnTo>
                    <a:pt x="380" y="408"/>
                  </a:lnTo>
                  <a:lnTo>
                    <a:pt x="378" y="406"/>
                  </a:lnTo>
                  <a:lnTo>
                    <a:pt x="377" y="405"/>
                  </a:lnTo>
                  <a:lnTo>
                    <a:pt x="377" y="403"/>
                  </a:lnTo>
                  <a:lnTo>
                    <a:pt x="378" y="401"/>
                  </a:lnTo>
                  <a:lnTo>
                    <a:pt x="381" y="399"/>
                  </a:lnTo>
                  <a:lnTo>
                    <a:pt x="382" y="399"/>
                  </a:lnTo>
                  <a:lnTo>
                    <a:pt x="383" y="399"/>
                  </a:lnTo>
                  <a:lnTo>
                    <a:pt x="387" y="398"/>
                  </a:lnTo>
                  <a:lnTo>
                    <a:pt x="391" y="396"/>
                  </a:lnTo>
                  <a:lnTo>
                    <a:pt x="393" y="396"/>
                  </a:lnTo>
                  <a:lnTo>
                    <a:pt x="397" y="395"/>
                  </a:lnTo>
                  <a:lnTo>
                    <a:pt x="401" y="394"/>
                  </a:lnTo>
                  <a:lnTo>
                    <a:pt x="402" y="393"/>
                  </a:lnTo>
                  <a:lnTo>
                    <a:pt x="403" y="391"/>
                  </a:lnTo>
                  <a:lnTo>
                    <a:pt x="402" y="390"/>
                  </a:lnTo>
                  <a:lnTo>
                    <a:pt x="400" y="388"/>
                  </a:lnTo>
                  <a:lnTo>
                    <a:pt x="398" y="388"/>
                  </a:lnTo>
                  <a:lnTo>
                    <a:pt x="396" y="388"/>
                  </a:lnTo>
                  <a:lnTo>
                    <a:pt x="393" y="388"/>
                  </a:lnTo>
                  <a:lnTo>
                    <a:pt x="390" y="388"/>
                  </a:lnTo>
                  <a:lnTo>
                    <a:pt x="387" y="388"/>
                  </a:lnTo>
                  <a:lnTo>
                    <a:pt x="386" y="386"/>
                  </a:lnTo>
                  <a:lnTo>
                    <a:pt x="385" y="385"/>
                  </a:lnTo>
                  <a:lnTo>
                    <a:pt x="385" y="384"/>
                  </a:lnTo>
                  <a:lnTo>
                    <a:pt x="386" y="383"/>
                  </a:lnTo>
                  <a:lnTo>
                    <a:pt x="390" y="380"/>
                  </a:lnTo>
                  <a:lnTo>
                    <a:pt x="401" y="375"/>
                  </a:lnTo>
                  <a:lnTo>
                    <a:pt x="413" y="375"/>
                  </a:lnTo>
                  <a:close/>
                  <a:moveTo>
                    <a:pt x="148" y="373"/>
                  </a:moveTo>
                  <a:lnTo>
                    <a:pt x="149" y="373"/>
                  </a:lnTo>
                  <a:lnTo>
                    <a:pt x="149" y="374"/>
                  </a:lnTo>
                  <a:lnTo>
                    <a:pt x="148" y="375"/>
                  </a:lnTo>
                  <a:lnTo>
                    <a:pt x="147" y="378"/>
                  </a:lnTo>
                  <a:lnTo>
                    <a:pt x="145" y="379"/>
                  </a:lnTo>
                  <a:lnTo>
                    <a:pt x="144" y="381"/>
                  </a:lnTo>
                  <a:lnTo>
                    <a:pt x="143" y="381"/>
                  </a:lnTo>
                  <a:lnTo>
                    <a:pt x="142" y="383"/>
                  </a:lnTo>
                  <a:lnTo>
                    <a:pt x="140" y="384"/>
                  </a:lnTo>
                  <a:lnTo>
                    <a:pt x="140" y="385"/>
                  </a:lnTo>
                  <a:lnTo>
                    <a:pt x="140" y="386"/>
                  </a:lnTo>
                  <a:lnTo>
                    <a:pt x="140" y="388"/>
                  </a:lnTo>
                  <a:lnTo>
                    <a:pt x="142" y="388"/>
                  </a:lnTo>
                  <a:lnTo>
                    <a:pt x="142" y="389"/>
                  </a:lnTo>
                  <a:lnTo>
                    <a:pt x="142" y="390"/>
                  </a:lnTo>
                  <a:lnTo>
                    <a:pt x="144" y="391"/>
                  </a:lnTo>
                  <a:lnTo>
                    <a:pt x="145" y="394"/>
                  </a:lnTo>
                  <a:lnTo>
                    <a:pt x="144" y="395"/>
                  </a:lnTo>
                  <a:lnTo>
                    <a:pt x="143" y="396"/>
                  </a:lnTo>
                  <a:lnTo>
                    <a:pt x="140" y="398"/>
                  </a:lnTo>
                  <a:lnTo>
                    <a:pt x="137" y="400"/>
                  </a:lnTo>
                  <a:lnTo>
                    <a:pt x="134" y="403"/>
                  </a:lnTo>
                  <a:lnTo>
                    <a:pt x="132" y="405"/>
                  </a:lnTo>
                  <a:lnTo>
                    <a:pt x="132" y="408"/>
                  </a:lnTo>
                  <a:lnTo>
                    <a:pt x="132" y="410"/>
                  </a:lnTo>
                  <a:lnTo>
                    <a:pt x="132" y="413"/>
                  </a:lnTo>
                  <a:lnTo>
                    <a:pt x="132" y="415"/>
                  </a:lnTo>
                  <a:lnTo>
                    <a:pt x="132" y="418"/>
                  </a:lnTo>
                  <a:lnTo>
                    <a:pt x="131" y="421"/>
                  </a:lnTo>
                  <a:lnTo>
                    <a:pt x="129" y="425"/>
                  </a:lnTo>
                  <a:lnTo>
                    <a:pt x="127" y="427"/>
                  </a:lnTo>
                  <a:lnTo>
                    <a:pt x="124" y="430"/>
                  </a:lnTo>
                  <a:lnTo>
                    <a:pt x="118" y="435"/>
                  </a:lnTo>
                  <a:lnTo>
                    <a:pt x="114" y="440"/>
                  </a:lnTo>
                  <a:lnTo>
                    <a:pt x="111" y="445"/>
                  </a:lnTo>
                  <a:lnTo>
                    <a:pt x="108" y="447"/>
                  </a:lnTo>
                  <a:lnTo>
                    <a:pt x="107" y="451"/>
                  </a:lnTo>
                  <a:lnTo>
                    <a:pt x="103" y="455"/>
                  </a:lnTo>
                  <a:lnTo>
                    <a:pt x="101" y="456"/>
                  </a:lnTo>
                  <a:lnTo>
                    <a:pt x="99" y="459"/>
                  </a:lnTo>
                  <a:lnTo>
                    <a:pt x="97" y="459"/>
                  </a:lnTo>
                  <a:lnTo>
                    <a:pt x="96" y="459"/>
                  </a:lnTo>
                  <a:lnTo>
                    <a:pt x="94" y="456"/>
                  </a:lnTo>
                  <a:lnTo>
                    <a:pt x="92" y="454"/>
                  </a:lnTo>
                  <a:lnTo>
                    <a:pt x="91" y="451"/>
                  </a:lnTo>
                  <a:lnTo>
                    <a:pt x="91" y="449"/>
                  </a:lnTo>
                  <a:lnTo>
                    <a:pt x="89" y="447"/>
                  </a:lnTo>
                  <a:lnTo>
                    <a:pt x="89" y="445"/>
                  </a:lnTo>
                  <a:lnTo>
                    <a:pt x="88" y="444"/>
                  </a:lnTo>
                  <a:lnTo>
                    <a:pt x="86" y="444"/>
                  </a:lnTo>
                  <a:lnTo>
                    <a:pt x="84" y="445"/>
                  </a:lnTo>
                  <a:lnTo>
                    <a:pt x="82" y="446"/>
                  </a:lnTo>
                  <a:lnTo>
                    <a:pt x="79" y="447"/>
                  </a:lnTo>
                  <a:lnTo>
                    <a:pt x="77" y="449"/>
                  </a:lnTo>
                  <a:lnTo>
                    <a:pt x="76" y="451"/>
                  </a:lnTo>
                  <a:lnTo>
                    <a:pt x="74" y="451"/>
                  </a:lnTo>
                  <a:lnTo>
                    <a:pt x="71" y="455"/>
                  </a:lnTo>
                  <a:lnTo>
                    <a:pt x="69" y="459"/>
                  </a:lnTo>
                  <a:lnTo>
                    <a:pt x="68" y="461"/>
                  </a:lnTo>
                  <a:lnTo>
                    <a:pt x="67" y="465"/>
                  </a:lnTo>
                  <a:lnTo>
                    <a:pt x="66" y="469"/>
                  </a:lnTo>
                  <a:lnTo>
                    <a:pt x="63" y="471"/>
                  </a:lnTo>
                  <a:lnTo>
                    <a:pt x="62" y="475"/>
                  </a:lnTo>
                  <a:lnTo>
                    <a:pt x="60" y="478"/>
                  </a:lnTo>
                  <a:lnTo>
                    <a:pt x="56" y="482"/>
                  </a:lnTo>
                  <a:lnTo>
                    <a:pt x="53" y="486"/>
                  </a:lnTo>
                  <a:lnTo>
                    <a:pt x="50" y="490"/>
                  </a:lnTo>
                  <a:lnTo>
                    <a:pt x="46" y="491"/>
                  </a:lnTo>
                  <a:lnTo>
                    <a:pt x="43" y="492"/>
                  </a:lnTo>
                  <a:lnTo>
                    <a:pt x="41" y="491"/>
                  </a:lnTo>
                  <a:lnTo>
                    <a:pt x="40" y="490"/>
                  </a:lnTo>
                  <a:lnTo>
                    <a:pt x="37" y="488"/>
                  </a:lnTo>
                  <a:lnTo>
                    <a:pt x="36" y="487"/>
                  </a:lnTo>
                  <a:lnTo>
                    <a:pt x="35" y="486"/>
                  </a:lnTo>
                  <a:lnTo>
                    <a:pt x="32" y="485"/>
                  </a:lnTo>
                  <a:lnTo>
                    <a:pt x="30" y="486"/>
                  </a:lnTo>
                  <a:lnTo>
                    <a:pt x="27" y="486"/>
                  </a:lnTo>
                  <a:lnTo>
                    <a:pt x="26" y="488"/>
                  </a:lnTo>
                  <a:lnTo>
                    <a:pt x="23" y="490"/>
                  </a:lnTo>
                  <a:lnTo>
                    <a:pt x="21" y="492"/>
                  </a:lnTo>
                  <a:lnTo>
                    <a:pt x="20" y="493"/>
                  </a:lnTo>
                  <a:lnTo>
                    <a:pt x="16" y="493"/>
                  </a:lnTo>
                  <a:lnTo>
                    <a:pt x="15" y="491"/>
                  </a:lnTo>
                  <a:lnTo>
                    <a:pt x="13" y="490"/>
                  </a:lnTo>
                  <a:lnTo>
                    <a:pt x="11" y="490"/>
                  </a:lnTo>
                  <a:lnTo>
                    <a:pt x="7" y="491"/>
                  </a:lnTo>
                  <a:lnTo>
                    <a:pt x="5" y="492"/>
                  </a:lnTo>
                  <a:lnTo>
                    <a:pt x="1" y="493"/>
                  </a:lnTo>
                  <a:lnTo>
                    <a:pt x="0" y="493"/>
                  </a:lnTo>
                  <a:lnTo>
                    <a:pt x="0" y="492"/>
                  </a:lnTo>
                  <a:lnTo>
                    <a:pt x="1" y="491"/>
                  </a:lnTo>
                  <a:lnTo>
                    <a:pt x="1" y="488"/>
                  </a:lnTo>
                  <a:lnTo>
                    <a:pt x="2" y="487"/>
                  </a:lnTo>
                  <a:lnTo>
                    <a:pt x="3" y="485"/>
                  </a:lnTo>
                  <a:lnTo>
                    <a:pt x="3" y="483"/>
                  </a:lnTo>
                  <a:lnTo>
                    <a:pt x="5" y="481"/>
                  </a:lnTo>
                  <a:lnTo>
                    <a:pt x="6" y="480"/>
                  </a:lnTo>
                  <a:lnTo>
                    <a:pt x="6" y="478"/>
                  </a:lnTo>
                  <a:lnTo>
                    <a:pt x="5" y="476"/>
                  </a:lnTo>
                  <a:lnTo>
                    <a:pt x="3" y="473"/>
                  </a:lnTo>
                  <a:lnTo>
                    <a:pt x="3" y="471"/>
                  </a:lnTo>
                  <a:lnTo>
                    <a:pt x="7" y="467"/>
                  </a:lnTo>
                  <a:lnTo>
                    <a:pt x="12" y="464"/>
                  </a:lnTo>
                  <a:lnTo>
                    <a:pt x="20" y="461"/>
                  </a:lnTo>
                  <a:lnTo>
                    <a:pt x="25" y="459"/>
                  </a:lnTo>
                  <a:lnTo>
                    <a:pt x="31" y="454"/>
                  </a:lnTo>
                  <a:lnTo>
                    <a:pt x="37" y="449"/>
                  </a:lnTo>
                  <a:lnTo>
                    <a:pt x="40" y="445"/>
                  </a:lnTo>
                  <a:lnTo>
                    <a:pt x="47" y="436"/>
                  </a:lnTo>
                  <a:lnTo>
                    <a:pt x="55" y="429"/>
                  </a:lnTo>
                  <a:lnTo>
                    <a:pt x="63" y="422"/>
                  </a:lnTo>
                  <a:lnTo>
                    <a:pt x="77" y="413"/>
                  </a:lnTo>
                  <a:lnTo>
                    <a:pt x="89" y="403"/>
                  </a:lnTo>
                  <a:lnTo>
                    <a:pt x="98" y="399"/>
                  </a:lnTo>
                  <a:lnTo>
                    <a:pt x="107" y="396"/>
                  </a:lnTo>
                  <a:lnTo>
                    <a:pt x="116" y="393"/>
                  </a:lnTo>
                  <a:lnTo>
                    <a:pt x="122" y="389"/>
                  </a:lnTo>
                  <a:lnTo>
                    <a:pt x="127" y="385"/>
                  </a:lnTo>
                  <a:lnTo>
                    <a:pt x="132" y="383"/>
                  </a:lnTo>
                  <a:lnTo>
                    <a:pt x="134" y="380"/>
                  </a:lnTo>
                  <a:lnTo>
                    <a:pt x="137" y="378"/>
                  </a:lnTo>
                  <a:lnTo>
                    <a:pt x="140" y="375"/>
                  </a:lnTo>
                  <a:lnTo>
                    <a:pt x="144" y="373"/>
                  </a:lnTo>
                  <a:lnTo>
                    <a:pt x="148" y="373"/>
                  </a:lnTo>
                  <a:close/>
                  <a:moveTo>
                    <a:pt x="370" y="231"/>
                  </a:moveTo>
                  <a:lnTo>
                    <a:pt x="372" y="232"/>
                  </a:lnTo>
                  <a:lnTo>
                    <a:pt x="375" y="232"/>
                  </a:lnTo>
                  <a:lnTo>
                    <a:pt x="377" y="233"/>
                  </a:lnTo>
                  <a:lnTo>
                    <a:pt x="380" y="235"/>
                  </a:lnTo>
                  <a:lnTo>
                    <a:pt x="382" y="236"/>
                  </a:lnTo>
                  <a:lnTo>
                    <a:pt x="383" y="240"/>
                  </a:lnTo>
                  <a:lnTo>
                    <a:pt x="385" y="243"/>
                  </a:lnTo>
                  <a:lnTo>
                    <a:pt x="385" y="247"/>
                  </a:lnTo>
                  <a:lnTo>
                    <a:pt x="385" y="250"/>
                  </a:lnTo>
                  <a:lnTo>
                    <a:pt x="387" y="251"/>
                  </a:lnTo>
                  <a:lnTo>
                    <a:pt x="388" y="252"/>
                  </a:lnTo>
                  <a:lnTo>
                    <a:pt x="391" y="253"/>
                  </a:lnTo>
                  <a:lnTo>
                    <a:pt x="393" y="252"/>
                  </a:lnTo>
                  <a:lnTo>
                    <a:pt x="395" y="250"/>
                  </a:lnTo>
                  <a:lnTo>
                    <a:pt x="396" y="250"/>
                  </a:lnTo>
                  <a:lnTo>
                    <a:pt x="398" y="248"/>
                  </a:lnTo>
                  <a:lnTo>
                    <a:pt x="400" y="247"/>
                  </a:lnTo>
                  <a:lnTo>
                    <a:pt x="401" y="247"/>
                  </a:lnTo>
                  <a:lnTo>
                    <a:pt x="402" y="247"/>
                  </a:lnTo>
                  <a:lnTo>
                    <a:pt x="406" y="248"/>
                  </a:lnTo>
                  <a:lnTo>
                    <a:pt x="407" y="250"/>
                  </a:lnTo>
                  <a:lnTo>
                    <a:pt x="408" y="252"/>
                  </a:lnTo>
                  <a:lnTo>
                    <a:pt x="408" y="255"/>
                  </a:lnTo>
                  <a:lnTo>
                    <a:pt x="408" y="256"/>
                  </a:lnTo>
                  <a:lnTo>
                    <a:pt x="410" y="258"/>
                  </a:lnTo>
                  <a:lnTo>
                    <a:pt x="410" y="261"/>
                  </a:lnTo>
                  <a:lnTo>
                    <a:pt x="412" y="263"/>
                  </a:lnTo>
                  <a:lnTo>
                    <a:pt x="416" y="266"/>
                  </a:lnTo>
                  <a:lnTo>
                    <a:pt x="420" y="267"/>
                  </a:lnTo>
                  <a:lnTo>
                    <a:pt x="422" y="270"/>
                  </a:lnTo>
                  <a:lnTo>
                    <a:pt x="424" y="272"/>
                  </a:lnTo>
                  <a:lnTo>
                    <a:pt x="427" y="275"/>
                  </a:lnTo>
                  <a:lnTo>
                    <a:pt x="427" y="278"/>
                  </a:lnTo>
                  <a:lnTo>
                    <a:pt x="427" y="282"/>
                  </a:lnTo>
                  <a:lnTo>
                    <a:pt x="427" y="284"/>
                  </a:lnTo>
                  <a:lnTo>
                    <a:pt x="427" y="288"/>
                  </a:lnTo>
                  <a:lnTo>
                    <a:pt x="427" y="291"/>
                  </a:lnTo>
                  <a:lnTo>
                    <a:pt x="429" y="294"/>
                  </a:lnTo>
                  <a:lnTo>
                    <a:pt x="431" y="294"/>
                  </a:lnTo>
                  <a:lnTo>
                    <a:pt x="432" y="296"/>
                  </a:lnTo>
                  <a:lnTo>
                    <a:pt x="433" y="297"/>
                  </a:lnTo>
                  <a:lnTo>
                    <a:pt x="434" y="299"/>
                  </a:lnTo>
                  <a:lnTo>
                    <a:pt x="436" y="302"/>
                  </a:lnTo>
                  <a:lnTo>
                    <a:pt x="437" y="306"/>
                  </a:lnTo>
                  <a:lnTo>
                    <a:pt x="438" y="308"/>
                  </a:lnTo>
                  <a:lnTo>
                    <a:pt x="437" y="312"/>
                  </a:lnTo>
                  <a:lnTo>
                    <a:pt x="436" y="314"/>
                  </a:lnTo>
                  <a:lnTo>
                    <a:pt x="433" y="316"/>
                  </a:lnTo>
                  <a:lnTo>
                    <a:pt x="429" y="317"/>
                  </a:lnTo>
                  <a:lnTo>
                    <a:pt x="424" y="318"/>
                  </a:lnTo>
                  <a:lnTo>
                    <a:pt x="421" y="317"/>
                  </a:lnTo>
                  <a:lnTo>
                    <a:pt x="417" y="316"/>
                  </a:lnTo>
                  <a:lnTo>
                    <a:pt x="416" y="314"/>
                  </a:lnTo>
                  <a:lnTo>
                    <a:pt x="413" y="312"/>
                  </a:lnTo>
                  <a:lnTo>
                    <a:pt x="413" y="308"/>
                  </a:lnTo>
                  <a:lnTo>
                    <a:pt x="412" y="306"/>
                  </a:lnTo>
                  <a:lnTo>
                    <a:pt x="412" y="302"/>
                  </a:lnTo>
                  <a:lnTo>
                    <a:pt x="412" y="299"/>
                  </a:lnTo>
                  <a:lnTo>
                    <a:pt x="412" y="298"/>
                  </a:lnTo>
                  <a:lnTo>
                    <a:pt x="411" y="297"/>
                  </a:lnTo>
                  <a:lnTo>
                    <a:pt x="408" y="297"/>
                  </a:lnTo>
                  <a:lnTo>
                    <a:pt x="406" y="297"/>
                  </a:lnTo>
                  <a:lnTo>
                    <a:pt x="402" y="297"/>
                  </a:lnTo>
                  <a:lnTo>
                    <a:pt x="398" y="297"/>
                  </a:lnTo>
                  <a:lnTo>
                    <a:pt x="395" y="296"/>
                  </a:lnTo>
                  <a:lnTo>
                    <a:pt x="392" y="294"/>
                  </a:lnTo>
                  <a:lnTo>
                    <a:pt x="390" y="293"/>
                  </a:lnTo>
                  <a:lnTo>
                    <a:pt x="387" y="292"/>
                  </a:lnTo>
                  <a:lnTo>
                    <a:pt x="385" y="293"/>
                  </a:lnTo>
                  <a:lnTo>
                    <a:pt x="382" y="294"/>
                  </a:lnTo>
                  <a:lnTo>
                    <a:pt x="381" y="296"/>
                  </a:lnTo>
                  <a:lnTo>
                    <a:pt x="381" y="298"/>
                  </a:lnTo>
                  <a:lnTo>
                    <a:pt x="380" y="299"/>
                  </a:lnTo>
                  <a:lnTo>
                    <a:pt x="378" y="302"/>
                  </a:lnTo>
                  <a:lnTo>
                    <a:pt x="377" y="302"/>
                  </a:lnTo>
                  <a:lnTo>
                    <a:pt x="370" y="304"/>
                  </a:lnTo>
                  <a:lnTo>
                    <a:pt x="361" y="303"/>
                  </a:lnTo>
                  <a:lnTo>
                    <a:pt x="352" y="299"/>
                  </a:lnTo>
                  <a:lnTo>
                    <a:pt x="346" y="294"/>
                  </a:lnTo>
                  <a:lnTo>
                    <a:pt x="342" y="289"/>
                  </a:lnTo>
                  <a:lnTo>
                    <a:pt x="344" y="287"/>
                  </a:lnTo>
                  <a:lnTo>
                    <a:pt x="346" y="284"/>
                  </a:lnTo>
                  <a:lnTo>
                    <a:pt x="349" y="283"/>
                  </a:lnTo>
                  <a:lnTo>
                    <a:pt x="352" y="281"/>
                  </a:lnTo>
                  <a:lnTo>
                    <a:pt x="355" y="281"/>
                  </a:lnTo>
                  <a:lnTo>
                    <a:pt x="357" y="281"/>
                  </a:lnTo>
                  <a:lnTo>
                    <a:pt x="361" y="279"/>
                  </a:lnTo>
                  <a:lnTo>
                    <a:pt x="362" y="278"/>
                  </a:lnTo>
                  <a:lnTo>
                    <a:pt x="366" y="277"/>
                  </a:lnTo>
                  <a:lnTo>
                    <a:pt x="367" y="275"/>
                  </a:lnTo>
                  <a:lnTo>
                    <a:pt x="367" y="273"/>
                  </a:lnTo>
                  <a:lnTo>
                    <a:pt x="366" y="271"/>
                  </a:lnTo>
                  <a:lnTo>
                    <a:pt x="365" y="268"/>
                  </a:lnTo>
                  <a:lnTo>
                    <a:pt x="362" y="266"/>
                  </a:lnTo>
                  <a:lnTo>
                    <a:pt x="360" y="265"/>
                  </a:lnTo>
                  <a:lnTo>
                    <a:pt x="357" y="263"/>
                  </a:lnTo>
                  <a:lnTo>
                    <a:pt x="355" y="261"/>
                  </a:lnTo>
                  <a:lnTo>
                    <a:pt x="352" y="261"/>
                  </a:lnTo>
                  <a:lnTo>
                    <a:pt x="351" y="260"/>
                  </a:lnTo>
                  <a:lnTo>
                    <a:pt x="349" y="260"/>
                  </a:lnTo>
                  <a:lnTo>
                    <a:pt x="346" y="260"/>
                  </a:lnTo>
                  <a:lnTo>
                    <a:pt x="345" y="260"/>
                  </a:lnTo>
                  <a:lnTo>
                    <a:pt x="344" y="258"/>
                  </a:lnTo>
                  <a:lnTo>
                    <a:pt x="341" y="258"/>
                  </a:lnTo>
                  <a:lnTo>
                    <a:pt x="341" y="256"/>
                  </a:lnTo>
                  <a:lnTo>
                    <a:pt x="340" y="252"/>
                  </a:lnTo>
                  <a:lnTo>
                    <a:pt x="342" y="248"/>
                  </a:lnTo>
                  <a:lnTo>
                    <a:pt x="344" y="245"/>
                  </a:lnTo>
                  <a:lnTo>
                    <a:pt x="346" y="241"/>
                  </a:lnTo>
                  <a:lnTo>
                    <a:pt x="350" y="237"/>
                  </a:lnTo>
                  <a:lnTo>
                    <a:pt x="355" y="235"/>
                  </a:lnTo>
                  <a:lnTo>
                    <a:pt x="358" y="233"/>
                  </a:lnTo>
                  <a:lnTo>
                    <a:pt x="362" y="232"/>
                  </a:lnTo>
                  <a:lnTo>
                    <a:pt x="366" y="231"/>
                  </a:lnTo>
                  <a:lnTo>
                    <a:pt x="370" y="231"/>
                  </a:lnTo>
                  <a:close/>
                  <a:moveTo>
                    <a:pt x="1432" y="0"/>
                  </a:moveTo>
                  <a:lnTo>
                    <a:pt x="1435" y="0"/>
                  </a:lnTo>
                  <a:lnTo>
                    <a:pt x="1437" y="1"/>
                  </a:lnTo>
                  <a:lnTo>
                    <a:pt x="1441" y="3"/>
                  </a:lnTo>
                  <a:lnTo>
                    <a:pt x="1444" y="6"/>
                  </a:lnTo>
                  <a:lnTo>
                    <a:pt x="1444" y="6"/>
                  </a:lnTo>
                  <a:lnTo>
                    <a:pt x="1445" y="7"/>
                  </a:lnTo>
                  <a:lnTo>
                    <a:pt x="1447" y="8"/>
                  </a:lnTo>
                  <a:lnTo>
                    <a:pt x="1448" y="10"/>
                  </a:lnTo>
                  <a:lnTo>
                    <a:pt x="1451" y="11"/>
                  </a:lnTo>
                  <a:lnTo>
                    <a:pt x="1452" y="12"/>
                  </a:lnTo>
                  <a:lnTo>
                    <a:pt x="1453" y="12"/>
                  </a:lnTo>
                  <a:lnTo>
                    <a:pt x="1455" y="11"/>
                  </a:lnTo>
                  <a:lnTo>
                    <a:pt x="1453" y="10"/>
                  </a:lnTo>
                  <a:lnTo>
                    <a:pt x="1452" y="7"/>
                  </a:lnTo>
                  <a:lnTo>
                    <a:pt x="1451" y="5"/>
                  </a:lnTo>
                  <a:lnTo>
                    <a:pt x="1450" y="2"/>
                  </a:lnTo>
                  <a:lnTo>
                    <a:pt x="1450" y="1"/>
                  </a:lnTo>
                  <a:lnTo>
                    <a:pt x="1448" y="1"/>
                  </a:lnTo>
                  <a:lnTo>
                    <a:pt x="1451" y="1"/>
                  </a:lnTo>
                  <a:lnTo>
                    <a:pt x="1453" y="1"/>
                  </a:lnTo>
                  <a:lnTo>
                    <a:pt x="1457" y="2"/>
                  </a:lnTo>
                  <a:lnTo>
                    <a:pt x="1460" y="2"/>
                  </a:lnTo>
                  <a:lnTo>
                    <a:pt x="1462" y="3"/>
                  </a:lnTo>
                  <a:lnTo>
                    <a:pt x="1465" y="2"/>
                  </a:lnTo>
                  <a:lnTo>
                    <a:pt x="1466" y="2"/>
                  </a:lnTo>
                  <a:lnTo>
                    <a:pt x="1468" y="1"/>
                  </a:lnTo>
                  <a:lnTo>
                    <a:pt x="1470" y="1"/>
                  </a:lnTo>
                  <a:lnTo>
                    <a:pt x="1472" y="1"/>
                  </a:lnTo>
                  <a:lnTo>
                    <a:pt x="1480" y="3"/>
                  </a:lnTo>
                  <a:lnTo>
                    <a:pt x="1486" y="7"/>
                  </a:lnTo>
                  <a:lnTo>
                    <a:pt x="1493" y="8"/>
                  </a:lnTo>
                  <a:lnTo>
                    <a:pt x="1496" y="7"/>
                  </a:lnTo>
                  <a:lnTo>
                    <a:pt x="1497" y="6"/>
                  </a:lnTo>
                  <a:lnTo>
                    <a:pt x="1501" y="7"/>
                  </a:lnTo>
                  <a:lnTo>
                    <a:pt x="1503" y="8"/>
                  </a:lnTo>
                  <a:lnTo>
                    <a:pt x="1508" y="10"/>
                  </a:lnTo>
                  <a:lnTo>
                    <a:pt x="1513" y="11"/>
                  </a:lnTo>
                  <a:lnTo>
                    <a:pt x="1518" y="12"/>
                  </a:lnTo>
                  <a:lnTo>
                    <a:pt x="1522" y="13"/>
                  </a:lnTo>
                  <a:lnTo>
                    <a:pt x="1538" y="17"/>
                  </a:lnTo>
                  <a:lnTo>
                    <a:pt x="1553" y="23"/>
                  </a:lnTo>
                  <a:lnTo>
                    <a:pt x="1556" y="26"/>
                  </a:lnTo>
                  <a:lnTo>
                    <a:pt x="1558" y="28"/>
                  </a:lnTo>
                  <a:lnTo>
                    <a:pt x="1559" y="31"/>
                  </a:lnTo>
                  <a:lnTo>
                    <a:pt x="1561" y="32"/>
                  </a:lnTo>
                  <a:lnTo>
                    <a:pt x="1564" y="34"/>
                  </a:lnTo>
                  <a:lnTo>
                    <a:pt x="1574" y="34"/>
                  </a:lnTo>
                  <a:lnTo>
                    <a:pt x="1583" y="37"/>
                  </a:lnTo>
                  <a:lnTo>
                    <a:pt x="1591" y="42"/>
                  </a:lnTo>
                  <a:lnTo>
                    <a:pt x="1598" y="44"/>
                  </a:lnTo>
                  <a:lnTo>
                    <a:pt x="1602" y="47"/>
                  </a:lnTo>
                  <a:lnTo>
                    <a:pt x="1605" y="49"/>
                  </a:lnTo>
                  <a:lnTo>
                    <a:pt x="1607" y="52"/>
                  </a:lnTo>
                  <a:lnTo>
                    <a:pt x="1607" y="54"/>
                  </a:lnTo>
                  <a:lnTo>
                    <a:pt x="1605" y="56"/>
                  </a:lnTo>
                  <a:lnTo>
                    <a:pt x="1603" y="58"/>
                  </a:lnTo>
                  <a:lnTo>
                    <a:pt x="1595" y="58"/>
                  </a:lnTo>
                  <a:lnTo>
                    <a:pt x="1593" y="58"/>
                  </a:lnTo>
                  <a:lnTo>
                    <a:pt x="1592" y="58"/>
                  </a:lnTo>
                  <a:lnTo>
                    <a:pt x="1591" y="59"/>
                  </a:lnTo>
                  <a:lnTo>
                    <a:pt x="1588" y="58"/>
                  </a:lnTo>
                  <a:lnTo>
                    <a:pt x="1584" y="58"/>
                  </a:lnTo>
                  <a:lnTo>
                    <a:pt x="1546" y="49"/>
                  </a:lnTo>
                  <a:lnTo>
                    <a:pt x="1543" y="49"/>
                  </a:lnTo>
                  <a:lnTo>
                    <a:pt x="1542" y="48"/>
                  </a:lnTo>
                  <a:lnTo>
                    <a:pt x="1541" y="49"/>
                  </a:lnTo>
                  <a:lnTo>
                    <a:pt x="1539" y="49"/>
                  </a:lnTo>
                  <a:lnTo>
                    <a:pt x="1539" y="49"/>
                  </a:lnTo>
                  <a:lnTo>
                    <a:pt x="1538" y="49"/>
                  </a:lnTo>
                  <a:lnTo>
                    <a:pt x="1534" y="51"/>
                  </a:lnTo>
                  <a:lnTo>
                    <a:pt x="1531" y="51"/>
                  </a:lnTo>
                  <a:lnTo>
                    <a:pt x="1527" y="51"/>
                  </a:lnTo>
                  <a:lnTo>
                    <a:pt x="1524" y="49"/>
                  </a:lnTo>
                  <a:lnTo>
                    <a:pt x="1522" y="49"/>
                  </a:lnTo>
                  <a:lnTo>
                    <a:pt x="1519" y="51"/>
                  </a:lnTo>
                  <a:lnTo>
                    <a:pt x="1518" y="51"/>
                  </a:lnTo>
                  <a:lnTo>
                    <a:pt x="1516" y="51"/>
                  </a:lnTo>
                  <a:lnTo>
                    <a:pt x="1512" y="51"/>
                  </a:lnTo>
                  <a:lnTo>
                    <a:pt x="1510" y="49"/>
                  </a:lnTo>
                  <a:lnTo>
                    <a:pt x="1498" y="49"/>
                  </a:lnTo>
                  <a:lnTo>
                    <a:pt x="1496" y="49"/>
                  </a:lnTo>
                  <a:lnTo>
                    <a:pt x="1493" y="49"/>
                  </a:lnTo>
                  <a:lnTo>
                    <a:pt x="1491" y="51"/>
                  </a:lnTo>
                  <a:lnTo>
                    <a:pt x="1488" y="51"/>
                  </a:lnTo>
                  <a:lnTo>
                    <a:pt x="1486" y="51"/>
                  </a:lnTo>
                  <a:lnTo>
                    <a:pt x="1485" y="52"/>
                  </a:lnTo>
                  <a:lnTo>
                    <a:pt x="1486" y="52"/>
                  </a:lnTo>
                  <a:lnTo>
                    <a:pt x="1490" y="53"/>
                  </a:lnTo>
                  <a:lnTo>
                    <a:pt x="1493" y="53"/>
                  </a:lnTo>
                  <a:lnTo>
                    <a:pt x="1496" y="53"/>
                  </a:lnTo>
                  <a:lnTo>
                    <a:pt x="1498" y="52"/>
                  </a:lnTo>
                  <a:lnTo>
                    <a:pt x="1507" y="52"/>
                  </a:lnTo>
                  <a:lnTo>
                    <a:pt x="1516" y="54"/>
                  </a:lnTo>
                  <a:lnTo>
                    <a:pt x="1524" y="56"/>
                  </a:lnTo>
                  <a:lnTo>
                    <a:pt x="1546" y="56"/>
                  </a:lnTo>
                  <a:lnTo>
                    <a:pt x="1554" y="54"/>
                  </a:lnTo>
                  <a:lnTo>
                    <a:pt x="1564" y="56"/>
                  </a:lnTo>
                  <a:lnTo>
                    <a:pt x="1574" y="61"/>
                  </a:lnTo>
                  <a:lnTo>
                    <a:pt x="1582" y="63"/>
                  </a:lnTo>
                  <a:lnTo>
                    <a:pt x="1591" y="66"/>
                  </a:lnTo>
                  <a:lnTo>
                    <a:pt x="1598" y="68"/>
                  </a:lnTo>
                  <a:lnTo>
                    <a:pt x="1600" y="67"/>
                  </a:lnTo>
                  <a:lnTo>
                    <a:pt x="1603" y="66"/>
                  </a:lnTo>
                  <a:lnTo>
                    <a:pt x="1605" y="66"/>
                  </a:lnTo>
                  <a:lnTo>
                    <a:pt x="1609" y="66"/>
                  </a:lnTo>
                  <a:lnTo>
                    <a:pt x="1614" y="67"/>
                  </a:lnTo>
                  <a:lnTo>
                    <a:pt x="1619" y="68"/>
                  </a:lnTo>
                  <a:lnTo>
                    <a:pt x="1622" y="68"/>
                  </a:lnTo>
                  <a:lnTo>
                    <a:pt x="1624" y="71"/>
                  </a:lnTo>
                  <a:lnTo>
                    <a:pt x="1625" y="72"/>
                  </a:lnTo>
                  <a:lnTo>
                    <a:pt x="1628" y="74"/>
                  </a:lnTo>
                  <a:lnTo>
                    <a:pt x="1629" y="76"/>
                  </a:lnTo>
                  <a:lnTo>
                    <a:pt x="1630" y="78"/>
                  </a:lnTo>
                  <a:lnTo>
                    <a:pt x="1629" y="80"/>
                  </a:lnTo>
                  <a:lnTo>
                    <a:pt x="1629" y="82"/>
                  </a:lnTo>
                  <a:lnTo>
                    <a:pt x="1629" y="84"/>
                  </a:lnTo>
                  <a:lnTo>
                    <a:pt x="1628" y="87"/>
                  </a:lnTo>
                  <a:lnTo>
                    <a:pt x="1629" y="89"/>
                  </a:lnTo>
                  <a:lnTo>
                    <a:pt x="1629" y="90"/>
                  </a:lnTo>
                  <a:lnTo>
                    <a:pt x="1632" y="92"/>
                  </a:lnTo>
                  <a:lnTo>
                    <a:pt x="1633" y="93"/>
                  </a:lnTo>
                  <a:lnTo>
                    <a:pt x="1635" y="93"/>
                  </a:lnTo>
                  <a:lnTo>
                    <a:pt x="1638" y="93"/>
                  </a:lnTo>
                  <a:lnTo>
                    <a:pt x="1640" y="93"/>
                  </a:lnTo>
                  <a:lnTo>
                    <a:pt x="1643" y="92"/>
                  </a:lnTo>
                  <a:lnTo>
                    <a:pt x="1643" y="90"/>
                  </a:lnTo>
                  <a:lnTo>
                    <a:pt x="1644" y="89"/>
                  </a:lnTo>
                  <a:lnTo>
                    <a:pt x="1645" y="90"/>
                  </a:lnTo>
                  <a:lnTo>
                    <a:pt x="1647" y="90"/>
                  </a:lnTo>
                  <a:lnTo>
                    <a:pt x="1649" y="92"/>
                  </a:lnTo>
                  <a:lnTo>
                    <a:pt x="1653" y="94"/>
                  </a:lnTo>
                  <a:lnTo>
                    <a:pt x="1655" y="98"/>
                  </a:lnTo>
                  <a:lnTo>
                    <a:pt x="1658" y="100"/>
                  </a:lnTo>
                  <a:lnTo>
                    <a:pt x="1662" y="102"/>
                  </a:lnTo>
                  <a:lnTo>
                    <a:pt x="1665" y="102"/>
                  </a:lnTo>
                  <a:lnTo>
                    <a:pt x="1669" y="104"/>
                  </a:lnTo>
                  <a:lnTo>
                    <a:pt x="1673" y="107"/>
                  </a:lnTo>
                  <a:lnTo>
                    <a:pt x="1676" y="110"/>
                  </a:lnTo>
                  <a:lnTo>
                    <a:pt x="1679" y="113"/>
                  </a:lnTo>
                  <a:lnTo>
                    <a:pt x="1680" y="115"/>
                  </a:lnTo>
                  <a:lnTo>
                    <a:pt x="1683" y="118"/>
                  </a:lnTo>
                  <a:lnTo>
                    <a:pt x="1685" y="120"/>
                  </a:lnTo>
                  <a:lnTo>
                    <a:pt x="1688" y="122"/>
                  </a:lnTo>
                  <a:lnTo>
                    <a:pt x="1689" y="124"/>
                  </a:lnTo>
                  <a:lnTo>
                    <a:pt x="1689" y="125"/>
                  </a:lnTo>
                  <a:lnTo>
                    <a:pt x="1689" y="127"/>
                  </a:lnTo>
                  <a:lnTo>
                    <a:pt x="1688" y="128"/>
                  </a:lnTo>
                  <a:lnTo>
                    <a:pt x="1686" y="129"/>
                  </a:lnTo>
                  <a:lnTo>
                    <a:pt x="1686" y="130"/>
                  </a:lnTo>
                  <a:lnTo>
                    <a:pt x="1684" y="131"/>
                  </a:lnTo>
                  <a:lnTo>
                    <a:pt x="1683" y="133"/>
                  </a:lnTo>
                  <a:lnTo>
                    <a:pt x="1681" y="135"/>
                  </a:lnTo>
                  <a:lnTo>
                    <a:pt x="1680" y="138"/>
                  </a:lnTo>
                  <a:lnTo>
                    <a:pt x="1679" y="138"/>
                  </a:lnTo>
                  <a:lnTo>
                    <a:pt x="1678" y="138"/>
                  </a:lnTo>
                  <a:lnTo>
                    <a:pt x="1676" y="138"/>
                  </a:lnTo>
                  <a:lnTo>
                    <a:pt x="1668" y="138"/>
                  </a:lnTo>
                  <a:lnTo>
                    <a:pt x="1665" y="139"/>
                  </a:lnTo>
                  <a:lnTo>
                    <a:pt x="1663" y="140"/>
                  </a:lnTo>
                  <a:lnTo>
                    <a:pt x="1660" y="141"/>
                  </a:lnTo>
                  <a:lnTo>
                    <a:pt x="1658" y="141"/>
                  </a:lnTo>
                  <a:lnTo>
                    <a:pt x="1655" y="141"/>
                  </a:lnTo>
                  <a:lnTo>
                    <a:pt x="1647" y="140"/>
                  </a:lnTo>
                  <a:lnTo>
                    <a:pt x="1638" y="139"/>
                  </a:lnTo>
                  <a:lnTo>
                    <a:pt x="1627" y="135"/>
                  </a:lnTo>
                  <a:lnTo>
                    <a:pt x="1622" y="134"/>
                  </a:lnTo>
                  <a:lnTo>
                    <a:pt x="1618" y="133"/>
                  </a:lnTo>
                  <a:lnTo>
                    <a:pt x="1613" y="131"/>
                  </a:lnTo>
                  <a:lnTo>
                    <a:pt x="1608" y="130"/>
                  </a:lnTo>
                  <a:lnTo>
                    <a:pt x="1595" y="130"/>
                  </a:lnTo>
                  <a:lnTo>
                    <a:pt x="1588" y="129"/>
                  </a:lnTo>
                  <a:lnTo>
                    <a:pt x="1583" y="129"/>
                  </a:lnTo>
                  <a:lnTo>
                    <a:pt x="1578" y="130"/>
                  </a:lnTo>
                  <a:lnTo>
                    <a:pt x="1572" y="130"/>
                  </a:lnTo>
                  <a:lnTo>
                    <a:pt x="1558" y="130"/>
                  </a:lnTo>
                  <a:lnTo>
                    <a:pt x="1556" y="130"/>
                  </a:lnTo>
                  <a:lnTo>
                    <a:pt x="1553" y="130"/>
                  </a:lnTo>
                  <a:lnTo>
                    <a:pt x="1551" y="131"/>
                  </a:lnTo>
                  <a:lnTo>
                    <a:pt x="1548" y="131"/>
                  </a:lnTo>
                  <a:lnTo>
                    <a:pt x="1548" y="133"/>
                  </a:lnTo>
                  <a:lnTo>
                    <a:pt x="1548" y="134"/>
                  </a:lnTo>
                  <a:lnTo>
                    <a:pt x="1548" y="136"/>
                  </a:lnTo>
                  <a:lnTo>
                    <a:pt x="1549" y="139"/>
                  </a:lnTo>
                  <a:lnTo>
                    <a:pt x="1549" y="141"/>
                  </a:lnTo>
                  <a:lnTo>
                    <a:pt x="1551" y="144"/>
                  </a:lnTo>
                  <a:lnTo>
                    <a:pt x="1553" y="146"/>
                  </a:lnTo>
                  <a:lnTo>
                    <a:pt x="1557" y="148"/>
                  </a:lnTo>
                  <a:lnTo>
                    <a:pt x="1559" y="148"/>
                  </a:lnTo>
                  <a:lnTo>
                    <a:pt x="1561" y="146"/>
                  </a:lnTo>
                  <a:lnTo>
                    <a:pt x="1562" y="145"/>
                  </a:lnTo>
                  <a:lnTo>
                    <a:pt x="1563" y="144"/>
                  </a:lnTo>
                  <a:lnTo>
                    <a:pt x="1563" y="143"/>
                  </a:lnTo>
                  <a:lnTo>
                    <a:pt x="1564" y="141"/>
                  </a:lnTo>
                  <a:lnTo>
                    <a:pt x="1566" y="140"/>
                  </a:lnTo>
                  <a:lnTo>
                    <a:pt x="1569" y="140"/>
                  </a:lnTo>
                  <a:lnTo>
                    <a:pt x="1573" y="140"/>
                  </a:lnTo>
                  <a:lnTo>
                    <a:pt x="1576" y="140"/>
                  </a:lnTo>
                  <a:lnTo>
                    <a:pt x="1579" y="141"/>
                  </a:lnTo>
                  <a:lnTo>
                    <a:pt x="1583" y="143"/>
                  </a:lnTo>
                  <a:lnTo>
                    <a:pt x="1587" y="143"/>
                  </a:lnTo>
                  <a:lnTo>
                    <a:pt x="1591" y="143"/>
                  </a:lnTo>
                  <a:lnTo>
                    <a:pt x="1593" y="141"/>
                  </a:lnTo>
                  <a:lnTo>
                    <a:pt x="1600" y="139"/>
                  </a:lnTo>
                  <a:lnTo>
                    <a:pt x="1608" y="139"/>
                  </a:lnTo>
                  <a:lnTo>
                    <a:pt x="1619" y="141"/>
                  </a:lnTo>
                  <a:lnTo>
                    <a:pt x="1633" y="148"/>
                  </a:lnTo>
                  <a:lnTo>
                    <a:pt x="1648" y="151"/>
                  </a:lnTo>
                  <a:lnTo>
                    <a:pt x="1653" y="154"/>
                  </a:lnTo>
                  <a:lnTo>
                    <a:pt x="1657" y="156"/>
                  </a:lnTo>
                  <a:lnTo>
                    <a:pt x="1659" y="159"/>
                  </a:lnTo>
                  <a:lnTo>
                    <a:pt x="1660" y="164"/>
                  </a:lnTo>
                  <a:lnTo>
                    <a:pt x="1662" y="166"/>
                  </a:lnTo>
                  <a:lnTo>
                    <a:pt x="1660" y="169"/>
                  </a:lnTo>
                  <a:lnTo>
                    <a:pt x="1659" y="170"/>
                  </a:lnTo>
                  <a:lnTo>
                    <a:pt x="1658" y="170"/>
                  </a:lnTo>
                  <a:lnTo>
                    <a:pt x="1655" y="170"/>
                  </a:lnTo>
                  <a:lnTo>
                    <a:pt x="1653" y="171"/>
                  </a:lnTo>
                  <a:lnTo>
                    <a:pt x="1650" y="171"/>
                  </a:lnTo>
                  <a:lnTo>
                    <a:pt x="1648" y="173"/>
                  </a:lnTo>
                  <a:lnTo>
                    <a:pt x="1645" y="173"/>
                  </a:lnTo>
                  <a:lnTo>
                    <a:pt x="1644" y="174"/>
                  </a:lnTo>
                  <a:lnTo>
                    <a:pt x="1642" y="175"/>
                  </a:lnTo>
                  <a:lnTo>
                    <a:pt x="1640" y="178"/>
                  </a:lnTo>
                  <a:lnTo>
                    <a:pt x="1639" y="180"/>
                  </a:lnTo>
                  <a:lnTo>
                    <a:pt x="1639" y="182"/>
                  </a:lnTo>
                  <a:lnTo>
                    <a:pt x="1642" y="184"/>
                  </a:lnTo>
                  <a:lnTo>
                    <a:pt x="1645" y="184"/>
                  </a:lnTo>
                  <a:lnTo>
                    <a:pt x="1648" y="184"/>
                  </a:lnTo>
                  <a:lnTo>
                    <a:pt x="1650" y="182"/>
                  </a:lnTo>
                  <a:lnTo>
                    <a:pt x="1653" y="181"/>
                  </a:lnTo>
                  <a:lnTo>
                    <a:pt x="1655" y="180"/>
                  </a:lnTo>
                  <a:lnTo>
                    <a:pt x="1655" y="180"/>
                  </a:lnTo>
                  <a:lnTo>
                    <a:pt x="1662" y="179"/>
                  </a:lnTo>
                  <a:lnTo>
                    <a:pt x="1669" y="179"/>
                  </a:lnTo>
                  <a:lnTo>
                    <a:pt x="1676" y="178"/>
                  </a:lnTo>
                  <a:lnTo>
                    <a:pt x="1679" y="176"/>
                  </a:lnTo>
                  <a:lnTo>
                    <a:pt x="1679" y="175"/>
                  </a:lnTo>
                  <a:lnTo>
                    <a:pt x="1680" y="173"/>
                  </a:lnTo>
                  <a:lnTo>
                    <a:pt x="1679" y="170"/>
                  </a:lnTo>
                  <a:lnTo>
                    <a:pt x="1679" y="169"/>
                  </a:lnTo>
                  <a:lnTo>
                    <a:pt x="1679" y="166"/>
                  </a:lnTo>
                  <a:lnTo>
                    <a:pt x="1678" y="164"/>
                  </a:lnTo>
                  <a:lnTo>
                    <a:pt x="1679" y="161"/>
                  </a:lnTo>
                  <a:lnTo>
                    <a:pt x="1679" y="160"/>
                  </a:lnTo>
                  <a:lnTo>
                    <a:pt x="1681" y="159"/>
                  </a:lnTo>
                  <a:lnTo>
                    <a:pt x="1684" y="158"/>
                  </a:lnTo>
                  <a:lnTo>
                    <a:pt x="1686" y="158"/>
                  </a:lnTo>
                  <a:lnTo>
                    <a:pt x="1690" y="159"/>
                  </a:lnTo>
                  <a:lnTo>
                    <a:pt x="1694" y="160"/>
                  </a:lnTo>
                  <a:lnTo>
                    <a:pt x="1696" y="161"/>
                  </a:lnTo>
                  <a:lnTo>
                    <a:pt x="1700" y="165"/>
                  </a:lnTo>
                  <a:lnTo>
                    <a:pt x="1703" y="169"/>
                  </a:lnTo>
                  <a:lnTo>
                    <a:pt x="1704" y="173"/>
                  </a:lnTo>
                  <a:lnTo>
                    <a:pt x="1705" y="175"/>
                  </a:lnTo>
                  <a:lnTo>
                    <a:pt x="1705" y="178"/>
                  </a:lnTo>
                  <a:lnTo>
                    <a:pt x="1709" y="190"/>
                  </a:lnTo>
                  <a:lnTo>
                    <a:pt x="1715" y="204"/>
                  </a:lnTo>
                  <a:lnTo>
                    <a:pt x="1715" y="214"/>
                  </a:lnTo>
                  <a:lnTo>
                    <a:pt x="1714" y="216"/>
                  </a:lnTo>
                  <a:lnTo>
                    <a:pt x="1714" y="217"/>
                  </a:lnTo>
                  <a:lnTo>
                    <a:pt x="1715" y="220"/>
                  </a:lnTo>
                  <a:lnTo>
                    <a:pt x="1715" y="221"/>
                  </a:lnTo>
                  <a:lnTo>
                    <a:pt x="1715" y="226"/>
                  </a:lnTo>
                  <a:lnTo>
                    <a:pt x="1715" y="230"/>
                  </a:lnTo>
                  <a:lnTo>
                    <a:pt x="1713" y="232"/>
                  </a:lnTo>
                  <a:lnTo>
                    <a:pt x="1711" y="235"/>
                  </a:lnTo>
                  <a:lnTo>
                    <a:pt x="1710" y="237"/>
                  </a:lnTo>
                  <a:lnTo>
                    <a:pt x="1710" y="240"/>
                  </a:lnTo>
                  <a:lnTo>
                    <a:pt x="1710" y="242"/>
                  </a:lnTo>
                  <a:lnTo>
                    <a:pt x="1713" y="247"/>
                  </a:lnTo>
                  <a:lnTo>
                    <a:pt x="1715" y="247"/>
                  </a:lnTo>
                  <a:lnTo>
                    <a:pt x="1716" y="245"/>
                  </a:lnTo>
                  <a:lnTo>
                    <a:pt x="1719" y="243"/>
                  </a:lnTo>
                  <a:lnTo>
                    <a:pt x="1720" y="242"/>
                  </a:lnTo>
                  <a:lnTo>
                    <a:pt x="1720" y="241"/>
                  </a:lnTo>
                  <a:lnTo>
                    <a:pt x="1721" y="238"/>
                  </a:lnTo>
                  <a:lnTo>
                    <a:pt x="1721" y="236"/>
                  </a:lnTo>
                  <a:lnTo>
                    <a:pt x="1721" y="235"/>
                  </a:lnTo>
                  <a:lnTo>
                    <a:pt x="1723" y="235"/>
                  </a:lnTo>
                  <a:lnTo>
                    <a:pt x="1725" y="233"/>
                  </a:lnTo>
                  <a:lnTo>
                    <a:pt x="1726" y="232"/>
                  </a:lnTo>
                  <a:lnTo>
                    <a:pt x="1728" y="231"/>
                  </a:lnTo>
                  <a:lnTo>
                    <a:pt x="1729" y="230"/>
                  </a:lnTo>
                  <a:lnTo>
                    <a:pt x="1729" y="219"/>
                  </a:lnTo>
                  <a:lnTo>
                    <a:pt x="1729" y="216"/>
                  </a:lnTo>
                  <a:lnTo>
                    <a:pt x="1729" y="215"/>
                  </a:lnTo>
                  <a:lnTo>
                    <a:pt x="1730" y="212"/>
                  </a:lnTo>
                  <a:lnTo>
                    <a:pt x="1731" y="211"/>
                  </a:lnTo>
                  <a:lnTo>
                    <a:pt x="1731" y="209"/>
                  </a:lnTo>
                  <a:lnTo>
                    <a:pt x="1733" y="206"/>
                  </a:lnTo>
                  <a:lnTo>
                    <a:pt x="1733" y="205"/>
                  </a:lnTo>
                  <a:lnTo>
                    <a:pt x="1734" y="202"/>
                  </a:lnTo>
                  <a:lnTo>
                    <a:pt x="1734" y="201"/>
                  </a:lnTo>
                  <a:lnTo>
                    <a:pt x="1733" y="199"/>
                  </a:lnTo>
                  <a:lnTo>
                    <a:pt x="1731" y="196"/>
                  </a:lnTo>
                  <a:lnTo>
                    <a:pt x="1729" y="192"/>
                  </a:lnTo>
                  <a:lnTo>
                    <a:pt x="1728" y="191"/>
                  </a:lnTo>
                  <a:lnTo>
                    <a:pt x="1726" y="190"/>
                  </a:lnTo>
                  <a:lnTo>
                    <a:pt x="1728" y="190"/>
                  </a:lnTo>
                  <a:lnTo>
                    <a:pt x="1728" y="190"/>
                  </a:lnTo>
                  <a:lnTo>
                    <a:pt x="1730" y="190"/>
                  </a:lnTo>
                  <a:lnTo>
                    <a:pt x="1731" y="191"/>
                  </a:lnTo>
                  <a:lnTo>
                    <a:pt x="1733" y="192"/>
                  </a:lnTo>
                  <a:lnTo>
                    <a:pt x="1734" y="192"/>
                  </a:lnTo>
                  <a:lnTo>
                    <a:pt x="1741" y="201"/>
                  </a:lnTo>
                  <a:lnTo>
                    <a:pt x="1744" y="202"/>
                  </a:lnTo>
                  <a:lnTo>
                    <a:pt x="1745" y="205"/>
                  </a:lnTo>
                  <a:lnTo>
                    <a:pt x="1746" y="205"/>
                  </a:lnTo>
                  <a:lnTo>
                    <a:pt x="1747" y="206"/>
                  </a:lnTo>
                  <a:lnTo>
                    <a:pt x="1750" y="206"/>
                  </a:lnTo>
                  <a:lnTo>
                    <a:pt x="1752" y="206"/>
                  </a:lnTo>
                  <a:lnTo>
                    <a:pt x="1752" y="206"/>
                  </a:lnTo>
                  <a:lnTo>
                    <a:pt x="1754" y="207"/>
                  </a:lnTo>
                  <a:lnTo>
                    <a:pt x="1755" y="209"/>
                  </a:lnTo>
                  <a:lnTo>
                    <a:pt x="1756" y="211"/>
                  </a:lnTo>
                  <a:lnTo>
                    <a:pt x="1759" y="212"/>
                  </a:lnTo>
                  <a:lnTo>
                    <a:pt x="1760" y="214"/>
                  </a:lnTo>
                  <a:lnTo>
                    <a:pt x="1762" y="215"/>
                  </a:lnTo>
                  <a:lnTo>
                    <a:pt x="1765" y="216"/>
                  </a:lnTo>
                  <a:lnTo>
                    <a:pt x="1767" y="217"/>
                  </a:lnTo>
                  <a:lnTo>
                    <a:pt x="1770" y="217"/>
                  </a:lnTo>
                  <a:lnTo>
                    <a:pt x="1771" y="217"/>
                  </a:lnTo>
                  <a:lnTo>
                    <a:pt x="1772" y="216"/>
                  </a:lnTo>
                  <a:lnTo>
                    <a:pt x="1771" y="214"/>
                  </a:lnTo>
                  <a:lnTo>
                    <a:pt x="1770" y="211"/>
                  </a:lnTo>
                  <a:lnTo>
                    <a:pt x="1767" y="209"/>
                  </a:lnTo>
                  <a:lnTo>
                    <a:pt x="1764" y="206"/>
                  </a:lnTo>
                  <a:lnTo>
                    <a:pt x="1760" y="204"/>
                  </a:lnTo>
                  <a:lnTo>
                    <a:pt x="1756" y="200"/>
                  </a:lnTo>
                  <a:lnTo>
                    <a:pt x="1754" y="197"/>
                  </a:lnTo>
                  <a:lnTo>
                    <a:pt x="1751" y="195"/>
                  </a:lnTo>
                  <a:lnTo>
                    <a:pt x="1749" y="192"/>
                  </a:lnTo>
                  <a:lnTo>
                    <a:pt x="1747" y="191"/>
                  </a:lnTo>
                  <a:lnTo>
                    <a:pt x="1746" y="191"/>
                  </a:lnTo>
                  <a:lnTo>
                    <a:pt x="1745" y="190"/>
                  </a:lnTo>
                  <a:lnTo>
                    <a:pt x="1742" y="189"/>
                  </a:lnTo>
                  <a:lnTo>
                    <a:pt x="1742" y="189"/>
                  </a:lnTo>
                  <a:lnTo>
                    <a:pt x="1742" y="187"/>
                  </a:lnTo>
                  <a:lnTo>
                    <a:pt x="1744" y="187"/>
                  </a:lnTo>
                  <a:lnTo>
                    <a:pt x="1745" y="186"/>
                  </a:lnTo>
                  <a:lnTo>
                    <a:pt x="1745" y="186"/>
                  </a:lnTo>
                  <a:lnTo>
                    <a:pt x="1747" y="187"/>
                  </a:lnTo>
                  <a:lnTo>
                    <a:pt x="1749" y="187"/>
                  </a:lnTo>
                  <a:lnTo>
                    <a:pt x="1750" y="189"/>
                  </a:lnTo>
                  <a:lnTo>
                    <a:pt x="1752" y="190"/>
                  </a:lnTo>
                  <a:lnTo>
                    <a:pt x="1752" y="191"/>
                  </a:lnTo>
                  <a:lnTo>
                    <a:pt x="1755" y="194"/>
                  </a:lnTo>
                  <a:lnTo>
                    <a:pt x="1757" y="195"/>
                  </a:lnTo>
                  <a:lnTo>
                    <a:pt x="1760" y="197"/>
                  </a:lnTo>
                  <a:lnTo>
                    <a:pt x="1762" y="200"/>
                  </a:lnTo>
                  <a:lnTo>
                    <a:pt x="1765" y="202"/>
                  </a:lnTo>
                  <a:lnTo>
                    <a:pt x="1766" y="204"/>
                  </a:lnTo>
                  <a:lnTo>
                    <a:pt x="1769" y="206"/>
                  </a:lnTo>
                  <a:lnTo>
                    <a:pt x="1770" y="206"/>
                  </a:lnTo>
                  <a:lnTo>
                    <a:pt x="1770" y="206"/>
                  </a:lnTo>
                  <a:lnTo>
                    <a:pt x="1770" y="204"/>
                  </a:lnTo>
                  <a:lnTo>
                    <a:pt x="1770" y="201"/>
                  </a:lnTo>
                  <a:lnTo>
                    <a:pt x="1767" y="199"/>
                  </a:lnTo>
                  <a:lnTo>
                    <a:pt x="1769" y="196"/>
                  </a:lnTo>
                  <a:lnTo>
                    <a:pt x="1769" y="196"/>
                  </a:lnTo>
                  <a:lnTo>
                    <a:pt x="1771" y="195"/>
                  </a:lnTo>
                  <a:lnTo>
                    <a:pt x="1772" y="195"/>
                  </a:lnTo>
                  <a:lnTo>
                    <a:pt x="1775" y="195"/>
                  </a:lnTo>
                  <a:lnTo>
                    <a:pt x="1776" y="195"/>
                  </a:lnTo>
                  <a:lnTo>
                    <a:pt x="1777" y="195"/>
                  </a:lnTo>
                  <a:lnTo>
                    <a:pt x="1777" y="195"/>
                  </a:lnTo>
                  <a:lnTo>
                    <a:pt x="1780" y="195"/>
                  </a:lnTo>
                  <a:lnTo>
                    <a:pt x="1781" y="194"/>
                  </a:lnTo>
                  <a:lnTo>
                    <a:pt x="1781" y="194"/>
                  </a:lnTo>
                  <a:lnTo>
                    <a:pt x="1784" y="192"/>
                  </a:lnTo>
                  <a:lnTo>
                    <a:pt x="1785" y="192"/>
                  </a:lnTo>
                  <a:lnTo>
                    <a:pt x="1787" y="194"/>
                  </a:lnTo>
                  <a:lnTo>
                    <a:pt x="1790" y="194"/>
                  </a:lnTo>
                  <a:lnTo>
                    <a:pt x="1794" y="195"/>
                  </a:lnTo>
                  <a:lnTo>
                    <a:pt x="1797" y="197"/>
                  </a:lnTo>
                  <a:lnTo>
                    <a:pt x="1801" y="201"/>
                  </a:lnTo>
                  <a:lnTo>
                    <a:pt x="1805" y="204"/>
                  </a:lnTo>
                  <a:lnTo>
                    <a:pt x="1807" y="206"/>
                  </a:lnTo>
                  <a:lnTo>
                    <a:pt x="1812" y="210"/>
                  </a:lnTo>
                  <a:lnTo>
                    <a:pt x="1817" y="215"/>
                  </a:lnTo>
                  <a:lnTo>
                    <a:pt x="1822" y="219"/>
                  </a:lnTo>
                  <a:lnTo>
                    <a:pt x="1830" y="224"/>
                  </a:lnTo>
                  <a:lnTo>
                    <a:pt x="1836" y="230"/>
                  </a:lnTo>
                  <a:lnTo>
                    <a:pt x="1841" y="235"/>
                  </a:lnTo>
                  <a:lnTo>
                    <a:pt x="1841" y="240"/>
                  </a:lnTo>
                  <a:lnTo>
                    <a:pt x="1840" y="242"/>
                  </a:lnTo>
                  <a:lnTo>
                    <a:pt x="1838" y="245"/>
                  </a:lnTo>
                  <a:lnTo>
                    <a:pt x="1837" y="247"/>
                  </a:lnTo>
                  <a:lnTo>
                    <a:pt x="1835" y="248"/>
                  </a:lnTo>
                  <a:lnTo>
                    <a:pt x="1833" y="252"/>
                  </a:lnTo>
                  <a:lnTo>
                    <a:pt x="1833" y="256"/>
                  </a:lnTo>
                  <a:lnTo>
                    <a:pt x="1832" y="257"/>
                  </a:lnTo>
                  <a:lnTo>
                    <a:pt x="1831" y="257"/>
                  </a:lnTo>
                  <a:lnTo>
                    <a:pt x="1830" y="257"/>
                  </a:lnTo>
                  <a:lnTo>
                    <a:pt x="1827" y="256"/>
                  </a:lnTo>
                  <a:lnTo>
                    <a:pt x="1826" y="256"/>
                  </a:lnTo>
                  <a:lnTo>
                    <a:pt x="1823" y="256"/>
                  </a:lnTo>
                  <a:lnTo>
                    <a:pt x="1822" y="256"/>
                  </a:lnTo>
                  <a:lnTo>
                    <a:pt x="1822" y="258"/>
                  </a:lnTo>
                  <a:lnTo>
                    <a:pt x="1823" y="261"/>
                  </a:lnTo>
                  <a:lnTo>
                    <a:pt x="1825" y="262"/>
                  </a:lnTo>
                  <a:lnTo>
                    <a:pt x="1826" y="265"/>
                  </a:lnTo>
                  <a:lnTo>
                    <a:pt x="1827" y="266"/>
                  </a:lnTo>
                  <a:lnTo>
                    <a:pt x="1828" y="268"/>
                  </a:lnTo>
                  <a:lnTo>
                    <a:pt x="1827" y="271"/>
                  </a:lnTo>
                  <a:lnTo>
                    <a:pt x="1822" y="271"/>
                  </a:lnTo>
                  <a:lnTo>
                    <a:pt x="1821" y="271"/>
                  </a:lnTo>
                  <a:lnTo>
                    <a:pt x="1821" y="272"/>
                  </a:lnTo>
                  <a:lnTo>
                    <a:pt x="1821" y="273"/>
                  </a:lnTo>
                  <a:lnTo>
                    <a:pt x="1821" y="275"/>
                  </a:lnTo>
                  <a:lnTo>
                    <a:pt x="1821" y="276"/>
                  </a:lnTo>
                  <a:lnTo>
                    <a:pt x="1820" y="276"/>
                  </a:lnTo>
                  <a:lnTo>
                    <a:pt x="1818" y="277"/>
                  </a:lnTo>
                  <a:lnTo>
                    <a:pt x="1816" y="277"/>
                  </a:lnTo>
                  <a:lnTo>
                    <a:pt x="1815" y="276"/>
                  </a:lnTo>
                  <a:lnTo>
                    <a:pt x="1812" y="275"/>
                  </a:lnTo>
                  <a:lnTo>
                    <a:pt x="1811" y="275"/>
                  </a:lnTo>
                  <a:lnTo>
                    <a:pt x="1810" y="273"/>
                  </a:lnTo>
                  <a:lnTo>
                    <a:pt x="1807" y="272"/>
                  </a:lnTo>
                  <a:lnTo>
                    <a:pt x="1804" y="271"/>
                  </a:lnTo>
                  <a:lnTo>
                    <a:pt x="1801" y="270"/>
                  </a:lnTo>
                  <a:lnTo>
                    <a:pt x="1799" y="268"/>
                  </a:lnTo>
                  <a:lnTo>
                    <a:pt x="1795" y="266"/>
                  </a:lnTo>
                  <a:lnTo>
                    <a:pt x="1790" y="263"/>
                  </a:lnTo>
                  <a:lnTo>
                    <a:pt x="1786" y="261"/>
                  </a:lnTo>
                  <a:lnTo>
                    <a:pt x="1785" y="261"/>
                  </a:lnTo>
                  <a:lnTo>
                    <a:pt x="1785" y="262"/>
                  </a:lnTo>
                  <a:lnTo>
                    <a:pt x="1786" y="263"/>
                  </a:lnTo>
                  <a:lnTo>
                    <a:pt x="1787" y="266"/>
                  </a:lnTo>
                  <a:lnTo>
                    <a:pt x="1787" y="267"/>
                  </a:lnTo>
                  <a:lnTo>
                    <a:pt x="1787" y="270"/>
                  </a:lnTo>
                  <a:lnTo>
                    <a:pt x="1787" y="271"/>
                  </a:lnTo>
                  <a:lnTo>
                    <a:pt x="1786" y="271"/>
                  </a:lnTo>
                  <a:lnTo>
                    <a:pt x="1785" y="271"/>
                  </a:lnTo>
                  <a:lnTo>
                    <a:pt x="1784" y="271"/>
                  </a:lnTo>
                  <a:lnTo>
                    <a:pt x="1781" y="270"/>
                  </a:lnTo>
                  <a:lnTo>
                    <a:pt x="1780" y="268"/>
                  </a:lnTo>
                  <a:lnTo>
                    <a:pt x="1777" y="268"/>
                  </a:lnTo>
                  <a:lnTo>
                    <a:pt x="1776" y="267"/>
                  </a:lnTo>
                  <a:lnTo>
                    <a:pt x="1775" y="267"/>
                  </a:lnTo>
                  <a:lnTo>
                    <a:pt x="1774" y="268"/>
                  </a:lnTo>
                  <a:lnTo>
                    <a:pt x="1775" y="270"/>
                  </a:lnTo>
                  <a:lnTo>
                    <a:pt x="1775" y="271"/>
                  </a:lnTo>
                  <a:lnTo>
                    <a:pt x="1779" y="273"/>
                  </a:lnTo>
                  <a:lnTo>
                    <a:pt x="1781" y="276"/>
                  </a:lnTo>
                  <a:lnTo>
                    <a:pt x="1782" y="276"/>
                  </a:lnTo>
                  <a:lnTo>
                    <a:pt x="1784" y="277"/>
                  </a:lnTo>
                  <a:lnTo>
                    <a:pt x="1786" y="278"/>
                  </a:lnTo>
                  <a:lnTo>
                    <a:pt x="1789" y="278"/>
                  </a:lnTo>
                  <a:lnTo>
                    <a:pt x="1790" y="277"/>
                  </a:lnTo>
                  <a:lnTo>
                    <a:pt x="1791" y="277"/>
                  </a:lnTo>
                  <a:lnTo>
                    <a:pt x="1791" y="276"/>
                  </a:lnTo>
                  <a:lnTo>
                    <a:pt x="1792" y="276"/>
                  </a:lnTo>
                  <a:lnTo>
                    <a:pt x="1794" y="276"/>
                  </a:lnTo>
                  <a:lnTo>
                    <a:pt x="1801" y="278"/>
                  </a:lnTo>
                  <a:lnTo>
                    <a:pt x="1809" y="282"/>
                  </a:lnTo>
                  <a:lnTo>
                    <a:pt x="1817" y="287"/>
                  </a:lnTo>
                  <a:lnTo>
                    <a:pt x="1822" y="294"/>
                  </a:lnTo>
                  <a:lnTo>
                    <a:pt x="1823" y="298"/>
                  </a:lnTo>
                  <a:lnTo>
                    <a:pt x="1822" y="302"/>
                  </a:lnTo>
                  <a:lnTo>
                    <a:pt x="1821" y="304"/>
                  </a:lnTo>
                  <a:lnTo>
                    <a:pt x="1817" y="307"/>
                  </a:lnTo>
                  <a:lnTo>
                    <a:pt x="1813" y="307"/>
                  </a:lnTo>
                  <a:lnTo>
                    <a:pt x="1807" y="304"/>
                  </a:lnTo>
                  <a:lnTo>
                    <a:pt x="1800" y="301"/>
                  </a:lnTo>
                  <a:lnTo>
                    <a:pt x="1794" y="297"/>
                  </a:lnTo>
                  <a:lnTo>
                    <a:pt x="1789" y="294"/>
                  </a:lnTo>
                  <a:lnTo>
                    <a:pt x="1785" y="293"/>
                  </a:lnTo>
                  <a:lnTo>
                    <a:pt x="1781" y="292"/>
                  </a:lnTo>
                  <a:lnTo>
                    <a:pt x="1779" y="293"/>
                  </a:lnTo>
                  <a:lnTo>
                    <a:pt x="1777" y="293"/>
                  </a:lnTo>
                  <a:lnTo>
                    <a:pt x="1777" y="296"/>
                  </a:lnTo>
                  <a:lnTo>
                    <a:pt x="1777" y="297"/>
                  </a:lnTo>
                  <a:lnTo>
                    <a:pt x="1777" y="299"/>
                  </a:lnTo>
                  <a:lnTo>
                    <a:pt x="1779" y="304"/>
                  </a:lnTo>
                  <a:lnTo>
                    <a:pt x="1780" y="311"/>
                  </a:lnTo>
                  <a:lnTo>
                    <a:pt x="1784" y="317"/>
                  </a:lnTo>
                  <a:lnTo>
                    <a:pt x="1789" y="321"/>
                  </a:lnTo>
                  <a:lnTo>
                    <a:pt x="1790" y="322"/>
                  </a:lnTo>
                  <a:lnTo>
                    <a:pt x="1792" y="322"/>
                  </a:lnTo>
                  <a:lnTo>
                    <a:pt x="1792" y="321"/>
                  </a:lnTo>
                  <a:lnTo>
                    <a:pt x="1792" y="319"/>
                  </a:lnTo>
                  <a:lnTo>
                    <a:pt x="1792" y="317"/>
                  </a:lnTo>
                  <a:lnTo>
                    <a:pt x="1792" y="314"/>
                  </a:lnTo>
                  <a:lnTo>
                    <a:pt x="1792" y="312"/>
                  </a:lnTo>
                  <a:lnTo>
                    <a:pt x="1791" y="311"/>
                  </a:lnTo>
                  <a:lnTo>
                    <a:pt x="1791" y="308"/>
                  </a:lnTo>
                  <a:lnTo>
                    <a:pt x="1791" y="307"/>
                  </a:lnTo>
                  <a:lnTo>
                    <a:pt x="1791" y="307"/>
                  </a:lnTo>
                  <a:lnTo>
                    <a:pt x="1792" y="307"/>
                  </a:lnTo>
                  <a:lnTo>
                    <a:pt x="1794" y="307"/>
                  </a:lnTo>
                  <a:lnTo>
                    <a:pt x="1796" y="308"/>
                  </a:lnTo>
                  <a:lnTo>
                    <a:pt x="1797" y="308"/>
                  </a:lnTo>
                  <a:lnTo>
                    <a:pt x="1799" y="309"/>
                  </a:lnTo>
                  <a:lnTo>
                    <a:pt x="1812" y="309"/>
                  </a:lnTo>
                  <a:lnTo>
                    <a:pt x="1816" y="312"/>
                  </a:lnTo>
                  <a:lnTo>
                    <a:pt x="1817" y="314"/>
                  </a:lnTo>
                  <a:lnTo>
                    <a:pt x="1818" y="318"/>
                  </a:lnTo>
                  <a:lnTo>
                    <a:pt x="1818" y="321"/>
                  </a:lnTo>
                  <a:lnTo>
                    <a:pt x="1818" y="323"/>
                  </a:lnTo>
                  <a:lnTo>
                    <a:pt x="1817" y="325"/>
                  </a:lnTo>
                  <a:lnTo>
                    <a:pt x="1817" y="328"/>
                  </a:lnTo>
                  <a:lnTo>
                    <a:pt x="1817" y="329"/>
                  </a:lnTo>
                  <a:lnTo>
                    <a:pt x="1817" y="330"/>
                  </a:lnTo>
                  <a:lnTo>
                    <a:pt x="1817" y="332"/>
                  </a:lnTo>
                  <a:lnTo>
                    <a:pt x="1816" y="333"/>
                  </a:lnTo>
                  <a:lnTo>
                    <a:pt x="1816" y="334"/>
                  </a:lnTo>
                  <a:lnTo>
                    <a:pt x="1815" y="333"/>
                  </a:lnTo>
                  <a:lnTo>
                    <a:pt x="1811" y="333"/>
                  </a:lnTo>
                  <a:lnTo>
                    <a:pt x="1809" y="332"/>
                  </a:lnTo>
                  <a:lnTo>
                    <a:pt x="1806" y="332"/>
                  </a:lnTo>
                  <a:lnTo>
                    <a:pt x="1804" y="330"/>
                  </a:lnTo>
                  <a:lnTo>
                    <a:pt x="1802" y="330"/>
                  </a:lnTo>
                  <a:lnTo>
                    <a:pt x="1801" y="332"/>
                  </a:lnTo>
                  <a:lnTo>
                    <a:pt x="1800" y="333"/>
                  </a:lnTo>
                  <a:lnTo>
                    <a:pt x="1800" y="335"/>
                  </a:lnTo>
                  <a:lnTo>
                    <a:pt x="1801" y="338"/>
                  </a:lnTo>
                  <a:lnTo>
                    <a:pt x="1801" y="342"/>
                  </a:lnTo>
                  <a:lnTo>
                    <a:pt x="1802" y="344"/>
                  </a:lnTo>
                  <a:lnTo>
                    <a:pt x="1804" y="347"/>
                  </a:lnTo>
                  <a:lnTo>
                    <a:pt x="1804" y="349"/>
                  </a:lnTo>
                  <a:lnTo>
                    <a:pt x="1807" y="352"/>
                  </a:lnTo>
                  <a:lnTo>
                    <a:pt x="1810" y="353"/>
                  </a:lnTo>
                  <a:lnTo>
                    <a:pt x="1812" y="354"/>
                  </a:lnTo>
                  <a:lnTo>
                    <a:pt x="1812" y="355"/>
                  </a:lnTo>
                  <a:lnTo>
                    <a:pt x="1813" y="357"/>
                  </a:lnTo>
                  <a:lnTo>
                    <a:pt x="1815" y="358"/>
                  </a:lnTo>
                  <a:lnTo>
                    <a:pt x="1817" y="359"/>
                  </a:lnTo>
                  <a:lnTo>
                    <a:pt x="1818" y="362"/>
                  </a:lnTo>
                  <a:lnTo>
                    <a:pt x="1818" y="364"/>
                  </a:lnTo>
                  <a:lnTo>
                    <a:pt x="1817" y="365"/>
                  </a:lnTo>
                  <a:lnTo>
                    <a:pt x="1816" y="365"/>
                  </a:lnTo>
                  <a:lnTo>
                    <a:pt x="1815" y="368"/>
                  </a:lnTo>
                  <a:lnTo>
                    <a:pt x="1812" y="368"/>
                  </a:lnTo>
                  <a:lnTo>
                    <a:pt x="1811" y="368"/>
                  </a:lnTo>
                  <a:lnTo>
                    <a:pt x="1810" y="368"/>
                  </a:lnTo>
                  <a:lnTo>
                    <a:pt x="1810" y="370"/>
                  </a:lnTo>
                  <a:lnTo>
                    <a:pt x="1810" y="372"/>
                  </a:lnTo>
                  <a:lnTo>
                    <a:pt x="1811" y="375"/>
                  </a:lnTo>
                  <a:lnTo>
                    <a:pt x="1811" y="378"/>
                  </a:lnTo>
                  <a:lnTo>
                    <a:pt x="1812" y="380"/>
                  </a:lnTo>
                  <a:lnTo>
                    <a:pt x="1813" y="381"/>
                  </a:lnTo>
                  <a:lnTo>
                    <a:pt x="1812" y="383"/>
                  </a:lnTo>
                  <a:lnTo>
                    <a:pt x="1811" y="383"/>
                  </a:lnTo>
                  <a:lnTo>
                    <a:pt x="1810" y="383"/>
                  </a:lnTo>
                  <a:lnTo>
                    <a:pt x="1807" y="383"/>
                  </a:lnTo>
                  <a:lnTo>
                    <a:pt x="1805" y="383"/>
                  </a:lnTo>
                  <a:lnTo>
                    <a:pt x="1802" y="384"/>
                  </a:lnTo>
                  <a:lnTo>
                    <a:pt x="1802" y="385"/>
                  </a:lnTo>
                  <a:lnTo>
                    <a:pt x="1801" y="388"/>
                  </a:lnTo>
                  <a:lnTo>
                    <a:pt x="1801" y="390"/>
                  </a:lnTo>
                  <a:lnTo>
                    <a:pt x="1805" y="403"/>
                  </a:lnTo>
                  <a:lnTo>
                    <a:pt x="1810" y="416"/>
                  </a:lnTo>
                  <a:lnTo>
                    <a:pt x="1810" y="420"/>
                  </a:lnTo>
                  <a:lnTo>
                    <a:pt x="1811" y="422"/>
                  </a:lnTo>
                  <a:lnTo>
                    <a:pt x="1810" y="424"/>
                  </a:lnTo>
                  <a:lnTo>
                    <a:pt x="1810" y="426"/>
                  </a:lnTo>
                  <a:lnTo>
                    <a:pt x="1810" y="430"/>
                  </a:lnTo>
                  <a:lnTo>
                    <a:pt x="1810" y="432"/>
                  </a:lnTo>
                  <a:lnTo>
                    <a:pt x="1810" y="435"/>
                  </a:lnTo>
                  <a:lnTo>
                    <a:pt x="1811" y="437"/>
                  </a:lnTo>
                  <a:lnTo>
                    <a:pt x="1812" y="440"/>
                  </a:lnTo>
                  <a:lnTo>
                    <a:pt x="1813" y="442"/>
                  </a:lnTo>
                  <a:lnTo>
                    <a:pt x="1816" y="444"/>
                  </a:lnTo>
                  <a:lnTo>
                    <a:pt x="1817" y="442"/>
                  </a:lnTo>
                  <a:lnTo>
                    <a:pt x="1817" y="442"/>
                  </a:lnTo>
                  <a:lnTo>
                    <a:pt x="1818" y="440"/>
                  </a:lnTo>
                  <a:lnTo>
                    <a:pt x="1818" y="439"/>
                  </a:lnTo>
                  <a:lnTo>
                    <a:pt x="1820" y="436"/>
                  </a:lnTo>
                  <a:lnTo>
                    <a:pt x="1820" y="435"/>
                  </a:lnTo>
                  <a:lnTo>
                    <a:pt x="1821" y="435"/>
                  </a:lnTo>
                  <a:lnTo>
                    <a:pt x="1822" y="435"/>
                  </a:lnTo>
                  <a:lnTo>
                    <a:pt x="1825" y="437"/>
                  </a:lnTo>
                  <a:lnTo>
                    <a:pt x="1827" y="440"/>
                  </a:lnTo>
                  <a:lnTo>
                    <a:pt x="1830" y="442"/>
                  </a:lnTo>
                  <a:lnTo>
                    <a:pt x="1832" y="446"/>
                  </a:lnTo>
                  <a:lnTo>
                    <a:pt x="1836" y="447"/>
                  </a:lnTo>
                  <a:lnTo>
                    <a:pt x="1843" y="456"/>
                  </a:lnTo>
                  <a:lnTo>
                    <a:pt x="1845" y="459"/>
                  </a:lnTo>
                  <a:lnTo>
                    <a:pt x="1846" y="460"/>
                  </a:lnTo>
                  <a:lnTo>
                    <a:pt x="1845" y="461"/>
                  </a:lnTo>
                  <a:lnTo>
                    <a:pt x="1843" y="461"/>
                  </a:lnTo>
                  <a:lnTo>
                    <a:pt x="1842" y="461"/>
                  </a:lnTo>
                  <a:lnTo>
                    <a:pt x="1840" y="461"/>
                  </a:lnTo>
                  <a:lnTo>
                    <a:pt x="1837" y="461"/>
                  </a:lnTo>
                  <a:lnTo>
                    <a:pt x="1835" y="461"/>
                  </a:lnTo>
                  <a:lnTo>
                    <a:pt x="1833" y="461"/>
                  </a:lnTo>
                  <a:lnTo>
                    <a:pt x="1831" y="462"/>
                  </a:lnTo>
                  <a:lnTo>
                    <a:pt x="1830" y="464"/>
                  </a:lnTo>
                  <a:lnTo>
                    <a:pt x="1831" y="465"/>
                  </a:lnTo>
                  <a:lnTo>
                    <a:pt x="1832" y="467"/>
                  </a:lnTo>
                  <a:lnTo>
                    <a:pt x="1835" y="469"/>
                  </a:lnTo>
                  <a:lnTo>
                    <a:pt x="1837" y="471"/>
                  </a:lnTo>
                  <a:lnTo>
                    <a:pt x="1838" y="472"/>
                  </a:lnTo>
                  <a:lnTo>
                    <a:pt x="1841" y="473"/>
                  </a:lnTo>
                  <a:lnTo>
                    <a:pt x="1843" y="475"/>
                  </a:lnTo>
                  <a:lnTo>
                    <a:pt x="1846" y="476"/>
                  </a:lnTo>
                  <a:lnTo>
                    <a:pt x="1848" y="476"/>
                  </a:lnTo>
                  <a:lnTo>
                    <a:pt x="1850" y="478"/>
                  </a:lnTo>
                  <a:lnTo>
                    <a:pt x="1851" y="480"/>
                  </a:lnTo>
                  <a:lnTo>
                    <a:pt x="1852" y="481"/>
                  </a:lnTo>
                  <a:lnTo>
                    <a:pt x="1853" y="482"/>
                  </a:lnTo>
                  <a:lnTo>
                    <a:pt x="1856" y="482"/>
                  </a:lnTo>
                  <a:lnTo>
                    <a:pt x="1857" y="483"/>
                  </a:lnTo>
                  <a:lnTo>
                    <a:pt x="1858" y="483"/>
                  </a:lnTo>
                  <a:lnTo>
                    <a:pt x="1861" y="483"/>
                  </a:lnTo>
                  <a:lnTo>
                    <a:pt x="1862" y="485"/>
                  </a:lnTo>
                  <a:lnTo>
                    <a:pt x="1865" y="487"/>
                  </a:lnTo>
                  <a:lnTo>
                    <a:pt x="1867" y="490"/>
                  </a:lnTo>
                  <a:lnTo>
                    <a:pt x="1871" y="492"/>
                  </a:lnTo>
                  <a:lnTo>
                    <a:pt x="1872" y="496"/>
                  </a:lnTo>
                  <a:lnTo>
                    <a:pt x="1875" y="500"/>
                  </a:lnTo>
                  <a:lnTo>
                    <a:pt x="1875" y="502"/>
                  </a:lnTo>
                  <a:lnTo>
                    <a:pt x="1876" y="503"/>
                  </a:lnTo>
                  <a:lnTo>
                    <a:pt x="1876" y="506"/>
                  </a:lnTo>
                  <a:lnTo>
                    <a:pt x="1876" y="508"/>
                  </a:lnTo>
                  <a:lnTo>
                    <a:pt x="1876" y="511"/>
                  </a:lnTo>
                  <a:lnTo>
                    <a:pt x="1875" y="513"/>
                  </a:lnTo>
                  <a:lnTo>
                    <a:pt x="1875" y="513"/>
                  </a:lnTo>
                  <a:lnTo>
                    <a:pt x="1873" y="513"/>
                  </a:lnTo>
                  <a:lnTo>
                    <a:pt x="1872" y="513"/>
                  </a:lnTo>
                  <a:lnTo>
                    <a:pt x="1870" y="512"/>
                  </a:lnTo>
                  <a:lnTo>
                    <a:pt x="1868" y="512"/>
                  </a:lnTo>
                  <a:lnTo>
                    <a:pt x="1867" y="511"/>
                  </a:lnTo>
                  <a:lnTo>
                    <a:pt x="1863" y="510"/>
                  </a:lnTo>
                  <a:lnTo>
                    <a:pt x="1860" y="508"/>
                  </a:lnTo>
                  <a:lnTo>
                    <a:pt x="1856" y="506"/>
                  </a:lnTo>
                  <a:lnTo>
                    <a:pt x="1853" y="502"/>
                  </a:lnTo>
                  <a:lnTo>
                    <a:pt x="1850" y="500"/>
                  </a:lnTo>
                  <a:lnTo>
                    <a:pt x="1846" y="498"/>
                  </a:lnTo>
                  <a:lnTo>
                    <a:pt x="1843" y="497"/>
                  </a:lnTo>
                  <a:lnTo>
                    <a:pt x="1841" y="497"/>
                  </a:lnTo>
                  <a:lnTo>
                    <a:pt x="1840" y="498"/>
                  </a:lnTo>
                  <a:lnTo>
                    <a:pt x="1840" y="501"/>
                  </a:lnTo>
                  <a:lnTo>
                    <a:pt x="1841" y="502"/>
                  </a:lnTo>
                  <a:lnTo>
                    <a:pt x="1841" y="505"/>
                  </a:lnTo>
                  <a:lnTo>
                    <a:pt x="1841" y="506"/>
                  </a:lnTo>
                  <a:lnTo>
                    <a:pt x="1841" y="507"/>
                  </a:lnTo>
                  <a:lnTo>
                    <a:pt x="1838" y="508"/>
                  </a:lnTo>
                  <a:lnTo>
                    <a:pt x="1836" y="508"/>
                  </a:lnTo>
                  <a:lnTo>
                    <a:pt x="1833" y="507"/>
                  </a:lnTo>
                  <a:lnTo>
                    <a:pt x="1830" y="505"/>
                  </a:lnTo>
                  <a:lnTo>
                    <a:pt x="1827" y="503"/>
                  </a:lnTo>
                  <a:lnTo>
                    <a:pt x="1826" y="503"/>
                  </a:lnTo>
                  <a:lnTo>
                    <a:pt x="1825" y="503"/>
                  </a:lnTo>
                  <a:lnTo>
                    <a:pt x="1823" y="505"/>
                  </a:lnTo>
                  <a:lnTo>
                    <a:pt x="1825" y="506"/>
                  </a:lnTo>
                  <a:lnTo>
                    <a:pt x="1826" y="508"/>
                  </a:lnTo>
                  <a:lnTo>
                    <a:pt x="1827" y="511"/>
                  </a:lnTo>
                  <a:lnTo>
                    <a:pt x="1828" y="513"/>
                  </a:lnTo>
                  <a:lnTo>
                    <a:pt x="1828" y="515"/>
                  </a:lnTo>
                  <a:lnTo>
                    <a:pt x="1831" y="516"/>
                  </a:lnTo>
                  <a:lnTo>
                    <a:pt x="1832" y="517"/>
                  </a:lnTo>
                  <a:lnTo>
                    <a:pt x="1836" y="518"/>
                  </a:lnTo>
                  <a:lnTo>
                    <a:pt x="1837" y="518"/>
                  </a:lnTo>
                  <a:lnTo>
                    <a:pt x="1838" y="520"/>
                  </a:lnTo>
                  <a:lnTo>
                    <a:pt x="1840" y="521"/>
                  </a:lnTo>
                  <a:lnTo>
                    <a:pt x="1840" y="523"/>
                  </a:lnTo>
                  <a:lnTo>
                    <a:pt x="1840" y="524"/>
                  </a:lnTo>
                  <a:lnTo>
                    <a:pt x="1841" y="526"/>
                  </a:lnTo>
                  <a:lnTo>
                    <a:pt x="1846" y="529"/>
                  </a:lnTo>
                  <a:lnTo>
                    <a:pt x="1851" y="532"/>
                  </a:lnTo>
                  <a:lnTo>
                    <a:pt x="1856" y="533"/>
                  </a:lnTo>
                  <a:lnTo>
                    <a:pt x="1862" y="539"/>
                  </a:lnTo>
                  <a:lnTo>
                    <a:pt x="1863" y="542"/>
                  </a:lnTo>
                  <a:lnTo>
                    <a:pt x="1865" y="544"/>
                  </a:lnTo>
                  <a:lnTo>
                    <a:pt x="1866" y="546"/>
                  </a:lnTo>
                  <a:lnTo>
                    <a:pt x="1867" y="548"/>
                  </a:lnTo>
                  <a:lnTo>
                    <a:pt x="1867" y="549"/>
                  </a:lnTo>
                  <a:lnTo>
                    <a:pt x="1867" y="549"/>
                  </a:lnTo>
                  <a:lnTo>
                    <a:pt x="1866" y="551"/>
                  </a:lnTo>
                  <a:lnTo>
                    <a:pt x="1865" y="552"/>
                  </a:lnTo>
                  <a:lnTo>
                    <a:pt x="1863" y="552"/>
                  </a:lnTo>
                  <a:lnTo>
                    <a:pt x="1862" y="553"/>
                  </a:lnTo>
                  <a:lnTo>
                    <a:pt x="1862" y="554"/>
                  </a:lnTo>
                  <a:lnTo>
                    <a:pt x="1862" y="557"/>
                  </a:lnTo>
                  <a:lnTo>
                    <a:pt x="1865" y="559"/>
                  </a:lnTo>
                  <a:lnTo>
                    <a:pt x="1867" y="561"/>
                  </a:lnTo>
                  <a:lnTo>
                    <a:pt x="1871" y="563"/>
                  </a:lnTo>
                  <a:lnTo>
                    <a:pt x="1875" y="566"/>
                  </a:lnTo>
                  <a:lnTo>
                    <a:pt x="1877" y="568"/>
                  </a:lnTo>
                  <a:lnTo>
                    <a:pt x="1880" y="579"/>
                  </a:lnTo>
                  <a:lnTo>
                    <a:pt x="1882" y="588"/>
                  </a:lnTo>
                  <a:lnTo>
                    <a:pt x="1882" y="590"/>
                  </a:lnTo>
                  <a:lnTo>
                    <a:pt x="1883" y="592"/>
                  </a:lnTo>
                  <a:lnTo>
                    <a:pt x="1883" y="594"/>
                  </a:lnTo>
                  <a:lnTo>
                    <a:pt x="1883" y="597"/>
                  </a:lnTo>
                  <a:lnTo>
                    <a:pt x="1884" y="598"/>
                  </a:lnTo>
                  <a:lnTo>
                    <a:pt x="1884" y="600"/>
                  </a:lnTo>
                  <a:lnTo>
                    <a:pt x="1884" y="600"/>
                  </a:lnTo>
                  <a:lnTo>
                    <a:pt x="1883" y="602"/>
                  </a:lnTo>
                  <a:lnTo>
                    <a:pt x="1882" y="600"/>
                  </a:lnTo>
                  <a:lnTo>
                    <a:pt x="1880" y="599"/>
                  </a:lnTo>
                  <a:lnTo>
                    <a:pt x="1875" y="595"/>
                  </a:lnTo>
                  <a:lnTo>
                    <a:pt x="1870" y="590"/>
                  </a:lnTo>
                  <a:lnTo>
                    <a:pt x="1867" y="585"/>
                  </a:lnTo>
                  <a:lnTo>
                    <a:pt x="1866" y="585"/>
                  </a:lnTo>
                  <a:lnTo>
                    <a:pt x="1865" y="585"/>
                  </a:lnTo>
                  <a:lnTo>
                    <a:pt x="1862" y="584"/>
                  </a:lnTo>
                  <a:lnTo>
                    <a:pt x="1861" y="584"/>
                  </a:lnTo>
                  <a:lnTo>
                    <a:pt x="1860" y="583"/>
                  </a:lnTo>
                  <a:lnTo>
                    <a:pt x="1858" y="583"/>
                  </a:lnTo>
                  <a:lnTo>
                    <a:pt x="1858" y="584"/>
                  </a:lnTo>
                  <a:lnTo>
                    <a:pt x="1858" y="585"/>
                  </a:lnTo>
                  <a:lnTo>
                    <a:pt x="1862" y="589"/>
                  </a:lnTo>
                  <a:lnTo>
                    <a:pt x="1866" y="592"/>
                  </a:lnTo>
                  <a:lnTo>
                    <a:pt x="1870" y="593"/>
                  </a:lnTo>
                  <a:lnTo>
                    <a:pt x="1872" y="595"/>
                  </a:lnTo>
                  <a:lnTo>
                    <a:pt x="1875" y="598"/>
                  </a:lnTo>
                  <a:lnTo>
                    <a:pt x="1877" y="602"/>
                  </a:lnTo>
                  <a:lnTo>
                    <a:pt x="1878" y="603"/>
                  </a:lnTo>
                  <a:lnTo>
                    <a:pt x="1880" y="605"/>
                  </a:lnTo>
                  <a:lnTo>
                    <a:pt x="1878" y="605"/>
                  </a:lnTo>
                  <a:lnTo>
                    <a:pt x="1877" y="605"/>
                  </a:lnTo>
                  <a:lnTo>
                    <a:pt x="1876" y="605"/>
                  </a:lnTo>
                  <a:lnTo>
                    <a:pt x="1875" y="605"/>
                  </a:lnTo>
                  <a:lnTo>
                    <a:pt x="1873" y="605"/>
                  </a:lnTo>
                  <a:lnTo>
                    <a:pt x="1872" y="605"/>
                  </a:lnTo>
                  <a:lnTo>
                    <a:pt x="1871" y="607"/>
                  </a:lnTo>
                  <a:lnTo>
                    <a:pt x="1871" y="607"/>
                  </a:lnTo>
                  <a:lnTo>
                    <a:pt x="1871" y="609"/>
                  </a:lnTo>
                  <a:lnTo>
                    <a:pt x="1872" y="612"/>
                  </a:lnTo>
                  <a:lnTo>
                    <a:pt x="1873" y="615"/>
                  </a:lnTo>
                  <a:lnTo>
                    <a:pt x="1875" y="618"/>
                  </a:lnTo>
                  <a:lnTo>
                    <a:pt x="1876" y="621"/>
                  </a:lnTo>
                  <a:lnTo>
                    <a:pt x="1877" y="625"/>
                  </a:lnTo>
                  <a:lnTo>
                    <a:pt x="1880" y="628"/>
                  </a:lnTo>
                  <a:lnTo>
                    <a:pt x="1882" y="629"/>
                  </a:lnTo>
                  <a:lnTo>
                    <a:pt x="1884" y="629"/>
                  </a:lnTo>
                  <a:lnTo>
                    <a:pt x="1887" y="630"/>
                  </a:lnTo>
                  <a:lnTo>
                    <a:pt x="1891" y="630"/>
                  </a:lnTo>
                  <a:lnTo>
                    <a:pt x="1894" y="634"/>
                  </a:lnTo>
                  <a:lnTo>
                    <a:pt x="1898" y="639"/>
                  </a:lnTo>
                  <a:lnTo>
                    <a:pt x="1901" y="645"/>
                  </a:lnTo>
                  <a:lnTo>
                    <a:pt x="1901" y="650"/>
                  </a:lnTo>
                  <a:lnTo>
                    <a:pt x="1901" y="651"/>
                  </a:lnTo>
                  <a:lnTo>
                    <a:pt x="1899" y="651"/>
                  </a:lnTo>
                  <a:lnTo>
                    <a:pt x="1897" y="651"/>
                  </a:lnTo>
                  <a:lnTo>
                    <a:pt x="1896" y="650"/>
                  </a:lnTo>
                  <a:lnTo>
                    <a:pt x="1893" y="649"/>
                  </a:lnTo>
                  <a:lnTo>
                    <a:pt x="1891" y="648"/>
                  </a:lnTo>
                  <a:lnTo>
                    <a:pt x="1886" y="645"/>
                  </a:lnTo>
                  <a:lnTo>
                    <a:pt x="1882" y="643"/>
                  </a:lnTo>
                  <a:lnTo>
                    <a:pt x="1877" y="640"/>
                  </a:lnTo>
                  <a:lnTo>
                    <a:pt x="1875" y="640"/>
                  </a:lnTo>
                  <a:lnTo>
                    <a:pt x="1872" y="640"/>
                  </a:lnTo>
                  <a:lnTo>
                    <a:pt x="1870" y="641"/>
                  </a:lnTo>
                  <a:lnTo>
                    <a:pt x="1868" y="641"/>
                  </a:lnTo>
                  <a:lnTo>
                    <a:pt x="1867" y="644"/>
                  </a:lnTo>
                  <a:lnTo>
                    <a:pt x="1867" y="645"/>
                  </a:lnTo>
                  <a:lnTo>
                    <a:pt x="1867" y="648"/>
                  </a:lnTo>
                  <a:lnTo>
                    <a:pt x="1867" y="650"/>
                  </a:lnTo>
                  <a:lnTo>
                    <a:pt x="1868" y="654"/>
                  </a:lnTo>
                  <a:lnTo>
                    <a:pt x="1870" y="656"/>
                  </a:lnTo>
                  <a:lnTo>
                    <a:pt x="1872" y="659"/>
                  </a:lnTo>
                  <a:lnTo>
                    <a:pt x="1875" y="661"/>
                  </a:lnTo>
                  <a:lnTo>
                    <a:pt x="1878" y="663"/>
                  </a:lnTo>
                  <a:lnTo>
                    <a:pt x="1882" y="665"/>
                  </a:lnTo>
                  <a:lnTo>
                    <a:pt x="1884" y="666"/>
                  </a:lnTo>
                  <a:lnTo>
                    <a:pt x="1887" y="669"/>
                  </a:lnTo>
                  <a:lnTo>
                    <a:pt x="1891" y="671"/>
                  </a:lnTo>
                  <a:lnTo>
                    <a:pt x="1893" y="675"/>
                  </a:lnTo>
                  <a:lnTo>
                    <a:pt x="1896" y="676"/>
                  </a:lnTo>
                  <a:lnTo>
                    <a:pt x="1897" y="680"/>
                  </a:lnTo>
                  <a:lnTo>
                    <a:pt x="1897" y="682"/>
                  </a:lnTo>
                  <a:lnTo>
                    <a:pt x="1896" y="685"/>
                  </a:lnTo>
                  <a:lnTo>
                    <a:pt x="1896" y="687"/>
                  </a:lnTo>
                  <a:lnTo>
                    <a:pt x="1894" y="689"/>
                  </a:lnTo>
                  <a:lnTo>
                    <a:pt x="1893" y="690"/>
                  </a:lnTo>
                  <a:lnTo>
                    <a:pt x="1892" y="692"/>
                  </a:lnTo>
                  <a:lnTo>
                    <a:pt x="1891" y="695"/>
                  </a:lnTo>
                  <a:lnTo>
                    <a:pt x="1889" y="697"/>
                  </a:lnTo>
                  <a:lnTo>
                    <a:pt x="1888" y="700"/>
                  </a:lnTo>
                  <a:lnTo>
                    <a:pt x="1882" y="701"/>
                  </a:lnTo>
                  <a:lnTo>
                    <a:pt x="1876" y="699"/>
                  </a:lnTo>
                  <a:lnTo>
                    <a:pt x="1868" y="695"/>
                  </a:lnTo>
                  <a:lnTo>
                    <a:pt x="1862" y="690"/>
                  </a:lnTo>
                  <a:lnTo>
                    <a:pt x="1856" y="685"/>
                  </a:lnTo>
                  <a:lnTo>
                    <a:pt x="1850" y="679"/>
                  </a:lnTo>
                  <a:lnTo>
                    <a:pt x="1843" y="674"/>
                  </a:lnTo>
                  <a:lnTo>
                    <a:pt x="1842" y="674"/>
                  </a:lnTo>
                  <a:lnTo>
                    <a:pt x="1841" y="674"/>
                  </a:lnTo>
                  <a:lnTo>
                    <a:pt x="1840" y="674"/>
                  </a:lnTo>
                  <a:lnTo>
                    <a:pt x="1840" y="675"/>
                  </a:lnTo>
                  <a:lnTo>
                    <a:pt x="1841" y="676"/>
                  </a:lnTo>
                  <a:lnTo>
                    <a:pt x="1841" y="677"/>
                  </a:lnTo>
                  <a:lnTo>
                    <a:pt x="1841" y="679"/>
                  </a:lnTo>
                  <a:lnTo>
                    <a:pt x="1840" y="680"/>
                  </a:lnTo>
                  <a:lnTo>
                    <a:pt x="1837" y="681"/>
                  </a:lnTo>
                  <a:lnTo>
                    <a:pt x="1836" y="681"/>
                  </a:lnTo>
                  <a:lnTo>
                    <a:pt x="1833" y="682"/>
                  </a:lnTo>
                  <a:lnTo>
                    <a:pt x="1832" y="684"/>
                  </a:lnTo>
                  <a:lnTo>
                    <a:pt x="1831" y="685"/>
                  </a:lnTo>
                  <a:lnTo>
                    <a:pt x="1830" y="687"/>
                  </a:lnTo>
                  <a:lnTo>
                    <a:pt x="1830" y="690"/>
                  </a:lnTo>
                  <a:lnTo>
                    <a:pt x="1832" y="691"/>
                  </a:lnTo>
                  <a:lnTo>
                    <a:pt x="1835" y="694"/>
                  </a:lnTo>
                  <a:lnTo>
                    <a:pt x="1837" y="696"/>
                  </a:lnTo>
                  <a:lnTo>
                    <a:pt x="1841" y="697"/>
                  </a:lnTo>
                  <a:lnTo>
                    <a:pt x="1843" y="700"/>
                  </a:lnTo>
                  <a:lnTo>
                    <a:pt x="1845" y="701"/>
                  </a:lnTo>
                  <a:lnTo>
                    <a:pt x="1845" y="704"/>
                  </a:lnTo>
                  <a:lnTo>
                    <a:pt x="1843" y="705"/>
                  </a:lnTo>
                  <a:lnTo>
                    <a:pt x="1843" y="706"/>
                  </a:lnTo>
                  <a:lnTo>
                    <a:pt x="1841" y="707"/>
                  </a:lnTo>
                  <a:lnTo>
                    <a:pt x="1840" y="707"/>
                  </a:lnTo>
                  <a:lnTo>
                    <a:pt x="1837" y="707"/>
                  </a:lnTo>
                  <a:lnTo>
                    <a:pt x="1836" y="709"/>
                  </a:lnTo>
                  <a:lnTo>
                    <a:pt x="1835" y="710"/>
                  </a:lnTo>
                  <a:lnTo>
                    <a:pt x="1833" y="711"/>
                  </a:lnTo>
                  <a:lnTo>
                    <a:pt x="1833" y="712"/>
                  </a:lnTo>
                  <a:lnTo>
                    <a:pt x="1835" y="715"/>
                  </a:lnTo>
                  <a:lnTo>
                    <a:pt x="1836" y="715"/>
                  </a:lnTo>
                  <a:lnTo>
                    <a:pt x="1838" y="716"/>
                  </a:lnTo>
                  <a:lnTo>
                    <a:pt x="1841" y="717"/>
                  </a:lnTo>
                  <a:lnTo>
                    <a:pt x="1845" y="718"/>
                  </a:lnTo>
                  <a:lnTo>
                    <a:pt x="1847" y="720"/>
                  </a:lnTo>
                  <a:lnTo>
                    <a:pt x="1850" y="721"/>
                  </a:lnTo>
                  <a:lnTo>
                    <a:pt x="1851" y="723"/>
                  </a:lnTo>
                  <a:lnTo>
                    <a:pt x="1852" y="728"/>
                  </a:lnTo>
                  <a:lnTo>
                    <a:pt x="1853" y="733"/>
                  </a:lnTo>
                  <a:lnTo>
                    <a:pt x="1856" y="737"/>
                  </a:lnTo>
                  <a:lnTo>
                    <a:pt x="1860" y="740"/>
                  </a:lnTo>
                  <a:lnTo>
                    <a:pt x="1863" y="743"/>
                  </a:lnTo>
                  <a:lnTo>
                    <a:pt x="1867" y="746"/>
                  </a:lnTo>
                  <a:lnTo>
                    <a:pt x="1870" y="750"/>
                  </a:lnTo>
                  <a:lnTo>
                    <a:pt x="1884" y="766"/>
                  </a:lnTo>
                  <a:lnTo>
                    <a:pt x="1892" y="772"/>
                  </a:lnTo>
                  <a:lnTo>
                    <a:pt x="1898" y="778"/>
                  </a:lnTo>
                  <a:lnTo>
                    <a:pt x="1903" y="787"/>
                  </a:lnTo>
                  <a:lnTo>
                    <a:pt x="1906" y="797"/>
                  </a:lnTo>
                  <a:lnTo>
                    <a:pt x="1907" y="801"/>
                  </a:lnTo>
                  <a:lnTo>
                    <a:pt x="1908" y="804"/>
                  </a:lnTo>
                  <a:lnTo>
                    <a:pt x="1911" y="808"/>
                  </a:lnTo>
                  <a:lnTo>
                    <a:pt x="1911" y="812"/>
                  </a:lnTo>
                  <a:lnTo>
                    <a:pt x="1913" y="818"/>
                  </a:lnTo>
                  <a:lnTo>
                    <a:pt x="1913" y="822"/>
                  </a:lnTo>
                  <a:lnTo>
                    <a:pt x="1914" y="827"/>
                  </a:lnTo>
                  <a:lnTo>
                    <a:pt x="1914" y="830"/>
                  </a:lnTo>
                  <a:lnTo>
                    <a:pt x="1917" y="842"/>
                  </a:lnTo>
                  <a:lnTo>
                    <a:pt x="1919" y="854"/>
                  </a:lnTo>
                  <a:lnTo>
                    <a:pt x="1919" y="854"/>
                  </a:lnTo>
                  <a:lnTo>
                    <a:pt x="1918" y="854"/>
                  </a:lnTo>
                  <a:lnTo>
                    <a:pt x="1917" y="853"/>
                  </a:lnTo>
                  <a:lnTo>
                    <a:pt x="1916" y="852"/>
                  </a:lnTo>
                  <a:lnTo>
                    <a:pt x="1914" y="850"/>
                  </a:lnTo>
                  <a:lnTo>
                    <a:pt x="1914" y="849"/>
                  </a:lnTo>
                  <a:lnTo>
                    <a:pt x="1914" y="848"/>
                  </a:lnTo>
                  <a:lnTo>
                    <a:pt x="1912" y="845"/>
                  </a:lnTo>
                  <a:lnTo>
                    <a:pt x="1911" y="843"/>
                  </a:lnTo>
                  <a:lnTo>
                    <a:pt x="1908" y="840"/>
                  </a:lnTo>
                  <a:lnTo>
                    <a:pt x="1907" y="838"/>
                  </a:lnTo>
                  <a:lnTo>
                    <a:pt x="1906" y="837"/>
                  </a:lnTo>
                  <a:lnTo>
                    <a:pt x="1904" y="837"/>
                  </a:lnTo>
                  <a:lnTo>
                    <a:pt x="1903" y="838"/>
                  </a:lnTo>
                  <a:lnTo>
                    <a:pt x="1902" y="839"/>
                  </a:lnTo>
                  <a:lnTo>
                    <a:pt x="1902" y="842"/>
                  </a:lnTo>
                  <a:lnTo>
                    <a:pt x="1901" y="843"/>
                  </a:lnTo>
                  <a:lnTo>
                    <a:pt x="1898" y="845"/>
                  </a:lnTo>
                  <a:lnTo>
                    <a:pt x="1893" y="843"/>
                  </a:lnTo>
                  <a:lnTo>
                    <a:pt x="1888" y="837"/>
                  </a:lnTo>
                  <a:lnTo>
                    <a:pt x="1882" y="829"/>
                  </a:lnTo>
                  <a:lnTo>
                    <a:pt x="1877" y="823"/>
                  </a:lnTo>
                  <a:lnTo>
                    <a:pt x="1875" y="817"/>
                  </a:lnTo>
                  <a:lnTo>
                    <a:pt x="1872" y="809"/>
                  </a:lnTo>
                  <a:lnTo>
                    <a:pt x="1870" y="801"/>
                  </a:lnTo>
                  <a:lnTo>
                    <a:pt x="1866" y="792"/>
                  </a:lnTo>
                  <a:lnTo>
                    <a:pt x="1858" y="786"/>
                  </a:lnTo>
                  <a:lnTo>
                    <a:pt x="1855" y="784"/>
                  </a:lnTo>
                  <a:lnTo>
                    <a:pt x="1851" y="783"/>
                  </a:lnTo>
                  <a:lnTo>
                    <a:pt x="1847" y="781"/>
                  </a:lnTo>
                  <a:lnTo>
                    <a:pt x="1843" y="778"/>
                  </a:lnTo>
                  <a:lnTo>
                    <a:pt x="1841" y="776"/>
                  </a:lnTo>
                  <a:lnTo>
                    <a:pt x="1837" y="773"/>
                  </a:lnTo>
                  <a:lnTo>
                    <a:pt x="1835" y="769"/>
                  </a:lnTo>
                  <a:lnTo>
                    <a:pt x="1830" y="766"/>
                  </a:lnTo>
                  <a:lnTo>
                    <a:pt x="1825" y="761"/>
                  </a:lnTo>
                  <a:lnTo>
                    <a:pt x="1820" y="757"/>
                  </a:lnTo>
                  <a:lnTo>
                    <a:pt x="1815" y="755"/>
                  </a:lnTo>
                  <a:lnTo>
                    <a:pt x="1812" y="753"/>
                  </a:lnTo>
                  <a:lnTo>
                    <a:pt x="1811" y="752"/>
                  </a:lnTo>
                  <a:lnTo>
                    <a:pt x="1810" y="751"/>
                  </a:lnTo>
                  <a:lnTo>
                    <a:pt x="1810" y="750"/>
                  </a:lnTo>
                  <a:lnTo>
                    <a:pt x="1807" y="747"/>
                  </a:lnTo>
                  <a:lnTo>
                    <a:pt x="1804" y="745"/>
                  </a:lnTo>
                  <a:lnTo>
                    <a:pt x="1801" y="745"/>
                  </a:lnTo>
                  <a:lnTo>
                    <a:pt x="1802" y="748"/>
                  </a:lnTo>
                  <a:lnTo>
                    <a:pt x="1805" y="752"/>
                  </a:lnTo>
                  <a:lnTo>
                    <a:pt x="1807" y="756"/>
                  </a:lnTo>
                  <a:lnTo>
                    <a:pt x="1811" y="758"/>
                  </a:lnTo>
                  <a:lnTo>
                    <a:pt x="1816" y="761"/>
                  </a:lnTo>
                  <a:lnTo>
                    <a:pt x="1820" y="762"/>
                  </a:lnTo>
                  <a:lnTo>
                    <a:pt x="1823" y="767"/>
                  </a:lnTo>
                  <a:lnTo>
                    <a:pt x="1828" y="772"/>
                  </a:lnTo>
                  <a:lnTo>
                    <a:pt x="1832" y="777"/>
                  </a:lnTo>
                  <a:lnTo>
                    <a:pt x="1838" y="781"/>
                  </a:lnTo>
                  <a:lnTo>
                    <a:pt x="1841" y="782"/>
                  </a:lnTo>
                  <a:lnTo>
                    <a:pt x="1843" y="783"/>
                  </a:lnTo>
                  <a:lnTo>
                    <a:pt x="1847" y="784"/>
                  </a:lnTo>
                  <a:lnTo>
                    <a:pt x="1851" y="786"/>
                  </a:lnTo>
                  <a:lnTo>
                    <a:pt x="1853" y="788"/>
                  </a:lnTo>
                  <a:lnTo>
                    <a:pt x="1856" y="791"/>
                  </a:lnTo>
                  <a:lnTo>
                    <a:pt x="1857" y="793"/>
                  </a:lnTo>
                  <a:lnTo>
                    <a:pt x="1858" y="796"/>
                  </a:lnTo>
                  <a:lnTo>
                    <a:pt x="1857" y="797"/>
                  </a:lnTo>
                  <a:lnTo>
                    <a:pt x="1857" y="798"/>
                  </a:lnTo>
                  <a:lnTo>
                    <a:pt x="1856" y="799"/>
                  </a:lnTo>
                  <a:lnTo>
                    <a:pt x="1853" y="799"/>
                  </a:lnTo>
                  <a:lnTo>
                    <a:pt x="1852" y="801"/>
                  </a:lnTo>
                  <a:lnTo>
                    <a:pt x="1851" y="802"/>
                  </a:lnTo>
                  <a:lnTo>
                    <a:pt x="1850" y="803"/>
                  </a:lnTo>
                  <a:lnTo>
                    <a:pt x="1848" y="804"/>
                  </a:lnTo>
                  <a:lnTo>
                    <a:pt x="1846" y="804"/>
                  </a:lnTo>
                  <a:lnTo>
                    <a:pt x="1843" y="804"/>
                  </a:lnTo>
                  <a:lnTo>
                    <a:pt x="1843" y="804"/>
                  </a:lnTo>
                  <a:lnTo>
                    <a:pt x="1842" y="803"/>
                  </a:lnTo>
                  <a:lnTo>
                    <a:pt x="1840" y="802"/>
                  </a:lnTo>
                  <a:lnTo>
                    <a:pt x="1838" y="802"/>
                  </a:lnTo>
                  <a:lnTo>
                    <a:pt x="1837" y="801"/>
                  </a:lnTo>
                  <a:lnTo>
                    <a:pt x="1836" y="801"/>
                  </a:lnTo>
                  <a:lnTo>
                    <a:pt x="1836" y="802"/>
                  </a:lnTo>
                  <a:lnTo>
                    <a:pt x="1837" y="804"/>
                  </a:lnTo>
                  <a:lnTo>
                    <a:pt x="1840" y="807"/>
                  </a:lnTo>
                  <a:lnTo>
                    <a:pt x="1843" y="809"/>
                  </a:lnTo>
                  <a:lnTo>
                    <a:pt x="1846" y="812"/>
                  </a:lnTo>
                  <a:lnTo>
                    <a:pt x="1850" y="813"/>
                  </a:lnTo>
                  <a:lnTo>
                    <a:pt x="1851" y="814"/>
                  </a:lnTo>
                  <a:lnTo>
                    <a:pt x="1853" y="817"/>
                  </a:lnTo>
                  <a:lnTo>
                    <a:pt x="1855" y="818"/>
                  </a:lnTo>
                  <a:lnTo>
                    <a:pt x="1855" y="819"/>
                  </a:lnTo>
                  <a:lnTo>
                    <a:pt x="1855" y="819"/>
                  </a:lnTo>
                  <a:lnTo>
                    <a:pt x="1853" y="820"/>
                  </a:lnTo>
                  <a:lnTo>
                    <a:pt x="1852" y="820"/>
                  </a:lnTo>
                  <a:lnTo>
                    <a:pt x="1850" y="820"/>
                  </a:lnTo>
                  <a:lnTo>
                    <a:pt x="1848" y="820"/>
                  </a:lnTo>
                  <a:lnTo>
                    <a:pt x="1847" y="819"/>
                  </a:lnTo>
                  <a:lnTo>
                    <a:pt x="1846" y="819"/>
                  </a:lnTo>
                  <a:lnTo>
                    <a:pt x="1846" y="822"/>
                  </a:lnTo>
                  <a:lnTo>
                    <a:pt x="1846" y="823"/>
                  </a:lnTo>
                  <a:lnTo>
                    <a:pt x="1847" y="824"/>
                  </a:lnTo>
                  <a:lnTo>
                    <a:pt x="1850" y="827"/>
                  </a:lnTo>
                  <a:lnTo>
                    <a:pt x="1851" y="827"/>
                  </a:lnTo>
                  <a:lnTo>
                    <a:pt x="1851" y="828"/>
                  </a:lnTo>
                  <a:lnTo>
                    <a:pt x="1853" y="830"/>
                  </a:lnTo>
                  <a:lnTo>
                    <a:pt x="1855" y="833"/>
                  </a:lnTo>
                  <a:lnTo>
                    <a:pt x="1856" y="835"/>
                  </a:lnTo>
                  <a:lnTo>
                    <a:pt x="1860" y="838"/>
                  </a:lnTo>
                  <a:lnTo>
                    <a:pt x="1862" y="839"/>
                  </a:lnTo>
                  <a:lnTo>
                    <a:pt x="1865" y="839"/>
                  </a:lnTo>
                  <a:lnTo>
                    <a:pt x="1868" y="838"/>
                  </a:lnTo>
                  <a:lnTo>
                    <a:pt x="1870" y="838"/>
                  </a:lnTo>
                  <a:lnTo>
                    <a:pt x="1872" y="838"/>
                  </a:lnTo>
                  <a:lnTo>
                    <a:pt x="1875" y="838"/>
                  </a:lnTo>
                  <a:lnTo>
                    <a:pt x="1880" y="842"/>
                  </a:lnTo>
                  <a:lnTo>
                    <a:pt x="1884" y="845"/>
                  </a:lnTo>
                  <a:lnTo>
                    <a:pt x="1891" y="848"/>
                  </a:lnTo>
                  <a:lnTo>
                    <a:pt x="1893" y="849"/>
                  </a:lnTo>
                  <a:lnTo>
                    <a:pt x="1896" y="852"/>
                  </a:lnTo>
                  <a:lnTo>
                    <a:pt x="1901" y="854"/>
                  </a:lnTo>
                  <a:lnTo>
                    <a:pt x="1903" y="857"/>
                  </a:lnTo>
                  <a:lnTo>
                    <a:pt x="1907" y="858"/>
                  </a:lnTo>
                  <a:lnTo>
                    <a:pt x="1909" y="860"/>
                  </a:lnTo>
                  <a:lnTo>
                    <a:pt x="1912" y="863"/>
                  </a:lnTo>
                  <a:lnTo>
                    <a:pt x="1913" y="865"/>
                  </a:lnTo>
                  <a:lnTo>
                    <a:pt x="1914" y="869"/>
                  </a:lnTo>
                  <a:lnTo>
                    <a:pt x="1913" y="871"/>
                  </a:lnTo>
                  <a:lnTo>
                    <a:pt x="1912" y="874"/>
                  </a:lnTo>
                  <a:lnTo>
                    <a:pt x="1909" y="876"/>
                  </a:lnTo>
                  <a:lnTo>
                    <a:pt x="1907" y="878"/>
                  </a:lnTo>
                  <a:lnTo>
                    <a:pt x="1903" y="880"/>
                  </a:lnTo>
                  <a:lnTo>
                    <a:pt x="1901" y="881"/>
                  </a:lnTo>
                  <a:lnTo>
                    <a:pt x="1899" y="883"/>
                  </a:lnTo>
                  <a:lnTo>
                    <a:pt x="1898" y="885"/>
                  </a:lnTo>
                  <a:lnTo>
                    <a:pt x="1897" y="889"/>
                  </a:lnTo>
                  <a:lnTo>
                    <a:pt x="1896" y="893"/>
                  </a:lnTo>
                  <a:lnTo>
                    <a:pt x="1893" y="895"/>
                  </a:lnTo>
                  <a:lnTo>
                    <a:pt x="1892" y="895"/>
                  </a:lnTo>
                  <a:lnTo>
                    <a:pt x="1889" y="896"/>
                  </a:lnTo>
                  <a:lnTo>
                    <a:pt x="1887" y="896"/>
                  </a:lnTo>
                  <a:lnTo>
                    <a:pt x="1884" y="896"/>
                  </a:lnTo>
                  <a:lnTo>
                    <a:pt x="1882" y="898"/>
                  </a:lnTo>
                  <a:lnTo>
                    <a:pt x="1878" y="904"/>
                  </a:lnTo>
                  <a:lnTo>
                    <a:pt x="1875" y="911"/>
                  </a:lnTo>
                  <a:lnTo>
                    <a:pt x="1871" y="917"/>
                  </a:lnTo>
                  <a:lnTo>
                    <a:pt x="1866" y="922"/>
                  </a:lnTo>
                  <a:lnTo>
                    <a:pt x="1858" y="924"/>
                  </a:lnTo>
                  <a:lnTo>
                    <a:pt x="1851" y="922"/>
                  </a:lnTo>
                  <a:lnTo>
                    <a:pt x="1841" y="924"/>
                  </a:lnTo>
                  <a:lnTo>
                    <a:pt x="1833" y="926"/>
                  </a:lnTo>
                  <a:lnTo>
                    <a:pt x="1831" y="926"/>
                  </a:lnTo>
                  <a:lnTo>
                    <a:pt x="1827" y="926"/>
                  </a:lnTo>
                  <a:lnTo>
                    <a:pt x="1825" y="927"/>
                  </a:lnTo>
                  <a:lnTo>
                    <a:pt x="1822" y="929"/>
                  </a:lnTo>
                  <a:lnTo>
                    <a:pt x="1820" y="930"/>
                  </a:lnTo>
                  <a:lnTo>
                    <a:pt x="1817" y="931"/>
                  </a:lnTo>
                  <a:lnTo>
                    <a:pt x="1815" y="934"/>
                  </a:lnTo>
                  <a:lnTo>
                    <a:pt x="1812" y="935"/>
                  </a:lnTo>
                  <a:lnTo>
                    <a:pt x="1809" y="936"/>
                  </a:lnTo>
                  <a:lnTo>
                    <a:pt x="1806" y="936"/>
                  </a:lnTo>
                  <a:lnTo>
                    <a:pt x="1802" y="935"/>
                  </a:lnTo>
                  <a:lnTo>
                    <a:pt x="1799" y="932"/>
                  </a:lnTo>
                  <a:lnTo>
                    <a:pt x="1796" y="929"/>
                  </a:lnTo>
                  <a:lnTo>
                    <a:pt x="1792" y="925"/>
                  </a:lnTo>
                  <a:lnTo>
                    <a:pt x="1790" y="921"/>
                  </a:lnTo>
                  <a:lnTo>
                    <a:pt x="1786" y="919"/>
                  </a:lnTo>
                  <a:lnTo>
                    <a:pt x="1784" y="916"/>
                  </a:lnTo>
                  <a:lnTo>
                    <a:pt x="1782" y="920"/>
                  </a:lnTo>
                  <a:lnTo>
                    <a:pt x="1782" y="924"/>
                  </a:lnTo>
                  <a:lnTo>
                    <a:pt x="1784" y="926"/>
                  </a:lnTo>
                  <a:lnTo>
                    <a:pt x="1785" y="929"/>
                  </a:lnTo>
                  <a:lnTo>
                    <a:pt x="1786" y="931"/>
                  </a:lnTo>
                  <a:lnTo>
                    <a:pt x="1789" y="935"/>
                  </a:lnTo>
                  <a:lnTo>
                    <a:pt x="1789" y="937"/>
                  </a:lnTo>
                  <a:lnTo>
                    <a:pt x="1790" y="939"/>
                  </a:lnTo>
                  <a:lnTo>
                    <a:pt x="1789" y="941"/>
                  </a:lnTo>
                  <a:lnTo>
                    <a:pt x="1786" y="942"/>
                  </a:lnTo>
                  <a:lnTo>
                    <a:pt x="1784" y="945"/>
                  </a:lnTo>
                  <a:lnTo>
                    <a:pt x="1780" y="947"/>
                  </a:lnTo>
                  <a:lnTo>
                    <a:pt x="1775" y="949"/>
                  </a:lnTo>
                  <a:lnTo>
                    <a:pt x="1770" y="950"/>
                  </a:lnTo>
                  <a:lnTo>
                    <a:pt x="1767" y="951"/>
                  </a:lnTo>
                  <a:lnTo>
                    <a:pt x="1765" y="952"/>
                  </a:lnTo>
                  <a:lnTo>
                    <a:pt x="1765" y="955"/>
                  </a:lnTo>
                  <a:lnTo>
                    <a:pt x="1765" y="956"/>
                  </a:lnTo>
                  <a:lnTo>
                    <a:pt x="1765" y="960"/>
                  </a:lnTo>
                  <a:lnTo>
                    <a:pt x="1765" y="962"/>
                  </a:lnTo>
                  <a:lnTo>
                    <a:pt x="1765" y="973"/>
                  </a:lnTo>
                  <a:lnTo>
                    <a:pt x="1764" y="983"/>
                  </a:lnTo>
                  <a:lnTo>
                    <a:pt x="1762" y="991"/>
                  </a:lnTo>
                  <a:lnTo>
                    <a:pt x="1762" y="995"/>
                  </a:lnTo>
                  <a:lnTo>
                    <a:pt x="1761" y="997"/>
                  </a:lnTo>
                  <a:lnTo>
                    <a:pt x="1760" y="998"/>
                  </a:lnTo>
                  <a:lnTo>
                    <a:pt x="1757" y="1000"/>
                  </a:lnTo>
                  <a:lnTo>
                    <a:pt x="1756" y="1001"/>
                  </a:lnTo>
                  <a:lnTo>
                    <a:pt x="1755" y="1002"/>
                  </a:lnTo>
                  <a:lnTo>
                    <a:pt x="1751" y="1003"/>
                  </a:lnTo>
                  <a:lnTo>
                    <a:pt x="1750" y="1006"/>
                  </a:lnTo>
                  <a:lnTo>
                    <a:pt x="1747" y="1008"/>
                  </a:lnTo>
                  <a:lnTo>
                    <a:pt x="1747" y="1011"/>
                  </a:lnTo>
                  <a:lnTo>
                    <a:pt x="1746" y="1014"/>
                  </a:lnTo>
                  <a:lnTo>
                    <a:pt x="1744" y="1017"/>
                  </a:lnTo>
                  <a:lnTo>
                    <a:pt x="1741" y="1019"/>
                  </a:lnTo>
                  <a:lnTo>
                    <a:pt x="1736" y="1023"/>
                  </a:lnTo>
                  <a:lnTo>
                    <a:pt x="1735" y="1023"/>
                  </a:lnTo>
                  <a:lnTo>
                    <a:pt x="1733" y="1022"/>
                  </a:lnTo>
                  <a:lnTo>
                    <a:pt x="1731" y="1022"/>
                  </a:lnTo>
                  <a:lnTo>
                    <a:pt x="1729" y="1021"/>
                  </a:lnTo>
                  <a:lnTo>
                    <a:pt x="1728" y="1019"/>
                  </a:lnTo>
                  <a:lnTo>
                    <a:pt x="1726" y="1019"/>
                  </a:lnTo>
                  <a:lnTo>
                    <a:pt x="1724" y="1022"/>
                  </a:lnTo>
                  <a:lnTo>
                    <a:pt x="1723" y="1023"/>
                  </a:lnTo>
                  <a:lnTo>
                    <a:pt x="1723" y="1024"/>
                  </a:lnTo>
                  <a:lnTo>
                    <a:pt x="1721" y="1027"/>
                  </a:lnTo>
                  <a:lnTo>
                    <a:pt x="1721" y="1028"/>
                  </a:lnTo>
                  <a:lnTo>
                    <a:pt x="1720" y="1028"/>
                  </a:lnTo>
                  <a:lnTo>
                    <a:pt x="1718" y="1028"/>
                  </a:lnTo>
                  <a:lnTo>
                    <a:pt x="1715" y="1027"/>
                  </a:lnTo>
                  <a:lnTo>
                    <a:pt x="1713" y="1026"/>
                  </a:lnTo>
                  <a:lnTo>
                    <a:pt x="1710" y="1024"/>
                  </a:lnTo>
                  <a:lnTo>
                    <a:pt x="1708" y="1022"/>
                  </a:lnTo>
                  <a:lnTo>
                    <a:pt x="1706" y="1019"/>
                  </a:lnTo>
                  <a:lnTo>
                    <a:pt x="1708" y="1017"/>
                  </a:lnTo>
                  <a:lnTo>
                    <a:pt x="1708" y="1016"/>
                  </a:lnTo>
                  <a:lnTo>
                    <a:pt x="1709" y="1013"/>
                  </a:lnTo>
                  <a:lnTo>
                    <a:pt x="1710" y="1011"/>
                  </a:lnTo>
                  <a:lnTo>
                    <a:pt x="1710" y="1007"/>
                  </a:lnTo>
                  <a:lnTo>
                    <a:pt x="1710" y="1006"/>
                  </a:lnTo>
                  <a:lnTo>
                    <a:pt x="1709" y="1005"/>
                  </a:lnTo>
                  <a:lnTo>
                    <a:pt x="1708" y="1005"/>
                  </a:lnTo>
                  <a:lnTo>
                    <a:pt x="1705" y="1005"/>
                  </a:lnTo>
                  <a:lnTo>
                    <a:pt x="1704" y="1005"/>
                  </a:lnTo>
                  <a:lnTo>
                    <a:pt x="1703" y="1006"/>
                  </a:lnTo>
                  <a:lnTo>
                    <a:pt x="1703" y="1007"/>
                  </a:lnTo>
                  <a:lnTo>
                    <a:pt x="1701" y="1011"/>
                  </a:lnTo>
                  <a:lnTo>
                    <a:pt x="1701" y="1014"/>
                  </a:lnTo>
                  <a:lnTo>
                    <a:pt x="1701" y="1018"/>
                  </a:lnTo>
                  <a:lnTo>
                    <a:pt x="1701" y="1021"/>
                  </a:lnTo>
                  <a:lnTo>
                    <a:pt x="1700" y="1022"/>
                  </a:lnTo>
                  <a:lnTo>
                    <a:pt x="1698" y="1024"/>
                  </a:lnTo>
                  <a:lnTo>
                    <a:pt x="1694" y="1026"/>
                  </a:lnTo>
                  <a:lnTo>
                    <a:pt x="1693" y="1026"/>
                  </a:lnTo>
                  <a:lnTo>
                    <a:pt x="1690" y="1028"/>
                  </a:lnTo>
                  <a:lnTo>
                    <a:pt x="1689" y="1029"/>
                  </a:lnTo>
                  <a:lnTo>
                    <a:pt x="1686" y="1031"/>
                  </a:lnTo>
                  <a:lnTo>
                    <a:pt x="1684" y="1031"/>
                  </a:lnTo>
                  <a:lnTo>
                    <a:pt x="1680" y="1031"/>
                  </a:lnTo>
                  <a:lnTo>
                    <a:pt x="1678" y="1032"/>
                  </a:lnTo>
                  <a:lnTo>
                    <a:pt x="1675" y="1033"/>
                  </a:lnTo>
                  <a:lnTo>
                    <a:pt x="1674" y="1036"/>
                  </a:lnTo>
                  <a:lnTo>
                    <a:pt x="1673" y="1038"/>
                  </a:lnTo>
                  <a:lnTo>
                    <a:pt x="1673" y="1039"/>
                  </a:lnTo>
                  <a:lnTo>
                    <a:pt x="1673" y="1042"/>
                  </a:lnTo>
                  <a:lnTo>
                    <a:pt x="1671" y="1044"/>
                  </a:lnTo>
                  <a:lnTo>
                    <a:pt x="1671" y="1046"/>
                  </a:lnTo>
                  <a:lnTo>
                    <a:pt x="1670" y="1047"/>
                  </a:lnTo>
                  <a:lnTo>
                    <a:pt x="1669" y="1048"/>
                  </a:lnTo>
                  <a:lnTo>
                    <a:pt x="1668" y="1048"/>
                  </a:lnTo>
                  <a:lnTo>
                    <a:pt x="1666" y="1049"/>
                  </a:lnTo>
                  <a:lnTo>
                    <a:pt x="1665" y="1051"/>
                  </a:lnTo>
                  <a:lnTo>
                    <a:pt x="1665" y="1052"/>
                  </a:lnTo>
                  <a:lnTo>
                    <a:pt x="1668" y="1052"/>
                  </a:lnTo>
                  <a:lnTo>
                    <a:pt x="1669" y="1053"/>
                  </a:lnTo>
                  <a:lnTo>
                    <a:pt x="1671" y="1056"/>
                  </a:lnTo>
                  <a:lnTo>
                    <a:pt x="1673" y="1057"/>
                  </a:lnTo>
                  <a:lnTo>
                    <a:pt x="1674" y="1059"/>
                  </a:lnTo>
                  <a:lnTo>
                    <a:pt x="1671" y="1060"/>
                  </a:lnTo>
                  <a:lnTo>
                    <a:pt x="1669" y="1060"/>
                  </a:lnTo>
                  <a:lnTo>
                    <a:pt x="1666" y="1059"/>
                  </a:lnTo>
                  <a:lnTo>
                    <a:pt x="1665" y="1059"/>
                  </a:lnTo>
                  <a:lnTo>
                    <a:pt x="1663" y="1059"/>
                  </a:lnTo>
                  <a:lnTo>
                    <a:pt x="1662" y="1059"/>
                  </a:lnTo>
                  <a:lnTo>
                    <a:pt x="1659" y="1060"/>
                  </a:lnTo>
                  <a:lnTo>
                    <a:pt x="1657" y="1062"/>
                  </a:lnTo>
                  <a:lnTo>
                    <a:pt x="1654" y="1063"/>
                  </a:lnTo>
                  <a:lnTo>
                    <a:pt x="1654" y="1065"/>
                  </a:lnTo>
                  <a:lnTo>
                    <a:pt x="1654" y="1068"/>
                  </a:lnTo>
                  <a:lnTo>
                    <a:pt x="1655" y="1070"/>
                  </a:lnTo>
                  <a:lnTo>
                    <a:pt x="1658" y="1074"/>
                  </a:lnTo>
                  <a:lnTo>
                    <a:pt x="1660" y="1075"/>
                  </a:lnTo>
                  <a:lnTo>
                    <a:pt x="1663" y="1077"/>
                  </a:lnTo>
                  <a:lnTo>
                    <a:pt x="1664" y="1079"/>
                  </a:lnTo>
                  <a:lnTo>
                    <a:pt x="1666" y="1080"/>
                  </a:lnTo>
                  <a:lnTo>
                    <a:pt x="1668" y="1082"/>
                  </a:lnTo>
                  <a:lnTo>
                    <a:pt x="1669" y="1084"/>
                  </a:lnTo>
                  <a:lnTo>
                    <a:pt x="1668" y="1085"/>
                  </a:lnTo>
                  <a:lnTo>
                    <a:pt x="1666" y="1087"/>
                  </a:lnTo>
                  <a:lnTo>
                    <a:pt x="1663" y="1088"/>
                  </a:lnTo>
                  <a:lnTo>
                    <a:pt x="1662" y="1089"/>
                  </a:lnTo>
                  <a:lnTo>
                    <a:pt x="1660" y="1092"/>
                  </a:lnTo>
                  <a:lnTo>
                    <a:pt x="1660" y="1094"/>
                  </a:lnTo>
                  <a:lnTo>
                    <a:pt x="1660" y="1098"/>
                  </a:lnTo>
                  <a:lnTo>
                    <a:pt x="1662" y="1100"/>
                  </a:lnTo>
                  <a:lnTo>
                    <a:pt x="1663" y="1103"/>
                  </a:lnTo>
                  <a:lnTo>
                    <a:pt x="1668" y="1109"/>
                  </a:lnTo>
                  <a:lnTo>
                    <a:pt x="1669" y="1116"/>
                  </a:lnTo>
                  <a:lnTo>
                    <a:pt x="1668" y="1124"/>
                  </a:lnTo>
                  <a:lnTo>
                    <a:pt x="1666" y="1129"/>
                  </a:lnTo>
                  <a:lnTo>
                    <a:pt x="1664" y="1134"/>
                  </a:lnTo>
                  <a:lnTo>
                    <a:pt x="1662" y="1138"/>
                  </a:lnTo>
                  <a:lnTo>
                    <a:pt x="1658" y="1140"/>
                  </a:lnTo>
                  <a:lnTo>
                    <a:pt x="1657" y="1141"/>
                  </a:lnTo>
                  <a:lnTo>
                    <a:pt x="1655" y="1145"/>
                  </a:lnTo>
                  <a:lnTo>
                    <a:pt x="1655" y="1149"/>
                  </a:lnTo>
                  <a:lnTo>
                    <a:pt x="1655" y="1154"/>
                  </a:lnTo>
                  <a:lnTo>
                    <a:pt x="1655" y="1157"/>
                  </a:lnTo>
                  <a:lnTo>
                    <a:pt x="1655" y="1160"/>
                  </a:lnTo>
                  <a:lnTo>
                    <a:pt x="1655" y="1162"/>
                  </a:lnTo>
                  <a:lnTo>
                    <a:pt x="1654" y="1164"/>
                  </a:lnTo>
                  <a:lnTo>
                    <a:pt x="1652" y="1164"/>
                  </a:lnTo>
                  <a:lnTo>
                    <a:pt x="1649" y="1164"/>
                  </a:lnTo>
                  <a:lnTo>
                    <a:pt x="1647" y="1164"/>
                  </a:lnTo>
                  <a:lnTo>
                    <a:pt x="1644" y="1165"/>
                  </a:lnTo>
                  <a:lnTo>
                    <a:pt x="1643" y="1165"/>
                  </a:lnTo>
                  <a:lnTo>
                    <a:pt x="1640" y="1166"/>
                  </a:lnTo>
                  <a:lnTo>
                    <a:pt x="1639" y="1169"/>
                  </a:lnTo>
                  <a:lnTo>
                    <a:pt x="1640" y="1175"/>
                  </a:lnTo>
                  <a:lnTo>
                    <a:pt x="1643" y="1182"/>
                  </a:lnTo>
                  <a:lnTo>
                    <a:pt x="1645" y="1189"/>
                  </a:lnTo>
                  <a:lnTo>
                    <a:pt x="1648" y="1201"/>
                  </a:lnTo>
                  <a:lnTo>
                    <a:pt x="1650" y="1212"/>
                  </a:lnTo>
                  <a:lnTo>
                    <a:pt x="1650" y="1216"/>
                  </a:lnTo>
                  <a:lnTo>
                    <a:pt x="1650" y="1218"/>
                  </a:lnTo>
                  <a:lnTo>
                    <a:pt x="1649" y="1222"/>
                  </a:lnTo>
                  <a:lnTo>
                    <a:pt x="1648" y="1225"/>
                  </a:lnTo>
                  <a:lnTo>
                    <a:pt x="1647" y="1227"/>
                  </a:lnTo>
                  <a:lnTo>
                    <a:pt x="1645" y="1231"/>
                  </a:lnTo>
                  <a:lnTo>
                    <a:pt x="1642" y="1237"/>
                  </a:lnTo>
                  <a:lnTo>
                    <a:pt x="1640" y="1243"/>
                  </a:lnTo>
                  <a:lnTo>
                    <a:pt x="1639" y="1252"/>
                  </a:lnTo>
                  <a:lnTo>
                    <a:pt x="1640" y="1257"/>
                  </a:lnTo>
                  <a:lnTo>
                    <a:pt x="1640" y="1264"/>
                  </a:lnTo>
                  <a:lnTo>
                    <a:pt x="1640" y="1272"/>
                  </a:lnTo>
                  <a:lnTo>
                    <a:pt x="1640" y="1279"/>
                  </a:lnTo>
                  <a:lnTo>
                    <a:pt x="1639" y="1286"/>
                  </a:lnTo>
                  <a:lnTo>
                    <a:pt x="1637" y="1288"/>
                  </a:lnTo>
                  <a:lnTo>
                    <a:pt x="1632" y="1286"/>
                  </a:lnTo>
                  <a:lnTo>
                    <a:pt x="1629" y="1283"/>
                  </a:lnTo>
                  <a:lnTo>
                    <a:pt x="1625" y="1281"/>
                  </a:lnTo>
                  <a:lnTo>
                    <a:pt x="1623" y="1279"/>
                  </a:lnTo>
                  <a:lnTo>
                    <a:pt x="1619" y="1281"/>
                  </a:lnTo>
                  <a:lnTo>
                    <a:pt x="1617" y="1283"/>
                  </a:lnTo>
                  <a:lnTo>
                    <a:pt x="1615" y="1284"/>
                  </a:lnTo>
                  <a:lnTo>
                    <a:pt x="1614" y="1286"/>
                  </a:lnTo>
                  <a:lnTo>
                    <a:pt x="1613" y="1288"/>
                  </a:lnTo>
                  <a:lnTo>
                    <a:pt x="1612" y="1289"/>
                  </a:lnTo>
                  <a:lnTo>
                    <a:pt x="1610" y="1291"/>
                  </a:lnTo>
                  <a:lnTo>
                    <a:pt x="1609" y="1291"/>
                  </a:lnTo>
                  <a:lnTo>
                    <a:pt x="1608" y="1291"/>
                  </a:lnTo>
                  <a:lnTo>
                    <a:pt x="1605" y="1288"/>
                  </a:lnTo>
                  <a:lnTo>
                    <a:pt x="1603" y="1286"/>
                  </a:lnTo>
                  <a:lnTo>
                    <a:pt x="1602" y="1283"/>
                  </a:lnTo>
                  <a:lnTo>
                    <a:pt x="1600" y="1279"/>
                  </a:lnTo>
                  <a:lnTo>
                    <a:pt x="1602" y="1277"/>
                  </a:lnTo>
                  <a:lnTo>
                    <a:pt x="1602" y="1273"/>
                  </a:lnTo>
                  <a:lnTo>
                    <a:pt x="1600" y="1269"/>
                  </a:lnTo>
                  <a:lnTo>
                    <a:pt x="1599" y="1268"/>
                  </a:lnTo>
                  <a:lnTo>
                    <a:pt x="1598" y="1267"/>
                  </a:lnTo>
                  <a:lnTo>
                    <a:pt x="1595" y="1266"/>
                  </a:lnTo>
                  <a:lnTo>
                    <a:pt x="1593" y="1264"/>
                  </a:lnTo>
                  <a:lnTo>
                    <a:pt x="1591" y="1263"/>
                  </a:lnTo>
                  <a:lnTo>
                    <a:pt x="1589" y="1263"/>
                  </a:lnTo>
                  <a:lnTo>
                    <a:pt x="1587" y="1262"/>
                  </a:lnTo>
                  <a:lnTo>
                    <a:pt x="1584" y="1261"/>
                  </a:lnTo>
                  <a:lnTo>
                    <a:pt x="1583" y="1258"/>
                  </a:lnTo>
                  <a:lnTo>
                    <a:pt x="1582" y="1256"/>
                  </a:lnTo>
                  <a:lnTo>
                    <a:pt x="1581" y="1253"/>
                  </a:lnTo>
                  <a:lnTo>
                    <a:pt x="1579" y="1250"/>
                  </a:lnTo>
                  <a:lnTo>
                    <a:pt x="1578" y="1247"/>
                  </a:lnTo>
                  <a:lnTo>
                    <a:pt x="1576" y="1246"/>
                  </a:lnTo>
                  <a:lnTo>
                    <a:pt x="1573" y="1245"/>
                  </a:lnTo>
                  <a:lnTo>
                    <a:pt x="1569" y="1245"/>
                  </a:lnTo>
                  <a:lnTo>
                    <a:pt x="1567" y="1243"/>
                  </a:lnTo>
                  <a:lnTo>
                    <a:pt x="1564" y="1243"/>
                  </a:lnTo>
                  <a:lnTo>
                    <a:pt x="1561" y="1243"/>
                  </a:lnTo>
                  <a:lnTo>
                    <a:pt x="1558" y="1243"/>
                  </a:lnTo>
                  <a:lnTo>
                    <a:pt x="1557" y="1245"/>
                  </a:lnTo>
                  <a:lnTo>
                    <a:pt x="1556" y="1246"/>
                  </a:lnTo>
                  <a:lnTo>
                    <a:pt x="1554" y="1248"/>
                  </a:lnTo>
                  <a:lnTo>
                    <a:pt x="1553" y="1250"/>
                  </a:lnTo>
                  <a:lnTo>
                    <a:pt x="1552" y="1252"/>
                  </a:lnTo>
                  <a:lnTo>
                    <a:pt x="1551" y="1254"/>
                  </a:lnTo>
                  <a:lnTo>
                    <a:pt x="1549" y="1254"/>
                  </a:lnTo>
                  <a:lnTo>
                    <a:pt x="1549" y="1254"/>
                  </a:lnTo>
                  <a:lnTo>
                    <a:pt x="1549" y="1252"/>
                  </a:lnTo>
                  <a:lnTo>
                    <a:pt x="1548" y="1250"/>
                  </a:lnTo>
                  <a:lnTo>
                    <a:pt x="1548" y="1247"/>
                  </a:lnTo>
                  <a:lnTo>
                    <a:pt x="1548" y="1243"/>
                  </a:lnTo>
                  <a:lnTo>
                    <a:pt x="1548" y="1242"/>
                  </a:lnTo>
                  <a:lnTo>
                    <a:pt x="1548" y="1241"/>
                  </a:lnTo>
                  <a:lnTo>
                    <a:pt x="1548" y="1237"/>
                  </a:lnTo>
                  <a:lnTo>
                    <a:pt x="1546" y="1235"/>
                  </a:lnTo>
                  <a:lnTo>
                    <a:pt x="1543" y="1232"/>
                  </a:lnTo>
                  <a:lnTo>
                    <a:pt x="1541" y="1231"/>
                  </a:lnTo>
                  <a:lnTo>
                    <a:pt x="1538" y="1230"/>
                  </a:lnTo>
                  <a:lnTo>
                    <a:pt x="1536" y="1228"/>
                  </a:lnTo>
                  <a:lnTo>
                    <a:pt x="1529" y="1225"/>
                  </a:lnTo>
                  <a:lnTo>
                    <a:pt x="1526" y="1220"/>
                  </a:lnTo>
                  <a:lnTo>
                    <a:pt x="1522" y="1215"/>
                  </a:lnTo>
                  <a:lnTo>
                    <a:pt x="1517" y="1204"/>
                  </a:lnTo>
                  <a:lnTo>
                    <a:pt x="1511" y="1194"/>
                  </a:lnTo>
                  <a:lnTo>
                    <a:pt x="1503" y="1181"/>
                  </a:lnTo>
                  <a:lnTo>
                    <a:pt x="1500" y="1167"/>
                  </a:lnTo>
                  <a:lnTo>
                    <a:pt x="1496" y="1154"/>
                  </a:lnTo>
                  <a:lnTo>
                    <a:pt x="1491" y="1143"/>
                  </a:lnTo>
                  <a:lnTo>
                    <a:pt x="1483" y="1129"/>
                  </a:lnTo>
                  <a:lnTo>
                    <a:pt x="1476" y="1118"/>
                  </a:lnTo>
                  <a:lnTo>
                    <a:pt x="1471" y="1104"/>
                  </a:lnTo>
                  <a:lnTo>
                    <a:pt x="1470" y="1090"/>
                  </a:lnTo>
                  <a:lnTo>
                    <a:pt x="1471" y="1085"/>
                  </a:lnTo>
                  <a:lnTo>
                    <a:pt x="1475" y="1079"/>
                  </a:lnTo>
                  <a:lnTo>
                    <a:pt x="1477" y="1072"/>
                  </a:lnTo>
                  <a:lnTo>
                    <a:pt x="1480" y="1064"/>
                  </a:lnTo>
                  <a:lnTo>
                    <a:pt x="1480" y="1059"/>
                  </a:lnTo>
                  <a:lnTo>
                    <a:pt x="1475" y="1057"/>
                  </a:lnTo>
                  <a:lnTo>
                    <a:pt x="1471" y="1057"/>
                  </a:lnTo>
                  <a:lnTo>
                    <a:pt x="1468" y="1059"/>
                  </a:lnTo>
                  <a:lnTo>
                    <a:pt x="1467" y="1060"/>
                  </a:lnTo>
                  <a:lnTo>
                    <a:pt x="1465" y="1064"/>
                  </a:lnTo>
                  <a:lnTo>
                    <a:pt x="1463" y="1067"/>
                  </a:lnTo>
                  <a:lnTo>
                    <a:pt x="1462" y="1069"/>
                  </a:lnTo>
                  <a:lnTo>
                    <a:pt x="1461" y="1070"/>
                  </a:lnTo>
                  <a:lnTo>
                    <a:pt x="1460" y="1073"/>
                  </a:lnTo>
                  <a:lnTo>
                    <a:pt x="1458" y="1074"/>
                  </a:lnTo>
                  <a:lnTo>
                    <a:pt x="1457" y="1075"/>
                  </a:lnTo>
                  <a:lnTo>
                    <a:pt x="1456" y="1077"/>
                  </a:lnTo>
                  <a:lnTo>
                    <a:pt x="1453" y="1077"/>
                  </a:lnTo>
                  <a:lnTo>
                    <a:pt x="1451" y="1074"/>
                  </a:lnTo>
                  <a:lnTo>
                    <a:pt x="1451" y="1063"/>
                  </a:lnTo>
                  <a:lnTo>
                    <a:pt x="1451" y="1052"/>
                  </a:lnTo>
                  <a:lnTo>
                    <a:pt x="1447" y="1036"/>
                  </a:lnTo>
                  <a:lnTo>
                    <a:pt x="1444" y="1023"/>
                  </a:lnTo>
                  <a:lnTo>
                    <a:pt x="1441" y="1013"/>
                  </a:lnTo>
                  <a:lnTo>
                    <a:pt x="1439" y="1007"/>
                  </a:lnTo>
                  <a:lnTo>
                    <a:pt x="1434" y="1000"/>
                  </a:lnTo>
                  <a:lnTo>
                    <a:pt x="1417" y="976"/>
                  </a:lnTo>
                  <a:lnTo>
                    <a:pt x="1415" y="968"/>
                  </a:lnTo>
                  <a:lnTo>
                    <a:pt x="1415" y="962"/>
                  </a:lnTo>
                  <a:lnTo>
                    <a:pt x="1417" y="955"/>
                  </a:lnTo>
                  <a:lnTo>
                    <a:pt x="1419" y="952"/>
                  </a:lnTo>
                  <a:lnTo>
                    <a:pt x="1420" y="950"/>
                  </a:lnTo>
                  <a:lnTo>
                    <a:pt x="1421" y="947"/>
                  </a:lnTo>
                  <a:lnTo>
                    <a:pt x="1422" y="945"/>
                  </a:lnTo>
                  <a:lnTo>
                    <a:pt x="1422" y="942"/>
                  </a:lnTo>
                  <a:lnTo>
                    <a:pt x="1417" y="941"/>
                  </a:lnTo>
                  <a:lnTo>
                    <a:pt x="1411" y="939"/>
                  </a:lnTo>
                  <a:lnTo>
                    <a:pt x="1407" y="935"/>
                  </a:lnTo>
                  <a:lnTo>
                    <a:pt x="1405" y="931"/>
                  </a:lnTo>
                  <a:lnTo>
                    <a:pt x="1404" y="930"/>
                  </a:lnTo>
                  <a:lnTo>
                    <a:pt x="1402" y="929"/>
                  </a:lnTo>
                  <a:lnTo>
                    <a:pt x="1401" y="927"/>
                  </a:lnTo>
                  <a:lnTo>
                    <a:pt x="1401" y="926"/>
                  </a:lnTo>
                  <a:lnTo>
                    <a:pt x="1401" y="926"/>
                  </a:lnTo>
                  <a:lnTo>
                    <a:pt x="1402" y="926"/>
                  </a:lnTo>
                  <a:lnTo>
                    <a:pt x="1405" y="926"/>
                  </a:lnTo>
                  <a:lnTo>
                    <a:pt x="1407" y="926"/>
                  </a:lnTo>
                  <a:lnTo>
                    <a:pt x="1410" y="925"/>
                  </a:lnTo>
                  <a:lnTo>
                    <a:pt x="1411" y="924"/>
                  </a:lnTo>
                  <a:lnTo>
                    <a:pt x="1411" y="921"/>
                  </a:lnTo>
                  <a:lnTo>
                    <a:pt x="1410" y="919"/>
                  </a:lnTo>
                  <a:lnTo>
                    <a:pt x="1407" y="915"/>
                  </a:lnTo>
                  <a:lnTo>
                    <a:pt x="1406" y="912"/>
                  </a:lnTo>
                  <a:lnTo>
                    <a:pt x="1406" y="909"/>
                  </a:lnTo>
                  <a:lnTo>
                    <a:pt x="1406" y="906"/>
                  </a:lnTo>
                  <a:lnTo>
                    <a:pt x="1405" y="903"/>
                  </a:lnTo>
                  <a:lnTo>
                    <a:pt x="1402" y="901"/>
                  </a:lnTo>
                  <a:lnTo>
                    <a:pt x="1400" y="900"/>
                  </a:lnTo>
                  <a:lnTo>
                    <a:pt x="1399" y="898"/>
                  </a:lnTo>
                  <a:lnTo>
                    <a:pt x="1397" y="895"/>
                  </a:lnTo>
                  <a:lnTo>
                    <a:pt x="1397" y="894"/>
                  </a:lnTo>
                  <a:lnTo>
                    <a:pt x="1397" y="891"/>
                  </a:lnTo>
                  <a:lnTo>
                    <a:pt x="1399" y="890"/>
                  </a:lnTo>
                  <a:lnTo>
                    <a:pt x="1404" y="886"/>
                  </a:lnTo>
                  <a:lnTo>
                    <a:pt x="1407" y="885"/>
                  </a:lnTo>
                  <a:lnTo>
                    <a:pt x="1410" y="884"/>
                  </a:lnTo>
                  <a:lnTo>
                    <a:pt x="1412" y="883"/>
                  </a:lnTo>
                  <a:lnTo>
                    <a:pt x="1415" y="880"/>
                  </a:lnTo>
                  <a:lnTo>
                    <a:pt x="1417" y="878"/>
                  </a:lnTo>
                  <a:lnTo>
                    <a:pt x="1421" y="878"/>
                  </a:lnTo>
                  <a:lnTo>
                    <a:pt x="1424" y="879"/>
                  </a:lnTo>
                  <a:lnTo>
                    <a:pt x="1429" y="880"/>
                  </a:lnTo>
                  <a:lnTo>
                    <a:pt x="1434" y="883"/>
                  </a:lnTo>
                  <a:lnTo>
                    <a:pt x="1441" y="883"/>
                  </a:lnTo>
                  <a:lnTo>
                    <a:pt x="1448" y="883"/>
                  </a:lnTo>
                  <a:lnTo>
                    <a:pt x="1451" y="884"/>
                  </a:lnTo>
                  <a:lnTo>
                    <a:pt x="1453" y="886"/>
                  </a:lnTo>
                  <a:lnTo>
                    <a:pt x="1456" y="889"/>
                  </a:lnTo>
                  <a:lnTo>
                    <a:pt x="1457" y="890"/>
                  </a:lnTo>
                  <a:lnTo>
                    <a:pt x="1460" y="893"/>
                  </a:lnTo>
                  <a:lnTo>
                    <a:pt x="1462" y="893"/>
                  </a:lnTo>
                  <a:lnTo>
                    <a:pt x="1463" y="893"/>
                  </a:lnTo>
                  <a:lnTo>
                    <a:pt x="1465" y="891"/>
                  </a:lnTo>
                  <a:lnTo>
                    <a:pt x="1465" y="890"/>
                  </a:lnTo>
                  <a:lnTo>
                    <a:pt x="1465" y="889"/>
                  </a:lnTo>
                  <a:lnTo>
                    <a:pt x="1463" y="888"/>
                  </a:lnTo>
                  <a:lnTo>
                    <a:pt x="1462" y="885"/>
                  </a:lnTo>
                  <a:lnTo>
                    <a:pt x="1460" y="883"/>
                  </a:lnTo>
                  <a:lnTo>
                    <a:pt x="1457" y="881"/>
                  </a:lnTo>
                  <a:lnTo>
                    <a:pt x="1455" y="880"/>
                  </a:lnTo>
                  <a:lnTo>
                    <a:pt x="1452" y="878"/>
                  </a:lnTo>
                  <a:lnTo>
                    <a:pt x="1451" y="875"/>
                  </a:lnTo>
                  <a:lnTo>
                    <a:pt x="1450" y="873"/>
                  </a:lnTo>
                  <a:lnTo>
                    <a:pt x="1450" y="870"/>
                  </a:lnTo>
                  <a:lnTo>
                    <a:pt x="1448" y="868"/>
                  </a:lnTo>
                  <a:lnTo>
                    <a:pt x="1446" y="866"/>
                  </a:lnTo>
                  <a:lnTo>
                    <a:pt x="1440" y="866"/>
                  </a:lnTo>
                  <a:lnTo>
                    <a:pt x="1432" y="869"/>
                  </a:lnTo>
                  <a:lnTo>
                    <a:pt x="1425" y="870"/>
                  </a:lnTo>
                  <a:lnTo>
                    <a:pt x="1420" y="869"/>
                  </a:lnTo>
                  <a:lnTo>
                    <a:pt x="1419" y="866"/>
                  </a:lnTo>
                  <a:lnTo>
                    <a:pt x="1419" y="864"/>
                  </a:lnTo>
                  <a:lnTo>
                    <a:pt x="1419" y="862"/>
                  </a:lnTo>
                  <a:lnTo>
                    <a:pt x="1421" y="860"/>
                  </a:lnTo>
                  <a:lnTo>
                    <a:pt x="1424" y="859"/>
                  </a:lnTo>
                  <a:lnTo>
                    <a:pt x="1426" y="858"/>
                  </a:lnTo>
                  <a:lnTo>
                    <a:pt x="1429" y="857"/>
                  </a:lnTo>
                  <a:lnTo>
                    <a:pt x="1431" y="857"/>
                  </a:lnTo>
                  <a:lnTo>
                    <a:pt x="1434" y="857"/>
                  </a:lnTo>
                  <a:lnTo>
                    <a:pt x="1436" y="857"/>
                  </a:lnTo>
                  <a:lnTo>
                    <a:pt x="1441" y="855"/>
                  </a:lnTo>
                  <a:lnTo>
                    <a:pt x="1442" y="852"/>
                  </a:lnTo>
                  <a:lnTo>
                    <a:pt x="1442" y="847"/>
                  </a:lnTo>
                  <a:lnTo>
                    <a:pt x="1441" y="842"/>
                  </a:lnTo>
                  <a:lnTo>
                    <a:pt x="1441" y="838"/>
                  </a:lnTo>
                  <a:lnTo>
                    <a:pt x="1444" y="835"/>
                  </a:lnTo>
                  <a:lnTo>
                    <a:pt x="1446" y="833"/>
                  </a:lnTo>
                  <a:lnTo>
                    <a:pt x="1447" y="830"/>
                  </a:lnTo>
                  <a:lnTo>
                    <a:pt x="1448" y="827"/>
                  </a:lnTo>
                  <a:lnTo>
                    <a:pt x="1448" y="824"/>
                  </a:lnTo>
                  <a:lnTo>
                    <a:pt x="1448" y="820"/>
                  </a:lnTo>
                  <a:lnTo>
                    <a:pt x="1448" y="817"/>
                  </a:lnTo>
                  <a:lnTo>
                    <a:pt x="1452" y="808"/>
                  </a:lnTo>
                  <a:lnTo>
                    <a:pt x="1451" y="797"/>
                  </a:lnTo>
                  <a:lnTo>
                    <a:pt x="1450" y="788"/>
                  </a:lnTo>
                  <a:lnTo>
                    <a:pt x="1445" y="782"/>
                  </a:lnTo>
                  <a:lnTo>
                    <a:pt x="1437" y="777"/>
                  </a:lnTo>
                  <a:lnTo>
                    <a:pt x="1429" y="778"/>
                  </a:lnTo>
                  <a:lnTo>
                    <a:pt x="1426" y="778"/>
                  </a:lnTo>
                  <a:lnTo>
                    <a:pt x="1424" y="778"/>
                  </a:lnTo>
                  <a:lnTo>
                    <a:pt x="1421" y="778"/>
                  </a:lnTo>
                  <a:lnTo>
                    <a:pt x="1419" y="778"/>
                  </a:lnTo>
                  <a:lnTo>
                    <a:pt x="1416" y="778"/>
                  </a:lnTo>
                  <a:lnTo>
                    <a:pt x="1414" y="778"/>
                  </a:lnTo>
                  <a:lnTo>
                    <a:pt x="1411" y="779"/>
                  </a:lnTo>
                  <a:lnTo>
                    <a:pt x="1410" y="781"/>
                  </a:lnTo>
                  <a:lnTo>
                    <a:pt x="1410" y="782"/>
                  </a:lnTo>
                  <a:lnTo>
                    <a:pt x="1410" y="783"/>
                  </a:lnTo>
                  <a:lnTo>
                    <a:pt x="1412" y="786"/>
                  </a:lnTo>
                  <a:lnTo>
                    <a:pt x="1415" y="788"/>
                  </a:lnTo>
                  <a:lnTo>
                    <a:pt x="1420" y="794"/>
                  </a:lnTo>
                  <a:lnTo>
                    <a:pt x="1424" y="799"/>
                  </a:lnTo>
                  <a:lnTo>
                    <a:pt x="1426" y="804"/>
                  </a:lnTo>
                  <a:lnTo>
                    <a:pt x="1424" y="809"/>
                  </a:lnTo>
                  <a:lnTo>
                    <a:pt x="1417" y="812"/>
                  </a:lnTo>
                  <a:lnTo>
                    <a:pt x="1399" y="812"/>
                  </a:lnTo>
                  <a:lnTo>
                    <a:pt x="1396" y="813"/>
                  </a:lnTo>
                  <a:lnTo>
                    <a:pt x="1392" y="814"/>
                  </a:lnTo>
                  <a:lnTo>
                    <a:pt x="1390" y="814"/>
                  </a:lnTo>
                  <a:lnTo>
                    <a:pt x="1389" y="814"/>
                  </a:lnTo>
                  <a:lnTo>
                    <a:pt x="1386" y="813"/>
                  </a:lnTo>
                  <a:lnTo>
                    <a:pt x="1384" y="809"/>
                  </a:lnTo>
                  <a:lnTo>
                    <a:pt x="1382" y="808"/>
                  </a:lnTo>
                  <a:lnTo>
                    <a:pt x="1381" y="806"/>
                  </a:lnTo>
                  <a:lnTo>
                    <a:pt x="1381" y="803"/>
                  </a:lnTo>
                  <a:lnTo>
                    <a:pt x="1381" y="802"/>
                  </a:lnTo>
                  <a:lnTo>
                    <a:pt x="1381" y="801"/>
                  </a:lnTo>
                  <a:lnTo>
                    <a:pt x="1381" y="799"/>
                  </a:lnTo>
                  <a:lnTo>
                    <a:pt x="1379" y="797"/>
                  </a:lnTo>
                  <a:lnTo>
                    <a:pt x="1376" y="797"/>
                  </a:lnTo>
                  <a:lnTo>
                    <a:pt x="1373" y="796"/>
                  </a:lnTo>
                  <a:lnTo>
                    <a:pt x="1370" y="794"/>
                  </a:lnTo>
                  <a:lnTo>
                    <a:pt x="1369" y="792"/>
                  </a:lnTo>
                  <a:lnTo>
                    <a:pt x="1368" y="789"/>
                  </a:lnTo>
                  <a:lnTo>
                    <a:pt x="1366" y="786"/>
                  </a:lnTo>
                  <a:lnTo>
                    <a:pt x="1365" y="783"/>
                  </a:lnTo>
                  <a:lnTo>
                    <a:pt x="1365" y="781"/>
                  </a:lnTo>
                  <a:lnTo>
                    <a:pt x="1365" y="777"/>
                  </a:lnTo>
                  <a:lnTo>
                    <a:pt x="1365" y="772"/>
                  </a:lnTo>
                  <a:lnTo>
                    <a:pt x="1366" y="767"/>
                  </a:lnTo>
                  <a:lnTo>
                    <a:pt x="1368" y="762"/>
                  </a:lnTo>
                  <a:lnTo>
                    <a:pt x="1370" y="761"/>
                  </a:lnTo>
                  <a:lnTo>
                    <a:pt x="1371" y="760"/>
                  </a:lnTo>
                  <a:lnTo>
                    <a:pt x="1374" y="757"/>
                  </a:lnTo>
                  <a:lnTo>
                    <a:pt x="1375" y="755"/>
                  </a:lnTo>
                  <a:lnTo>
                    <a:pt x="1376" y="752"/>
                  </a:lnTo>
                  <a:lnTo>
                    <a:pt x="1375" y="747"/>
                  </a:lnTo>
                  <a:lnTo>
                    <a:pt x="1373" y="741"/>
                  </a:lnTo>
                  <a:lnTo>
                    <a:pt x="1370" y="733"/>
                  </a:lnTo>
                  <a:lnTo>
                    <a:pt x="1369" y="728"/>
                  </a:lnTo>
                  <a:lnTo>
                    <a:pt x="1370" y="725"/>
                  </a:lnTo>
                  <a:lnTo>
                    <a:pt x="1376" y="723"/>
                  </a:lnTo>
                  <a:lnTo>
                    <a:pt x="1380" y="725"/>
                  </a:lnTo>
                  <a:lnTo>
                    <a:pt x="1384" y="726"/>
                  </a:lnTo>
                  <a:lnTo>
                    <a:pt x="1387" y="728"/>
                  </a:lnTo>
                  <a:lnTo>
                    <a:pt x="1391" y="731"/>
                  </a:lnTo>
                  <a:lnTo>
                    <a:pt x="1399" y="735"/>
                  </a:lnTo>
                  <a:lnTo>
                    <a:pt x="1405" y="737"/>
                  </a:lnTo>
                  <a:lnTo>
                    <a:pt x="1412" y="740"/>
                  </a:lnTo>
                  <a:lnTo>
                    <a:pt x="1417" y="741"/>
                  </a:lnTo>
                  <a:lnTo>
                    <a:pt x="1424" y="743"/>
                  </a:lnTo>
                  <a:lnTo>
                    <a:pt x="1429" y="746"/>
                  </a:lnTo>
                  <a:lnTo>
                    <a:pt x="1432" y="746"/>
                  </a:lnTo>
                  <a:lnTo>
                    <a:pt x="1435" y="743"/>
                  </a:lnTo>
                  <a:lnTo>
                    <a:pt x="1434" y="737"/>
                  </a:lnTo>
                  <a:lnTo>
                    <a:pt x="1431" y="731"/>
                  </a:lnTo>
                  <a:lnTo>
                    <a:pt x="1429" y="727"/>
                  </a:lnTo>
                  <a:lnTo>
                    <a:pt x="1426" y="723"/>
                  </a:lnTo>
                  <a:lnTo>
                    <a:pt x="1422" y="721"/>
                  </a:lnTo>
                  <a:lnTo>
                    <a:pt x="1417" y="718"/>
                  </a:lnTo>
                  <a:lnTo>
                    <a:pt x="1415" y="717"/>
                  </a:lnTo>
                  <a:lnTo>
                    <a:pt x="1412" y="714"/>
                  </a:lnTo>
                  <a:lnTo>
                    <a:pt x="1410" y="711"/>
                  </a:lnTo>
                  <a:lnTo>
                    <a:pt x="1410" y="709"/>
                  </a:lnTo>
                  <a:lnTo>
                    <a:pt x="1410" y="705"/>
                  </a:lnTo>
                  <a:lnTo>
                    <a:pt x="1409" y="704"/>
                  </a:lnTo>
                  <a:lnTo>
                    <a:pt x="1407" y="701"/>
                  </a:lnTo>
                  <a:lnTo>
                    <a:pt x="1405" y="699"/>
                  </a:lnTo>
                  <a:lnTo>
                    <a:pt x="1402" y="697"/>
                  </a:lnTo>
                  <a:lnTo>
                    <a:pt x="1400" y="697"/>
                  </a:lnTo>
                  <a:lnTo>
                    <a:pt x="1399" y="697"/>
                  </a:lnTo>
                  <a:lnTo>
                    <a:pt x="1396" y="699"/>
                  </a:lnTo>
                  <a:lnTo>
                    <a:pt x="1394" y="699"/>
                  </a:lnTo>
                  <a:lnTo>
                    <a:pt x="1391" y="697"/>
                  </a:lnTo>
                  <a:lnTo>
                    <a:pt x="1390" y="696"/>
                  </a:lnTo>
                  <a:lnTo>
                    <a:pt x="1389" y="695"/>
                  </a:lnTo>
                  <a:lnTo>
                    <a:pt x="1389" y="692"/>
                  </a:lnTo>
                  <a:lnTo>
                    <a:pt x="1389" y="691"/>
                  </a:lnTo>
                  <a:lnTo>
                    <a:pt x="1389" y="689"/>
                  </a:lnTo>
                  <a:lnTo>
                    <a:pt x="1390" y="686"/>
                  </a:lnTo>
                  <a:lnTo>
                    <a:pt x="1390" y="684"/>
                  </a:lnTo>
                  <a:lnTo>
                    <a:pt x="1390" y="682"/>
                  </a:lnTo>
                  <a:lnTo>
                    <a:pt x="1389" y="680"/>
                  </a:lnTo>
                  <a:lnTo>
                    <a:pt x="1386" y="679"/>
                  </a:lnTo>
                  <a:lnTo>
                    <a:pt x="1382" y="677"/>
                  </a:lnTo>
                  <a:lnTo>
                    <a:pt x="1379" y="677"/>
                  </a:lnTo>
                  <a:lnTo>
                    <a:pt x="1376" y="677"/>
                  </a:lnTo>
                  <a:lnTo>
                    <a:pt x="1373" y="677"/>
                  </a:lnTo>
                  <a:lnTo>
                    <a:pt x="1370" y="679"/>
                  </a:lnTo>
                  <a:lnTo>
                    <a:pt x="1369" y="680"/>
                  </a:lnTo>
                  <a:lnTo>
                    <a:pt x="1368" y="681"/>
                  </a:lnTo>
                  <a:lnTo>
                    <a:pt x="1368" y="682"/>
                  </a:lnTo>
                  <a:lnTo>
                    <a:pt x="1368" y="685"/>
                  </a:lnTo>
                  <a:lnTo>
                    <a:pt x="1368" y="687"/>
                  </a:lnTo>
                  <a:lnTo>
                    <a:pt x="1368" y="690"/>
                  </a:lnTo>
                  <a:lnTo>
                    <a:pt x="1366" y="696"/>
                  </a:lnTo>
                  <a:lnTo>
                    <a:pt x="1361" y="697"/>
                  </a:lnTo>
                  <a:lnTo>
                    <a:pt x="1355" y="696"/>
                  </a:lnTo>
                  <a:lnTo>
                    <a:pt x="1348" y="690"/>
                  </a:lnTo>
                  <a:lnTo>
                    <a:pt x="1344" y="687"/>
                  </a:lnTo>
                  <a:lnTo>
                    <a:pt x="1343" y="685"/>
                  </a:lnTo>
                  <a:lnTo>
                    <a:pt x="1343" y="682"/>
                  </a:lnTo>
                  <a:lnTo>
                    <a:pt x="1343" y="679"/>
                  </a:lnTo>
                  <a:lnTo>
                    <a:pt x="1343" y="676"/>
                  </a:lnTo>
                  <a:lnTo>
                    <a:pt x="1341" y="674"/>
                  </a:lnTo>
                  <a:lnTo>
                    <a:pt x="1341" y="670"/>
                  </a:lnTo>
                  <a:lnTo>
                    <a:pt x="1340" y="667"/>
                  </a:lnTo>
                  <a:lnTo>
                    <a:pt x="1339" y="665"/>
                  </a:lnTo>
                  <a:lnTo>
                    <a:pt x="1338" y="663"/>
                  </a:lnTo>
                  <a:lnTo>
                    <a:pt x="1338" y="661"/>
                  </a:lnTo>
                  <a:lnTo>
                    <a:pt x="1336" y="659"/>
                  </a:lnTo>
                  <a:lnTo>
                    <a:pt x="1335" y="653"/>
                  </a:lnTo>
                  <a:lnTo>
                    <a:pt x="1338" y="649"/>
                  </a:lnTo>
                  <a:lnTo>
                    <a:pt x="1341" y="646"/>
                  </a:lnTo>
                  <a:lnTo>
                    <a:pt x="1343" y="643"/>
                  </a:lnTo>
                  <a:lnTo>
                    <a:pt x="1341" y="638"/>
                  </a:lnTo>
                  <a:lnTo>
                    <a:pt x="1340" y="636"/>
                  </a:lnTo>
                  <a:lnTo>
                    <a:pt x="1338" y="634"/>
                  </a:lnTo>
                  <a:lnTo>
                    <a:pt x="1335" y="631"/>
                  </a:lnTo>
                  <a:lnTo>
                    <a:pt x="1334" y="629"/>
                  </a:lnTo>
                  <a:lnTo>
                    <a:pt x="1331" y="626"/>
                  </a:lnTo>
                  <a:lnTo>
                    <a:pt x="1331" y="625"/>
                  </a:lnTo>
                  <a:lnTo>
                    <a:pt x="1333" y="623"/>
                  </a:lnTo>
                  <a:lnTo>
                    <a:pt x="1335" y="620"/>
                  </a:lnTo>
                  <a:lnTo>
                    <a:pt x="1338" y="619"/>
                  </a:lnTo>
                  <a:lnTo>
                    <a:pt x="1340" y="618"/>
                  </a:lnTo>
                  <a:lnTo>
                    <a:pt x="1341" y="617"/>
                  </a:lnTo>
                  <a:lnTo>
                    <a:pt x="1344" y="613"/>
                  </a:lnTo>
                  <a:lnTo>
                    <a:pt x="1345" y="610"/>
                  </a:lnTo>
                  <a:lnTo>
                    <a:pt x="1344" y="608"/>
                  </a:lnTo>
                  <a:lnTo>
                    <a:pt x="1343" y="607"/>
                  </a:lnTo>
                  <a:lnTo>
                    <a:pt x="1340" y="605"/>
                  </a:lnTo>
                  <a:lnTo>
                    <a:pt x="1336" y="604"/>
                  </a:lnTo>
                  <a:lnTo>
                    <a:pt x="1333" y="603"/>
                  </a:lnTo>
                  <a:lnTo>
                    <a:pt x="1330" y="602"/>
                  </a:lnTo>
                  <a:lnTo>
                    <a:pt x="1329" y="600"/>
                  </a:lnTo>
                  <a:lnTo>
                    <a:pt x="1328" y="598"/>
                  </a:lnTo>
                  <a:lnTo>
                    <a:pt x="1328" y="595"/>
                  </a:lnTo>
                  <a:lnTo>
                    <a:pt x="1328" y="594"/>
                  </a:lnTo>
                  <a:lnTo>
                    <a:pt x="1329" y="592"/>
                  </a:lnTo>
                  <a:lnTo>
                    <a:pt x="1329" y="589"/>
                  </a:lnTo>
                  <a:lnTo>
                    <a:pt x="1329" y="588"/>
                  </a:lnTo>
                  <a:lnTo>
                    <a:pt x="1329" y="585"/>
                  </a:lnTo>
                  <a:lnTo>
                    <a:pt x="1326" y="582"/>
                  </a:lnTo>
                  <a:lnTo>
                    <a:pt x="1324" y="578"/>
                  </a:lnTo>
                  <a:lnTo>
                    <a:pt x="1320" y="574"/>
                  </a:lnTo>
                  <a:lnTo>
                    <a:pt x="1316" y="572"/>
                  </a:lnTo>
                  <a:lnTo>
                    <a:pt x="1313" y="570"/>
                  </a:lnTo>
                  <a:lnTo>
                    <a:pt x="1309" y="569"/>
                  </a:lnTo>
                  <a:lnTo>
                    <a:pt x="1308" y="568"/>
                  </a:lnTo>
                  <a:lnTo>
                    <a:pt x="1306" y="567"/>
                  </a:lnTo>
                  <a:lnTo>
                    <a:pt x="1306" y="566"/>
                  </a:lnTo>
                  <a:lnTo>
                    <a:pt x="1308" y="563"/>
                  </a:lnTo>
                  <a:lnTo>
                    <a:pt x="1308" y="562"/>
                  </a:lnTo>
                  <a:lnTo>
                    <a:pt x="1308" y="559"/>
                  </a:lnTo>
                  <a:lnTo>
                    <a:pt x="1309" y="548"/>
                  </a:lnTo>
                  <a:lnTo>
                    <a:pt x="1305" y="539"/>
                  </a:lnTo>
                  <a:lnTo>
                    <a:pt x="1304" y="533"/>
                  </a:lnTo>
                  <a:lnTo>
                    <a:pt x="1303" y="528"/>
                  </a:lnTo>
                  <a:lnTo>
                    <a:pt x="1300" y="524"/>
                  </a:lnTo>
                  <a:lnTo>
                    <a:pt x="1298" y="521"/>
                  </a:lnTo>
                  <a:lnTo>
                    <a:pt x="1297" y="517"/>
                  </a:lnTo>
                  <a:lnTo>
                    <a:pt x="1295" y="515"/>
                  </a:lnTo>
                  <a:lnTo>
                    <a:pt x="1292" y="512"/>
                  </a:lnTo>
                  <a:lnTo>
                    <a:pt x="1287" y="511"/>
                  </a:lnTo>
                  <a:lnTo>
                    <a:pt x="1285" y="508"/>
                  </a:lnTo>
                  <a:lnTo>
                    <a:pt x="1283" y="506"/>
                  </a:lnTo>
                  <a:lnTo>
                    <a:pt x="1280" y="502"/>
                  </a:lnTo>
                  <a:lnTo>
                    <a:pt x="1278" y="500"/>
                  </a:lnTo>
                  <a:lnTo>
                    <a:pt x="1277" y="497"/>
                  </a:lnTo>
                  <a:lnTo>
                    <a:pt x="1274" y="493"/>
                  </a:lnTo>
                  <a:lnTo>
                    <a:pt x="1269" y="490"/>
                  </a:lnTo>
                  <a:lnTo>
                    <a:pt x="1265" y="486"/>
                  </a:lnTo>
                  <a:lnTo>
                    <a:pt x="1260" y="482"/>
                  </a:lnTo>
                  <a:lnTo>
                    <a:pt x="1258" y="476"/>
                  </a:lnTo>
                  <a:lnTo>
                    <a:pt x="1257" y="471"/>
                  </a:lnTo>
                  <a:lnTo>
                    <a:pt x="1255" y="466"/>
                  </a:lnTo>
                  <a:lnTo>
                    <a:pt x="1252" y="457"/>
                  </a:lnTo>
                  <a:lnTo>
                    <a:pt x="1245" y="449"/>
                  </a:lnTo>
                  <a:lnTo>
                    <a:pt x="1238" y="440"/>
                  </a:lnTo>
                  <a:lnTo>
                    <a:pt x="1229" y="435"/>
                  </a:lnTo>
                  <a:lnTo>
                    <a:pt x="1216" y="427"/>
                  </a:lnTo>
                  <a:lnTo>
                    <a:pt x="1201" y="421"/>
                  </a:lnTo>
                  <a:lnTo>
                    <a:pt x="1194" y="418"/>
                  </a:lnTo>
                  <a:lnTo>
                    <a:pt x="1188" y="416"/>
                  </a:lnTo>
                  <a:lnTo>
                    <a:pt x="1179" y="414"/>
                  </a:lnTo>
                  <a:lnTo>
                    <a:pt x="1176" y="411"/>
                  </a:lnTo>
                  <a:lnTo>
                    <a:pt x="1171" y="409"/>
                  </a:lnTo>
                  <a:lnTo>
                    <a:pt x="1166" y="406"/>
                  </a:lnTo>
                  <a:lnTo>
                    <a:pt x="1162" y="404"/>
                  </a:lnTo>
                  <a:lnTo>
                    <a:pt x="1158" y="403"/>
                  </a:lnTo>
                  <a:lnTo>
                    <a:pt x="1156" y="403"/>
                  </a:lnTo>
                  <a:lnTo>
                    <a:pt x="1152" y="401"/>
                  </a:lnTo>
                  <a:lnTo>
                    <a:pt x="1148" y="400"/>
                  </a:lnTo>
                  <a:lnTo>
                    <a:pt x="1146" y="399"/>
                  </a:lnTo>
                  <a:lnTo>
                    <a:pt x="1143" y="399"/>
                  </a:lnTo>
                  <a:lnTo>
                    <a:pt x="1142" y="400"/>
                  </a:lnTo>
                  <a:lnTo>
                    <a:pt x="1143" y="401"/>
                  </a:lnTo>
                  <a:lnTo>
                    <a:pt x="1145" y="404"/>
                  </a:lnTo>
                  <a:lnTo>
                    <a:pt x="1146" y="405"/>
                  </a:lnTo>
                  <a:lnTo>
                    <a:pt x="1147" y="408"/>
                  </a:lnTo>
                  <a:lnTo>
                    <a:pt x="1148" y="409"/>
                  </a:lnTo>
                  <a:lnTo>
                    <a:pt x="1148" y="410"/>
                  </a:lnTo>
                  <a:lnTo>
                    <a:pt x="1147" y="411"/>
                  </a:lnTo>
                  <a:lnTo>
                    <a:pt x="1145" y="411"/>
                  </a:lnTo>
                  <a:lnTo>
                    <a:pt x="1142" y="411"/>
                  </a:lnTo>
                  <a:lnTo>
                    <a:pt x="1140" y="410"/>
                  </a:lnTo>
                  <a:lnTo>
                    <a:pt x="1137" y="410"/>
                  </a:lnTo>
                  <a:lnTo>
                    <a:pt x="1135" y="409"/>
                  </a:lnTo>
                  <a:lnTo>
                    <a:pt x="1133" y="409"/>
                  </a:lnTo>
                  <a:lnTo>
                    <a:pt x="1123" y="405"/>
                  </a:lnTo>
                  <a:lnTo>
                    <a:pt x="1116" y="404"/>
                  </a:lnTo>
                  <a:lnTo>
                    <a:pt x="1111" y="406"/>
                  </a:lnTo>
                  <a:lnTo>
                    <a:pt x="1110" y="411"/>
                  </a:lnTo>
                  <a:lnTo>
                    <a:pt x="1106" y="410"/>
                  </a:lnTo>
                  <a:lnTo>
                    <a:pt x="1102" y="409"/>
                  </a:lnTo>
                  <a:lnTo>
                    <a:pt x="1097" y="406"/>
                  </a:lnTo>
                  <a:lnTo>
                    <a:pt x="1093" y="404"/>
                  </a:lnTo>
                  <a:lnTo>
                    <a:pt x="1091" y="404"/>
                  </a:lnTo>
                  <a:lnTo>
                    <a:pt x="1090" y="404"/>
                  </a:lnTo>
                  <a:lnTo>
                    <a:pt x="1088" y="406"/>
                  </a:lnTo>
                  <a:lnTo>
                    <a:pt x="1088" y="408"/>
                  </a:lnTo>
                  <a:lnTo>
                    <a:pt x="1088" y="410"/>
                  </a:lnTo>
                  <a:lnTo>
                    <a:pt x="1088" y="413"/>
                  </a:lnTo>
                  <a:lnTo>
                    <a:pt x="1088" y="415"/>
                  </a:lnTo>
                  <a:lnTo>
                    <a:pt x="1088" y="416"/>
                  </a:lnTo>
                  <a:lnTo>
                    <a:pt x="1081" y="415"/>
                  </a:lnTo>
                  <a:lnTo>
                    <a:pt x="1075" y="413"/>
                  </a:lnTo>
                  <a:lnTo>
                    <a:pt x="1067" y="411"/>
                  </a:lnTo>
                  <a:lnTo>
                    <a:pt x="1064" y="410"/>
                  </a:lnTo>
                  <a:lnTo>
                    <a:pt x="1059" y="409"/>
                  </a:lnTo>
                  <a:lnTo>
                    <a:pt x="1054" y="408"/>
                  </a:lnTo>
                  <a:lnTo>
                    <a:pt x="1050" y="406"/>
                  </a:lnTo>
                  <a:lnTo>
                    <a:pt x="1046" y="405"/>
                  </a:lnTo>
                  <a:lnTo>
                    <a:pt x="1044" y="403"/>
                  </a:lnTo>
                  <a:lnTo>
                    <a:pt x="1042" y="401"/>
                  </a:lnTo>
                  <a:lnTo>
                    <a:pt x="1040" y="399"/>
                  </a:lnTo>
                  <a:lnTo>
                    <a:pt x="1039" y="398"/>
                  </a:lnTo>
                  <a:lnTo>
                    <a:pt x="1036" y="396"/>
                  </a:lnTo>
                  <a:lnTo>
                    <a:pt x="1032" y="394"/>
                  </a:lnTo>
                  <a:lnTo>
                    <a:pt x="1027" y="393"/>
                  </a:lnTo>
                  <a:lnTo>
                    <a:pt x="1022" y="393"/>
                  </a:lnTo>
                  <a:lnTo>
                    <a:pt x="1017" y="390"/>
                  </a:lnTo>
                  <a:lnTo>
                    <a:pt x="1015" y="390"/>
                  </a:lnTo>
                  <a:lnTo>
                    <a:pt x="1014" y="389"/>
                  </a:lnTo>
                  <a:lnTo>
                    <a:pt x="1014" y="388"/>
                  </a:lnTo>
                  <a:lnTo>
                    <a:pt x="1015" y="386"/>
                  </a:lnTo>
                  <a:lnTo>
                    <a:pt x="1016" y="385"/>
                  </a:lnTo>
                  <a:lnTo>
                    <a:pt x="1019" y="384"/>
                  </a:lnTo>
                  <a:lnTo>
                    <a:pt x="1021" y="383"/>
                  </a:lnTo>
                  <a:lnTo>
                    <a:pt x="1024" y="381"/>
                  </a:lnTo>
                  <a:lnTo>
                    <a:pt x="1026" y="381"/>
                  </a:lnTo>
                  <a:lnTo>
                    <a:pt x="1029" y="380"/>
                  </a:lnTo>
                  <a:lnTo>
                    <a:pt x="1034" y="380"/>
                  </a:lnTo>
                  <a:lnTo>
                    <a:pt x="1041" y="380"/>
                  </a:lnTo>
                  <a:lnTo>
                    <a:pt x="1046" y="379"/>
                  </a:lnTo>
                  <a:lnTo>
                    <a:pt x="1050" y="376"/>
                  </a:lnTo>
                  <a:lnTo>
                    <a:pt x="1050" y="373"/>
                  </a:lnTo>
                  <a:lnTo>
                    <a:pt x="1047" y="370"/>
                  </a:lnTo>
                  <a:lnTo>
                    <a:pt x="1045" y="369"/>
                  </a:lnTo>
                  <a:lnTo>
                    <a:pt x="1042" y="368"/>
                  </a:lnTo>
                  <a:lnTo>
                    <a:pt x="1039" y="368"/>
                  </a:lnTo>
                  <a:lnTo>
                    <a:pt x="1035" y="368"/>
                  </a:lnTo>
                  <a:lnTo>
                    <a:pt x="1032" y="369"/>
                  </a:lnTo>
                  <a:lnTo>
                    <a:pt x="1031" y="370"/>
                  </a:lnTo>
                  <a:lnTo>
                    <a:pt x="1026" y="369"/>
                  </a:lnTo>
                  <a:lnTo>
                    <a:pt x="1022" y="368"/>
                  </a:lnTo>
                  <a:lnTo>
                    <a:pt x="1019" y="365"/>
                  </a:lnTo>
                  <a:lnTo>
                    <a:pt x="1016" y="364"/>
                  </a:lnTo>
                  <a:lnTo>
                    <a:pt x="1012" y="362"/>
                  </a:lnTo>
                  <a:lnTo>
                    <a:pt x="1004" y="359"/>
                  </a:lnTo>
                  <a:lnTo>
                    <a:pt x="995" y="358"/>
                  </a:lnTo>
                  <a:lnTo>
                    <a:pt x="986" y="354"/>
                  </a:lnTo>
                  <a:lnTo>
                    <a:pt x="984" y="352"/>
                  </a:lnTo>
                  <a:lnTo>
                    <a:pt x="983" y="349"/>
                  </a:lnTo>
                  <a:lnTo>
                    <a:pt x="983" y="345"/>
                  </a:lnTo>
                  <a:lnTo>
                    <a:pt x="985" y="343"/>
                  </a:lnTo>
                  <a:lnTo>
                    <a:pt x="988" y="339"/>
                  </a:lnTo>
                  <a:lnTo>
                    <a:pt x="990" y="338"/>
                  </a:lnTo>
                  <a:lnTo>
                    <a:pt x="995" y="335"/>
                  </a:lnTo>
                  <a:lnTo>
                    <a:pt x="999" y="334"/>
                  </a:lnTo>
                  <a:lnTo>
                    <a:pt x="1003" y="334"/>
                  </a:lnTo>
                  <a:lnTo>
                    <a:pt x="1006" y="334"/>
                  </a:lnTo>
                  <a:lnTo>
                    <a:pt x="1010" y="333"/>
                  </a:lnTo>
                  <a:lnTo>
                    <a:pt x="1012" y="333"/>
                  </a:lnTo>
                  <a:lnTo>
                    <a:pt x="1014" y="333"/>
                  </a:lnTo>
                  <a:lnTo>
                    <a:pt x="1016" y="334"/>
                  </a:lnTo>
                  <a:lnTo>
                    <a:pt x="1019" y="335"/>
                  </a:lnTo>
                  <a:lnTo>
                    <a:pt x="1021" y="337"/>
                  </a:lnTo>
                  <a:lnTo>
                    <a:pt x="1024" y="338"/>
                  </a:lnTo>
                  <a:lnTo>
                    <a:pt x="1030" y="338"/>
                  </a:lnTo>
                  <a:lnTo>
                    <a:pt x="1035" y="335"/>
                  </a:lnTo>
                  <a:lnTo>
                    <a:pt x="1039" y="332"/>
                  </a:lnTo>
                  <a:lnTo>
                    <a:pt x="1044" y="330"/>
                  </a:lnTo>
                  <a:lnTo>
                    <a:pt x="1049" y="330"/>
                  </a:lnTo>
                  <a:lnTo>
                    <a:pt x="1055" y="332"/>
                  </a:lnTo>
                  <a:lnTo>
                    <a:pt x="1061" y="334"/>
                  </a:lnTo>
                  <a:lnTo>
                    <a:pt x="1067" y="334"/>
                  </a:lnTo>
                  <a:lnTo>
                    <a:pt x="1072" y="334"/>
                  </a:lnTo>
                  <a:lnTo>
                    <a:pt x="1072" y="330"/>
                  </a:lnTo>
                  <a:lnTo>
                    <a:pt x="1074" y="329"/>
                  </a:lnTo>
                  <a:lnTo>
                    <a:pt x="1075" y="328"/>
                  </a:lnTo>
                  <a:lnTo>
                    <a:pt x="1076" y="328"/>
                  </a:lnTo>
                  <a:lnTo>
                    <a:pt x="1079" y="328"/>
                  </a:lnTo>
                  <a:lnTo>
                    <a:pt x="1080" y="328"/>
                  </a:lnTo>
                  <a:lnTo>
                    <a:pt x="1082" y="328"/>
                  </a:lnTo>
                  <a:lnTo>
                    <a:pt x="1085" y="328"/>
                  </a:lnTo>
                  <a:lnTo>
                    <a:pt x="1086" y="327"/>
                  </a:lnTo>
                  <a:lnTo>
                    <a:pt x="1087" y="327"/>
                  </a:lnTo>
                  <a:lnTo>
                    <a:pt x="1087" y="325"/>
                  </a:lnTo>
                  <a:lnTo>
                    <a:pt x="1087" y="323"/>
                  </a:lnTo>
                  <a:lnTo>
                    <a:pt x="1086" y="321"/>
                  </a:lnTo>
                  <a:lnTo>
                    <a:pt x="1082" y="316"/>
                  </a:lnTo>
                  <a:lnTo>
                    <a:pt x="1075" y="312"/>
                  </a:lnTo>
                  <a:lnTo>
                    <a:pt x="1069" y="308"/>
                  </a:lnTo>
                  <a:lnTo>
                    <a:pt x="1062" y="309"/>
                  </a:lnTo>
                  <a:lnTo>
                    <a:pt x="1061" y="312"/>
                  </a:lnTo>
                  <a:lnTo>
                    <a:pt x="1061" y="313"/>
                  </a:lnTo>
                  <a:lnTo>
                    <a:pt x="1060" y="314"/>
                  </a:lnTo>
                  <a:lnTo>
                    <a:pt x="1059" y="317"/>
                  </a:lnTo>
                  <a:lnTo>
                    <a:pt x="1057" y="318"/>
                  </a:lnTo>
                  <a:lnTo>
                    <a:pt x="1055" y="318"/>
                  </a:lnTo>
                  <a:lnTo>
                    <a:pt x="1052" y="318"/>
                  </a:lnTo>
                  <a:lnTo>
                    <a:pt x="1050" y="316"/>
                  </a:lnTo>
                  <a:lnTo>
                    <a:pt x="1046" y="314"/>
                  </a:lnTo>
                  <a:lnTo>
                    <a:pt x="1042" y="314"/>
                  </a:lnTo>
                  <a:lnTo>
                    <a:pt x="1039" y="316"/>
                  </a:lnTo>
                  <a:lnTo>
                    <a:pt x="1036" y="316"/>
                  </a:lnTo>
                  <a:lnTo>
                    <a:pt x="1035" y="318"/>
                  </a:lnTo>
                  <a:lnTo>
                    <a:pt x="1034" y="321"/>
                  </a:lnTo>
                  <a:lnTo>
                    <a:pt x="1031" y="322"/>
                  </a:lnTo>
                  <a:lnTo>
                    <a:pt x="1029" y="323"/>
                  </a:lnTo>
                  <a:lnTo>
                    <a:pt x="1025" y="323"/>
                  </a:lnTo>
                  <a:lnTo>
                    <a:pt x="1021" y="323"/>
                  </a:lnTo>
                  <a:lnTo>
                    <a:pt x="1019" y="322"/>
                  </a:lnTo>
                  <a:lnTo>
                    <a:pt x="1015" y="322"/>
                  </a:lnTo>
                  <a:lnTo>
                    <a:pt x="1012" y="321"/>
                  </a:lnTo>
                  <a:lnTo>
                    <a:pt x="1010" y="319"/>
                  </a:lnTo>
                  <a:lnTo>
                    <a:pt x="1008" y="318"/>
                  </a:lnTo>
                  <a:lnTo>
                    <a:pt x="1005" y="317"/>
                  </a:lnTo>
                  <a:lnTo>
                    <a:pt x="1005" y="316"/>
                  </a:lnTo>
                  <a:lnTo>
                    <a:pt x="1006" y="313"/>
                  </a:lnTo>
                  <a:lnTo>
                    <a:pt x="1008" y="309"/>
                  </a:lnTo>
                  <a:lnTo>
                    <a:pt x="1008" y="307"/>
                  </a:lnTo>
                  <a:lnTo>
                    <a:pt x="1001" y="302"/>
                  </a:lnTo>
                  <a:lnTo>
                    <a:pt x="993" y="299"/>
                  </a:lnTo>
                  <a:lnTo>
                    <a:pt x="983" y="298"/>
                  </a:lnTo>
                  <a:lnTo>
                    <a:pt x="974" y="297"/>
                  </a:lnTo>
                  <a:lnTo>
                    <a:pt x="964" y="292"/>
                  </a:lnTo>
                  <a:lnTo>
                    <a:pt x="958" y="286"/>
                  </a:lnTo>
                  <a:lnTo>
                    <a:pt x="953" y="278"/>
                  </a:lnTo>
                  <a:lnTo>
                    <a:pt x="950" y="276"/>
                  </a:lnTo>
                  <a:lnTo>
                    <a:pt x="949" y="272"/>
                  </a:lnTo>
                  <a:lnTo>
                    <a:pt x="948" y="270"/>
                  </a:lnTo>
                  <a:lnTo>
                    <a:pt x="948" y="266"/>
                  </a:lnTo>
                  <a:lnTo>
                    <a:pt x="948" y="265"/>
                  </a:lnTo>
                  <a:lnTo>
                    <a:pt x="948" y="262"/>
                  </a:lnTo>
                  <a:lnTo>
                    <a:pt x="948" y="260"/>
                  </a:lnTo>
                  <a:lnTo>
                    <a:pt x="948" y="257"/>
                  </a:lnTo>
                  <a:lnTo>
                    <a:pt x="949" y="256"/>
                  </a:lnTo>
                  <a:lnTo>
                    <a:pt x="950" y="256"/>
                  </a:lnTo>
                  <a:lnTo>
                    <a:pt x="961" y="250"/>
                  </a:lnTo>
                  <a:lnTo>
                    <a:pt x="973" y="246"/>
                  </a:lnTo>
                  <a:lnTo>
                    <a:pt x="984" y="242"/>
                  </a:lnTo>
                  <a:lnTo>
                    <a:pt x="989" y="242"/>
                  </a:lnTo>
                  <a:lnTo>
                    <a:pt x="994" y="241"/>
                  </a:lnTo>
                  <a:lnTo>
                    <a:pt x="998" y="238"/>
                  </a:lnTo>
                  <a:lnTo>
                    <a:pt x="1003" y="237"/>
                  </a:lnTo>
                  <a:lnTo>
                    <a:pt x="1005" y="236"/>
                  </a:lnTo>
                  <a:lnTo>
                    <a:pt x="1009" y="235"/>
                  </a:lnTo>
                  <a:lnTo>
                    <a:pt x="1012" y="232"/>
                  </a:lnTo>
                  <a:lnTo>
                    <a:pt x="1015" y="231"/>
                  </a:lnTo>
                  <a:lnTo>
                    <a:pt x="1016" y="230"/>
                  </a:lnTo>
                  <a:lnTo>
                    <a:pt x="1016" y="227"/>
                  </a:lnTo>
                  <a:lnTo>
                    <a:pt x="1017" y="226"/>
                  </a:lnTo>
                  <a:lnTo>
                    <a:pt x="1019" y="225"/>
                  </a:lnTo>
                  <a:lnTo>
                    <a:pt x="1020" y="225"/>
                  </a:lnTo>
                  <a:lnTo>
                    <a:pt x="1024" y="224"/>
                  </a:lnTo>
                  <a:lnTo>
                    <a:pt x="1026" y="225"/>
                  </a:lnTo>
                  <a:lnTo>
                    <a:pt x="1029" y="225"/>
                  </a:lnTo>
                  <a:lnTo>
                    <a:pt x="1032" y="225"/>
                  </a:lnTo>
                  <a:lnTo>
                    <a:pt x="1035" y="225"/>
                  </a:lnTo>
                  <a:lnTo>
                    <a:pt x="1037" y="225"/>
                  </a:lnTo>
                  <a:lnTo>
                    <a:pt x="1039" y="224"/>
                  </a:lnTo>
                  <a:lnTo>
                    <a:pt x="1041" y="224"/>
                  </a:lnTo>
                  <a:lnTo>
                    <a:pt x="1044" y="222"/>
                  </a:lnTo>
                  <a:lnTo>
                    <a:pt x="1046" y="221"/>
                  </a:lnTo>
                  <a:lnTo>
                    <a:pt x="1049" y="221"/>
                  </a:lnTo>
                  <a:lnTo>
                    <a:pt x="1050" y="222"/>
                  </a:lnTo>
                  <a:lnTo>
                    <a:pt x="1050" y="222"/>
                  </a:lnTo>
                  <a:lnTo>
                    <a:pt x="1052" y="224"/>
                  </a:lnTo>
                  <a:lnTo>
                    <a:pt x="1060" y="224"/>
                  </a:lnTo>
                  <a:lnTo>
                    <a:pt x="1066" y="222"/>
                  </a:lnTo>
                  <a:lnTo>
                    <a:pt x="1070" y="219"/>
                  </a:lnTo>
                  <a:lnTo>
                    <a:pt x="1075" y="215"/>
                  </a:lnTo>
                  <a:lnTo>
                    <a:pt x="1080" y="211"/>
                  </a:lnTo>
                  <a:lnTo>
                    <a:pt x="1083" y="210"/>
                  </a:lnTo>
                  <a:lnTo>
                    <a:pt x="1086" y="207"/>
                  </a:lnTo>
                  <a:lnTo>
                    <a:pt x="1088" y="206"/>
                  </a:lnTo>
                  <a:lnTo>
                    <a:pt x="1090" y="204"/>
                  </a:lnTo>
                  <a:lnTo>
                    <a:pt x="1090" y="200"/>
                  </a:lnTo>
                  <a:lnTo>
                    <a:pt x="1088" y="197"/>
                  </a:lnTo>
                  <a:lnTo>
                    <a:pt x="1086" y="195"/>
                  </a:lnTo>
                  <a:lnTo>
                    <a:pt x="1085" y="194"/>
                  </a:lnTo>
                  <a:lnTo>
                    <a:pt x="1082" y="192"/>
                  </a:lnTo>
                  <a:lnTo>
                    <a:pt x="1080" y="190"/>
                  </a:lnTo>
                  <a:lnTo>
                    <a:pt x="1079" y="189"/>
                  </a:lnTo>
                  <a:lnTo>
                    <a:pt x="1077" y="187"/>
                  </a:lnTo>
                  <a:lnTo>
                    <a:pt x="1076" y="186"/>
                  </a:lnTo>
                  <a:lnTo>
                    <a:pt x="1076" y="185"/>
                  </a:lnTo>
                  <a:lnTo>
                    <a:pt x="1077" y="184"/>
                  </a:lnTo>
                  <a:lnTo>
                    <a:pt x="1080" y="182"/>
                  </a:lnTo>
                  <a:lnTo>
                    <a:pt x="1082" y="182"/>
                  </a:lnTo>
                  <a:lnTo>
                    <a:pt x="1085" y="182"/>
                  </a:lnTo>
                  <a:lnTo>
                    <a:pt x="1087" y="182"/>
                  </a:lnTo>
                  <a:lnTo>
                    <a:pt x="1088" y="181"/>
                  </a:lnTo>
                  <a:lnTo>
                    <a:pt x="1088" y="181"/>
                  </a:lnTo>
                  <a:lnTo>
                    <a:pt x="1090" y="180"/>
                  </a:lnTo>
                  <a:lnTo>
                    <a:pt x="1088" y="179"/>
                  </a:lnTo>
                  <a:lnTo>
                    <a:pt x="1086" y="178"/>
                  </a:lnTo>
                  <a:lnTo>
                    <a:pt x="1083" y="178"/>
                  </a:lnTo>
                  <a:lnTo>
                    <a:pt x="1082" y="176"/>
                  </a:lnTo>
                  <a:lnTo>
                    <a:pt x="1081" y="175"/>
                  </a:lnTo>
                  <a:lnTo>
                    <a:pt x="1080" y="175"/>
                  </a:lnTo>
                  <a:lnTo>
                    <a:pt x="1082" y="175"/>
                  </a:lnTo>
                  <a:lnTo>
                    <a:pt x="1083" y="174"/>
                  </a:lnTo>
                  <a:lnTo>
                    <a:pt x="1085" y="173"/>
                  </a:lnTo>
                  <a:lnTo>
                    <a:pt x="1085" y="173"/>
                  </a:lnTo>
                  <a:lnTo>
                    <a:pt x="1083" y="173"/>
                  </a:lnTo>
                  <a:lnTo>
                    <a:pt x="1080" y="170"/>
                  </a:lnTo>
                  <a:lnTo>
                    <a:pt x="1077" y="170"/>
                  </a:lnTo>
                  <a:lnTo>
                    <a:pt x="1075" y="170"/>
                  </a:lnTo>
                  <a:lnTo>
                    <a:pt x="1070" y="170"/>
                  </a:lnTo>
                  <a:lnTo>
                    <a:pt x="1070" y="170"/>
                  </a:lnTo>
                  <a:lnTo>
                    <a:pt x="1069" y="170"/>
                  </a:lnTo>
                  <a:lnTo>
                    <a:pt x="1069" y="171"/>
                  </a:lnTo>
                  <a:lnTo>
                    <a:pt x="1069" y="171"/>
                  </a:lnTo>
                  <a:lnTo>
                    <a:pt x="1067" y="173"/>
                  </a:lnTo>
                  <a:lnTo>
                    <a:pt x="1062" y="171"/>
                  </a:lnTo>
                  <a:lnTo>
                    <a:pt x="1057" y="169"/>
                  </a:lnTo>
                  <a:lnTo>
                    <a:pt x="1052" y="166"/>
                  </a:lnTo>
                  <a:lnTo>
                    <a:pt x="1049" y="166"/>
                  </a:lnTo>
                  <a:lnTo>
                    <a:pt x="1046" y="165"/>
                  </a:lnTo>
                  <a:lnTo>
                    <a:pt x="1044" y="165"/>
                  </a:lnTo>
                  <a:lnTo>
                    <a:pt x="1040" y="165"/>
                  </a:lnTo>
                  <a:lnTo>
                    <a:pt x="1037" y="165"/>
                  </a:lnTo>
                  <a:lnTo>
                    <a:pt x="1036" y="164"/>
                  </a:lnTo>
                  <a:lnTo>
                    <a:pt x="1035" y="161"/>
                  </a:lnTo>
                  <a:lnTo>
                    <a:pt x="1034" y="158"/>
                  </a:lnTo>
                  <a:lnTo>
                    <a:pt x="1034" y="156"/>
                  </a:lnTo>
                  <a:lnTo>
                    <a:pt x="1034" y="154"/>
                  </a:lnTo>
                  <a:lnTo>
                    <a:pt x="1034" y="153"/>
                  </a:lnTo>
                  <a:lnTo>
                    <a:pt x="1034" y="150"/>
                  </a:lnTo>
                  <a:lnTo>
                    <a:pt x="1035" y="148"/>
                  </a:lnTo>
                  <a:lnTo>
                    <a:pt x="1036" y="145"/>
                  </a:lnTo>
                  <a:lnTo>
                    <a:pt x="1039" y="144"/>
                  </a:lnTo>
                  <a:lnTo>
                    <a:pt x="1040" y="141"/>
                  </a:lnTo>
                  <a:lnTo>
                    <a:pt x="1041" y="140"/>
                  </a:lnTo>
                  <a:lnTo>
                    <a:pt x="1044" y="139"/>
                  </a:lnTo>
                  <a:lnTo>
                    <a:pt x="1046" y="138"/>
                  </a:lnTo>
                  <a:lnTo>
                    <a:pt x="1046" y="135"/>
                  </a:lnTo>
                  <a:lnTo>
                    <a:pt x="1046" y="135"/>
                  </a:lnTo>
                  <a:lnTo>
                    <a:pt x="1046" y="134"/>
                  </a:lnTo>
                  <a:lnTo>
                    <a:pt x="1046" y="131"/>
                  </a:lnTo>
                  <a:lnTo>
                    <a:pt x="1046" y="130"/>
                  </a:lnTo>
                  <a:lnTo>
                    <a:pt x="1046" y="128"/>
                  </a:lnTo>
                  <a:lnTo>
                    <a:pt x="1046" y="128"/>
                  </a:lnTo>
                  <a:lnTo>
                    <a:pt x="1046" y="128"/>
                  </a:lnTo>
                  <a:lnTo>
                    <a:pt x="1050" y="128"/>
                  </a:lnTo>
                  <a:lnTo>
                    <a:pt x="1052" y="129"/>
                  </a:lnTo>
                  <a:lnTo>
                    <a:pt x="1055" y="130"/>
                  </a:lnTo>
                  <a:lnTo>
                    <a:pt x="1057" y="130"/>
                  </a:lnTo>
                  <a:lnTo>
                    <a:pt x="1061" y="129"/>
                  </a:lnTo>
                  <a:lnTo>
                    <a:pt x="1064" y="128"/>
                  </a:lnTo>
                  <a:lnTo>
                    <a:pt x="1065" y="125"/>
                  </a:lnTo>
                  <a:lnTo>
                    <a:pt x="1066" y="123"/>
                  </a:lnTo>
                  <a:lnTo>
                    <a:pt x="1067" y="120"/>
                  </a:lnTo>
                  <a:lnTo>
                    <a:pt x="1069" y="118"/>
                  </a:lnTo>
                  <a:lnTo>
                    <a:pt x="1070" y="115"/>
                  </a:lnTo>
                  <a:lnTo>
                    <a:pt x="1072" y="112"/>
                  </a:lnTo>
                  <a:lnTo>
                    <a:pt x="1075" y="110"/>
                  </a:lnTo>
                  <a:lnTo>
                    <a:pt x="1077" y="109"/>
                  </a:lnTo>
                  <a:lnTo>
                    <a:pt x="1080" y="107"/>
                  </a:lnTo>
                  <a:lnTo>
                    <a:pt x="1083" y="104"/>
                  </a:lnTo>
                  <a:lnTo>
                    <a:pt x="1086" y="103"/>
                  </a:lnTo>
                  <a:lnTo>
                    <a:pt x="1088" y="102"/>
                  </a:lnTo>
                  <a:lnTo>
                    <a:pt x="1097" y="102"/>
                  </a:lnTo>
                  <a:lnTo>
                    <a:pt x="1105" y="105"/>
                  </a:lnTo>
                  <a:lnTo>
                    <a:pt x="1112" y="108"/>
                  </a:lnTo>
                  <a:lnTo>
                    <a:pt x="1120" y="109"/>
                  </a:lnTo>
                  <a:lnTo>
                    <a:pt x="1123" y="110"/>
                  </a:lnTo>
                  <a:lnTo>
                    <a:pt x="1126" y="109"/>
                  </a:lnTo>
                  <a:lnTo>
                    <a:pt x="1127" y="108"/>
                  </a:lnTo>
                  <a:lnTo>
                    <a:pt x="1127" y="107"/>
                  </a:lnTo>
                  <a:lnTo>
                    <a:pt x="1127" y="105"/>
                  </a:lnTo>
                  <a:lnTo>
                    <a:pt x="1127" y="103"/>
                  </a:lnTo>
                  <a:lnTo>
                    <a:pt x="1127" y="100"/>
                  </a:lnTo>
                  <a:lnTo>
                    <a:pt x="1127" y="98"/>
                  </a:lnTo>
                  <a:lnTo>
                    <a:pt x="1127" y="95"/>
                  </a:lnTo>
                  <a:lnTo>
                    <a:pt x="1128" y="94"/>
                  </a:lnTo>
                  <a:lnTo>
                    <a:pt x="1130" y="92"/>
                  </a:lnTo>
                  <a:lnTo>
                    <a:pt x="1130" y="89"/>
                  </a:lnTo>
                  <a:lnTo>
                    <a:pt x="1131" y="87"/>
                  </a:lnTo>
                  <a:lnTo>
                    <a:pt x="1130" y="84"/>
                  </a:lnTo>
                  <a:lnTo>
                    <a:pt x="1128" y="80"/>
                  </a:lnTo>
                  <a:lnTo>
                    <a:pt x="1125" y="78"/>
                  </a:lnTo>
                  <a:lnTo>
                    <a:pt x="1122" y="76"/>
                  </a:lnTo>
                  <a:lnTo>
                    <a:pt x="1120" y="73"/>
                  </a:lnTo>
                  <a:lnTo>
                    <a:pt x="1117" y="71"/>
                  </a:lnTo>
                  <a:lnTo>
                    <a:pt x="1115" y="68"/>
                  </a:lnTo>
                  <a:lnTo>
                    <a:pt x="1113" y="66"/>
                  </a:lnTo>
                  <a:lnTo>
                    <a:pt x="1113" y="63"/>
                  </a:lnTo>
                  <a:lnTo>
                    <a:pt x="1115" y="61"/>
                  </a:lnTo>
                  <a:lnTo>
                    <a:pt x="1125" y="57"/>
                  </a:lnTo>
                  <a:lnTo>
                    <a:pt x="1136" y="58"/>
                  </a:lnTo>
                  <a:lnTo>
                    <a:pt x="1141" y="62"/>
                  </a:lnTo>
                  <a:lnTo>
                    <a:pt x="1146" y="67"/>
                  </a:lnTo>
                  <a:lnTo>
                    <a:pt x="1151" y="71"/>
                  </a:lnTo>
                  <a:lnTo>
                    <a:pt x="1159" y="73"/>
                  </a:lnTo>
                  <a:lnTo>
                    <a:pt x="1163" y="76"/>
                  </a:lnTo>
                  <a:lnTo>
                    <a:pt x="1167" y="78"/>
                  </a:lnTo>
                  <a:lnTo>
                    <a:pt x="1172" y="80"/>
                  </a:lnTo>
                  <a:lnTo>
                    <a:pt x="1176" y="83"/>
                  </a:lnTo>
                  <a:lnTo>
                    <a:pt x="1178" y="87"/>
                  </a:lnTo>
                  <a:lnTo>
                    <a:pt x="1182" y="89"/>
                  </a:lnTo>
                  <a:lnTo>
                    <a:pt x="1186" y="92"/>
                  </a:lnTo>
                  <a:lnTo>
                    <a:pt x="1187" y="93"/>
                  </a:lnTo>
                  <a:lnTo>
                    <a:pt x="1189" y="93"/>
                  </a:lnTo>
                  <a:lnTo>
                    <a:pt x="1192" y="94"/>
                  </a:lnTo>
                  <a:lnTo>
                    <a:pt x="1193" y="94"/>
                  </a:lnTo>
                  <a:lnTo>
                    <a:pt x="1193" y="94"/>
                  </a:lnTo>
                  <a:lnTo>
                    <a:pt x="1193" y="93"/>
                  </a:lnTo>
                  <a:lnTo>
                    <a:pt x="1193" y="92"/>
                  </a:lnTo>
                  <a:lnTo>
                    <a:pt x="1191" y="88"/>
                  </a:lnTo>
                  <a:lnTo>
                    <a:pt x="1187" y="85"/>
                  </a:lnTo>
                  <a:lnTo>
                    <a:pt x="1184" y="83"/>
                  </a:lnTo>
                  <a:lnTo>
                    <a:pt x="1179" y="80"/>
                  </a:lnTo>
                  <a:lnTo>
                    <a:pt x="1164" y="72"/>
                  </a:lnTo>
                  <a:lnTo>
                    <a:pt x="1151" y="63"/>
                  </a:lnTo>
                  <a:lnTo>
                    <a:pt x="1150" y="62"/>
                  </a:lnTo>
                  <a:lnTo>
                    <a:pt x="1147" y="59"/>
                  </a:lnTo>
                  <a:lnTo>
                    <a:pt x="1146" y="58"/>
                  </a:lnTo>
                  <a:lnTo>
                    <a:pt x="1143" y="56"/>
                  </a:lnTo>
                  <a:lnTo>
                    <a:pt x="1143" y="54"/>
                  </a:lnTo>
                  <a:lnTo>
                    <a:pt x="1143" y="52"/>
                  </a:lnTo>
                  <a:lnTo>
                    <a:pt x="1159" y="52"/>
                  </a:lnTo>
                  <a:lnTo>
                    <a:pt x="1163" y="52"/>
                  </a:lnTo>
                  <a:lnTo>
                    <a:pt x="1168" y="52"/>
                  </a:lnTo>
                  <a:lnTo>
                    <a:pt x="1173" y="52"/>
                  </a:lnTo>
                  <a:lnTo>
                    <a:pt x="1177" y="49"/>
                  </a:lnTo>
                  <a:lnTo>
                    <a:pt x="1179" y="49"/>
                  </a:lnTo>
                  <a:lnTo>
                    <a:pt x="1182" y="48"/>
                  </a:lnTo>
                  <a:lnTo>
                    <a:pt x="1184" y="48"/>
                  </a:lnTo>
                  <a:lnTo>
                    <a:pt x="1188" y="47"/>
                  </a:lnTo>
                  <a:lnTo>
                    <a:pt x="1193" y="47"/>
                  </a:lnTo>
                  <a:lnTo>
                    <a:pt x="1197" y="47"/>
                  </a:lnTo>
                  <a:lnTo>
                    <a:pt x="1199" y="46"/>
                  </a:lnTo>
                  <a:lnTo>
                    <a:pt x="1201" y="44"/>
                  </a:lnTo>
                  <a:lnTo>
                    <a:pt x="1203" y="44"/>
                  </a:lnTo>
                  <a:lnTo>
                    <a:pt x="1206" y="43"/>
                  </a:lnTo>
                  <a:lnTo>
                    <a:pt x="1208" y="42"/>
                  </a:lnTo>
                  <a:lnTo>
                    <a:pt x="1212" y="42"/>
                  </a:lnTo>
                  <a:lnTo>
                    <a:pt x="1216" y="42"/>
                  </a:lnTo>
                  <a:lnTo>
                    <a:pt x="1218" y="43"/>
                  </a:lnTo>
                  <a:lnTo>
                    <a:pt x="1221" y="44"/>
                  </a:lnTo>
                  <a:lnTo>
                    <a:pt x="1223" y="46"/>
                  </a:lnTo>
                  <a:lnTo>
                    <a:pt x="1224" y="47"/>
                  </a:lnTo>
                  <a:lnTo>
                    <a:pt x="1226" y="48"/>
                  </a:lnTo>
                  <a:lnTo>
                    <a:pt x="1227" y="51"/>
                  </a:lnTo>
                  <a:lnTo>
                    <a:pt x="1229" y="52"/>
                  </a:lnTo>
                  <a:lnTo>
                    <a:pt x="1232" y="53"/>
                  </a:lnTo>
                  <a:lnTo>
                    <a:pt x="1233" y="54"/>
                  </a:lnTo>
                  <a:lnTo>
                    <a:pt x="1235" y="56"/>
                  </a:lnTo>
                  <a:lnTo>
                    <a:pt x="1237" y="57"/>
                  </a:lnTo>
                  <a:lnTo>
                    <a:pt x="1238" y="58"/>
                  </a:lnTo>
                  <a:lnTo>
                    <a:pt x="1238" y="66"/>
                  </a:lnTo>
                  <a:lnTo>
                    <a:pt x="1239" y="76"/>
                  </a:lnTo>
                  <a:lnTo>
                    <a:pt x="1240" y="87"/>
                  </a:lnTo>
                  <a:lnTo>
                    <a:pt x="1240" y="87"/>
                  </a:lnTo>
                  <a:lnTo>
                    <a:pt x="1240" y="88"/>
                  </a:lnTo>
                  <a:lnTo>
                    <a:pt x="1240" y="90"/>
                  </a:lnTo>
                  <a:lnTo>
                    <a:pt x="1240" y="92"/>
                  </a:lnTo>
                  <a:lnTo>
                    <a:pt x="1242" y="93"/>
                  </a:lnTo>
                  <a:lnTo>
                    <a:pt x="1243" y="94"/>
                  </a:lnTo>
                  <a:lnTo>
                    <a:pt x="1244" y="93"/>
                  </a:lnTo>
                  <a:lnTo>
                    <a:pt x="1245" y="92"/>
                  </a:lnTo>
                  <a:lnTo>
                    <a:pt x="1247" y="90"/>
                  </a:lnTo>
                  <a:lnTo>
                    <a:pt x="1248" y="89"/>
                  </a:lnTo>
                  <a:lnTo>
                    <a:pt x="1248" y="89"/>
                  </a:lnTo>
                  <a:lnTo>
                    <a:pt x="1248" y="84"/>
                  </a:lnTo>
                  <a:lnTo>
                    <a:pt x="1247" y="78"/>
                  </a:lnTo>
                  <a:lnTo>
                    <a:pt x="1245" y="73"/>
                  </a:lnTo>
                  <a:lnTo>
                    <a:pt x="1245" y="68"/>
                  </a:lnTo>
                  <a:lnTo>
                    <a:pt x="1247" y="67"/>
                  </a:lnTo>
                  <a:lnTo>
                    <a:pt x="1248" y="66"/>
                  </a:lnTo>
                  <a:lnTo>
                    <a:pt x="1248" y="66"/>
                  </a:lnTo>
                  <a:lnTo>
                    <a:pt x="1248" y="64"/>
                  </a:lnTo>
                  <a:lnTo>
                    <a:pt x="1247" y="62"/>
                  </a:lnTo>
                  <a:lnTo>
                    <a:pt x="1245" y="61"/>
                  </a:lnTo>
                  <a:lnTo>
                    <a:pt x="1243" y="58"/>
                  </a:lnTo>
                  <a:lnTo>
                    <a:pt x="1240" y="56"/>
                  </a:lnTo>
                  <a:lnTo>
                    <a:pt x="1240" y="52"/>
                  </a:lnTo>
                  <a:lnTo>
                    <a:pt x="1239" y="51"/>
                  </a:lnTo>
                  <a:lnTo>
                    <a:pt x="1240" y="49"/>
                  </a:lnTo>
                  <a:lnTo>
                    <a:pt x="1240" y="49"/>
                  </a:lnTo>
                  <a:lnTo>
                    <a:pt x="1243" y="49"/>
                  </a:lnTo>
                  <a:lnTo>
                    <a:pt x="1244" y="51"/>
                  </a:lnTo>
                  <a:lnTo>
                    <a:pt x="1245" y="52"/>
                  </a:lnTo>
                  <a:lnTo>
                    <a:pt x="1248" y="54"/>
                  </a:lnTo>
                  <a:lnTo>
                    <a:pt x="1249" y="56"/>
                  </a:lnTo>
                  <a:lnTo>
                    <a:pt x="1250" y="58"/>
                  </a:lnTo>
                  <a:lnTo>
                    <a:pt x="1253" y="61"/>
                  </a:lnTo>
                  <a:lnTo>
                    <a:pt x="1257" y="63"/>
                  </a:lnTo>
                  <a:lnTo>
                    <a:pt x="1260" y="66"/>
                  </a:lnTo>
                  <a:lnTo>
                    <a:pt x="1264" y="67"/>
                  </a:lnTo>
                  <a:lnTo>
                    <a:pt x="1265" y="69"/>
                  </a:lnTo>
                  <a:lnTo>
                    <a:pt x="1267" y="71"/>
                  </a:lnTo>
                  <a:lnTo>
                    <a:pt x="1267" y="71"/>
                  </a:lnTo>
                  <a:lnTo>
                    <a:pt x="1267" y="74"/>
                  </a:lnTo>
                  <a:lnTo>
                    <a:pt x="1268" y="78"/>
                  </a:lnTo>
                  <a:lnTo>
                    <a:pt x="1270" y="82"/>
                  </a:lnTo>
                  <a:lnTo>
                    <a:pt x="1274" y="84"/>
                  </a:lnTo>
                  <a:lnTo>
                    <a:pt x="1277" y="85"/>
                  </a:lnTo>
                  <a:lnTo>
                    <a:pt x="1279" y="87"/>
                  </a:lnTo>
                  <a:lnTo>
                    <a:pt x="1282" y="88"/>
                  </a:lnTo>
                  <a:lnTo>
                    <a:pt x="1284" y="89"/>
                  </a:lnTo>
                  <a:lnTo>
                    <a:pt x="1287" y="89"/>
                  </a:lnTo>
                  <a:lnTo>
                    <a:pt x="1287" y="88"/>
                  </a:lnTo>
                  <a:lnTo>
                    <a:pt x="1287" y="87"/>
                  </a:lnTo>
                  <a:lnTo>
                    <a:pt x="1285" y="87"/>
                  </a:lnTo>
                  <a:lnTo>
                    <a:pt x="1285" y="85"/>
                  </a:lnTo>
                  <a:lnTo>
                    <a:pt x="1284" y="84"/>
                  </a:lnTo>
                  <a:lnTo>
                    <a:pt x="1282" y="82"/>
                  </a:lnTo>
                  <a:lnTo>
                    <a:pt x="1280" y="80"/>
                  </a:lnTo>
                  <a:lnTo>
                    <a:pt x="1280" y="80"/>
                  </a:lnTo>
                  <a:lnTo>
                    <a:pt x="1282" y="79"/>
                  </a:lnTo>
                  <a:lnTo>
                    <a:pt x="1284" y="79"/>
                  </a:lnTo>
                  <a:lnTo>
                    <a:pt x="1287" y="79"/>
                  </a:lnTo>
                  <a:lnTo>
                    <a:pt x="1289" y="79"/>
                  </a:lnTo>
                  <a:lnTo>
                    <a:pt x="1292" y="80"/>
                  </a:lnTo>
                  <a:lnTo>
                    <a:pt x="1295" y="80"/>
                  </a:lnTo>
                  <a:lnTo>
                    <a:pt x="1298" y="82"/>
                  </a:lnTo>
                  <a:lnTo>
                    <a:pt x="1300" y="83"/>
                  </a:lnTo>
                  <a:lnTo>
                    <a:pt x="1301" y="83"/>
                  </a:lnTo>
                  <a:lnTo>
                    <a:pt x="1303" y="83"/>
                  </a:lnTo>
                  <a:lnTo>
                    <a:pt x="1304" y="82"/>
                  </a:lnTo>
                  <a:lnTo>
                    <a:pt x="1303" y="80"/>
                  </a:lnTo>
                  <a:lnTo>
                    <a:pt x="1303" y="79"/>
                  </a:lnTo>
                  <a:lnTo>
                    <a:pt x="1300" y="77"/>
                  </a:lnTo>
                  <a:lnTo>
                    <a:pt x="1299" y="77"/>
                  </a:lnTo>
                  <a:lnTo>
                    <a:pt x="1297" y="76"/>
                  </a:lnTo>
                  <a:lnTo>
                    <a:pt x="1294" y="74"/>
                  </a:lnTo>
                  <a:lnTo>
                    <a:pt x="1293" y="73"/>
                  </a:lnTo>
                  <a:lnTo>
                    <a:pt x="1283" y="67"/>
                  </a:lnTo>
                  <a:lnTo>
                    <a:pt x="1277" y="59"/>
                  </a:lnTo>
                  <a:lnTo>
                    <a:pt x="1272" y="52"/>
                  </a:lnTo>
                  <a:lnTo>
                    <a:pt x="1270" y="51"/>
                  </a:lnTo>
                  <a:lnTo>
                    <a:pt x="1269" y="49"/>
                  </a:lnTo>
                  <a:lnTo>
                    <a:pt x="1267" y="47"/>
                  </a:lnTo>
                  <a:lnTo>
                    <a:pt x="1265" y="46"/>
                  </a:lnTo>
                  <a:lnTo>
                    <a:pt x="1264" y="44"/>
                  </a:lnTo>
                  <a:lnTo>
                    <a:pt x="1263" y="42"/>
                  </a:lnTo>
                  <a:lnTo>
                    <a:pt x="1263" y="41"/>
                  </a:lnTo>
                  <a:lnTo>
                    <a:pt x="1264" y="41"/>
                  </a:lnTo>
                  <a:lnTo>
                    <a:pt x="1265" y="39"/>
                  </a:lnTo>
                  <a:lnTo>
                    <a:pt x="1269" y="39"/>
                  </a:lnTo>
                  <a:lnTo>
                    <a:pt x="1277" y="41"/>
                  </a:lnTo>
                  <a:lnTo>
                    <a:pt x="1285" y="42"/>
                  </a:lnTo>
                  <a:lnTo>
                    <a:pt x="1293" y="44"/>
                  </a:lnTo>
                  <a:lnTo>
                    <a:pt x="1295" y="47"/>
                  </a:lnTo>
                  <a:lnTo>
                    <a:pt x="1299" y="49"/>
                  </a:lnTo>
                  <a:lnTo>
                    <a:pt x="1301" y="53"/>
                  </a:lnTo>
                  <a:lnTo>
                    <a:pt x="1305" y="56"/>
                  </a:lnTo>
                  <a:lnTo>
                    <a:pt x="1321" y="63"/>
                  </a:lnTo>
                  <a:lnTo>
                    <a:pt x="1336" y="72"/>
                  </a:lnTo>
                  <a:lnTo>
                    <a:pt x="1353" y="80"/>
                  </a:lnTo>
                  <a:lnTo>
                    <a:pt x="1355" y="84"/>
                  </a:lnTo>
                  <a:lnTo>
                    <a:pt x="1356" y="87"/>
                  </a:lnTo>
                  <a:lnTo>
                    <a:pt x="1359" y="89"/>
                  </a:lnTo>
                  <a:lnTo>
                    <a:pt x="1360" y="92"/>
                  </a:lnTo>
                  <a:lnTo>
                    <a:pt x="1363" y="94"/>
                  </a:lnTo>
                  <a:lnTo>
                    <a:pt x="1366" y="97"/>
                  </a:lnTo>
                  <a:lnTo>
                    <a:pt x="1371" y="99"/>
                  </a:lnTo>
                  <a:lnTo>
                    <a:pt x="1376" y="102"/>
                  </a:lnTo>
                  <a:lnTo>
                    <a:pt x="1377" y="103"/>
                  </a:lnTo>
                  <a:lnTo>
                    <a:pt x="1379" y="103"/>
                  </a:lnTo>
                  <a:lnTo>
                    <a:pt x="1379" y="103"/>
                  </a:lnTo>
                  <a:lnTo>
                    <a:pt x="1379" y="102"/>
                  </a:lnTo>
                  <a:lnTo>
                    <a:pt x="1379" y="100"/>
                  </a:lnTo>
                  <a:lnTo>
                    <a:pt x="1379" y="99"/>
                  </a:lnTo>
                  <a:lnTo>
                    <a:pt x="1376" y="97"/>
                  </a:lnTo>
                  <a:lnTo>
                    <a:pt x="1374" y="95"/>
                  </a:lnTo>
                  <a:lnTo>
                    <a:pt x="1370" y="94"/>
                  </a:lnTo>
                  <a:lnTo>
                    <a:pt x="1369" y="90"/>
                  </a:lnTo>
                  <a:lnTo>
                    <a:pt x="1368" y="88"/>
                  </a:lnTo>
                  <a:lnTo>
                    <a:pt x="1366" y="85"/>
                  </a:lnTo>
                  <a:lnTo>
                    <a:pt x="1366" y="83"/>
                  </a:lnTo>
                  <a:lnTo>
                    <a:pt x="1365" y="80"/>
                  </a:lnTo>
                  <a:lnTo>
                    <a:pt x="1365" y="78"/>
                  </a:lnTo>
                  <a:lnTo>
                    <a:pt x="1365" y="77"/>
                  </a:lnTo>
                  <a:lnTo>
                    <a:pt x="1365" y="76"/>
                  </a:lnTo>
                  <a:lnTo>
                    <a:pt x="1364" y="73"/>
                  </a:lnTo>
                  <a:lnTo>
                    <a:pt x="1363" y="71"/>
                  </a:lnTo>
                  <a:lnTo>
                    <a:pt x="1361" y="69"/>
                  </a:lnTo>
                  <a:lnTo>
                    <a:pt x="1361" y="68"/>
                  </a:lnTo>
                  <a:lnTo>
                    <a:pt x="1363" y="68"/>
                  </a:lnTo>
                  <a:lnTo>
                    <a:pt x="1364" y="68"/>
                  </a:lnTo>
                  <a:lnTo>
                    <a:pt x="1365" y="68"/>
                  </a:lnTo>
                  <a:lnTo>
                    <a:pt x="1369" y="69"/>
                  </a:lnTo>
                  <a:lnTo>
                    <a:pt x="1371" y="71"/>
                  </a:lnTo>
                  <a:lnTo>
                    <a:pt x="1373" y="69"/>
                  </a:lnTo>
                  <a:lnTo>
                    <a:pt x="1374" y="68"/>
                  </a:lnTo>
                  <a:lnTo>
                    <a:pt x="1373" y="64"/>
                  </a:lnTo>
                  <a:lnTo>
                    <a:pt x="1370" y="61"/>
                  </a:lnTo>
                  <a:lnTo>
                    <a:pt x="1368" y="58"/>
                  </a:lnTo>
                  <a:lnTo>
                    <a:pt x="1363" y="56"/>
                  </a:lnTo>
                  <a:lnTo>
                    <a:pt x="1359" y="52"/>
                  </a:lnTo>
                  <a:lnTo>
                    <a:pt x="1355" y="49"/>
                  </a:lnTo>
                  <a:lnTo>
                    <a:pt x="1354" y="47"/>
                  </a:lnTo>
                  <a:lnTo>
                    <a:pt x="1351" y="44"/>
                  </a:lnTo>
                  <a:lnTo>
                    <a:pt x="1349" y="42"/>
                  </a:lnTo>
                  <a:lnTo>
                    <a:pt x="1346" y="39"/>
                  </a:lnTo>
                  <a:lnTo>
                    <a:pt x="1344" y="37"/>
                  </a:lnTo>
                  <a:lnTo>
                    <a:pt x="1343" y="36"/>
                  </a:lnTo>
                  <a:lnTo>
                    <a:pt x="1341" y="34"/>
                  </a:lnTo>
                  <a:lnTo>
                    <a:pt x="1350" y="36"/>
                  </a:lnTo>
                  <a:lnTo>
                    <a:pt x="1360" y="38"/>
                  </a:lnTo>
                  <a:lnTo>
                    <a:pt x="1368" y="39"/>
                  </a:lnTo>
                  <a:lnTo>
                    <a:pt x="1376" y="39"/>
                  </a:lnTo>
                  <a:lnTo>
                    <a:pt x="1385" y="43"/>
                  </a:lnTo>
                  <a:lnTo>
                    <a:pt x="1391" y="47"/>
                  </a:lnTo>
                  <a:lnTo>
                    <a:pt x="1402" y="52"/>
                  </a:lnTo>
                  <a:lnTo>
                    <a:pt x="1412" y="58"/>
                  </a:lnTo>
                  <a:lnTo>
                    <a:pt x="1416" y="59"/>
                  </a:lnTo>
                  <a:lnTo>
                    <a:pt x="1419" y="62"/>
                  </a:lnTo>
                  <a:lnTo>
                    <a:pt x="1422" y="66"/>
                  </a:lnTo>
                  <a:lnTo>
                    <a:pt x="1425" y="67"/>
                  </a:lnTo>
                  <a:lnTo>
                    <a:pt x="1429" y="68"/>
                  </a:lnTo>
                  <a:lnTo>
                    <a:pt x="1429" y="66"/>
                  </a:lnTo>
                  <a:lnTo>
                    <a:pt x="1427" y="62"/>
                  </a:lnTo>
                  <a:lnTo>
                    <a:pt x="1427" y="61"/>
                  </a:lnTo>
                  <a:lnTo>
                    <a:pt x="1426" y="58"/>
                  </a:lnTo>
                  <a:lnTo>
                    <a:pt x="1425" y="56"/>
                  </a:lnTo>
                  <a:lnTo>
                    <a:pt x="1421" y="53"/>
                  </a:lnTo>
                  <a:lnTo>
                    <a:pt x="1417" y="49"/>
                  </a:lnTo>
                  <a:lnTo>
                    <a:pt x="1406" y="46"/>
                  </a:lnTo>
                  <a:lnTo>
                    <a:pt x="1396" y="42"/>
                  </a:lnTo>
                  <a:lnTo>
                    <a:pt x="1386" y="38"/>
                  </a:lnTo>
                  <a:lnTo>
                    <a:pt x="1376" y="34"/>
                  </a:lnTo>
                  <a:lnTo>
                    <a:pt x="1363" y="33"/>
                  </a:lnTo>
                  <a:lnTo>
                    <a:pt x="1350" y="32"/>
                  </a:lnTo>
                  <a:lnTo>
                    <a:pt x="1346" y="30"/>
                  </a:lnTo>
                  <a:lnTo>
                    <a:pt x="1343" y="28"/>
                  </a:lnTo>
                  <a:lnTo>
                    <a:pt x="1340" y="27"/>
                  </a:lnTo>
                  <a:lnTo>
                    <a:pt x="1336" y="27"/>
                  </a:lnTo>
                  <a:lnTo>
                    <a:pt x="1335" y="27"/>
                  </a:lnTo>
                  <a:lnTo>
                    <a:pt x="1333" y="27"/>
                  </a:lnTo>
                  <a:lnTo>
                    <a:pt x="1330" y="27"/>
                  </a:lnTo>
                  <a:lnTo>
                    <a:pt x="1328" y="27"/>
                  </a:lnTo>
                  <a:lnTo>
                    <a:pt x="1325" y="26"/>
                  </a:lnTo>
                  <a:lnTo>
                    <a:pt x="1324" y="23"/>
                  </a:lnTo>
                  <a:lnTo>
                    <a:pt x="1323" y="23"/>
                  </a:lnTo>
                  <a:lnTo>
                    <a:pt x="1323" y="22"/>
                  </a:lnTo>
                  <a:lnTo>
                    <a:pt x="1324" y="21"/>
                  </a:lnTo>
                  <a:lnTo>
                    <a:pt x="1325" y="21"/>
                  </a:lnTo>
                  <a:lnTo>
                    <a:pt x="1325" y="20"/>
                  </a:lnTo>
                  <a:lnTo>
                    <a:pt x="1326" y="18"/>
                  </a:lnTo>
                  <a:lnTo>
                    <a:pt x="1325" y="17"/>
                  </a:lnTo>
                  <a:lnTo>
                    <a:pt x="1324" y="16"/>
                  </a:lnTo>
                  <a:lnTo>
                    <a:pt x="1321" y="13"/>
                  </a:lnTo>
                  <a:lnTo>
                    <a:pt x="1319" y="12"/>
                  </a:lnTo>
                  <a:lnTo>
                    <a:pt x="1319" y="11"/>
                  </a:lnTo>
                  <a:lnTo>
                    <a:pt x="1318" y="10"/>
                  </a:lnTo>
                  <a:lnTo>
                    <a:pt x="1319" y="8"/>
                  </a:lnTo>
                  <a:lnTo>
                    <a:pt x="1320" y="8"/>
                  </a:lnTo>
                  <a:lnTo>
                    <a:pt x="1323" y="10"/>
                  </a:lnTo>
                  <a:lnTo>
                    <a:pt x="1326" y="11"/>
                  </a:lnTo>
                  <a:lnTo>
                    <a:pt x="1328" y="11"/>
                  </a:lnTo>
                  <a:lnTo>
                    <a:pt x="1329" y="13"/>
                  </a:lnTo>
                  <a:lnTo>
                    <a:pt x="1331" y="15"/>
                  </a:lnTo>
                  <a:lnTo>
                    <a:pt x="1334" y="17"/>
                  </a:lnTo>
                  <a:lnTo>
                    <a:pt x="1335" y="18"/>
                  </a:lnTo>
                  <a:lnTo>
                    <a:pt x="1336" y="18"/>
                  </a:lnTo>
                  <a:lnTo>
                    <a:pt x="1339" y="18"/>
                  </a:lnTo>
                  <a:lnTo>
                    <a:pt x="1340" y="17"/>
                  </a:lnTo>
                  <a:lnTo>
                    <a:pt x="1341" y="16"/>
                  </a:lnTo>
                  <a:lnTo>
                    <a:pt x="1340" y="15"/>
                  </a:lnTo>
                  <a:lnTo>
                    <a:pt x="1339" y="13"/>
                  </a:lnTo>
                  <a:lnTo>
                    <a:pt x="1338" y="12"/>
                  </a:lnTo>
                  <a:lnTo>
                    <a:pt x="1336" y="11"/>
                  </a:lnTo>
                  <a:lnTo>
                    <a:pt x="1334" y="8"/>
                  </a:lnTo>
                  <a:lnTo>
                    <a:pt x="1336" y="8"/>
                  </a:lnTo>
                  <a:lnTo>
                    <a:pt x="1343" y="10"/>
                  </a:lnTo>
                  <a:lnTo>
                    <a:pt x="1349" y="11"/>
                  </a:lnTo>
                  <a:lnTo>
                    <a:pt x="1354" y="12"/>
                  </a:lnTo>
                  <a:lnTo>
                    <a:pt x="1358" y="13"/>
                  </a:lnTo>
                  <a:lnTo>
                    <a:pt x="1359" y="13"/>
                  </a:lnTo>
                  <a:lnTo>
                    <a:pt x="1361" y="15"/>
                  </a:lnTo>
                  <a:lnTo>
                    <a:pt x="1364" y="15"/>
                  </a:lnTo>
                  <a:lnTo>
                    <a:pt x="1365" y="15"/>
                  </a:lnTo>
                  <a:lnTo>
                    <a:pt x="1365" y="13"/>
                  </a:lnTo>
                  <a:lnTo>
                    <a:pt x="1364" y="13"/>
                  </a:lnTo>
                  <a:lnTo>
                    <a:pt x="1363" y="12"/>
                  </a:lnTo>
                  <a:lnTo>
                    <a:pt x="1361" y="11"/>
                  </a:lnTo>
                  <a:lnTo>
                    <a:pt x="1360" y="11"/>
                  </a:lnTo>
                  <a:lnTo>
                    <a:pt x="1360" y="10"/>
                  </a:lnTo>
                  <a:lnTo>
                    <a:pt x="1359" y="8"/>
                  </a:lnTo>
                  <a:lnTo>
                    <a:pt x="1358" y="8"/>
                  </a:lnTo>
                  <a:lnTo>
                    <a:pt x="1358" y="8"/>
                  </a:lnTo>
                  <a:lnTo>
                    <a:pt x="1358" y="7"/>
                  </a:lnTo>
                  <a:lnTo>
                    <a:pt x="1358" y="7"/>
                  </a:lnTo>
                  <a:lnTo>
                    <a:pt x="1360" y="8"/>
                  </a:lnTo>
                  <a:lnTo>
                    <a:pt x="1361" y="8"/>
                  </a:lnTo>
                  <a:lnTo>
                    <a:pt x="1364" y="10"/>
                  </a:lnTo>
                  <a:lnTo>
                    <a:pt x="1366" y="10"/>
                  </a:lnTo>
                  <a:lnTo>
                    <a:pt x="1368" y="11"/>
                  </a:lnTo>
                  <a:lnTo>
                    <a:pt x="1368" y="11"/>
                  </a:lnTo>
                  <a:lnTo>
                    <a:pt x="1369" y="11"/>
                  </a:lnTo>
                  <a:lnTo>
                    <a:pt x="1369" y="10"/>
                  </a:lnTo>
                  <a:lnTo>
                    <a:pt x="1369" y="8"/>
                  </a:lnTo>
                  <a:lnTo>
                    <a:pt x="1368" y="7"/>
                  </a:lnTo>
                  <a:lnTo>
                    <a:pt x="1366" y="6"/>
                  </a:lnTo>
                  <a:lnTo>
                    <a:pt x="1365" y="6"/>
                  </a:lnTo>
                  <a:lnTo>
                    <a:pt x="1366" y="5"/>
                  </a:lnTo>
                  <a:lnTo>
                    <a:pt x="1368" y="3"/>
                  </a:lnTo>
                  <a:lnTo>
                    <a:pt x="1370" y="3"/>
                  </a:lnTo>
                  <a:lnTo>
                    <a:pt x="1374" y="3"/>
                  </a:lnTo>
                  <a:lnTo>
                    <a:pt x="1377" y="6"/>
                  </a:lnTo>
                  <a:lnTo>
                    <a:pt x="1381" y="8"/>
                  </a:lnTo>
                  <a:lnTo>
                    <a:pt x="1384" y="11"/>
                  </a:lnTo>
                  <a:lnTo>
                    <a:pt x="1385" y="12"/>
                  </a:lnTo>
                  <a:lnTo>
                    <a:pt x="1386" y="15"/>
                  </a:lnTo>
                  <a:lnTo>
                    <a:pt x="1387" y="16"/>
                  </a:lnTo>
                  <a:lnTo>
                    <a:pt x="1389" y="18"/>
                  </a:lnTo>
                  <a:lnTo>
                    <a:pt x="1391" y="21"/>
                  </a:lnTo>
                  <a:lnTo>
                    <a:pt x="1407" y="30"/>
                  </a:lnTo>
                  <a:lnTo>
                    <a:pt x="1415" y="33"/>
                  </a:lnTo>
                  <a:lnTo>
                    <a:pt x="1422" y="36"/>
                  </a:lnTo>
                  <a:lnTo>
                    <a:pt x="1429" y="39"/>
                  </a:lnTo>
                  <a:lnTo>
                    <a:pt x="1431" y="42"/>
                  </a:lnTo>
                  <a:lnTo>
                    <a:pt x="1434" y="43"/>
                  </a:lnTo>
                  <a:lnTo>
                    <a:pt x="1435" y="46"/>
                  </a:lnTo>
                  <a:lnTo>
                    <a:pt x="1439" y="47"/>
                  </a:lnTo>
                  <a:lnTo>
                    <a:pt x="1440" y="48"/>
                  </a:lnTo>
                  <a:lnTo>
                    <a:pt x="1441" y="48"/>
                  </a:lnTo>
                  <a:lnTo>
                    <a:pt x="1441" y="47"/>
                  </a:lnTo>
                  <a:lnTo>
                    <a:pt x="1440" y="46"/>
                  </a:lnTo>
                  <a:lnTo>
                    <a:pt x="1439" y="44"/>
                  </a:lnTo>
                  <a:lnTo>
                    <a:pt x="1437" y="43"/>
                  </a:lnTo>
                  <a:lnTo>
                    <a:pt x="1436" y="42"/>
                  </a:lnTo>
                  <a:lnTo>
                    <a:pt x="1435" y="42"/>
                  </a:lnTo>
                  <a:lnTo>
                    <a:pt x="1434" y="41"/>
                  </a:lnTo>
                  <a:lnTo>
                    <a:pt x="1432" y="39"/>
                  </a:lnTo>
                  <a:lnTo>
                    <a:pt x="1431" y="37"/>
                  </a:lnTo>
                  <a:lnTo>
                    <a:pt x="1430" y="36"/>
                  </a:lnTo>
                  <a:lnTo>
                    <a:pt x="1431" y="34"/>
                  </a:lnTo>
                  <a:lnTo>
                    <a:pt x="1432" y="34"/>
                  </a:lnTo>
                  <a:lnTo>
                    <a:pt x="1435" y="34"/>
                  </a:lnTo>
                  <a:lnTo>
                    <a:pt x="1436" y="36"/>
                  </a:lnTo>
                  <a:lnTo>
                    <a:pt x="1439" y="36"/>
                  </a:lnTo>
                  <a:lnTo>
                    <a:pt x="1441" y="36"/>
                  </a:lnTo>
                  <a:lnTo>
                    <a:pt x="1442" y="36"/>
                  </a:lnTo>
                  <a:lnTo>
                    <a:pt x="1442" y="36"/>
                  </a:lnTo>
                  <a:lnTo>
                    <a:pt x="1442" y="34"/>
                  </a:lnTo>
                  <a:lnTo>
                    <a:pt x="1441" y="33"/>
                  </a:lnTo>
                  <a:lnTo>
                    <a:pt x="1439" y="32"/>
                  </a:lnTo>
                  <a:lnTo>
                    <a:pt x="1437" y="30"/>
                  </a:lnTo>
                  <a:lnTo>
                    <a:pt x="1437" y="28"/>
                  </a:lnTo>
                  <a:lnTo>
                    <a:pt x="1437" y="28"/>
                  </a:lnTo>
                  <a:lnTo>
                    <a:pt x="1440" y="28"/>
                  </a:lnTo>
                  <a:lnTo>
                    <a:pt x="1441" y="28"/>
                  </a:lnTo>
                  <a:lnTo>
                    <a:pt x="1444" y="28"/>
                  </a:lnTo>
                  <a:lnTo>
                    <a:pt x="1446" y="28"/>
                  </a:lnTo>
                  <a:lnTo>
                    <a:pt x="1447" y="27"/>
                  </a:lnTo>
                  <a:lnTo>
                    <a:pt x="1447" y="27"/>
                  </a:lnTo>
                  <a:lnTo>
                    <a:pt x="1447" y="26"/>
                  </a:lnTo>
                  <a:lnTo>
                    <a:pt x="1446" y="23"/>
                  </a:lnTo>
                  <a:lnTo>
                    <a:pt x="1442" y="21"/>
                  </a:lnTo>
                  <a:lnTo>
                    <a:pt x="1439" y="20"/>
                  </a:lnTo>
                  <a:lnTo>
                    <a:pt x="1435" y="17"/>
                  </a:lnTo>
                  <a:lnTo>
                    <a:pt x="1431" y="16"/>
                  </a:lnTo>
                  <a:lnTo>
                    <a:pt x="1429" y="15"/>
                  </a:lnTo>
                  <a:lnTo>
                    <a:pt x="1426" y="12"/>
                  </a:lnTo>
                  <a:lnTo>
                    <a:pt x="1424" y="10"/>
                  </a:lnTo>
                  <a:lnTo>
                    <a:pt x="1422" y="8"/>
                  </a:lnTo>
                  <a:lnTo>
                    <a:pt x="1421" y="6"/>
                  </a:lnTo>
                  <a:lnTo>
                    <a:pt x="1421" y="5"/>
                  </a:lnTo>
                  <a:lnTo>
                    <a:pt x="1422" y="3"/>
                  </a:lnTo>
                  <a:lnTo>
                    <a:pt x="1424" y="2"/>
                  </a:lnTo>
                  <a:lnTo>
                    <a:pt x="1426" y="2"/>
                  </a:lnTo>
                  <a:lnTo>
                    <a:pt x="1427" y="2"/>
                  </a:lnTo>
                  <a:lnTo>
                    <a:pt x="1430" y="1"/>
                  </a:lnTo>
                  <a:lnTo>
                    <a:pt x="1431" y="1"/>
                  </a:lnTo>
                  <a:lnTo>
                    <a:pt x="1432" y="0"/>
                  </a:lnTo>
                  <a:close/>
                </a:path>
              </a:pathLst>
            </a:custGeom>
            <a:grp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sp>
          <p:nvSpPr>
            <p:cNvPr id="89" name="Freeform 11"/>
            <p:cNvSpPr>
              <a:spLocks noEditPoints="1"/>
            </p:cNvSpPr>
            <p:nvPr/>
          </p:nvSpPr>
          <p:spPr bwMode="auto">
            <a:xfrm>
              <a:off x="4935" y="-89"/>
              <a:ext cx="1358" cy="1356"/>
            </a:xfrm>
            <a:custGeom>
              <a:avLst/>
              <a:gdLst>
                <a:gd name="T0" fmla="*/ 1951 w 4074"/>
                <a:gd name="T1" fmla="*/ 536 h 4067"/>
                <a:gd name="T2" fmla="*/ 1999 w 4074"/>
                <a:gd name="T3" fmla="*/ 520 h 4067"/>
                <a:gd name="T4" fmla="*/ 2052 w 4074"/>
                <a:gd name="T5" fmla="*/ 554 h 4067"/>
                <a:gd name="T6" fmla="*/ 2052 w 4074"/>
                <a:gd name="T7" fmla="*/ 591 h 4067"/>
                <a:gd name="T8" fmla="*/ 1974 w 4074"/>
                <a:gd name="T9" fmla="*/ 612 h 4067"/>
                <a:gd name="T10" fmla="*/ 1955 w 4074"/>
                <a:gd name="T11" fmla="*/ 670 h 4067"/>
                <a:gd name="T12" fmla="*/ 1928 w 4074"/>
                <a:gd name="T13" fmla="*/ 708 h 4067"/>
                <a:gd name="T14" fmla="*/ 1832 w 4074"/>
                <a:gd name="T15" fmla="*/ 743 h 4067"/>
                <a:gd name="T16" fmla="*/ 1852 w 4074"/>
                <a:gd name="T17" fmla="*/ 767 h 4067"/>
                <a:gd name="T18" fmla="*/ 1834 w 4074"/>
                <a:gd name="T19" fmla="*/ 827 h 4067"/>
                <a:gd name="T20" fmla="*/ 1747 w 4074"/>
                <a:gd name="T21" fmla="*/ 870 h 4067"/>
                <a:gd name="T22" fmla="*/ 1754 w 4074"/>
                <a:gd name="T23" fmla="*/ 933 h 4067"/>
                <a:gd name="T24" fmla="*/ 1690 w 4074"/>
                <a:gd name="T25" fmla="*/ 916 h 4067"/>
                <a:gd name="T26" fmla="*/ 1582 w 4074"/>
                <a:gd name="T27" fmla="*/ 932 h 4067"/>
                <a:gd name="T28" fmla="*/ 1593 w 4074"/>
                <a:gd name="T29" fmla="*/ 975 h 4067"/>
                <a:gd name="T30" fmla="*/ 1771 w 4074"/>
                <a:gd name="T31" fmla="*/ 968 h 4067"/>
                <a:gd name="T32" fmla="*/ 1708 w 4074"/>
                <a:gd name="T33" fmla="*/ 1016 h 4067"/>
                <a:gd name="T34" fmla="*/ 1551 w 4074"/>
                <a:gd name="T35" fmla="*/ 1034 h 4067"/>
                <a:gd name="T36" fmla="*/ 1470 w 4074"/>
                <a:gd name="T37" fmla="*/ 942 h 4067"/>
                <a:gd name="T38" fmla="*/ 1494 w 4074"/>
                <a:gd name="T39" fmla="*/ 897 h 4067"/>
                <a:gd name="T40" fmla="*/ 1580 w 4074"/>
                <a:gd name="T41" fmla="*/ 901 h 4067"/>
                <a:gd name="T42" fmla="*/ 1651 w 4074"/>
                <a:gd name="T43" fmla="*/ 845 h 4067"/>
                <a:gd name="T44" fmla="*/ 1674 w 4074"/>
                <a:gd name="T45" fmla="*/ 814 h 4067"/>
                <a:gd name="T46" fmla="*/ 1631 w 4074"/>
                <a:gd name="T47" fmla="*/ 783 h 4067"/>
                <a:gd name="T48" fmla="*/ 1677 w 4074"/>
                <a:gd name="T49" fmla="*/ 769 h 4067"/>
                <a:gd name="T50" fmla="*/ 1624 w 4074"/>
                <a:gd name="T51" fmla="*/ 767 h 4067"/>
                <a:gd name="T52" fmla="*/ 1578 w 4074"/>
                <a:gd name="T53" fmla="*/ 810 h 4067"/>
                <a:gd name="T54" fmla="*/ 1531 w 4074"/>
                <a:gd name="T55" fmla="*/ 795 h 4067"/>
                <a:gd name="T56" fmla="*/ 1547 w 4074"/>
                <a:gd name="T57" fmla="*/ 745 h 4067"/>
                <a:gd name="T58" fmla="*/ 1480 w 4074"/>
                <a:gd name="T59" fmla="*/ 729 h 4067"/>
                <a:gd name="T60" fmla="*/ 1487 w 4074"/>
                <a:gd name="T61" fmla="*/ 687 h 4067"/>
                <a:gd name="T62" fmla="*/ 1524 w 4074"/>
                <a:gd name="T63" fmla="*/ 650 h 4067"/>
                <a:gd name="T64" fmla="*/ 1557 w 4074"/>
                <a:gd name="T65" fmla="*/ 631 h 4067"/>
                <a:gd name="T66" fmla="*/ 1603 w 4074"/>
                <a:gd name="T67" fmla="*/ 686 h 4067"/>
                <a:gd name="T68" fmla="*/ 1631 w 4074"/>
                <a:gd name="T69" fmla="*/ 698 h 4067"/>
                <a:gd name="T70" fmla="*/ 1648 w 4074"/>
                <a:gd name="T71" fmla="*/ 711 h 4067"/>
                <a:gd name="T72" fmla="*/ 1744 w 4074"/>
                <a:gd name="T73" fmla="*/ 725 h 4067"/>
                <a:gd name="T74" fmla="*/ 1751 w 4074"/>
                <a:gd name="T75" fmla="*/ 671 h 4067"/>
                <a:gd name="T76" fmla="*/ 1803 w 4074"/>
                <a:gd name="T77" fmla="*/ 616 h 4067"/>
                <a:gd name="T78" fmla="*/ 1703 w 4074"/>
                <a:gd name="T79" fmla="*/ 665 h 4067"/>
                <a:gd name="T80" fmla="*/ 1707 w 4074"/>
                <a:gd name="T81" fmla="*/ 635 h 4067"/>
                <a:gd name="T82" fmla="*/ 1678 w 4074"/>
                <a:gd name="T83" fmla="*/ 623 h 4067"/>
                <a:gd name="T84" fmla="*/ 1597 w 4074"/>
                <a:gd name="T85" fmla="*/ 623 h 4067"/>
                <a:gd name="T86" fmla="*/ 1586 w 4074"/>
                <a:gd name="T87" fmla="*/ 604 h 4067"/>
                <a:gd name="T88" fmla="*/ 1619 w 4074"/>
                <a:gd name="T89" fmla="*/ 571 h 4067"/>
                <a:gd name="T90" fmla="*/ 1649 w 4074"/>
                <a:gd name="T91" fmla="*/ 560 h 4067"/>
                <a:gd name="T92" fmla="*/ 1710 w 4074"/>
                <a:gd name="T93" fmla="*/ 563 h 4067"/>
                <a:gd name="T94" fmla="*/ 1713 w 4074"/>
                <a:gd name="T95" fmla="*/ 533 h 4067"/>
                <a:gd name="T96" fmla="*/ 1744 w 4074"/>
                <a:gd name="T97" fmla="*/ 523 h 4067"/>
                <a:gd name="T98" fmla="*/ 1816 w 4074"/>
                <a:gd name="T99" fmla="*/ 538 h 4067"/>
                <a:gd name="T100" fmla="*/ 1803 w 4074"/>
                <a:gd name="T101" fmla="*/ 508 h 4067"/>
                <a:gd name="T102" fmla="*/ 1894 w 4074"/>
                <a:gd name="T103" fmla="*/ 500 h 4067"/>
                <a:gd name="T104" fmla="*/ 4013 w 4074"/>
                <a:gd name="T105" fmla="*/ 2526 h 4067"/>
                <a:gd name="T106" fmla="*/ 3549 w 4074"/>
                <a:gd name="T107" fmla="*/ 896 h 4067"/>
                <a:gd name="T108" fmla="*/ 2545 w 4074"/>
                <a:gd name="T109" fmla="*/ 212 h 4067"/>
                <a:gd name="T110" fmla="*/ 1759 w 4074"/>
                <a:gd name="T111" fmla="*/ 162 h 4067"/>
                <a:gd name="T112" fmla="*/ 810 w 4074"/>
                <a:gd name="T113" fmla="*/ 592 h 4067"/>
                <a:gd name="T114" fmla="*/ 448 w 4074"/>
                <a:gd name="T115" fmla="*/ 3065 h 4067"/>
                <a:gd name="T116" fmla="*/ 1320 w 4074"/>
                <a:gd name="T117" fmla="*/ 3786 h 4067"/>
                <a:gd name="T118" fmla="*/ 3017 w 4074"/>
                <a:gd name="T119" fmla="*/ 3652 h 4067"/>
                <a:gd name="T120" fmla="*/ 172 w 4074"/>
                <a:gd name="T121" fmla="*/ 2852 h 4067"/>
                <a:gd name="T122" fmla="*/ 1790 w 4074"/>
                <a:gd name="T123" fmla="*/ 15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74" h="4067">
                  <a:moveTo>
                    <a:pt x="1894" y="500"/>
                  </a:moveTo>
                  <a:lnTo>
                    <a:pt x="1900" y="500"/>
                  </a:lnTo>
                  <a:lnTo>
                    <a:pt x="1906" y="503"/>
                  </a:lnTo>
                  <a:lnTo>
                    <a:pt x="1911" y="505"/>
                  </a:lnTo>
                  <a:lnTo>
                    <a:pt x="1915" y="508"/>
                  </a:lnTo>
                  <a:lnTo>
                    <a:pt x="1920" y="509"/>
                  </a:lnTo>
                  <a:lnTo>
                    <a:pt x="1927" y="509"/>
                  </a:lnTo>
                  <a:lnTo>
                    <a:pt x="1935" y="510"/>
                  </a:lnTo>
                  <a:lnTo>
                    <a:pt x="1938" y="510"/>
                  </a:lnTo>
                  <a:lnTo>
                    <a:pt x="1942" y="512"/>
                  </a:lnTo>
                  <a:lnTo>
                    <a:pt x="1945" y="512"/>
                  </a:lnTo>
                  <a:lnTo>
                    <a:pt x="1948" y="513"/>
                  </a:lnTo>
                  <a:lnTo>
                    <a:pt x="1960" y="514"/>
                  </a:lnTo>
                  <a:lnTo>
                    <a:pt x="1970" y="518"/>
                  </a:lnTo>
                  <a:lnTo>
                    <a:pt x="1972" y="519"/>
                  </a:lnTo>
                  <a:lnTo>
                    <a:pt x="1973" y="520"/>
                  </a:lnTo>
                  <a:lnTo>
                    <a:pt x="1972" y="522"/>
                  </a:lnTo>
                  <a:lnTo>
                    <a:pt x="1971" y="523"/>
                  </a:lnTo>
                  <a:lnTo>
                    <a:pt x="1968" y="524"/>
                  </a:lnTo>
                  <a:lnTo>
                    <a:pt x="1966" y="525"/>
                  </a:lnTo>
                  <a:lnTo>
                    <a:pt x="1963" y="526"/>
                  </a:lnTo>
                  <a:lnTo>
                    <a:pt x="1961" y="528"/>
                  </a:lnTo>
                  <a:lnTo>
                    <a:pt x="1960" y="529"/>
                  </a:lnTo>
                  <a:lnTo>
                    <a:pt x="1958" y="530"/>
                  </a:lnTo>
                  <a:lnTo>
                    <a:pt x="1957" y="531"/>
                  </a:lnTo>
                  <a:lnTo>
                    <a:pt x="1956" y="533"/>
                  </a:lnTo>
                  <a:lnTo>
                    <a:pt x="1953" y="534"/>
                  </a:lnTo>
                  <a:lnTo>
                    <a:pt x="1952" y="534"/>
                  </a:lnTo>
                  <a:lnTo>
                    <a:pt x="1951" y="534"/>
                  </a:lnTo>
                  <a:lnTo>
                    <a:pt x="1950" y="534"/>
                  </a:lnTo>
                  <a:lnTo>
                    <a:pt x="1950" y="535"/>
                  </a:lnTo>
                  <a:lnTo>
                    <a:pt x="1951" y="536"/>
                  </a:lnTo>
                  <a:lnTo>
                    <a:pt x="1952" y="538"/>
                  </a:lnTo>
                  <a:lnTo>
                    <a:pt x="1955" y="536"/>
                  </a:lnTo>
                  <a:lnTo>
                    <a:pt x="1957" y="536"/>
                  </a:lnTo>
                  <a:lnTo>
                    <a:pt x="1958" y="536"/>
                  </a:lnTo>
                  <a:lnTo>
                    <a:pt x="1961" y="536"/>
                  </a:lnTo>
                  <a:lnTo>
                    <a:pt x="1962" y="536"/>
                  </a:lnTo>
                  <a:lnTo>
                    <a:pt x="1962" y="536"/>
                  </a:lnTo>
                  <a:lnTo>
                    <a:pt x="1962" y="536"/>
                  </a:lnTo>
                  <a:lnTo>
                    <a:pt x="1963" y="536"/>
                  </a:lnTo>
                  <a:lnTo>
                    <a:pt x="1966" y="534"/>
                  </a:lnTo>
                  <a:lnTo>
                    <a:pt x="1967" y="533"/>
                  </a:lnTo>
                  <a:lnTo>
                    <a:pt x="1970" y="533"/>
                  </a:lnTo>
                  <a:lnTo>
                    <a:pt x="1973" y="531"/>
                  </a:lnTo>
                  <a:lnTo>
                    <a:pt x="1976" y="531"/>
                  </a:lnTo>
                  <a:lnTo>
                    <a:pt x="1978" y="530"/>
                  </a:lnTo>
                  <a:lnTo>
                    <a:pt x="1979" y="528"/>
                  </a:lnTo>
                  <a:lnTo>
                    <a:pt x="1981" y="525"/>
                  </a:lnTo>
                  <a:lnTo>
                    <a:pt x="1983" y="524"/>
                  </a:lnTo>
                  <a:lnTo>
                    <a:pt x="1987" y="524"/>
                  </a:lnTo>
                  <a:lnTo>
                    <a:pt x="1991" y="525"/>
                  </a:lnTo>
                  <a:lnTo>
                    <a:pt x="1994" y="528"/>
                  </a:lnTo>
                  <a:lnTo>
                    <a:pt x="1997" y="529"/>
                  </a:lnTo>
                  <a:lnTo>
                    <a:pt x="1998" y="530"/>
                  </a:lnTo>
                  <a:lnTo>
                    <a:pt x="1999" y="529"/>
                  </a:lnTo>
                  <a:lnTo>
                    <a:pt x="1999" y="529"/>
                  </a:lnTo>
                  <a:lnTo>
                    <a:pt x="1999" y="528"/>
                  </a:lnTo>
                  <a:lnTo>
                    <a:pt x="1998" y="525"/>
                  </a:lnTo>
                  <a:lnTo>
                    <a:pt x="1998" y="524"/>
                  </a:lnTo>
                  <a:lnTo>
                    <a:pt x="1998" y="523"/>
                  </a:lnTo>
                  <a:lnTo>
                    <a:pt x="1997" y="522"/>
                  </a:lnTo>
                  <a:lnTo>
                    <a:pt x="1998" y="520"/>
                  </a:lnTo>
                  <a:lnTo>
                    <a:pt x="1999" y="520"/>
                  </a:lnTo>
                  <a:lnTo>
                    <a:pt x="2002" y="520"/>
                  </a:lnTo>
                  <a:lnTo>
                    <a:pt x="2004" y="522"/>
                  </a:lnTo>
                  <a:lnTo>
                    <a:pt x="2007" y="523"/>
                  </a:lnTo>
                  <a:lnTo>
                    <a:pt x="2009" y="524"/>
                  </a:lnTo>
                  <a:lnTo>
                    <a:pt x="2011" y="525"/>
                  </a:lnTo>
                  <a:lnTo>
                    <a:pt x="2011" y="526"/>
                  </a:lnTo>
                  <a:lnTo>
                    <a:pt x="2012" y="528"/>
                  </a:lnTo>
                  <a:lnTo>
                    <a:pt x="2013" y="529"/>
                  </a:lnTo>
                  <a:lnTo>
                    <a:pt x="2014" y="529"/>
                  </a:lnTo>
                  <a:lnTo>
                    <a:pt x="2016" y="528"/>
                  </a:lnTo>
                  <a:lnTo>
                    <a:pt x="2018" y="526"/>
                  </a:lnTo>
                  <a:lnTo>
                    <a:pt x="2022" y="525"/>
                  </a:lnTo>
                  <a:lnTo>
                    <a:pt x="2027" y="525"/>
                  </a:lnTo>
                  <a:lnTo>
                    <a:pt x="2029" y="526"/>
                  </a:lnTo>
                  <a:lnTo>
                    <a:pt x="2029" y="528"/>
                  </a:lnTo>
                  <a:lnTo>
                    <a:pt x="2029" y="529"/>
                  </a:lnTo>
                  <a:lnTo>
                    <a:pt x="2028" y="530"/>
                  </a:lnTo>
                  <a:lnTo>
                    <a:pt x="2027" y="531"/>
                  </a:lnTo>
                  <a:lnTo>
                    <a:pt x="2027" y="533"/>
                  </a:lnTo>
                  <a:lnTo>
                    <a:pt x="2027" y="534"/>
                  </a:lnTo>
                  <a:lnTo>
                    <a:pt x="2029" y="536"/>
                  </a:lnTo>
                  <a:lnTo>
                    <a:pt x="2032" y="538"/>
                  </a:lnTo>
                  <a:lnTo>
                    <a:pt x="2034" y="539"/>
                  </a:lnTo>
                  <a:lnTo>
                    <a:pt x="2037" y="541"/>
                  </a:lnTo>
                  <a:lnTo>
                    <a:pt x="2038" y="544"/>
                  </a:lnTo>
                  <a:lnTo>
                    <a:pt x="2039" y="546"/>
                  </a:lnTo>
                  <a:lnTo>
                    <a:pt x="2039" y="548"/>
                  </a:lnTo>
                  <a:lnTo>
                    <a:pt x="2039" y="549"/>
                  </a:lnTo>
                  <a:lnTo>
                    <a:pt x="2041" y="550"/>
                  </a:lnTo>
                  <a:lnTo>
                    <a:pt x="2042" y="551"/>
                  </a:lnTo>
                  <a:lnTo>
                    <a:pt x="2047" y="554"/>
                  </a:lnTo>
                  <a:lnTo>
                    <a:pt x="2052" y="554"/>
                  </a:lnTo>
                  <a:lnTo>
                    <a:pt x="2054" y="554"/>
                  </a:lnTo>
                  <a:lnTo>
                    <a:pt x="2058" y="555"/>
                  </a:lnTo>
                  <a:lnTo>
                    <a:pt x="2060" y="555"/>
                  </a:lnTo>
                  <a:lnTo>
                    <a:pt x="2063" y="556"/>
                  </a:lnTo>
                  <a:lnTo>
                    <a:pt x="2064" y="558"/>
                  </a:lnTo>
                  <a:lnTo>
                    <a:pt x="2065" y="559"/>
                  </a:lnTo>
                  <a:lnTo>
                    <a:pt x="2068" y="560"/>
                  </a:lnTo>
                  <a:lnTo>
                    <a:pt x="2072" y="561"/>
                  </a:lnTo>
                  <a:lnTo>
                    <a:pt x="2074" y="563"/>
                  </a:lnTo>
                  <a:lnTo>
                    <a:pt x="2077" y="565"/>
                  </a:lnTo>
                  <a:lnTo>
                    <a:pt x="2078" y="568"/>
                  </a:lnTo>
                  <a:lnTo>
                    <a:pt x="2079" y="568"/>
                  </a:lnTo>
                  <a:lnTo>
                    <a:pt x="2079" y="569"/>
                  </a:lnTo>
                  <a:lnTo>
                    <a:pt x="2080" y="570"/>
                  </a:lnTo>
                  <a:lnTo>
                    <a:pt x="2082" y="571"/>
                  </a:lnTo>
                  <a:lnTo>
                    <a:pt x="2083" y="573"/>
                  </a:lnTo>
                  <a:lnTo>
                    <a:pt x="2083" y="574"/>
                  </a:lnTo>
                  <a:lnTo>
                    <a:pt x="2083" y="575"/>
                  </a:lnTo>
                  <a:lnTo>
                    <a:pt x="2080" y="575"/>
                  </a:lnTo>
                  <a:lnTo>
                    <a:pt x="2078" y="576"/>
                  </a:lnTo>
                  <a:lnTo>
                    <a:pt x="2077" y="577"/>
                  </a:lnTo>
                  <a:lnTo>
                    <a:pt x="2075" y="579"/>
                  </a:lnTo>
                  <a:lnTo>
                    <a:pt x="2073" y="579"/>
                  </a:lnTo>
                  <a:lnTo>
                    <a:pt x="2070" y="580"/>
                  </a:lnTo>
                  <a:lnTo>
                    <a:pt x="2068" y="584"/>
                  </a:lnTo>
                  <a:lnTo>
                    <a:pt x="2065" y="585"/>
                  </a:lnTo>
                  <a:lnTo>
                    <a:pt x="2063" y="586"/>
                  </a:lnTo>
                  <a:lnTo>
                    <a:pt x="2063" y="586"/>
                  </a:lnTo>
                  <a:lnTo>
                    <a:pt x="2060" y="586"/>
                  </a:lnTo>
                  <a:lnTo>
                    <a:pt x="2058" y="587"/>
                  </a:lnTo>
                  <a:lnTo>
                    <a:pt x="2054" y="589"/>
                  </a:lnTo>
                  <a:lnTo>
                    <a:pt x="2052" y="591"/>
                  </a:lnTo>
                  <a:lnTo>
                    <a:pt x="2047" y="594"/>
                  </a:lnTo>
                  <a:lnTo>
                    <a:pt x="2042" y="596"/>
                  </a:lnTo>
                  <a:lnTo>
                    <a:pt x="2039" y="596"/>
                  </a:lnTo>
                  <a:lnTo>
                    <a:pt x="2037" y="597"/>
                  </a:lnTo>
                  <a:lnTo>
                    <a:pt x="2036" y="599"/>
                  </a:lnTo>
                  <a:lnTo>
                    <a:pt x="2034" y="600"/>
                  </a:lnTo>
                  <a:lnTo>
                    <a:pt x="2032" y="601"/>
                  </a:lnTo>
                  <a:lnTo>
                    <a:pt x="2028" y="601"/>
                  </a:lnTo>
                  <a:lnTo>
                    <a:pt x="2026" y="601"/>
                  </a:lnTo>
                  <a:lnTo>
                    <a:pt x="2023" y="601"/>
                  </a:lnTo>
                  <a:lnTo>
                    <a:pt x="2019" y="600"/>
                  </a:lnTo>
                  <a:lnTo>
                    <a:pt x="2018" y="601"/>
                  </a:lnTo>
                  <a:lnTo>
                    <a:pt x="2016" y="601"/>
                  </a:lnTo>
                  <a:lnTo>
                    <a:pt x="2016" y="607"/>
                  </a:lnTo>
                  <a:lnTo>
                    <a:pt x="2013" y="607"/>
                  </a:lnTo>
                  <a:lnTo>
                    <a:pt x="2011" y="607"/>
                  </a:lnTo>
                  <a:lnTo>
                    <a:pt x="2007" y="607"/>
                  </a:lnTo>
                  <a:lnTo>
                    <a:pt x="2003" y="607"/>
                  </a:lnTo>
                  <a:lnTo>
                    <a:pt x="2001" y="607"/>
                  </a:lnTo>
                  <a:lnTo>
                    <a:pt x="1977" y="607"/>
                  </a:lnTo>
                  <a:lnTo>
                    <a:pt x="1976" y="607"/>
                  </a:lnTo>
                  <a:lnTo>
                    <a:pt x="1973" y="607"/>
                  </a:lnTo>
                  <a:lnTo>
                    <a:pt x="1971" y="607"/>
                  </a:lnTo>
                  <a:lnTo>
                    <a:pt x="1967" y="607"/>
                  </a:lnTo>
                  <a:lnTo>
                    <a:pt x="1965" y="607"/>
                  </a:lnTo>
                  <a:lnTo>
                    <a:pt x="1962" y="609"/>
                  </a:lnTo>
                  <a:lnTo>
                    <a:pt x="1961" y="610"/>
                  </a:lnTo>
                  <a:lnTo>
                    <a:pt x="1963" y="610"/>
                  </a:lnTo>
                  <a:lnTo>
                    <a:pt x="1966" y="611"/>
                  </a:lnTo>
                  <a:lnTo>
                    <a:pt x="1970" y="611"/>
                  </a:lnTo>
                  <a:lnTo>
                    <a:pt x="1972" y="612"/>
                  </a:lnTo>
                  <a:lnTo>
                    <a:pt x="1974" y="612"/>
                  </a:lnTo>
                  <a:lnTo>
                    <a:pt x="1977" y="612"/>
                  </a:lnTo>
                  <a:lnTo>
                    <a:pt x="1979" y="612"/>
                  </a:lnTo>
                  <a:lnTo>
                    <a:pt x="1982" y="614"/>
                  </a:lnTo>
                  <a:lnTo>
                    <a:pt x="1982" y="615"/>
                  </a:lnTo>
                  <a:lnTo>
                    <a:pt x="1982" y="616"/>
                  </a:lnTo>
                  <a:lnTo>
                    <a:pt x="1981" y="617"/>
                  </a:lnTo>
                  <a:lnTo>
                    <a:pt x="1979" y="619"/>
                  </a:lnTo>
                  <a:lnTo>
                    <a:pt x="1979" y="620"/>
                  </a:lnTo>
                  <a:lnTo>
                    <a:pt x="1979" y="625"/>
                  </a:lnTo>
                  <a:lnTo>
                    <a:pt x="1994" y="623"/>
                  </a:lnTo>
                  <a:lnTo>
                    <a:pt x="2008" y="620"/>
                  </a:lnTo>
                  <a:lnTo>
                    <a:pt x="2011" y="619"/>
                  </a:lnTo>
                  <a:lnTo>
                    <a:pt x="2014" y="616"/>
                  </a:lnTo>
                  <a:lnTo>
                    <a:pt x="2018" y="614"/>
                  </a:lnTo>
                  <a:lnTo>
                    <a:pt x="2022" y="612"/>
                  </a:lnTo>
                  <a:lnTo>
                    <a:pt x="2027" y="612"/>
                  </a:lnTo>
                  <a:lnTo>
                    <a:pt x="2029" y="614"/>
                  </a:lnTo>
                  <a:lnTo>
                    <a:pt x="2032" y="614"/>
                  </a:lnTo>
                  <a:lnTo>
                    <a:pt x="2034" y="615"/>
                  </a:lnTo>
                  <a:lnTo>
                    <a:pt x="2034" y="616"/>
                  </a:lnTo>
                  <a:lnTo>
                    <a:pt x="2034" y="617"/>
                  </a:lnTo>
                  <a:lnTo>
                    <a:pt x="2034" y="620"/>
                  </a:lnTo>
                  <a:lnTo>
                    <a:pt x="2029" y="625"/>
                  </a:lnTo>
                  <a:lnTo>
                    <a:pt x="2023" y="627"/>
                  </a:lnTo>
                  <a:lnTo>
                    <a:pt x="2016" y="631"/>
                  </a:lnTo>
                  <a:lnTo>
                    <a:pt x="2002" y="641"/>
                  </a:lnTo>
                  <a:lnTo>
                    <a:pt x="1989" y="651"/>
                  </a:lnTo>
                  <a:lnTo>
                    <a:pt x="1979" y="656"/>
                  </a:lnTo>
                  <a:lnTo>
                    <a:pt x="1970" y="660"/>
                  </a:lnTo>
                  <a:lnTo>
                    <a:pt x="1961" y="665"/>
                  </a:lnTo>
                  <a:lnTo>
                    <a:pt x="1957" y="667"/>
                  </a:lnTo>
                  <a:lnTo>
                    <a:pt x="1955" y="670"/>
                  </a:lnTo>
                  <a:lnTo>
                    <a:pt x="1952" y="672"/>
                  </a:lnTo>
                  <a:lnTo>
                    <a:pt x="1951" y="674"/>
                  </a:lnTo>
                  <a:lnTo>
                    <a:pt x="1951" y="677"/>
                  </a:lnTo>
                  <a:lnTo>
                    <a:pt x="1951" y="678"/>
                  </a:lnTo>
                  <a:lnTo>
                    <a:pt x="1951" y="679"/>
                  </a:lnTo>
                  <a:lnTo>
                    <a:pt x="1951" y="682"/>
                  </a:lnTo>
                  <a:lnTo>
                    <a:pt x="1950" y="682"/>
                  </a:lnTo>
                  <a:lnTo>
                    <a:pt x="1948" y="683"/>
                  </a:lnTo>
                  <a:lnTo>
                    <a:pt x="1946" y="682"/>
                  </a:lnTo>
                  <a:lnTo>
                    <a:pt x="1943" y="681"/>
                  </a:lnTo>
                  <a:lnTo>
                    <a:pt x="1941" y="677"/>
                  </a:lnTo>
                  <a:lnTo>
                    <a:pt x="1938" y="678"/>
                  </a:lnTo>
                  <a:lnTo>
                    <a:pt x="1936" y="679"/>
                  </a:lnTo>
                  <a:lnTo>
                    <a:pt x="1933" y="681"/>
                  </a:lnTo>
                  <a:lnTo>
                    <a:pt x="1932" y="683"/>
                  </a:lnTo>
                  <a:lnTo>
                    <a:pt x="1933" y="684"/>
                  </a:lnTo>
                  <a:lnTo>
                    <a:pt x="1936" y="687"/>
                  </a:lnTo>
                  <a:lnTo>
                    <a:pt x="1940" y="688"/>
                  </a:lnTo>
                  <a:lnTo>
                    <a:pt x="1943" y="691"/>
                  </a:lnTo>
                  <a:lnTo>
                    <a:pt x="1945" y="693"/>
                  </a:lnTo>
                  <a:lnTo>
                    <a:pt x="1945" y="694"/>
                  </a:lnTo>
                  <a:lnTo>
                    <a:pt x="1943" y="696"/>
                  </a:lnTo>
                  <a:lnTo>
                    <a:pt x="1942" y="696"/>
                  </a:lnTo>
                  <a:lnTo>
                    <a:pt x="1941" y="697"/>
                  </a:lnTo>
                  <a:lnTo>
                    <a:pt x="1940" y="698"/>
                  </a:lnTo>
                  <a:lnTo>
                    <a:pt x="1937" y="698"/>
                  </a:lnTo>
                  <a:lnTo>
                    <a:pt x="1936" y="701"/>
                  </a:lnTo>
                  <a:lnTo>
                    <a:pt x="1936" y="703"/>
                  </a:lnTo>
                  <a:lnTo>
                    <a:pt x="1936" y="704"/>
                  </a:lnTo>
                  <a:lnTo>
                    <a:pt x="1935" y="707"/>
                  </a:lnTo>
                  <a:lnTo>
                    <a:pt x="1932" y="707"/>
                  </a:lnTo>
                  <a:lnTo>
                    <a:pt x="1928" y="708"/>
                  </a:lnTo>
                  <a:lnTo>
                    <a:pt x="1927" y="708"/>
                  </a:lnTo>
                  <a:lnTo>
                    <a:pt x="1925" y="709"/>
                  </a:lnTo>
                  <a:lnTo>
                    <a:pt x="1922" y="711"/>
                  </a:lnTo>
                  <a:lnTo>
                    <a:pt x="1921" y="712"/>
                  </a:lnTo>
                  <a:lnTo>
                    <a:pt x="1920" y="713"/>
                  </a:lnTo>
                  <a:lnTo>
                    <a:pt x="1920" y="714"/>
                  </a:lnTo>
                  <a:lnTo>
                    <a:pt x="1920" y="717"/>
                  </a:lnTo>
                  <a:lnTo>
                    <a:pt x="1918" y="717"/>
                  </a:lnTo>
                  <a:lnTo>
                    <a:pt x="1918" y="718"/>
                  </a:lnTo>
                  <a:lnTo>
                    <a:pt x="1918" y="721"/>
                  </a:lnTo>
                  <a:lnTo>
                    <a:pt x="1917" y="722"/>
                  </a:lnTo>
                  <a:lnTo>
                    <a:pt x="1917" y="723"/>
                  </a:lnTo>
                  <a:lnTo>
                    <a:pt x="1916" y="724"/>
                  </a:lnTo>
                  <a:lnTo>
                    <a:pt x="1915" y="724"/>
                  </a:lnTo>
                  <a:lnTo>
                    <a:pt x="1910" y="724"/>
                  </a:lnTo>
                  <a:lnTo>
                    <a:pt x="1906" y="724"/>
                  </a:lnTo>
                  <a:lnTo>
                    <a:pt x="1902" y="724"/>
                  </a:lnTo>
                  <a:lnTo>
                    <a:pt x="1898" y="724"/>
                  </a:lnTo>
                  <a:lnTo>
                    <a:pt x="1896" y="727"/>
                  </a:lnTo>
                  <a:lnTo>
                    <a:pt x="1892" y="727"/>
                  </a:lnTo>
                  <a:lnTo>
                    <a:pt x="1889" y="728"/>
                  </a:lnTo>
                  <a:lnTo>
                    <a:pt x="1881" y="729"/>
                  </a:lnTo>
                  <a:lnTo>
                    <a:pt x="1876" y="734"/>
                  </a:lnTo>
                  <a:lnTo>
                    <a:pt x="1870" y="738"/>
                  </a:lnTo>
                  <a:lnTo>
                    <a:pt x="1862" y="738"/>
                  </a:lnTo>
                  <a:lnTo>
                    <a:pt x="1855" y="737"/>
                  </a:lnTo>
                  <a:lnTo>
                    <a:pt x="1851" y="738"/>
                  </a:lnTo>
                  <a:lnTo>
                    <a:pt x="1850" y="740"/>
                  </a:lnTo>
                  <a:lnTo>
                    <a:pt x="1847" y="742"/>
                  </a:lnTo>
                  <a:lnTo>
                    <a:pt x="1841" y="743"/>
                  </a:lnTo>
                  <a:lnTo>
                    <a:pt x="1836" y="743"/>
                  </a:lnTo>
                  <a:lnTo>
                    <a:pt x="1832" y="743"/>
                  </a:lnTo>
                  <a:lnTo>
                    <a:pt x="1830" y="743"/>
                  </a:lnTo>
                  <a:lnTo>
                    <a:pt x="1826" y="743"/>
                  </a:lnTo>
                  <a:lnTo>
                    <a:pt x="1823" y="745"/>
                  </a:lnTo>
                  <a:lnTo>
                    <a:pt x="1823" y="747"/>
                  </a:lnTo>
                  <a:lnTo>
                    <a:pt x="1823" y="747"/>
                  </a:lnTo>
                  <a:lnTo>
                    <a:pt x="1824" y="748"/>
                  </a:lnTo>
                  <a:lnTo>
                    <a:pt x="1825" y="749"/>
                  </a:lnTo>
                  <a:lnTo>
                    <a:pt x="1829" y="752"/>
                  </a:lnTo>
                  <a:lnTo>
                    <a:pt x="1837" y="750"/>
                  </a:lnTo>
                  <a:lnTo>
                    <a:pt x="1847" y="749"/>
                  </a:lnTo>
                  <a:lnTo>
                    <a:pt x="1860" y="748"/>
                  </a:lnTo>
                  <a:lnTo>
                    <a:pt x="1864" y="749"/>
                  </a:lnTo>
                  <a:lnTo>
                    <a:pt x="1867" y="750"/>
                  </a:lnTo>
                  <a:lnTo>
                    <a:pt x="1869" y="753"/>
                  </a:lnTo>
                  <a:lnTo>
                    <a:pt x="1870" y="755"/>
                  </a:lnTo>
                  <a:lnTo>
                    <a:pt x="1869" y="758"/>
                  </a:lnTo>
                  <a:lnTo>
                    <a:pt x="1867" y="759"/>
                  </a:lnTo>
                  <a:lnTo>
                    <a:pt x="1864" y="762"/>
                  </a:lnTo>
                  <a:lnTo>
                    <a:pt x="1860" y="762"/>
                  </a:lnTo>
                  <a:lnTo>
                    <a:pt x="1854" y="760"/>
                  </a:lnTo>
                  <a:lnTo>
                    <a:pt x="1849" y="759"/>
                  </a:lnTo>
                  <a:lnTo>
                    <a:pt x="1844" y="757"/>
                  </a:lnTo>
                  <a:lnTo>
                    <a:pt x="1841" y="757"/>
                  </a:lnTo>
                  <a:lnTo>
                    <a:pt x="1840" y="758"/>
                  </a:lnTo>
                  <a:lnTo>
                    <a:pt x="1840" y="759"/>
                  </a:lnTo>
                  <a:lnTo>
                    <a:pt x="1841" y="760"/>
                  </a:lnTo>
                  <a:lnTo>
                    <a:pt x="1842" y="762"/>
                  </a:lnTo>
                  <a:lnTo>
                    <a:pt x="1844" y="763"/>
                  </a:lnTo>
                  <a:lnTo>
                    <a:pt x="1846" y="764"/>
                  </a:lnTo>
                  <a:lnTo>
                    <a:pt x="1849" y="764"/>
                  </a:lnTo>
                  <a:lnTo>
                    <a:pt x="1851" y="765"/>
                  </a:lnTo>
                  <a:lnTo>
                    <a:pt x="1852" y="767"/>
                  </a:lnTo>
                  <a:lnTo>
                    <a:pt x="1855" y="768"/>
                  </a:lnTo>
                  <a:lnTo>
                    <a:pt x="1857" y="769"/>
                  </a:lnTo>
                  <a:lnTo>
                    <a:pt x="1861" y="771"/>
                  </a:lnTo>
                  <a:lnTo>
                    <a:pt x="1864" y="775"/>
                  </a:lnTo>
                  <a:lnTo>
                    <a:pt x="1865" y="778"/>
                  </a:lnTo>
                  <a:lnTo>
                    <a:pt x="1865" y="779"/>
                  </a:lnTo>
                  <a:lnTo>
                    <a:pt x="1865" y="783"/>
                  </a:lnTo>
                  <a:lnTo>
                    <a:pt x="1864" y="785"/>
                  </a:lnTo>
                  <a:lnTo>
                    <a:pt x="1864" y="789"/>
                  </a:lnTo>
                  <a:lnTo>
                    <a:pt x="1862" y="791"/>
                  </a:lnTo>
                  <a:lnTo>
                    <a:pt x="1860" y="794"/>
                  </a:lnTo>
                  <a:lnTo>
                    <a:pt x="1857" y="795"/>
                  </a:lnTo>
                  <a:lnTo>
                    <a:pt x="1854" y="795"/>
                  </a:lnTo>
                  <a:lnTo>
                    <a:pt x="1854" y="796"/>
                  </a:lnTo>
                  <a:lnTo>
                    <a:pt x="1855" y="798"/>
                  </a:lnTo>
                  <a:lnTo>
                    <a:pt x="1857" y="799"/>
                  </a:lnTo>
                  <a:lnTo>
                    <a:pt x="1860" y="799"/>
                  </a:lnTo>
                  <a:lnTo>
                    <a:pt x="1862" y="800"/>
                  </a:lnTo>
                  <a:lnTo>
                    <a:pt x="1865" y="801"/>
                  </a:lnTo>
                  <a:lnTo>
                    <a:pt x="1866" y="803"/>
                  </a:lnTo>
                  <a:lnTo>
                    <a:pt x="1866" y="804"/>
                  </a:lnTo>
                  <a:lnTo>
                    <a:pt x="1865" y="806"/>
                  </a:lnTo>
                  <a:lnTo>
                    <a:pt x="1862" y="808"/>
                  </a:lnTo>
                  <a:lnTo>
                    <a:pt x="1860" y="809"/>
                  </a:lnTo>
                  <a:lnTo>
                    <a:pt x="1857" y="811"/>
                  </a:lnTo>
                  <a:lnTo>
                    <a:pt x="1857" y="813"/>
                  </a:lnTo>
                  <a:lnTo>
                    <a:pt x="1857" y="815"/>
                  </a:lnTo>
                  <a:lnTo>
                    <a:pt x="1857" y="816"/>
                  </a:lnTo>
                  <a:lnTo>
                    <a:pt x="1856" y="818"/>
                  </a:lnTo>
                  <a:lnTo>
                    <a:pt x="1854" y="819"/>
                  </a:lnTo>
                  <a:lnTo>
                    <a:pt x="1845" y="824"/>
                  </a:lnTo>
                  <a:lnTo>
                    <a:pt x="1834" y="827"/>
                  </a:lnTo>
                  <a:lnTo>
                    <a:pt x="1829" y="826"/>
                  </a:lnTo>
                  <a:lnTo>
                    <a:pt x="1824" y="825"/>
                  </a:lnTo>
                  <a:lnTo>
                    <a:pt x="1820" y="824"/>
                  </a:lnTo>
                  <a:lnTo>
                    <a:pt x="1815" y="821"/>
                  </a:lnTo>
                  <a:lnTo>
                    <a:pt x="1810" y="822"/>
                  </a:lnTo>
                  <a:lnTo>
                    <a:pt x="1805" y="822"/>
                  </a:lnTo>
                  <a:lnTo>
                    <a:pt x="1800" y="825"/>
                  </a:lnTo>
                  <a:lnTo>
                    <a:pt x="1799" y="827"/>
                  </a:lnTo>
                  <a:lnTo>
                    <a:pt x="1799" y="830"/>
                  </a:lnTo>
                  <a:lnTo>
                    <a:pt x="1800" y="832"/>
                  </a:lnTo>
                  <a:lnTo>
                    <a:pt x="1803" y="835"/>
                  </a:lnTo>
                  <a:lnTo>
                    <a:pt x="1805" y="837"/>
                  </a:lnTo>
                  <a:lnTo>
                    <a:pt x="1809" y="844"/>
                  </a:lnTo>
                  <a:lnTo>
                    <a:pt x="1809" y="851"/>
                  </a:lnTo>
                  <a:lnTo>
                    <a:pt x="1805" y="859"/>
                  </a:lnTo>
                  <a:lnTo>
                    <a:pt x="1799" y="865"/>
                  </a:lnTo>
                  <a:lnTo>
                    <a:pt x="1791" y="866"/>
                  </a:lnTo>
                  <a:lnTo>
                    <a:pt x="1783" y="866"/>
                  </a:lnTo>
                  <a:lnTo>
                    <a:pt x="1771" y="866"/>
                  </a:lnTo>
                  <a:lnTo>
                    <a:pt x="1761" y="867"/>
                  </a:lnTo>
                  <a:lnTo>
                    <a:pt x="1754" y="865"/>
                  </a:lnTo>
                  <a:lnTo>
                    <a:pt x="1745" y="864"/>
                  </a:lnTo>
                  <a:lnTo>
                    <a:pt x="1742" y="865"/>
                  </a:lnTo>
                  <a:lnTo>
                    <a:pt x="1739" y="865"/>
                  </a:lnTo>
                  <a:lnTo>
                    <a:pt x="1738" y="867"/>
                  </a:lnTo>
                  <a:lnTo>
                    <a:pt x="1737" y="868"/>
                  </a:lnTo>
                  <a:lnTo>
                    <a:pt x="1738" y="871"/>
                  </a:lnTo>
                  <a:lnTo>
                    <a:pt x="1739" y="872"/>
                  </a:lnTo>
                  <a:lnTo>
                    <a:pt x="1740" y="872"/>
                  </a:lnTo>
                  <a:lnTo>
                    <a:pt x="1743" y="872"/>
                  </a:lnTo>
                  <a:lnTo>
                    <a:pt x="1744" y="871"/>
                  </a:lnTo>
                  <a:lnTo>
                    <a:pt x="1747" y="870"/>
                  </a:lnTo>
                  <a:lnTo>
                    <a:pt x="1748" y="868"/>
                  </a:lnTo>
                  <a:lnTo>
                    <a:pt x="1761" y="868"/>
                  </a:lnTo>
                  <a:lnTo>
                    <a:pt x="1776" y="870"/>
                  </a:lnTo>
                  <a:lnTo>
                    <a:pt x="1786" y="875"/>
                  </a:lnTo>
                  <a:lnTo>
                    <a:pt x="1790" y="878"/>
                  </a:lnTo>
                  <a:lnTo>
                    <a:pt x="1790" y="885"/>
                  </a:lnTo>
                  <a:lnTo>
                    <a:pt x="1791" y="891"/>
                  </a:lnTo>
                  <a:lnTo>
                    <a:pt x="1794" y="895"/>
                  </a:lnTo>
                  <a:lnTo>
                    <a:pt x="1796" y="896"/>
                  </a:lnTo>
                  <a:lnTo>
                    <a:pt x="1798" y="895"/>
                  </a:lnTo>
                  <a:lnTo>
                    <a:pt x="1799" y="893"/>
                  </a:lnTo>
                  <a:lnTo>
                    <a:pt x="1799" y="891"/>
                  </a:lnTo>
                  <a:lnTo>
                    <a:pt x="1799" y="888"/>
                  </a:lnTo>
                  <a:lnTo>
                    <a:pt x="1800" y="886"/>
                  </a:lnTo>
                  <a:lnTo>
                    <a:pt x="1800" y="885"/>
                  </a:lnTo>
                  <a:lnTo>
                    <a:pt x="1801" y="883"/>
                  </a:lnTo>
                  <a:lnTo>
                    <a:pt x="1805" y="882"/>
                  </a:lnTo>
                  <a:lnTo>
                    <a:pt x="1809" y="882"/>
                  </a:lnTo>
                  <a:lnTo>
                    <a:pt x="1813" y="882"/>
                  </a:lnTo>
                  <a:lnTo>
                    <a:pt x="1819" y="887"/>
                  </a:lnTo>
                  <a:lnTo>
                    <a:pt x="1823" y="893"/>
                  </a:lnTo>
                  <a:lnTo>
                    <a:pt x="1821" y="901"/>
                  </a:lnTo>
                  <a:lnTo>
                    <a:pt x="1818" y="906"/>
                  </a:lnTo>
                  <a:lnTo>
                    <a:pt x="1810" y="910"/>
                  </a:lnTo>
                  <a:lnTo>
                    <a:pt x="1800" y="912"/>
                  </a:lnTo>
                  <a:lnTo>
                    <a:pt x="1789" y="916"/>
                  </a:lnTo>
                  <a:lnTo>
                    <a:pt x="1781" y="922"/>
                  </a:lnTo>
                  <a:lnTo>
                    <a:pt x="1778" y="924"/>
                  </a:lnTo>
                  <a:lnTo>
                    <a:pt x="1770" y="929"/>
                  </a:lnTo>
                  <a:lnTo>
                    <a:pt x="1763" y="934"/>
                  </a:lnTo>
                  <a:lnTo>
                    <a:pt x="1755" y="934"/>
                  </a:lnTo>
                  <a:lnTo>
                    <a:pt x="1754" y="933"/>
                  </a:lnTo>
                  <a:lnTo>
                    <a:pt x="1753" y="932"/>
                  </a:lnTo>
                  <a:lnTo>
                    <a:pt x="1753" y="931"/>
                  </a:lnTo>
                  <a:lnTo>
                    <a:pt x="1754" y="928"/>
                  </a:lnTo>
                  <a:lnTo>
                    <a:pt x="1755" y="927"/>
                  </a:lnTo>
                  <a:lnTo>
                    <a:pt x="1755" y="924"/>
                  </a:lnTo>
                  <a:lnTo>
                    <a:pt x="1756" y="923"/>
                  </a:lnTo>
                  <a:lnTo>
                    <a:pt x="1756" y="921"/>
                  </a:lnTo>
                  <a:lnTo>
                    <a:pt x="1755" y="919"/>
                  </a:lnTo>
                  <a:lnTo>
                    <a:pt x="1753" y="918"/>
                  </a:lnTo>
                  <a:lnTo>
                    <a:pt x="1748" y="918"/>
                  </a:lnTo>
                  <a:lnTo>
                    <a:pt x="1743" y="918"/>
                  </a:lnTo>
                  <a:lnTo>
                    <a:pt x="1738" y="917"/>
                  </a:lnTo>
                  <a:lnTo>
                    <a:pt x="1734" y="913"/>
                  </a:lnTo>
                  <a:lnTo>
                    <a:pt x="1733" y="912"/>
                  </a:lnTo>
                  <a:lnTo>
                    <a:pt x="1732" y="911"/>
                  </a:lnTo>
                  <a:lnTo>
                    <a:pt x="1730" y="911"/>
                  </a:lnTo>
                  <a:lnTo>
                    <a:pt x="1728" y="911"/>
                  </a:lnTo>
                  <a:lnTo>
                    <a:pt x="1727" y="912"/>
                  </a:lnTo>
                  <a:lnTo>
                    <a:pt x="1724" y="913"/>
                  </a:lnTo>
                  <a:lnTo>
                    <a:pt x="1720" y="915"/>
                  </a:lnTo>
                  <a:lnTo>
                    <a:pt x="1715" y="913"/>
                  </a:lnTo>
                  <a:lnTo>
                    <a:pt x="1710" y="912"/>
                  </a:lnTo>
                  <a:lnTo>
                    <a:pt x="1705" y="912"/>
                  </a:lnTo>
                  <a:lnTo>
                    <a:pt x="1703" y="916"/>
                  </a:lnTo>
                  <a:lnTo>
                    <a:pt x="1703" y="918"/>
                  </a:lnTo>
                  <a:lnTo>
                    <a:pt x="1702" y="921"/>
                  </a:lnTo>
                  <a:lnTo>
                    <a:pt x="1700" y="921"/>
                  </a:lnTo>
                  <a:lnTo>
                    <a:pt x="1698" y="921"/>
                  </a:lnTo>
                  <a:lnTo>
                    <a:pt x="1695" y="921"/>
                  </a:lnTo>
                  <a:lnTo>
                    <a:pt x="1694" y="919"/>
                  </a:lnTo>
                  <a:lnTo>
                    <a:pt x="1692" y="917"/>
                  </a:lnTo>
                  <a:lnTo>
                    <a:pt x="1690" y="916"/>
                  </a:lnTo>
                  <a:lnTo>
                    <a:pt x="1690" y="913"/>
                  </a:lnTo>
                  <a:lnTo>
                    <a:pt x="1690" y="911"/>
                  </a:lnTo>
                  <a:lnTo>
                    <a:pt x="1689" y="910"/>
                  </a:lnTo>
                  <a:lnTo>
                    <a:pt x="1687" y="908"/>
                  </a:lnTo>
                  <a:lnTo>
                    <a:pt x="1685" y="910"/>
                  </a:lnTo>
                  <a:lnTo>
                    <a:pt x="1683" y="910"/>
                  </a:lnTo>
                  <a:lnTo>
                    <a:pt x="1682" y="911"/>
                  </a:lnTo>
                  <a:lnTo>
                    <a:pt x="1679" y="911"/>
                  </a:lnTo>
                  <a:lnTo>
                    <a:pt x="1678" y="915"/>
                  </a:lnTo>
                  <a:lnTo>
                    <a:pt x="1677" y="917"/>
                  </a:lnTo>
                  <a:lnTo>
                    <a:pt x="1676" y="921"/>
                  </a:lnTo>
                  <a:lnTo>
                    <a:pt x="1674" y="924"/>
                  </a:lnTo>
                  <a:lnTo>
                    <a:pt x="1671" y="928"/>
                  </a:lnTo>
                  <a:lnTo>
                    <a:pt x="1664" y="929"/>
                  </a:lnTo>
                  <a:lnTo>
                    <a:pt x="1658" y="928"/>
                  </a:lnTo>
                  <a:lnTo>
                    <a:pt x="1651" y="927"/>
                  </a:lnTo>
                  <a:lnTo>
                    <a:pt x="1636" y="918"/>
                  </a:lnTo>
                  <a:lnTo>
                    <a:pt x="1632" y="919"/>
                  </a:lnTo>
                  <a:lnTo>
                    <a:pt x="1629" y="921"/>
                  </a:lnTo>
                  <a:lnTo>
                    <a:pt x="1626" y="922"/>
                  </a:lnTo>
                  <a:lnTo>
                    <a:pt x="1623" y="923"/>
                  </a:lnTo>
                  <a:lnTo>
                    <a:pt x="1621" y="923"/>
                  </a:lnTo>
                  <a:lnTo>
                    <a:pt x="1617" y="924"/>
                  </a:lnTo>
                  <a:lnTo>
                    <a:pt x="1611" y="924"/>
                  </a:lnTo>
                  <a:lnTo>
                    <a:pt x="1606" y="922"/>
                  </a:lnTo>
                  <a:lnTo>
                    <a:pt x="1602" y="919"/>
                  </a:lnTo>
                  <a:lnTo>
                    <a:pt x="1597" y="919"/>
                  </a:lnTo>
                  <a:lnTo>
                    <a:pt x="1591" y="922"/>
                  </a:lnTo>
                  <a:lnTo>
                    <a:pt x="1588" y="923"/>
                  </a:lnTo>
                  <a:lnTo>
                    <a:pt x="1586" y="926"/>
                  </a:lnTo>
                  <a:lnTo>
                    <a:pt x="1585" y="929"/>
                  </a:lnTo>
                  <a:lnTo>
                    <a:pt x="1582" y="932"/>
                  </a:lnTo>
                  <a:lnTo>
                    <a:pt x="1581" y="936"/>
                  </a:lnTo>
                  <a:lnTo>
                    <a:pt x="1578" y="938"/>
                  </a:lnTo>
                  <a:lnTo>
                    <a:pt x="1576" y="939"/>
                  </a:lnTo>
                  <a:lnTo>
                    <a:pt x="1570" y="939"/>
                  </a:lnTo>
                  <a:lnTo>
                    <a:pt x="1565" y="938"/>
                  </a:lnTo>
                  <a:lnTo>
                    <a:pt x="1558" y="938"/>
                  </a:lnTo>
                  <a:lnTo>
                    <a:pt x="1552" y="942"/>
                  </a:lnTo>
                  <a:lnTo>
                    <a:pt x="1550" y="946"/>
                  </a:lnTo>
                  <a:lnTo>
                    <a:pt x="1548" y="948"/>
                  </a:lnTo>
                  <a:lnTo>
                    <a:pt x="1548" y="951"/>
                  </a:lnTo>
                  <a:lnTo>
                    <a:pt x="1550" y="952"/>
                  </a:lnTo>
                  <a:lnTo>
                    <a:pt x="1552" y="953"/>
                  </a:lnTo>
                  <a:lnTo>
                    <a:pt x="1556" y="954"/>
                  </a:lnTo>
                  <a:lnTo>
                    <a:pt x="1560" y="956"/>
                  </a:lnTo>
                  <a:lnTo>
                    <a:pt x="1562" y="957"/>
                  </a:lnTo>
                  <a:lnTo>
                    <a:pt x="1565" y="958"/>
                  </a:lnTo>
                  <a:lnTo>
                    <a:pt x="1568" y="959"/>
                  </a:lnTo>
                  <a:lnTo>
                    <a:pt x="1572" y="961"/>
                  </a:lnTo>
                  <a:lnTo>
                    <a:pt x="1576" y="962"/>
                  </a:lnTo>
                  <a:lnTo>
                    <a:pt x="1578" y="963"/>
                  </a:lnTo>
                  <a:lnTo>
                    <a:pt x="1580" y="965"/>
                  </a:lnTo>
                  <a:lnTo>
                    <a:pt x="1580" y="967"/>
                  </a:lnTo>
                  <a:lnTo>
                    <a:pt x="1578" y="969"/>
                  </a:lnTo>
                  <a:lnTo>
                    <a:pt x="1576" y="970"/>
                  </a:lnTo>
                  <a:lnTo>
                    <a:pt x="1576" y="972"/>
                  </a:lnTo>
                  <a:lnTo>
                    <a:pt x="1576" y="973"/>
                  </a:lnTo>
                  <a:lnTo>
                    <a:pt x="1577" y="974"/>
                  </a:lnTo>
                  <a:lnTo>
                    <a:pt x="1580" y="974"/>
                  </a:lnTo>
                  <a:lnTo>
                    <a:pt x="1583" y="974"/>
                  </a:lnTo>
                  <a:lnTo>
                    <a:pt x="1587" y="974"/>
                  </a:lnTo>
                  <a:lnTo>
                    <a:pt x="1590" y="975"/>
                  </a:lnTo>
                  <a:lnTo>
                    <a:pt x="1593" y="975"/>
                  </a:lnTo>
                  <a:lnTo>
                    <a:pt x="1596" y="977"/>
                  </a:lnTo>
                  <a:lnTo>
                    <a:pt x="1601" y="975"/>
                  </a:lnTo>
                  <a:lnTo>
                    <a:pt x="1605" y="974"/>
                  </a:lnTo>
                  <a:lnTo>
                    <a:pt x="1608" y="972"/>
                  </a:lnTo>
                  <a:lnTo>
                    <a:pt x="1612" y="972"/>
                  </a:lnTo>
                  <a:lnTo>
                    <a:pt x="1614" y="970"/>
                  </a:lnTo>
                  <a:lnTo>
                    <a:pt x="1618" y="970"/>
                  </a:lnTo>
                  <a:lnTo>
                    <a:pt x="1621" y="972"/>
                  </a:lnTo>
                  <a:lnTo>
                    <a:pt x="1623" y="973"/>
                  </a:lnTo>
                  <a:lnTo>
                    <a:pt x="1626" y="973"/>
                  </a:lnTo>
                  <a:lnTo>
                    <a:pt x="1628" y="974"/>
                  </a:lnTo>
                  <a:lnTo>
                    <a:pt x="1629" y="977"/>
                  </a:lnTo>
                  <a:lnTo>
                    <a:pt x="1632" y="978"/>
                  </a:lnTo>
                  <a:lnTo>
                    <a:pt x="1633" y="979"/>
                  </a:lnTo>
                  <a:lnTo>
                    <a:pt x="1634" y="980"/>
                  </a:lnTo>
                  <a:lnTo>
                    <a:pt x="1637" y="980"/>
                  </a:lnTo>
                  <a:lnTo>
                    <a:pt x="1641" y="979"/>
                  </a:lnTo>
                  <a:lnTo>
                    <a:pt x="1646" y="979"/>
                  </a:lnTo>
                  <a:lnTo>
                    <a:pt x="1651" y="978"/>
                  </a:lnTo>
                  <a:lnTo>
                    <a:pt x="1654" y="975"/>
                  </a:lnTo>
                  <a:lnTo>
                    <a:pt x="1659" y="974"/>
                  </a:lnTo>
                  <a:lnTo>
                    <a:pt x="1669" y="967"/>
                  </a:lnTo>
                  <a:lnTo>
                    <a:pt x="1682" y="959"/>
                  </a:lnTo>
                  <a:lnTo>
                    <a:pt x="1695" y="953"/>
                  </a:lnTo>
                  <a:lnTo>
                    <a:pt x="1708" y="953"/>
                  </a:lnTo>
                  <a:lnTo>
                    <a:pt x="1722" y="956"/>
                  </a:lnTo>
                  <a:lnTo>
                    <a:pt x="1734" y="958"/>
                  </a:lnTo>
                  <a:lnTo>
                    <a:pt x="1744" y="958"/>
                  </a:lnTo>
                  <a:lnTo>
                    <a:pt x="1754" y="959"/>
                  </a:lnTo>
                  <a:lnTo>
                    <a:pt x="1763" y="961"/>
                  </a:lnTo>
                  <a:lnTo>
                    <a:pt x="1768" y="963"/>
                  </a:lnTo>
                  <a:lnTo>
                    <a:pt x="1771" y="968"/>
                  </a:lnTo>
                  <a:lnTo>
                    <a:pt x="1774" y="972"/>
                  </a:lnTo>
                  <a:lnTo>
                    <a:pt x="1776" y="975"/>
                  </a:lnTo>
                  <a:lnTo>
                    <a:pt x="1776" y="978"/>
                  </a:lnTo>
                  <a:lnTo>
                    <a:pt x="1776" y="982"/>
                  </a:lnTo>
                  <a:lnTo>
                    <a:pt x="1774" y="985"/>
                  </a:lnTo>
                  <a:lnTo>
                    <a:pt x="1771" y="988"/>
                  </a:lnTo>
                  <a:lnTo>
                    <a:pt x="1769" y="990"/>
                  </a:lnTo>
                  <a:lnTo>
                    <a:pt x="1768" y="992"/>
                  </a:lnTo>
                  <a:lnTo>
                    <a:pt x="1769" y="994"/>
                  </a:lnTo>
                  <a:lnTo>
                    <a:pt x="1770" y="995"/>
                  </a:lnTo>
                  <a:lnTo>
                    <a:pt x="1771" y="995"/>
                  </a:lnTo>
                  <a:lnTo>
                    <a:pt x="1774" y="995"/>
                  </a:lnTo>
                  <a:lnTo>
                    <a:pt x="1775" y="997"/>
                  </a:lnTo>
                  <a:lnTo>
                    <a:pt x="1778" y="997"/>
                  </a:lnTo>
                  <a:lnTo>
                    <a:pt x="1779" y="998"/>
                  </a:lnTo>
                  <a:lnTo>
                    <a:pt x="1780" y="999"/>
                  </a:lnTo>
                  <a:lnTo>
                    <a:pt x="1783" y="1002"/>
                  </a:lnTo>
                  <a:lnTo>
                    <a:pt x="1785" y="1004"/>
                  </a:lnTo>
                  <a:lnTo>
                    <a:pt x="1786" y="1007"/>
                  </a:lnTo>
                  <a:lnTo>
                    <a:pt x="1786" y="1008"/>
                  </a:lnTo>
                  <a:lnTo>
                    <a:pt x="1781" y="1014"/>
                  </a:lnTo>
                  <a:lnTo>
                    <a:pt x="1774" y="1019"/>
                  </a:lnTo>
                  <a:lnTo>
                    <a:pt x="1764" y="1021"/>
                  </a:lnTo>
                  <a:lnTo>
                    <a:pt x="1755" y="1024"/>
                  </a:lnTo>
                  <a:lnTo>
                    <a:pt x="1745" y="1026"/>
                  </a:lnTo>
                  <a:lnTo>
                    <a:pt x="1733" y="1029"/>
                  </a:lnTo>
                  <a:lnTo>
                    <a:pt x="1723" y="1029"/>
                  </a:lnTo>
                  <a:lnTo>
                    <a:pt x="1714" y="1024"/>
                  </a:lnTo>
                  <a:lnTo>
                    <a:pt x="1712" y="1021"/>
                  </a:lnTo>
                  <a:lnTo>
                    <a:pt x="1710" y="1020"/>
                  </a:lnTo>
                  <a:lnTo>
                    <a:pt x="1709" y="1018"/>
                  </a:lnTo>
                  <a:lnTo>
                    <a:pt x="1708" y="1016"/>
                  </a:lnTo>
                  <a:lnTo>
                    <a:pt x="1707" y="1016"/>
                  </a:lnTo>
                  <a:lnTo>
                    <a:pt x="1707" y="1018"/>
                  </a:lnTo>
                  <a:lnTo>
                    <a:pt x="1705" y="1020"/>
                  </a:lnTo>
                  <a:lnTo>
                    <a:pt x="1705" y="1024"/>
                  </a:lnTo>
                  <a:lnTo>
                    <a:pt x="1703" y="1028"/>
                  </a:lnTo>
                  <a:lnTo>
                    <a:pt x="1697" y="1030"/>
                  </a:lnTo>
                  <a:lnTo>
                    <a:pt x="1689" y="1031"/>
                  </a:lnTo>
                  <a:lnTo>
                    <a:pt x="1682" y="1031"/>
                  </a:lnTo>
                  <a:lnTo>
                    <a:pt x="1664" y="1033"/>
                  </a:lnTo>
                  <a:lnTo>
                    <a:pt x="1646" y="1034"/>
                  </a:lnTo>
                  <a:lnTo>
                    <a:pt x="1621" y="1035"/>
                  </a:lnTo>
                  <a:lnTo>
                    <a:pt x="1596" y="1034"/>
                  </a:lnTo>
                  <a:lnTo>
                    <a:pt x="1592" y="1033"/>
                  </a:lnTo>
                  <a:lnTo>
                    <a:pt x="1591" y="1033"/>
                  </a:lnTo>
                  <a:lnTo>
                    <a:pt x="1590" y="1031"/>
                  </a:lnTo>
                  <a:lnTo>
                    <a:pt x="1590" y="1030"/>
                  </a:lnTo>
                  <a:lnTo>
                    <a:pt x="1590" y="1029"/>
                  </a:lnTo>
                  <a:lnTo>
                    <a:pt x="1590" y="1028"/>
                  </a:lnTo>
                  <a:lnTo>
                    <a:pt x="1590" y="1025"/>
                  </a:lnTo>
                  <a:lnTo>
                    <a:pt x="1588" y="1024"/>
                  </a:lnTo>
                  <a:lnTo>
                    <a:pt x="1586" y="1021"/>
                  </a:lnTo>
                  <a:lnTo>
                    <a:pt x="1582" y="1020"/>
                  </a:lnTo>
                  <a:lnTo>
                    <a:pt x="1580" y="1020"/>
                  </a:lnTo>
                  <a:lnTo>
                    <a:pt x="1576" y="1020"/>
                  </a:lnTo>
                  <a:lnTo>
                    <a:pt x="1573" y="1021"/>
                  </a:lnTo>
                  <a:lnTo>
                    <a:pt x="1568" y="1023"/>
                  </a:lnTo>
                  <a:lnTo>
                    <a:pt x="1565" y="1025"/>
                  </a:lnTo>
                  <a:lnTo>
                    <a:pt x="1561" y="1028"/>
                  </a:lnTo>
                  <a:lnTo>
                    <a:pt x="1557" y="1031"/>
                  </a:lnTo>
                  <a:lnTo>
                    <a:pt x="1555" y="1034"/>
                  </a:lnTo>
                  <a:lnTo>
                    <a:pt x="1552" y="1034"/>
                  </a:lnTo>
                  <a:lnTo>
                    <a:pt x="1551" y="1034"/>
                  </a:lnTo>
                  <a:lnTo>
                    <a:pt x="1548" y="1033"/>
                  </a:lnTo>
                  <a:lnTo>
                    <a:pt x="1547" y="1031"/>
                  </a:lnTo>
                  <a:lnTo>
                    <a:pt x="1545" y="1031"/>
                  </a:lnTo>
                  <a:lnTo>
                    <a:pt x="1542" y="1030"/>
                  </a:lnTo>
                  <a:lnTo>
                    <a:pt x="1538" y="1031"/>
                  </a:lnTo>
                  <a:lnTo>
                    <a:pt x="1537" y="1031"/>
                  </a:lnTo>
                  <a:lnTo>
                    <a:pt x="1535" y="1031"/>
                  </a:lnTo>
                  <a:lnTo>
                    <a:pt x="1532" y="1030"/>
                  </a:lnTo>
                  <a:lnTo>
                    <a:pt x="1531" y="1029"/>
                  </a:lnTo>
                  <a:lnTo>
                    <a:pt x="1529" y="1024"/>
                  </a:lnTo>
                  <a:lnTo>
                    <a:pt x="1526" y="1020"/>
                  </a:lnTo>
                  <a:lnTo>
                    <a:pt x="1524" y="1015"/>
                  </a:lnTo>
                  <a:lnTo>
                    <a:pt x="1520" y="1003"/>
                  </a:lnTo>
                  <a:lnTo>
                    <a:pt x="1521" y="987"/>
                  </a:lnTo>
                  <a:lnTo>
                    <a:pt x="1524" y="978"/>
                  </a:lnTo>
                  <a:lnTo>
                    <a:pt x="1526" y="969"/>
                  </a:lnTo>
                  <a:lnTo>
                    <a:pt x="1526" y="962"/>
                  </a:lnTo>
                  <a:lnTo>
                    <a:pt x="1521" y="956"/>
                  </a:lnTo>
                  <a:lnTo>
                    <a:pt x="1517" y="953"/>
                  </a:lnTo>
                  <a:lnTo>
                    <a:pt x="1515" y="949"/>
                  </a:lnTo>
                  <a:lnTo>
                    <a:pt x="1514" y="947"/>
                  </a:lnTo>
                  <a:lnTo>
                    <a:pt x="1512" y="943"/>
                  </a:lnTo>
                  <a:lnTo>
                    <a:pt x="1511" y="939"/>
                  </a:lnTo>
                  <a:lnTo>
                    <a:pt x="1510" y="937"/>
                  </a:lnTo>
                  <a:lnTo>
                    <a:pt x="1505" y="934"/>
                  </a:lnTo>
                  <a:lnTo>
                    <a:pt x="1499" y="936"/>
                  </a:lnTo>
                  <a:lnTo>
                    <a:pt x="1491" y="939"/>
                  </a:lnTo>
                  <a:lnTo>
                    <a:pt x="1485" y="942"/>
                  </a:lnTo>
                  <a:lnTo>
                    <a:pt x="1480" y="943"/>
                  </a:lnTo>
                  <a:lnTo>
                    <a:pt x="1476" y="943"/>
                  </a:lnTo>
                  <a:lnTo>
                    <a:pt x="1472" y="943"/>
                  </a:lnTo>
                  <a:lnTo>
                    <a:pt x="1470" y="942"/>
                  </a:lnTo>
                  <a:lnTo>
                    <a:pt x="1469" y="939"/>
                  </a:lnTo>
                  <a:lnTo>
                    <a:pt x="1466" y="937"/>
                  </a:lnTo>
                  <a:lnTo>
                    <a:pt x="1464" y="936"/>
                  </a:lnTo>
                  <a:lnTo>
                    <a:pt x="1461" y="934"/>
                  </a:lnTo>
                  <a:lnTo>
                    <a:pt x="1459" y="933"/>
                  </a:lnTo>
                  <a:lnTo>
                    <a:pt x="1455" y="932"/>
                  </a:lnTo>
                  <a:lnTo>
                    <a:pt x="1453" y="931"/>
                  </a:lnTo>
                  <a:lnTo>
                    <a:pt x="1450" y="928"/>
                  </a:lnTo>
                  <a:lnTo>
                    <a:pt x="1449" y="924"/>
                  </a:lnTo>
                  <a:lnTo>
                    <a:pt x="1448" y="922"/>
                  </a:lnTo>
                  <a:lnTo>
                    <a:pt x="1446" y="919"/>
                  </a:lnTo>
                  <a:lnTo>
                    <a:pt x="1445" y="916"/>
                  </a:lnTo>
                  <a:lnTo>
                    <a:pt x="1445" y="915"/>
                  </a:lnTo>
                  <a:lnTo>
                    <a:pt x="1444" y="913"/>
                  </a:lnTo>
                  <a:lnTo>
                    <a:pt x="1441" y="912"/>
                  </a:lnTo>
                  <a:lnTo>
                    <a:pt x="1439" y="911"/>
                  </a:lnTo>
                  <a:lnTo>
                    <a:pt x="1438" y="908"/>
                  </a:lnTo>
                  <a:lnTo>
                    <a:pt x="1436" y="905"/>
                  </a:lnTo>
                  <a:lnTo>
                    <a:pt x="1438" y="901"/>
                  </a:lnTo>
                  <a:lnTo>
                    <a:pt x="1440" y="898"/>
                  </a:lnTo>
                  <a:lnTo>
                    <a:pt x="1445" y="897"/>
                  </a:lnTo>
                  <a:lnTo>
                    <a:pt x="1450" y="896"/>
                  </a:lnTo>
                  <a:lnTo>
                    <a:pt x="1455" y="895"/>
                  </a:lnTo>
                  <a:lnTo>
                    <a:pt x="1462" y="896"/>
                  </a:lnTo>
                  <a:lnTo>
                    <a:pt x="1469" y="896"/>
                  </a:lnTo>
                  <a:lnTo>
                    <a:pt x="1476" y="895"/>
                  </a:lnTo>
                  <a:lnTo>
                    <a:pt x="1480" y="895"/>
                  </a:lnTo>
                  <a:lnTo>
                    <a:pt x="1482" y="895"/>
                  </a:lnTo>
                  <a:lnTo>
                    <a:pt x="1485" y="895"/>
                  </a:lnTo>
                  <a:lnTo>
                    <a:pt x="1487" y="895"/>
                  </a:lnTo>
                  <a:lnTo>
                    <a:pt x="1490" y="895"/>
                  </a:lnTo>
                  <a:lnTo>
                    <a:pt x="1494" y="897"/>
                  </a:lnTo>
                  <a:lnTo>
                    <a:pt x="1497" y="900"/>
                  </a:lnTo>
                  <a:lnTo>
                    <a:pt x="1499" y="902"/>
                  </a:lnTo>
                  <a:lnTo>
                    <a:pt x="1500" y="905"/>
                  </a:lnTo>
                  <a:lnTo>
                    <a:pt x="1500" y="907"/>
                  </a:lnTo>
                  <a:lnTo>
                    <a:pt x="1500" y="911"/>
                  </a:lnTo>
                  <a:lnTo>
                    <a:pt x="1500" y="913"/>
                  </a:lnTo>
                  <a:lnTo>
                    <a:pt x="1500" y="916"/>
                  </a:lnTo>
                  <a:lnTo>
                    <a:pt x="1500" y="916"/>
                  </a:lnTo>
                  <a:lnTo>
                    <a:pt x="1501" y="917"/>
                  </a:lnTo>
                  <a:lnTo>
                    <a:pt x="1504" y="917"/>
                  </a:lnTo>
                  <a:lnTo>
                    <a:pt x="1505" y="917"/>
                  </a:lnTo>
                  <a:lnTo>
                    <a:pt x="1507" y="917"/>
                  </a:lnTo>
                  <a:lnTo>
                    <a:pt x="1509" y="916"/>
                  </a:lnTo>
                  <a:lnTo>
                    <a:pt x="1510" y="916"/>
                  </a:lnTo>
                  <a:lnTo>
                    <a:pt x="1522" y="913"/>
                  </a:lnTo>
                  <a:lnTo>
                    <a:pt x="1531" y="911"/>
                  </a:lnTo>
                  <a:lnTo>
                    <a:pt x="1538" y="908"/>
                  </a:lnTo>
                  <a:lnTo>
                    <a:pt x="1545" y="906"/>
                  </a:lnTo>
                  <a:lnTo>
                    <a:pt x="1552" y="906"/>
                  </a:lnTo>
                  <a:lnTo>
                    <a:pt x="1556" y="906"/>
                  </a:lnTo>
                  <a:lnTo>
                    <a:pt x="1558" y="907"/>
                  </a:lnTo>
                  <a:lnTo>
                    <a:pt x="1561" y="910"/>
                  </a:lnTo>
                  <a:lnTo>
                    <a:pt x="1562" y="911"/>
                  </a:lnTo>
                  <a:lnTo>
                    <a:pt x="1566" y="912"/>
                  </a:lnTo>
                  <a:lnTo>
                    <a:pt x="1568" y="912"/>
                  </a:lnTo>
                  <a:lnTo>
                    <a:pt x="1571" y="912"/>
                  </a:lnTo>
                  <a:lnTo>
                    <a:pt x="1573" y="911"/>
                  </a:lnTo>
                  <a:lnTo>
                    <a:pt x="1576" y="910"/>
                  </a:lnTo>
                  <a:lnTo>
                    <a:pt x="1578" y="908"/>
                  </a:lnTo>
                  <a:lnTo>
                    <a:pt x="1580" y="906"/>
                  </a:lnTo>
                  <a:lnTo>
                    <a:pt x="1580" y="903"/>
                  </a:lnTo>
                  <a:lnTo>
                    <a:pt x="1580" y="901"/>
                  </a:lnTo>
                  <a:lnTo>
                    <a:pt x="1581" y="898"/>
                  </a:lnTo>
                  <a:lnTo>
                    <a:pt x="1583" y="895"/>
                  </a:lnTo>
                  <a:lnTo>
                    <a:pt x="1585" y="895"/>
                  </a:lnTo>
                  <a:lnTo>
                    <a:pt x="1587" y="893"/>
                  </a:lnTo>
                  <a:lnTo>
                    <a:pt x="1590" y="892"/>
                  </a:lnTo>
                  <a:lnTo>
                    <a:pt x="1592" y="891"/>
                  </a:lnTo>
                  <a:lnTo>
                    <a:pt x="1595" y="890"/>
                  </a:lnTo>
                  <a:lnTo>
                    <a:pt x="1596" y="887"/>
                  </a:lnTo>
                  <a:lnTo>
                    <a:pt x="1598" y="886"/>
                  </a:lnTo>
                  <a:lnTo>
                    <a:pt x="1600" y="883"/>
                  </a:lnTo>
                  <a:lnTo>
                    <a:pt x="1601" y="881"/>
                  </a:lnTo>
                  <a:lnTo>
                    <a:pt x="1605" y="880"/>
                  </a:lnTo>
                  <a:lnTo>
                    <a:pt x="1608" y="877"/>
                  </a:lnTo>
                  <a:lnTo>
                    <a:pt x="1612" y="875"/>
                  </a:lnTo>
                  <a:lnTo>
                    <a:pt x="1614" y="872"/>
                  </a:lnTo>
                  <a:lnTo>
                    <a:pt x="1616" y="870"/>
                  </a:lnTo>
                  <a:lnTo>
                    <a:pt x="1616" y="867"/>
                  </a:lnTo>
                  <a:lnTo>
                    <a:pt x="1614" y="865"/>
                  </a:lnTo>
                  <a:lnTo>
                    <a:pt x="1612" y="861"/>
                  </a:lnTo>
                  <a:lnTo>
                    <a:pt x="1609" y="859"/>
                  </a:lnTo>
                  <a:lnTo>
                    <a:pt x="1607" y="857"/>
                  </a:lnTo>
                  <a:lnTo>
                    <a:pt x="1606" y="855"/>
                  </a:lnTo>
                  <a:lnTo>
                    <a:pt x="1603" y="852"/>
                  </a:lnTo>
                  <a:lnTo>
                    <a:pt x="1602" y="851"/>
                  </a:lnTo>
                  <a:lnTo>
                    <a:pt x="1602" y="849"/>
                  </a:lnTo>
                  <a:lnTo>
                    <a:pt x="1603" y="846"/>
                  </a:lnTo>
                  <a:lnTo>
                    <a:pt x="1607" y="842"/>
                  </a:lnTo>
                  <a:lnTo>
                    <a:pt x="1618" y="837"/>
                  </a:lnTo>
                  <a:lnTo>
                    <a:pt x="1631" y="835"/>
                  </a:lnTo>
                  <a:lnTo>
                    <a:pt x="1643" y="837"/>
                  </a:lnTo>
                  <a:lnTo>
                    <a:pt x="1647" y="841"/>
                  </a:lnTo>
                  <a:lnTo>
                    <a:pt x="1651" y="845"/>
                  </a:lnTo>
                  <a:lnTo>
                    <a:pt x="1653" y="849"/>
                  </a:lnTo>
                  <a:lnTo>
                    <a:pt x="1656" y="852"/>
                  </a:lnTo>
                  <a:lnTo>
                    <a:pt x="1659" y="856"/>
                  </a:lnTo>
                  <a:lnTo>
                    <a:pt x="1664" y="864"/>
                  </a:lnTo>
                  <a:lnTo>
                    <a:pt x="1674" y="867"/>
                  </a:lnTo>
                  <a:lnTo>
                    <a:pt x="1688" y="866"/>
                  </a:lnTo>
                  <a:lnTo>
                    <a:pt x="1689" y="865"/>
                  </a:lnTo>
                  <a:lnTo>
                    <a:pt x="1690" y="864"/>
                  </a:lnTo>
                  <a:lnTo>
                    <a:pt x="1693" y="862"/>
                  </a:lnTo>
                  <a:lnTo>
                    <a:pt x="1695" y="861"/>
                  </a:lnTo>
                  <a:lnTo>
                    <a:pt x="1697" y="859"/>
                  </a:lnTo>
                  <a:lnTo>
                    <a:pt x="1698" y="857"/>
                  </a:lnTo>
                  <a:lnTo>
                    <a:pt x="1699" y="856"/>
                  </a:lnTo>
                  <a:lnTo>
                    <a:pt x="1698" y="855"/>
                  </a:lnTo>
                  <a:lnTo>
                    <a:pt x="1695" y="854"/>
                  </a:lnTo>
                  <a:lnTo>
                    <a:pt x="1689" y="854"/>
                  </a:lnTo>
                  <a:lnTo>
                    <a:pt x="1685" y="852"/>
                  </a:lnTo>
                  <a:lnTo>
                    <a:pt x="1682" y="852"/>
                  </a:lnTo>
                  <a:lnTo>
                    <a:pt x="1679" y="851"/>
                  </a:lnTo>
                  <a:lnTo>
                    <a:pt x="1677" y="849"/>
                  </a:lnTo>
                  <a:lnTo>
                    <a:pt x="1674" y="846"/>
                  </a:lnTo>
                  <a:lnTo>
                    <a:pt x="1672" y="844"/>
                  </a:lnTo>
                  <a:lnTo>
                    <a:pt x="1669" y="842"/>
                  </a:lnTo>
                  <a:lnTo>
                    <a:pt x="1667" y="840"/>
                  </a:lnTo>
                  <a:lnTo>
                    <a:pt x="1664" y="835"/>
                  </a:lnTo>
                  <a:lnTo>
                    <a:pt x="1668" y="830"/>
                  </a:lnTo>
                  <a:lnTo>
                    <a:pt x="1673" y="825"/>
                  </a:lnTo>
                  <a:lnTo>
                    <a:pt x="1677" y="819"/>
                  </a:lnTo>
                  <a:lnTo>
                    <a:pt x="1678" y="816"/>
                  </a:lnTo>
                  <a:lnTo>
                    <a:pt x="1677" y="815"/>
                  </a:lnTo>
                  <a:lnTo>
                    <a:pt x="1676" y="814"/>
                  </a:lnTo>
                  <a:lnTo>
                    <a:pt x="1674" y="814"/>
                  </a:lnTo>
                  <a:lnTo>
                    <a:pt x="1672" y="814"/>
                  </a:lnTo>
                  <a:lnTo>
                    <a:pt x="1669" y="814"/>
                  </a:lnTo>
                  <a:lnTo>
                    <a:pt x="1666" y="814"/>
                  </a:lnTo>
                  <a:lnTo>
                    <a:pt x="1662" y="814"/>
                  </a:lnTo>
                  <a:lnTo>
                    <a:pt x="1659" y="815"/>
                  </a:lnTo>
                  <a:lnTo>
                    <a:pt x="1657" y="815"/>
                  </a:lnTo>
                  <a:lnTo>
                    <a:pt x="1656" y="815"/>
                  </a:lnTo>
                  <a:lnTo>
                    <a:pt x="1653" y="814"/>
                  </a:lnTo>
                  <a:lnTo>
                    <a:pt x="1651" y="814"/>
                  </a:lnTo>
                  <a:lnTo>
                    <a:pt x="1649" y="814"/>
                  </a:lnTo>
                  <a:lnTo>
                    <a:pt x="1648" y="814"/>
                  </a:lnTo>
                  <a:lnTo>
                    <a:pt x="1646" y="814"/>
                  </a:lnTo>
                  <a:lnTo>
                    <a:pt x="1644" y="815"/>
                  </a:lnTo>
                  <a:lnTo>
                    <a:pt x="1642" y="816"/>
                  </a:lnTo>
                  <a:lnTo>
                    <a:pt x="1641" y="816"/>
                  </a:lnTo>
                  <a:lnTo>
                    <a:pt x="1636" y="816"/>
                  </a:lnTo>
                  <a:lnTo>
                    <a:pt x="1631" y="815"/>
                  </a:lnTo>
                  <a:lnTo>
                    <a:pt x="1627" y="813"/>
                  </a:lnTo>
                  <a:lnTo>
                    <a:pt x="1624" y="809"/>
                  </a:lnTo>
                  <a:lnTo>
                    <a:pt x="1624" y="806"/>
                  </a:lnTo>
                  <a:lnTo>
                    <a:pt x="1624" y="804"/>
                  </a:lnTo>
                  <a:lnTo>
                    <a:pt x="1624" y="801"/>
                  </a:lnTo>
                  <a:lnTo>
                    <a:pt x="1624" y="799"/>
                  </a:lnTo>
                  <a:lnTo>
                    <a:pt x="1624" y="795"/>
                  </a:lnTo>
                  <a:lnTo>
                    <a:pt x="1626" y="794"/>
                  </a:lnTo>
                  <a:lnTo>
                    <a:pt x="1626" y="791"/>
                  </a:lnTo>
                  <a:lnTo>
                    <a:pt x="1624" y="789"/>
                  </a:lnTo>
                  <a:lnTo>
                    <a:pt x="1624" y="786"/>
                  </a:lnTo>
                  <a:lnTo>
                    <a:pt x="1624" y="785"/>
                  </a:lnTo>
                  <a:lnTo>
                    <a:pt x="1626" y="784"/>
                  </a:lnTo>
                  <a:lnTo>
                    <a:pt x="1628" y="783"/>
                  </a:lnTo>
                  <a:lnTo>
                    <a:pt x="1631" y="783"/>
                  </a:lnTo>
                  <a:lnTo>
                    <a:pt x="1634" y="783"/>
                  </a:lnTo>
                  <a:lnTo>
                    <a:pt x="1638" y="783"/>
                  </a:lnTo>
                  <a:lnTo>
                    <a:pt x="1641" y="783"/>
                  </a:lnTo>
                  <a:lnTo>
                    <a:pt x="1642" y="780"/>
                  </a:lnTo>
                  <a:lnTo>
                    <a:pt x="1642" y="779"/>
                  </a:lnTo>
                  <a:lnTo>
                    <a:pt x="1642" y="776"/>
                  </a:lnTo>
                  <a:lnTo>
                    <a:pt x="1642" y="775"/>
                  </a:lnTo>
                  <a:lnTo>
                    <a:pt x="1642" y="773"/>
                  </a:lnTo>
                  <a:lnTo>
                    <a:pt x="1642" y="771"/>
                  </a:lnTo>
                  <a:lnTo>
                    <a:pt x="1643" y="769"/>
                  </a:lnTo>
                  <a:lnTo>
                    <a:pt x="1646" y="768"/>
                  </a:lnTo>
                  <a:lnTo>
                    <a:pt x="1648" y="768"/>
                  </a:lnTo>
                  <a:lnTo>
                    <a:pt x="1652" y="768"/>
                  </a:lnTo>
                  <a:lnTo>
                    <a:pt x="1654" y="768"/>
                  </a:lnTo>
                  <a:lnTo>
                    <a:pt x="1657" y="769"/>
                  </a:lnTo>
                  <a:lnTo>
                    <a:pt x="1659" y="771"/>
                  </a:lnTo>
                  <a:lnTo>
                    <a:pt x="1662" y="774"/>
                  </a:lnTo>
                  <a:lnTo>
                    <a:pt x="1664" y="775"/>
                  </a:lnTo>
                  <a:lnTo>
                    <a:pt x="1676" y="776"/>
                  </a:lnTo>
                  <a:lnTo>
                    <a:pt x="1685" y="778"/>
                  </a:lnTo>
                  <a:lnTo>
                    <a:pt x="1698" y="779"/>
                  </a:lnTo>
                  <a:lnTo>
                    <a:pt x="1710" y="780"/>
                  </a:lnTo>
                  <a:lnTo>
                    <a:pt x="1714" y="779"/>
                  </a:lnTo>
                  <a:lnTo>
                    <a:pt x="1715" y="776"/>
                  </a:lnTo>
                  <a:lnTo>
                    <a:pt x="1715" y="775"/>
                  </a:lnTo>
                  <a:lnTo>
                    <a:pt x="1714" y="773"/>
                  </a:lnTo>
                  <a:lnTo>
                    <a:pt x="1712" y="771"/>
                  </a:lnTo>
                  <a:lnTo>
                    <a:pt x="1708" y="769"/>
                  </a:lnTo>
                  <a:lnTo>
                    <a:pt x="1699" y="768"/>
                  </a:lnTo>
                  <a:lnTo>
                    <a:pt x="1688" y="769"/>
                  </a:lnTo>
                  <a:lnTo>
                    <a:pt x="1677" y="769"/>
                  </a:lnTo>
                  <a:lnTo>
                    <a:pt x="1677" y="769"/>
                  </a:lnTo>
                  <a:lnTo>
                    <a:pt x="1676" y="770"/>
                  </a:lnTo>
                  <a:lnTo>
                    <a:pt x="1673" y="770"/>
                  </a:lnTo>
                  <a:lnTo>
                    <a:pt x="1672" y="770"/>
                  </a:lnTo>
                  <a:lnTo>
                    <a:pt x="1669" y="770"/>
                  </a:lnTo>
                  <a:lnTo>
                    <a:pt x="1669" y="770"/>
                  </a:lnTo>
                  <a:lnTo>
                    <a:pt x="1669" y="769"/>
                  </a:lnTo>
                  <a:lnTo>
                    <a:pt x="1671" y="765"/>
                  </a:lnTo>
                  <a:lnTo>
                    <a:pt x="1672" y="763"/>
                  </a:lnTo>
                  <a:lnTo>
                    <a:pt x="1672" y="760"/>
                  </a:lnTo>
                  <a:lnTo>
                    <a:pt x="1672" y="757"/>
                  </a:lnTo>
                  <a:lnTo>
                    <a:pt x="1668" y="757"/>
                  </a:lnTo>
                  <a:lnTo>
                    <a:pt x="1666" y="758"/>
                  </a:lnTo>
                  <a:lnTo>
                    <a:pt x="1663" y="759"/>
                  </a:lnTo>
                  <a:lnTo>
                    <a:pt x="1662" y="762"/>
                  </a:lnTo>
                  <a:lnTo>
                    <a:pt x="1659" y="763"/>
                  </a:lnTo>
                  <a:lnTo>
                    <a:pt x="1657" y="763"/>
                  </a:lnTo>
                  <a:lnTo>
                    <a:pt x="1654" y="763"/>
                  </a:lnTo>
                  <a:lnTo>
                    <a:pt x="1652" y="762"/>
                  </a:lnTo>
                  <a:lnTo>
                    <a:pt x="1648" y="762"/>
                  </a:lnTo>
                  <a:lnTo>
                    <a:pt x="1646" y="762"/>
                  </a:lnTo>
                  <a:lnTo>
                    <a:pt x="1642" y="764"/>
                  </a:lnTo>
                  <a:lnTo>
                    <a:pt x="1638" y="767"/>
                  </a:lnTo>
                  <a:lnTo>
                    <a:pt x="1637" y="769"/>
                  </a:lnTo>
                  <a:lnTo>
                    <a:pt x="1634" y="771"/>
                  </a:lnTo>
                  <a:lnTo>
                    <a:pt x="1634" y="775"/>
                  </a:lnTo>
                  <a:lnTo>
                    <a:pt x="1633" y="778"/>
                  </a:lnTo>
                  <a:lnTo>
                    <a:pt x="1631" y="775"/>
                  </a:lnTo>
                  <a:lnTo>
                    <a:pt x="1629" y="774"/>
                  </a:lnTo>
                  <a:lnTo>
                    <a:pt x="1629" y="771"/>
                  </a:lnTo>
                  <a:lnTo>
                    <a:pt x="1628" y="770"/>
                  </a:lnTo>
                  <a:lnTo>
                    <a:pt x="1627" y="768"/>
                  </a:lnTo>
                  <a:lnTo>
                    <a:pt x="1624" y="767"/>
                  </a:lnTo>
                  <a:lnTo>
                    <a:pt x="1621" y="768"/>
                  </a:lnTo>
                  <a:lnTo>
                    <a:pt x="1619" y="773"/>
                  </a:lnTo>
                  <a:lnTo>
                    <a:pt x="1618" y="779"/>
                  </a:lnTo>
                  <a:lnTo>
                    <a:pt x="1617" y="784"/>
                  </a:lnTo>
                  <a:lnTo>
                    <a:pt x="1617" y="788"/>
                  </a:lnTo>
                  <a:lnTo>
                    <a:pt x="1618" y="789"/>
                  </a:lnTo>
                  <a:lnTo>
                    <a:pt x="1618" y="791"/>
                  </a:lnTo>
                  <a:lnTo>
                    <a:pt x="1618" y="794"/>
                  </a:lnTo>
                  <a:lnTo>
                    <a:pt x="1618" y="796"/>
                  </a:lnTo>
                  <a:lnTo>
                    <a:pt x="1617" y="799"/>
                  </a:lnTo>
                  <a:lnTo>
                    <a:pt x="1614" y="801"/>
                  </a:lnTo>
                  <a:lnTo>
                    <a:pt x="1612" y="803"/>
                  </a:lnTo>
                  <a:lnTo>
                    <a:pt x="1609" y="806"/>
                  </a:lnTo>
                  <a:lnTo>
                    <a:pt x="1606" y="808"/>
                  </a:lnTo>
                  <a:lnTo>
                    <a:pt x="1602" y="809"/>
                  </a:lnTo>
                  <a:lnTo>
                    <a:pt x="1600" y="809"/>
                  </a:lnTo>
                  <a:lnTo>
                    <a:pt x="1597" y="809"/>
                  </a:lnTo>
                  <a:lnTo>
                    <a:pt x="1596" y="808"/>
                  </a:lnTo>
                  <a:lnTo>
                    <a:pt x="1595" y="806"/>
                  </a:lnTo>
                  <a:lnTo>
                    <a:pt x="1595" y="804"/>
                  </a:lnTo>
                  <a:lnTo>
                    <a:pt x="1593" y="803"/>
                  </a:lnTo>
                  <a:lnTo>
                    <a:pt x="1591" y="801"/>
                  </a:lnTo>
                  <a:lnTo>
                    <a:pt x="1588" y="801"/>
                  </a:lnTo>
                  <a:lnTo>
                    <a:pt x="1588" y="803"/>
                  </a:lnTo>
                  <a:lnTo>
                    <a:pt x="1588" y="804"/>
                  </a:lnTo>
                  <a:lnTo>
                    <a:pt x="1588" y="806"/>
                  </a:lnTo>
                  <a:lnTo>
                    <a:pt x="1590" y="808"/>
                  </a:lnTo>
                  <a:lnTo>
                    <a:pt x="1590" y="810"/>
                  </a:lnTo>
                  <a:lnTo>
                    <a:pt x="1588" y="811"/>
                  </a:lnTo>
                  <a:lnTo>
                    <a:pt x="1585" y="813"/>
                  </a:lnTo>
                  <a:lnTo>
                    <a:pt x="1582" y="811"/>
                  </a:lnTo>
                  <a:lnTo>
                    <a:pt x="1578" y="810"/>
                  </a:lnTo>
                  <a:lnTo>
                    <a:pt x="1576" y="809"/>
                  </a:lnTo>
                  <a:lnTo>
                    <a:pt x="1575" y="808"/>
                  </a:lnTo>
                  <a:lnTo>
                    <a:pt x="1573" y="806"/>
                  </a:lnTo>
                  <a:lnTo>
                    <a:pt x="1572" y="805"/>
                  </a:lnTo>
                  <a:lnTo>
                    <a:pt x="1571" y="805"/>
                  </a:lnTo>
                  <a:lnTo>
                    <a:pt x="1570" y="806"/>
                  </a:lnTo>
                  <a:lnTo>
                    <a:pt x="1568" y="808"/>
                  </a:lnTo>
                  <a:lnTo>
                    <a:pt x="1568" y="810"/>
                  </a:lnTo>
                  <a:lnTo>
                    <a:pt x="1567" y="811"/>
                  </a:lnTo>
                  <a:lnTo>
                    <a:pt x="1566" y="814"/>
                  </a:lnTo>
                  <a:lnTo>
                    <a:pt x="1565" y="816"/>
                  </a:lnTo>
                  <a:lnTo>
                    <a:pt x="1562" y="818"/>
                  </a:lnTo>
                  <a:lnTo>
                    <a:pt x="1558" y="819"/>
                  </a:lnTo>
                  <a:lnTo>
                    <a:pt x="1555" y="819"/>
                  </a:lnTo>
                  <a:lnTo>
                    <a:pt x="1548" y="819"/>
                  </a:lnTo>
                  <a:lnTo>
                    <a:pt x="1540" y="819"/>
                  </a:lnTo>
                  <a:lnTo>
                    <a:pt x="1531" y="818"/>
                  </a:lnTo>
                  <a:lnTo>
                    <a:pt x="1524" y="816"/>
                  </a:lnTo>
                  <a:lnTo>
                    <a:pt x="1520" y="813"/>
                  </a:lnTo>
                  <a:lnTo>
                    <a:pt x="1519" y="809"/>
                  </a:lnTo>
                  <a:lnTo>
                    <a:pt x="1520" y="806"/>
                  </a:lnTo>
                  <a:lnTo>
                    <a:pt x="1522" y="805"/>
                  </a:lnTo>
                  <a:lnTo>
                    <a:pt x="1526" y="804"/>
                  </a:lnTo>
                  <a:lnTo>
                    <a:pt x="1530" y="801"/>
                  </a:lnTo>
                  <a:lnTo>
                    <a:pt x="1532" y="800"/>
                  </a:lnTo>
                  <a:lnTo>
                    <a:pt x="1535" y="798"/>
                  </a:lnTo>
                  <a:lnTo>
                    <a:pt x="1536" y="795"/>
                  </a:lnTo>
                  <a:lnTo>
                    <a:pt x="1536" y="793"/>
                  </a:lnTo>
                  <a:lnTo>
                    <a:pt x="1535" y="793"/>
                  </a:lnTo>
                  <a:lnTo>
                    <a:pt x="1533" y="794"/>
                  </a:lnTo>
                  <a:lnTo>
                    <a:pt x="1532" y="795"/>
                  </a:lnTo>
                  <a:lnTo>
                    <a:pt x="1531" y="795"/>
                  </a:lnTo>
                  <a:lnTo>
                    <a:pt x="1529" y="795"/>
                  </a:lnTo>
                  <a:lnTo>
                    <a:pt x="1527" y="795"/>
                  </a:lnTo>
                  <a:lnTo>
                    <a:pt x="1526" y="795"/>
                  </a:lnTo>
                  <a:lnTo>
                    <a:pt x="1525" y="794"/>
                  </a:lnTo>
                  <a:lnTo>
                    <a:pt x="1524" y="793"/>
                  </a:lnTo>
                  <a:lnTo>
                    <a:pt x="1510" y="793"/>
                  </a:lnTo>
                  <a:lnTo>
                    <a:pt x="1509" y="791"/>
                  </a:lnTo>
                  <a:lnTo>
                    <a:pt x="1509" y="789"/>
                  </a:lnTo>
                  <a:lnTo>
                    <a:pt x="1510" y="786"/>
                  </a:lnTo>
                  <a:lnTo>
                    <a:pt x="1511" y="785"/>
                  </a:lnTo>
                  <a:lnTo>
                    <a:pt x="1512" y="783"/>
                  </a:lnTo>
                  <a:lnTo>
                    <a:pt x="1514" y="780"/>
                  </a:lnTo>
                  <a:lnTo>
                    <a:pt x="1515" y="779"/>
                  </a:lnTo>
                  <a:lnTo>
                    <a:pt x="1515" y="776"/>
                  </a:lnTo>
                  <a:lnTo>
                    <a:pt x="1514" y="775"/>
                  </a:lnTo>
                  <a:lnTo>
                    <a:pt x="1510" y="774"/>
                  </a:lnTo>
                  <a:lnTo>
                    <a:pt x="1509" y="773"/>
                  </a:lnTo>
                  <a:lnTo>
                    <a:pt x="1507" y="770"/>
                  </a:lnTo>
                  <a:lnTo>
                    <a:pt x="1509" y="769"/>
                  </a:lnTo>
                  <a:lnTo>
                    <a:pt x="1510" y="768"/>
                  </a:lnTo>
                  <a:lnTo>
                    <a:pt x="1511" y="765"/>
                  </a:lnTo>
                  <a:lnTo>
                    <a:pt x="1514" y="764"/>
                  </a:lnTo>
                  <a:lnTo>
                    <a:pt x="1516" y="762"/>
                  </a:lnTo>
                  <a:lnTo>
                    <a:pt x="1522" y="757"/>
                  </a:lnTo>
                  <a:lnTo>
                    <a:pt x="1530" y="754"/>
                  </a:lnTo>
                  <a:lnTo>
                    <a:pt x="1538" y="754"/>
                  </a:lnTo>
                  <a:lnTo>
                    <a:pt x="1543" y="753"/>
                  </a:lnTo>
                  <a:lnTo>
                    <a:pt x="1547" y="752"/>
                  </a:lnTo>
                  <a:lnTo>
                    <a:pt x="1548" y="750"/>
                  </a:lnTo>
                  <a:lnTo>
                    <a:pt x="1550" y="749"/>
                  </a:lnTo>
                  <a:lnTo>
                    <a:pt x="1548" y="747"/>
                  </a:lnTo>
                  <a:lnTo>
                    <a:pt x="1547" y="745"/>
                  </a:lnTo>
                  <a:lnTo>
                    <a:pt x="1546" y="744"/>
                  </a:lnTo>
                  <a:lnTo>
                    <a:pt x="1543" y="743"/>
                  </a:lnTo>
                  <a:lnTo>
                    <a:pt x="1541" y="742"/>
                  </a:lnTo>
                  <a:lnTo>
                    <a:pt x="1538" y="740"/>
                  </a:lnTo>
                  <a:lnTo>
                    <a:pt x="1530" y="738"/>
                  </a:lnTo>
                  <a:lnTo>
                    <a:pt x="1522" y="739"/>
                  </a:lnTo>
                  <a:lnTo>
                    <a:pt x="1514" y="742"/>
                  </a:lnTo>
                  <a:lnTo>
                    <a:pt x="1502" y="745"/>
                  </a:lnTo>
                  <a:lnTo>
                    <a:pt x="1487" y="745"/>
                  </a:lnTo>
                  <a:lnTo>
                    <a:pt x="1485" y="744"/>
                  </a:lnTo>
                  <a:lnTo>
                    <a:pt x="1484" y="744"/>
                  </a:lnTo>
                  <a:lnTo>
                    <a:pt x="1484" y="743"/>
                  </a:lnTo>
                  <a:lnTo>
                    <a:pt x="1484" y="742"/>
                  </a:lnTo>
                  <a:lnTo>
                    <a:pt x="1485" y="740"/>
                  </a:lnTo>
                  <a:lnTo>
                    <a:pt x="1486" y="739"/>
                  </a:lnTo>
                  <a:lnTo>
                    <a:pt x="1490" y="738"/>
                  </a:lnTo>
                  <a:lnTo>
                    <a:pt x="1492" y="738"/>
                  </a:lnTo>
                  <a:lnTo>
                    <a:pt x="1496" y="737"/>
                  </a:lnTo>
                  <a:lnTo>
                    <a:pt x="1500" y="735"/>
                  </a:lnTo>
                  <a:lnTo>
                    <a:pt x="1501" y="734"/>
                  </a:lnTo>
                  <a:lnTo>
                    <a:pt x="1504" y="732"/>
                  </a:lnTo>
                  <a:lnTo>
                    <a:pt x="1505" y="730"/>
                  </a:lnTo>
                  <a:lnTo>
                    <a:pt x="1506" y="729"/>
                  </a:lnTo>
                  <a:lnTo>
                    <a:pt x="1505" y="728"/>
                  </a:lnTo>
                  <a:lnTo>
                    <a:pt x="1502" y="728"/>
                  </a:lnTo>
                  <a:lnTo>
                    <a:pt x="1499" y="729"/>
                  </a:lnTo>
                  <a:lnTo>
                    <a:pt x="1496" y="729"/>
                  </a:lnTo>
                  <a:lnTo>
                    <a:pt x="1492" y="730"/>
                  </a:lnTo>
                  <a:lnTo>
                    <a:pt x="1490" y="730"/>
                  </a:lnTo>
                  <a:lnTo>
                    <a:pt x="1487" y="730"/>
                  </a:lnTo>
                  <a:lnTo>
                    <a:pt x="1484" y="729"/>
                  </a:lnTo>
                  <a:lnTo>
                    <a:pt x="1480" y="729"/>
                  </a:lnTo>
                  <a:lnTo>
                    <a:pt x="1477" y="728"/>
                  </a:lnTo>
                  <a:lnTo>
                    <a:pt x="1475" y="727"/>
                  </a:lnTo>
                  <a:lnTo>
                    <a:pt x="1474" y="724"/>
                  </a:lnTo>
                  <a:lnTo>
                    <a:pt x="1474" y="723"/>
                  </a:lnTo>
                  <a:lnTo>
                    <a:pt x="1474" y="721"/>
                  </a:lnTo>
                  <a:lnTo>
                    <a:pt x="1475" y="718"/>
                  </a:lnTo>
                  <a:lnTo>
                    <a:pt x="1477" y="717"/>
                  </a:lnTo>
                  <a:lnTo>
                    <a:pt x="1479" y="714"/>
                  </a:lnTo>
                  <a:lnTo>
                    <a:pt x="1479" y="712"/>
                  </a:lnTo>
                  <a:lnTo>
                    <a:pt x="1479" y="711"/>
                  </a:lnTo>
                  <a:lnTo>
                    <a:pt x="1479" y="708"/>
                  </a:lnTo>
                  <a:lnTo>
                    <a:pt x="1479" y="707"/>
                  </a:lnTo>
                  <a:lnTo>
                    <a:pt x="1480" y="704"/>
                  </a:lnTo>
                  <a:lnTo>
                    <a:pt x="1481" y="703"/>
                  </a:lnTo>
                  <a:lnTo>
                    <a:pt x="1485" y="701"/>
                  </a:lnTo>
                  <a:lnTo>
                    <a:pt x="1486" y="701"/>
                  </a:lnTo>
                  <a:lnTo>
                    <a:pt x="1489" y="701"/>
                  </a:lnTo>
                  <a:lnTo>
                    <a:pt x="1492" y="701"/>
                  </a:lnTo>
                  <a:lnTo>
                    <a:pt x="1495" y="701"/>
                  </a:lnTo>
                  <a:lnTo>
                    <a:pt x="1496" y="699"/>
                  </a:lnTo>
                  <a:lnTo>
                    <a:pt x="1497" y="698"/>
                  </a:lnTo>
                  <a:lnTo>
                    <a:pt x="1497" y="697"/>
                  </a:lnTo>
                  <a:lnTo>
                    <a:pt x="1497" y="696"/>
                  </a:lnTo>
                  <a:lnTo>
                    <a:pt x="1495" y="694"/>
                  </a:lnTo>
                  <a:lnTo>
                    <a:pt x="1494" y="694"/>
                  </a:lnTo>
                  <a:lnTo>
                    <a:pt x="1491" y="693"/>
                  </a:lnTo>
                  <a:lnTo>
                    <a:pt x="1490" y="693"/>
                  </a:lnTo>
                  <a:lnTo>
                    <a:pt x="1487" y="692"/>
                  </a:lnTo>
                  <a:lnTo>
                    <a:pt x="1486" y="691"/>
                  </a:lnTo>
                  <a:lnTo>
                    <a:pt x="1486" y="689"/>
                  </a:lnTo>
                  <a:lnTo>
                    <a:pt x="1486" y="688"/>
                  </a:lnTo>
                  <a:lnTo>
                    <a:pt x="1487" y="687"/>
                  </a:lnTo>
                  <a:lnTo>
                    <a:pt x="1487" y="684"/>
                  </a:lnTo>
                  <a:lnTo>
                    <a:pt x="1487" y="683"/>
                  </a:lnTo>
                  <a:lnTo>
                    <a:pt x="1486" y="682"/>
                  </a:lnTo>
                  <a:lnTo>
                    <a:pt x="1485" y="679"/>
                  </a:lnTo>
                  <a:lnTo>
                    <a:pt x="1485" y="678"/>
                  </a:lnTo>
                  <a:lnTo>
                    <a:pt x="1486" y="676"/>
                  </a:lnTo>
                  <a:lnTo>
                    <a:pt x="1487" y="674"/>
                  </a:lnTo>
                  <a:lnTo>
                    <a:pt x="1489" y="673"/>
                  </a:lnTo>
                  <a:lnTo>
                    <a:pt x="1492" y="672"/>
                  </a:lnTo>
                  <a:lnTo>
                    <a:pt x="1495" y="672"/>
                  </a:lnTo>
                  <a:lnTo>
                    <a:pt x="1497" y="673"/>
                  </a:lnTo>
                  <a:lnTo>
                    <a:pt x="1500" y="674"/>
                  </a:lnTo>
                  <a:lnTo>
                    <a:pt x="1502" y="674"/>
                  </a:lnTo>
                  <a:lnTo>
                    <a:pt x="1505" y="674"/>
                  </a:lnTo>
                  <a:lnTo>
                    <a:pt x="1506" y="674"/>
                  </a:lnTo>
                  <a:lnTo>
                    <a:pt x="1507" y="672"/>
                  </a:lnTo>
                  <a:lnTo>
                    <a:pt x="1509" y="671"/>
                  </a:lnTo>
                  <a:lnTo>
                    <a:pt x="1507" y="670"/>
                  </a:lnTo>
                  <a:lnTo>
                    <a:pt x="1506" y="668"/>
                  </a:lnTo>
                  <a:lnTo>
                    <a:pt x="1502" y="667"/>
                  </a:lnTo>
                  <a:lnTo>
                    <a:pt x="1500" y="667"/>
                  </a:lnTo>
                  <a:lnTo>
                    <a:pt x="1499" y="665"/>
                  </a:lnTo>
                  <a:lnTo>
                    <a:pt x="1497" y="662"/>
                  </a:lnTo>
                  <a:lnTo>
                    <a:pt x="1499" y="660"/>
                  </a:lnTo>
                  <a:lnTo>
                    <a:pt x="1500" y="656"/>
                  </a:lnTo>
                  <a:lnTo>
                    <a:pt x="1502" y="653"/>
                  </a:lnTo>
                  <a:lnTo>
                    <a:pt x="1506" y="651"/>
                  </a:lnTo>
                  <a:lnTo>
                    <a:pt x="1510" y="650"/>
                  </a:lnTo>
                  <a:lnTo>
                    <a:pt x="1514" y="648"/>
                  </a:lnTo>
                  <a:lnTo>
                    <a:pt x="1519" y="648"/>
                  </a:lnTo>
                  <a:lnTo>
                    <a:pt x="1521" y="650"/>
                  </a:lnTo>
                  <a:lnTo>
                    <a:pt x="1524" y="650"/>
                  </a:lnTo>
                  <a:lnTo>
                    <a:pt x="1525" y="648"/>
                  </a:lnTo>
                  <a:lnTo>
                    <a:pt x="1526" y="648"/>
                  </a:lnTo>
                  <a:lnTo>
                    <a:pt x="1526" y="647"/>
                  </a:lnTo>
                  <a:lnTo>
                    <a:pt x="1526" y="646"/>
                  </a:lnTo>
                  <a:lnTo>
                    <a:pt x="1526" y="645"/>
                  </a:lnTo>
                  <a:lnTo>
                    <a:pt x="1526" y="643"/>
                  </a:lnTo>
                  <a:lnTo>
                    <a:pt x="1529" y="642"/>
                  </a:lnTo>
                  <a:lnTo>
                    <a:pt x="1531" y="641"/>
                  </a:lnTo>
                  <a:lnTo>
                    <a:pt x="1533" y="641"/>
                  </a:lnTo>
                  <a:lnTo>
                    <a:pt x="1537" y="641"/>
                  </a:lnTo>
                  <a:lnTo>
                    <a:pt x="1538" y="641"/>
                  </a:lnTo>
                  <a:lnTo>
                    <a:pt x="1538" y="638"/>
                  </a:lnTo>
                  <a:lnTo>
                    <a:pt x="1535" y="637"/>
                  </a:lnTo>
                  <a:lnTo>
                    <a:pt x="1529" y="636"/>
                  </a:lnTo>
                  <a:lnTo>
                    <a:pt x="1521" y="636"/>
                  </a:lnTo>
                  <a:lnTo>
                    <a:pt x="1515" y="636"/>
                  </a:lnTo>
                  <a:lnTo>
                    <a:pt x="1510" y="636"/>
                  </a:lnTo>
                  <a:lnTo>
                    <a:pt x="1509" y="635"/>
                  </a:lnTo>
                  <a:lnTo>
                    <a:pt x="1507" y="635"/>
                  </a:lnTo>
                  <a:lnTo>
                    <a:pt x="1507" y="632"/>
                  </a:lnTo>
                  <a:lnTo>
                    <a:pt x="1509" y="631"/>
                  </a:lnTo>
                  <a:lnTo>
                    <a:pt x="1511" y="630"/>
                  </a:lnTo>
                  <a:lnTo>
                    <a:pt x="1514" y="627"/>
                  </a:lnTo>
                  <a:lnTo>
                    <a:pt x="1515" y="626"/>
                  </a:lnTo>
                  <a:lnTo>
                    <a:pt x="1519" y="626"/>
                  </a:lnTo>
                  <a:lnTo>
                    <a:pt x="1521" y="625"/>
                  </a:lnTo>
                  <a:lnTo>
                    <a:pt x="1525" y="625"/>
                  </a:lnTo>
                  <a:lnTo>
                    <a:pt x="1529" y="625"/>
                  </a:lnTo>
                  <a:lnTo>
                    <a:pt x="1540" y="623"/>
                  </a:lnTo>
                  <a:lnTo>
                    <a:pt x="1547" y="625"/>
                  </a:lnTo>
                  <a:lnTo>
                    <a:pt x="1555" y="627"/>
                  </a:lnTo>
                  <a:lnTo>
                    <a:pt x="1557" y="631"/>
                  </a:lnTo>
                  <a:lnTo>
                    <a:pt x="1558" y="633"/>
                  </a:lnTo>
                  <a:lnTo>
                    <a:pt x="1558" y="636"/>
                  </a:lnTo>
                  <a:lnTo>
                    <a:pt x="1558" y="640"/>
                  </a:lnTo>
                  <a:lnTo>
                    <a:pt x="1557" y="642"/>
                  </a:lnTo>
                  <a:lnTo>
                    <a:pt x="1557" y="646"/>
                  </a:lnTo>
                  <a:lnTo>
                    <a:pt x="1560" y="650"/>
                  </a:lnTo>
                  <a:lnTo>
                    <a:pt x="1562" y="652"/>
                  </a:lnTo>
                  <a:lnTo>
                    <a:pt x="1566" y="653"/>
                  </a:lnTo>
                  <a:lnTo>
                    <a:pt x="1568" y="656"/>
                  </a:lnTo>
                  <a:lnTo>
                    <a:pt x="1571" y="660"/>
                  </a:lnTo>
                  <a:lnTo>
                    <a:pt x="1571" y="661"/>
                  </a:lnTo>
                  <a:lnTo>
                    <a:pt x="1572" y="663"/>
                  </a:lnTo>
                  <a:lnTo>
                    <a:pt x="1573" y="666"/>
                  </a:lnTo>
                  <a:lnTo>
                    <a:pt x="1575" y="668"/>
                  </a:lnTo>
                  <a:lnTo>
                    <a:pt x="1576" y="671"/>
                  </a:lnTo>
                  <a:lnTo>
                    <a:pt x="1578" y="672"/>
                  </a:lnTo>
                  <a:lnTo>
                    <a:pt x="1581" y="672"/>
                  </a:lnTo>
                  <a:lnTo>
                    <a:pt x="1582" y="672"/>
                  </a:lnTo>
                  <a:lnTo>
                    <a:pt x="1585" y="672"/>
                  </a:lnTo>
                  <a:lnTo>
                    <a:pt x="1587" y="671"/>
                  </a:lnTo>
                  <a:lnTo>
                    <a:pt x="1590" y="671"/>
                  </a:lnTo>
                  <a:lnTo>
                    <a:pt x="1591" y="672"/>
                  </a:lnTo>
                  <a:lnTo>
                    <a:pt x="1602" y="672"/>
                  </a:lnTo>
                  <a:lnTo>
                    <a:pt x="1603" y="672"/>
                  </a:lnTo>
                  <a:lnTo>
                    <a:pt x="1605" y="673"/>
                  </a:lnTo>
                  <a:lnTo>
                    <a:pt x="1606" y="674"/>
                  </a:lnTo>
                  <a:lnTo>
                    <a:pt x="1607" y="676"/>
                  </a:lnTo>
                  <a:lnTo>
                    <a:pt x="1607" y="678"/>
                  </a:lnTo>
                  <a:lnTo>
                    <a:pt x="1607" y="681"/>
                  </a:lnTo>
                  <a:lnTo>
                    <a:pt x="1606" y="682"/>
                  </a:lnTo>
                  <a:lnTo>
                    <a:pt x="1605" y="683"/>
                  </a:lnTo>
                  <a:lnTo>
                    <a:pt x="1603" y="686"/>
                  </a:lnTo>
                  <a:lnTo>
                    <a:pt x="1602" y="688"/>
                  </a:lnTo>
                  <a:lnTo>
                    <a:pt x="1602" y="691"/>
                  </a:lnTo>
                  <a:lnTo>
                    <a:pt x="1602" y="693"/>
                  </a:lnTo>
                  <a:lnTo>
                    <a:pt x="1605" y="694"/>
                  </a:lnTo>
                  <a:lnTo>
                    <a:pt x="1607" y="697"/>
                  </a:lnTo>
                  <a:lnTo>
                    <a:pt x="1609" y="698"/>
                  </a:lnTo>
                  <a:lnTo>
                    <a:pt x="1612" y="701"/>
                  </a:lnTo>
                  <a:lnTo>
                    <a:pt x="1614" y="701"/>
                  </a:lnTo>
                  <a:lnTo>
                    <a:pt x="1617" y="701"/>
                  </a:lnTo>
                  <a:lnTo>
                    <a:pt x="1618" y="699"/>
                  </a:lnTo>
                  <a:lnTo>
                    <a:pt x="1618" y="698"/>
                  </a:lnTo>
                  <a:lnTo>
                    <a:pt x="1618" y="696"/>
                  </a:lnTo>
                  <a:lnTo>
                    <a:pt x="1617" y="693"/>
                  </a:lnTo>
                  <a:lnTo>
                    <a:pt x="1613" y="691"/>
                  </a:lnTo>
                  <a:lnTo>
                    <a:pt x="1612" y="688"/>
                  </a:lnTo>
                  <a:lnTo>
                    <a:pt x="1611" y="684"/>
                  </a:lnTo>
                  <a:lnTo>
                    <a:pt x="1612" y="681"/>
                  </a:lnTo>
                  <a:lnTo>
                    <a:pt x="1616" y="678"/>
                  </a:lnTo>
                  <a:lnTo>
                    <a:pt x="1619" y="677"/>
                  </a:lnTo>
                  <a:lnTo>
                    <a:pt x="1622" y="677"/>
                  </a:lnTo>
                  <a:lnTo>
                    <a:pt x="1626" y="678"/>
                  </a:lnTo>
                  <a:lnTo>
                    <a:pt x="1628" y="679"/>
                  </a:lnTo>
                  <a:lnTo>
                    <a:pt x="1629" y="682"/>
                  </a:lnTo>
                  <a:lnTo>
                    <a:pt x="1631" y="683"/>
                  </a:lnTo>
                  <a:lnTo>
                    <a:pt x="1631" y="687"/>
                  </a:lnTo>
                  <a:lnTo>
                    <a:pt x="1631" y="689"/>
                  </a:lnTo>
                  <a:lnTo>
                    <a:pt x="1631" y="692"/>
                  </a:lnTo>
                  <a:lnTo>
                    <a:pt x="1631" y="693"/>
                  </a:lnTo>
                  <a:lnTo>
                    <a:pt x="1628" y="696"/>
                  </a:lnTo>
                  <a:lnTo>
                    <a:pt x="1628" y="697"/>
                  </a:lnTo>
                  <a:lnTo>
                    <a:pt x="1629" y="698"/>
                  </a:lnTo>
                  <a:lnTo>
                    <a:pt x="1631" y="698"/>
                  </a:lnTo>
                  <a:lnTo>
                    <a:pt x="1632" y="699"/>
                  </a:lnTo>
                  <a:lnTo>
                    <a:pt x="1632" y="701"/>
                  </a:lnTo>
                  <a:lnTo>
                    <a:pt x="1633" y="701"/>
                  </a:lnTo>
                  <a:lnTo>
                    <a:pt x="1632" y="706"/>
                  </a:lnTo>
                  <a:lnTo>
                    <a:pt x="1632" y="712"/>
                  </a:lnTo>
                  <a:lnTo>
                    <a:pt x="1631" y="718"/>
                  </a:lnTo>
                  <a:lnTo>
                    <a:pt x="1632" y="723"/>
                  </a:lnTo>
                  <a:lnTo>
                    <a:pt x="1636" y="724"/>
                  </a:lnTo>
                  <a:lnTo>
                    <a:pt x="1644" y="725"/>
                  </a:lnTo>
                  <a:lnTo>
                    <a:pt x="1653" y="727"/>
                  </a:lnTo>
                  <a:lnTo>
                    <a:pt x="1662" y="728"/>
                  </a:lnTo>
                  <a:lnTo>
                    <a:pt x="1663" y="728"/>
                  </a:lnTo>
                  <a:lnTo>
                    <a:pt x="1664" y="729"/>
                  </a:lnTo>
                  <a:lnTo>
                    <a:pt x="1667" y="730"/>
                  </a:lnTo>
                  <a:lnTo>
                    <a:pt x="1668" y="730"/>
                  </a:lnTo>
                  <a:lnTo>
                    <a:pt x="1671" y="732"/>
                  </a:lnTo>
                  <a:lnTo>
                    <a:pt x="1672" y="732"/>
                  </a:lnTo>
                  <a:lnTo>
                    <a:pt x="1673" y="732"/>
                  </a:lnTo>
                  <a:lnTo>
                    <a:pt x="1674" y="732"/>
                  </a:lnTo>
                  <a:lnTo>
                    <a:pt x="1673" y="732"/>
                  </a:lnTo>
                  <a:lnTo>
                    <a:pt x="1672" y="730"/>
                  </a:lnTo>
                  <a:lnTo>
                    <a:pt x="1669" y="728"/>
                  </a:lnTo>
                  <a:lnTo>
                    <a:pt x="1667" y="727"/>
                  </a:lnTo>
                  <a:lnTo>
                    <a:pt x="1666" y="724"/>
                  </a:lnTo>
                  <a:lnTo>
                    <a:pt x="1664" y="722"/>
                  </a:lnTo>
                  <a:lnTo>
                    <a:pt x="1663" y="721"/>
                  </a:lnTo>
                  <a:lnTo>
                    <a:pt x="1661" y="718"/>
                  </a:lnTo>
                  <a:lnTo>
                    <a:pt x="1659" y="717"/>
                  </a:lnTo>
                  <a:lnTo>
                    <a:pt x="1657" y="714"/>
                  </a:lnTo>
                  <a:lnTo>
                    <a:pt x="1653" y="714"/>
                  </a:lnTo>
                  <a:lnTo>
                    <a:pt x="1649" y="713"/>
                  </a:lnTo>
                  <a:lnTo>
                    <a:pt x="1648" y="711"/>
                  </a:lnTo>
                  <a:lnTo>
                    <a:pt x="1646" y="708"/>
                  </a:lnTo>
                  <a:lnTo>
                    <a:pt x="1646" y="706"/>
                  </a:lnTo>
                  <a:lnTo>
                    <a:pt x="1646" y="703"/>
                  </a:lnTo>
                  <a:lnTo>
                    <a:pt x="1646" y="701"/>
                  </a:lnTo>
                  <a:lnTo>
                    <a:pt x="1646" y="698"/>
                  </a:lnTo>
                  <a:lnTo>
                    <a:pt x="1646" y="697"/>
                  </a:lnTo>
                  <a:lnTo>
                    <a:pt x="1646" y="696"/>
                  </a:lnTo>
                  <a:lnTo>
                    <a:pt x="1646" y="693"/>
                  </a:lnTo>
                  <a:lnTo>
                    <a:pt x="1646" y="691"/>
                  </a:lnTo>
                  <a:lnTo>
                    <a:pt x="1646" y="687"/>
                  </a:lnTo>
                  <a:lnTo>
                    <a:pt x="1647" y="686"/>
                  </a:lnTo>
                  <a:lnTo>
                    <a:pt x="1648" y="683"/>
                  </a:lnTo>
                  <a:lnTo>
                    <a:pt x="1651" y="683"/>
                  </a:lnTo>
                  <a:lnTo>
                    <a:pt x="1653" y="683"/>
                  </a:lnTo>
                  <a:lnTo>
                    <a:pt x="1667" y="683"/>
                  </a:lnTo>
                  <a:lnTo>
                    <a:pt x="1682" y="684"/>
                  </a:lnTo>
                  <a:lnTo>
                    <a:pt x="1695" y="688"/>
                  </a:lnTo>
                  <a:lnTo>
                    <a:pt x="1704" y="694"/>
                  </a:lnTo>
                  <a:lnTo>
                    <a:pt x="1710" y="701"/>
                  </a:lnTo>
                  <a:lnTo>
                    <a:pt x="1717" y="707"/>
                  </a:lnTo>
                  <a:lnTo>
                    <a:pt x="1718" y="709"/>
                  </a:lnTo>
                  <a:lnTo>
                    <a:pt x="1719" y="711"/>
                  </a:lnTo>
                  <a:lnTo>
                    <a:pt x="1720" y="713"/>
                  </a:lnTo>
                  <a:lnTo>
                    <a:pt x="1722" y="716"/>
                  </a:lnTo>
                  <a:lnTo>
                    <a:pt x="1724" y="717"/>
                  </a:lnTo>
                  <a:lnTo>
                    <a:pt x="1727" y="719"/>
                  </a:lnTo>
                  <a:lnTo>
                    <a:pt x="1729" y="721"/>
                  </a:lnTo>
                  <a:lnTo>
                    <a:pt x="1732" y="722"/>
                  </a:lnTo>
                  <a:lnTo>
                    <a:pt x="1734" y="723"/>
                  </a:lnTo>
                  <a:lnTo>
                    <a:pt x="1737" y="724"/>
                  </a:lnTo>
                  <a:lnTo>
                    <a:pt x="1739" y="724"/>
                  </a:lnTo>
                  <a:lnTo>
                    <a:pt x="1744" y="725"/>
                  </a:lnTo>
                  <a:lnTo>
                    <a:pt x="1747" y="725"/>
                  </a:lnTo>
                  <a:lnTo>
                    <a:pt x="1748" y="725"/>
                  </a:lnTo>
                  <a:lnTo>
                    <a:pt x="1748" y="724"/>
                  </a:lnTo>
                  <a:lnTo>
                    <a:pt x="1747" y="724"/>
                  </a:lnTo>
                  <a:lnTo>
                    <a:pt x="1745" y="723"/>
                  </a:lnTo>
                  <a:lnTo>
                    <a:pt x="1744" y="722"/>
                  </a:lnTo>
                  <a:lnTo>
                    <a:pt x="1742" y="722"/>
                  </a:lnTo>
                  <a:lnTo>
                    <a:pt x="1739" y="721"/>
                  </a:lnTo>
                  <a:lnTo>
                    <a:pt x="1737" y="719"/>
                  </a:lnTo>
                  <a:lnTo>
                    <a:pt x="1734" y="718"/>
                  </a:lnTo>
                  <a:lnTo>
                    <a:pt x="1733" y="716"/>
                  </a:lnTo>
                  <a:lnTo>
                    <a:pt x="1732" y="713"/>
                  </a:lnTo>
                  <a:lnTo>
                    <a:pt x="1730" y="711"/>
                  </a:lnTo>
                  <a:lnTo>
                    <a:pt x="1729" y="709"/>
                  </a:lnTo>
                  <a:lnTo>
                    <a:pt x="1727" y="706"/>
                  </a:lnTo>
                  <a:lnTo>
                    <a:pt x="1724" y="703"/>
                  </a:lnTo>
                  <a:lnTo>
                    <a:pt x="1722" y="699"/>
                  </a:lnTo>
                  <a:lnTo>
                    <a:pt x="1719" y="696"/>
                  </a:lnTo>
                  <a:lnTo>
                    <a:pt x="1717" y="694"/>
                  </a:lnTo>
                  <a:lnTo>
                    <a:pt x="1714" y="692"/>
                  </a:lnTo>
                  <a:lnTo>
                    <a:pt x="1713" y="691"/>
                  </a:lnTo>
                  <a:lnTo>
                    <a:pt x="1710" y="688"/>
                  </a:lnTo>
                  <a:lnTo>
                    <a:pt x="1710" y="686"/>
                  </a:lnTo>
                  <a:lnTo>
                    <a:pt x="1712" y="684"/>
                  </a:lnTo>
                  <a:lnTo>
                    <a:pt x="1714" y="682"/>
                  </a:lnTo>
                  <a:lnTo>
                    <a:pt x="1719" y="681"/>
                  </a:lnTo>
                  <a:lnTo>
                    <a:pt x="1724" y="678"/>
                  </a:lnTo>
                  <a:lnTo>
                    <a:pt x="1730" y="674"/>
                  </a:lnTo>
                  <a:lnTo>
                    <a:pt x="1737" y="672"/>
                  </a:lnTo>
                  <a:lnTo>
                    <a:pt x="1742" y="672"/>
                  </a:lnTo>
                  <a:lnTo>
                    <a:pt x="1747" y="672"/>
                  </a:lnTo>
                  <a:lnTo>
                    <a:pt x="1751" y="671"/>
                  </a:lnTo>
                  <a:lnTo>
                    <a:pt x="1755" y="670"/>
                  </a:lnTo>
                  <a:lnTo>
                    <a:pt x="1759" y="667"/>
                  </a:lnTo>
                  <a:lnTo>
                    <a:pt x="1763" y="665"/>
                  </a:lnTo>
                  <a:lnTo>
                    <a:pt x="1765" y="662"/>
                  </a:lnTo>
                  <a:lnTo>
                    <a:pt x="1768" y="661"/>
                  </a:lnTo>
                  <a:lnTo>
                    <a:pt x="1771" y="660"/>
                  </a:lnTo>
                  <a:lnTo>
                    <a:pt x="1774" y="658"/>
                  </a:lnTo>
                  <a:lnTo>
                    <a:pt x="1776" y="657"/>
                  </a:lnTo>
                  <a:lnTo>
                    <a:pt x="1788" y="652"/>
                  </a:lnTo>
                  <a:lnTo>
                    <a:pt x="1799" y="651"/>
                  </a:lnTo>
                  <a:lnTo>
                    <a:pt x="1810" y="651"/>
                  </a:lnTo>
                  <a:lnTo>
                    <a:pt x="1811" y="651"/>
                  </a:lnTo>
                  <a:lnTo>
                    <a:pt x="1814" y="651"/>
                  </a:lnTo>
                  <a:lnTo>
                    <a:pt x="1818" y="651"/>
                  </a:lnTo>
                  <a:lnTo>
                    <a:pt x="1820" y="650"/>
                  </a:lnTo>
                  <a:lnTo>
                    <a:pt x="1823" y="648"/>
                  </a:lnTo>
                  <a:lnTo>
                    <a:pt x="1825" y="648"/>
                  </a:lnTo>
                  <a:lnTo>
                    <a:pt x="1825" y="647"/>
                  </a:lnTo>
                  <a:lnTo>
                    <a:pt x="1823" y="646"/>
                  </a:lnTo>
                  <a:lnTo>
                    <a:pt x="1816" y="645"/>
                  </a:lnTo>
                  <a:lnTo>
                    <a:pt x="1806" y="643"/>
                  </a:lnTo>
                  <a:lnTo>
                    <a:pt x="1796" y="643"/>
                  </a:lnTo>
                  <a:lnTo>
                    <a:pt x="1776" y="643"/>
                  </a:lnTo>
                  <a:lnTo>
                    <a:pt x="1774" y="641"/>
                  </a:lnTo>
                  <a:lnTo>
                    <a:pt x="1775" y="637"/>
                  </a:lnTo>
                  <a:lnTo>
                    <a:pt x="1779" y="632"/>
                  </a:lnTo>
                  <a:lnTo>
                    <a:pt x="1785" y="627"/>
                  </a:lnTo>
                  <a:lnTo>
                    <a:pt x="1790" y="622"/>
                  </a:lnTo>
                  <a:lnTo>
                    <a:pt x="1794" y="620"/>
                  </a:lnTo>
                  <a:lnTo>
                    <a:pt x="1798" y="619"/>
                  </a:lnTo>
                  <a:lnTo>
                    <a:pt x="1800" y="617"/>
                  </a:lnTo>
                  <a:lnTo>
                    <a:pt x="1803" y="616"/>
                  </a:lnTo>
                  <a:lnTo>
                    <a:pt x="1805" y="615"/>
                  </a:lnTo>
                  <a:lnTo>
                    <a:pt x="1808" y="612"/>
                  </a:lnTo>
                  <a:lnTo>
                    <a:pt x="1808" y="612"/>
                  </a:lnTo>
                  <a:lnTo>
                    <a:pt x="1808" y="611"/>
                  </a:lnTo>
                  <a:lnTo>
                    <a:pt x="1806" y="610"/>
                  </a:lnTo>
                  <a:lnTo>
                    <a:pt x="1805" y="610"/>
                  </a:lnTo>
                  <a:lnTo>
                    <a:pt x="1803" y="610"/>
                  </a:lnTo>
                  <a:lnTo>
                    <a:pt x="1791" y="612"/>
                  </a:lnTo>
                  <a:lnTo>
                    <a:pt x="1781" y="617"/>
                  </a:lnTo>
                  <a:lnTo>
                    <a:pt x="1773" y="622"/>
                  </a:lnTo>
                  <a:lnTo>
                    <a:pt x="1768" y="630"/>
                  </a:lnTo>
                  <a:lnTo>
                    <a:pt x="1765" y="638"/>
                  </a:lnTo>
                  <a:lnTo>
                    <a:pt x="1766" y="640"/>
                  </a:lnTo>
                  <a:lnTo>
                    <a:pt x="1766" y="642"/>
                  </a:lnTo>
                  <a:lnTo>
                    <a:pt x="1766" y="645"/>
                  </a:lnTo>
                  <a:lnTo>
                    <a:pt x="1765" y="646"/>
                  </a:lnTo>
                  <a:lnTo>
                    <a:pt x="1764" y="648"/>
                  </a:lnTo>
                  <a:lnTo>
                    <a:pt x="1760" y="650"/>
                  </a:lnTo>
                  <a:lnTo>
                    <a:pt x="1759" y="652"/>
                  </a:lnTo>
                  <a:lnTo>
                    <a:pt x="1758" y="655"/>
                  </a:lnTo>
                  <a:lnTo>
                    <a:pt x="1753" y="658"/>
                  </a:lnTo>
                  <a:lnTo>
                    <a:pt x="1744" y="661"/>
                  </a:lnTo>
                  <a:lnTo>
                    <a:pt x="1734" y="663"/>
                  </a:lnTo>
                  <a:lnTo>
                    <a:pt x="1724" y="665"/>
                  </a:lnTo>
                  <a:lnTo>
                    <a:pt x="1720" y="667"/>
                  </a:lnTo>
                  <a:lnTo>
                    <a:pt x="1715" y="668"/>
                  </a:lnTo>
                  <a:lnTo>
                    <a:pt x="1712" y="670"/>
                  </a:lnTo>
                  <a:lnTo>
                    <a:pt x="1705" y="670"/>
                  </a:lnTo>
                  <a:lnTo>
                    <a:pt x="1704" y="668"/>
                  </a:lnTo>
                  <a:lnTo>
                    <a:pt x="1703" y="667"/>
                  </a:lnTo>
                  <a:lnTo>
                    <a:pt x="1703" y="666"/>
                  </a:lnTo>
                  <a:lnTo>
                    <a:pt x="1703" y="665"/>
                  </a:lnTo>
                  <a:lnTo>
                    <a:pt x="1704" y="663"/>
                  </a:lnTo>
                  <a:lnTo>
                    <a:pt x="1704" y="662"/>
                  </a:lnTo>
                  <a:lnTo>
                    <a:pt x="1704" y="661"/>
                  </a:lnTo>
                  <a:lnTo>
                    <a:pt x="1703" y="660"/>
                  </a:lnTo>
                  <a:lnTo>
                    <a:pt x="1700" y="658"/>
                  </a:lnTo>
                  <a:lnTo>
                    <a:pt x="1698" y="660"/>
                  </a:lnTo>
                  <a:lnTo>
                    <a:pt x="1694" y="662"/>
                  </a:lnTo>
                  <a:lnTo>
                    <a:pt x="1692" y="663"/>
                  </a:lnTo>
                  <a:lnTo>
                    <a:pt x="1689" y="666"/>
                  </a:lnTo>
                  <a:lnTo>
                    <a:pt x="1687" y="668"/>
                  </a:lnTo>
                  <a:lnTo>
                    <a:pt x="1685" y="670"/>
                  </a:lnTo>
                  <a:lnTo>
                    <a:pt x="1679" y="672"/>
                  </a:lnTo>
                  <a:lnTo>
                    <a:pt x="1671" y="673"/>
                  </a:lnTo>
                  <a:lnTo>
                    <a:pt x="1662" y="672"/>
                  </a:lnTo>
                  <a:lnTo>
                    <a:pt x="1657" y="670"/>
                  </a:lnTo>
                  <a:lnTo>
                    <a:pt x="1654" y="668"/>
                  </a:lnTo>
                  <a:lnTo>
                    <a:pt x="1654" y="667"/>
                  </a:lnTo>
                  <a:lnTo>
                    <a:pt x="1654" y="665"/>
                  </a:lnTo>
                  <a:lnTo>
                    <a:pt x="1656" y="662"/>
                  </a:lnTo>
                  <a:lnTo>
                    <a:pt x="1656" y="661"/>
                  </a:lnTo>
                  <a:lnTo>
                    <a:pt x="1657" y="660"/>
                  </a:lnTo>
                  <a:lnTo>
                    <a:pt x="1657" y="656"/>
                  </a:lnTo>
                  <a:lnTo>
                    <a:pt x="1658" y="655"/>
                  </a:lnTo>
                  <a:lnTo>
                    <a:pt x="1661" y="652"/>
                  </a:lnTo>
                  <a:lnTo>
                    <a:pt x="1663" y="651"/>
                  </a:lnTo>
                  <a:lnTo>
                    <a:pt x="1667" y="648"/>
                  </a:lnTo>
                  <a:lnTo>
                    <a:pt x="1684" y="642"/>
                  </a:lnTo>
                  <a:lnTo>
                    <a:pt x="1703" y="638"/>
                  </a:lnTo>
                  <a:lnTo>
                    <a:pt x="1707" y="637"/>
                  </a:lnTo>
                  <a:lnTo>
                    <a:pt x="1708" y="636"/>
                  </a:lnTo>
                  <a:lnTo>
                    <a:pt x="1708" y="636"/>
                  </a:lnTo>
                  <a:lnTo>
                    <a:pt x="1707" y="635"/>
                  </a:lnTo>
                  <a:lnTo>
                    <a:pt x="1704" y="635"/>
                  </a:lnTo>
                  <a:lnTo>
                    <a:pt x="1703" y="635"/>
                  </a:lnTo>
                  <a:lnTo>
                    <a:pt x="1699" y="635"/>
                  </a:lnTo>
                  <a:lnTo>
                    <a:pt x="1697" y="636"/>
                  </a:lnTo>
                  <a:lnTo>
                    <a:pt x="1694" y="636"/>
                  </a:lnTo>
                  <a:lnTo>
                    <a:pt x="1693" y="636"/>
                  </a:lnTo>
                  <a:lnTo>
                    <a:pt x="1678" y="637"/>
                  </a:lnTo>
                  <a:lnTo>
                    <a:pt x="1666" y="641"/>
                  </a:lnTo>
                  <a:lnTo>
                    <a:pt x="1653" y="646"/>
                  </a:lnTo>
                  <a:lnTo>
                    <a:pt x="1649" y="648"/>
                  </a:lnTo>
                  <a:lnTo>
                    <a:pt x="1647" y="651"/>
                  </a:lnTo>
                  <a:lnTo>
                    <a:pt x="1643" y="653"/>
                  </a:lnTo>
                  <a:lnTo>
                    <a:pt x="1641" y="656"/>
                  </a:lnTo>
                  <a:lnTo>
                    <a:pt x="1638" y="660"/>
                  </a:lnTo>
                  <a:lnTo>
                    <a:pt x="1631" y="661"/>
                  </a:lnTo>
                  <a:lnTo>
                    <a:pt x="1623" y="660"/>
                  </a:lnTo>
                  <a:lnTo>
                    <a:pt x="1614" y="657"/>
                  </a:lnTo>
                  <a:lnTo>
                    <a:pt x="1609" y="655"/>
                  </a:lnTo>
                  <a:lnTo>
                    <a:pt x="1606" y="652"/>
                  </a:lnTo>
                  <a:lnTo>
                    <a:pt x="1603" y="651"/>
                  </a:lnTo>
                  <a:lnTo>
                    <a:pt x="1603" y="650"/>
                  </a:lnTo>
                  <a:lnTo>
                    <a:pt x="1605" y="648"/>
                  </a:lnTo>
                  <a:lnTo>
                    <a:pt x="1607" y="647"/>
                  </a:lnTo>
                  <a:lnTo>
                    <a:pt x="1612" y="646"/>
                  </a:lnTo>
                  <a:lnTo>
                    <a:pt x="1624" y="643"/>
                  </a:lnTo>
                  <a:lnTo>
                    <a:pt x="1638" y="642"/>
                  </a:lnTo>
                  <a:lnTo>
                    <a:pt x="1651" y="641"/>
                  </a:lnTo>
                  <a:lnTo>
                    <a:pt x="1664" y="633"/>
                  </a:lnTo>
                  <a:lnTo>
                    <a:pt x="1677" y="625"/>
                  </a:lnTo>
                  <a:lnTo>
                    <a:pt x="1678" y="625"/>
                  </a:lnTo>
                  <a:lnTo>
                    <a:pt x="1679" y="623"/>
                  </a:lnTo>
                  <a:lnTo>
                    <a:pt x="1678" y="623"/>
                  </a:lnTo>
                  <a:lnTo>
                    <a:pt x="1677" y="622"/>
                  </a:lnTo>
                  <a:lnTo>
                    <a:pt x="1673" y="623"/>
                  </a:lnTo>
                  <a:lnTo>
                    <a:pt x="1671" y="623"/>
                  </a:lnTo>
                  <a:lnTo>
                    <a:pt x="1668" y="625"/>
                  </a:lnTo>
                  <a:lnTo>
                    <a:pt x="1667" y="625"/>
                  </a:lnTo>
                  <a:lnTo>
                    <a:pt x="1657" y="631"/>
                  </a:lnTo>
                  <a:lnTo>
                    <a:pt x="1646" y="636"/>
                  </a:lnTo>
                  <a:lnTo>
                    <a:pt x="1633" y="638"/>
                  </a:lnTo>
                  <a:lnTo>
                    <a:pt x="1619" y="641"/>
                  </a:lnTo>
                  <a:lnTo>
                    <a:pt x="1613" y="642"/>
                  </a:lnTo>
                  <a:lnTo>
                    <a:pt x="1606" y="643"/>
                  </a:lnTo>
                  <a:lnTo>
                    <a:pt x="1600" y="643"/>
                  </a:lnTo>
                  <a:lnTo>
                    <a:pt x="1596" y="643"/>
                  </a:lnTo>
                  <a:lnTo>
                    <a:pt x="1592" y="643"/>
                  </a:lnTo>
                  <a:lnTo>
                    <a:pt x="1590" y="642"/>
                  </a:lnTo>
                  <a:lnTo>
                    <a:pt x="1588" y="641"/>
                  </a:lnTo>
                  <a:lnTo>
                    <a:pt x="1587" y="640"/>
                  </a:lnTo>
                  <a:lnTo>
                    <a:pt x="1587" y="637"/>
                  </a:lnTo>
                  <a:lnTo>
                    <a:pt x="1588" y="636"/>
                  </a:lnTo>
                  <a:lnTo>
                    <a:pt x="1590" y="635"/>
                  </a:lnTo>
                  <a:lnTo>
                    <a:pt x="1591" y="633"/>
                  </a:lnTo>
                  <a:lnTo>
                    <a:pt x="1592" y="632"/>
                  </a:lnTo>
                  <a:lnTo>
                    <a:pt x="1593" y="631"/>
                  </a:lnTo>
                  <a:lnTo>
                    <a:pt x="1596" y="631"/>
                  </a:lnTo>
                  <a:lnTo>
                    <a:pt x="1597" y="630"/>
                  </a:lnTo>
                  <a:lnTo>
                    <a:pt x="1598" y="630"/>
                  </a:lnTo>
                  <a:lnTo>
                    <a:pt x="1600" y="627"/>
                  </a:lnTo>
                  <a:lnTo>
                    <a:pt x="1600" y="627"/>
                  </a:lnTo>
                  <a:lnTo>
                    <a:pt x="1600" y="626"/>
                  </a:lnTo>
                  <a:lnTo>
                    <a:pt x="1598" y="625"/>
                  </a:lnTo>
                  <a:lnTo>
                    <a:pt x="1597" y="625"/>
                  </a:lnTo>
                  <a:lnTo>
                    <a:pt x="1597" y="623"/>
                  </a:lnTo>
                  <a:lnTo>
                    <a:pt x="1596" y="622"/>
                  </a:lnTo>
                  <a:lnTo>
                    <a:pt x="1597" y="620"/>
                  </a:lnTo>
                  <a:lnTo>
                    <a:pt x="1600" y="619"/>
                  </a:lnTo>
                  <a:lnTo>
                    <a:pt x="1602" y="617"/>
                  </a:lnTo>
                  <a:lnTo>
                    <a:pt x="1608" y="615"/>
                  </a:lnTo>
                  <a:lnTo>
                    <a:pt x="1614" y="611"/>
                  </a:lnTo>
                  <a:lnTo>
                    <a:pt x="1619" y="607"/>
                  </a:lnTo>
                  <a:lnTo>
                    <a:pt x="1616" y="607"/>
                  </a:lnTo>
                  <a:lnTo>
                    <a:pt x="1612" y="609"/>
                  </a:lnTo>
                  <a:lnTo>
                    <a:pt x="1608" y="610"/>
                  </a:lnTo>
                  <a:lnTo>
                    <a:pt x="1606" y="611"/>
                  </a:lnTo>
                  <a:lnTo>
                    <a:pt x="1603" y="612"/>
                  </a:lnTo>
                  <a:lnTo>
                    <a:pt x="1602" y="612"/>
                  </a:lnTo>
                  <a:lnTo>
                    <a:pt x="1596" y="615"/>
                  </a:lnTo>
                  <a:lnTo>
                    <a:pt x="1591" y="616"/>
                  </a:lnTo>
                  <a:lnTo>
                    <a:pt x="1586" y="617"/>
                  </a:lnTo>
                  <a:lnTo>
                    <a:pt x="1583" y="617"/>
                  </a:lnTo>
                  <a:lnTo>
                    <a:pt x="1583" y="616"/>
                  </a:lnTo>
                  <a:lnTo>
                    <a:pt x="1582" y="615"/>
                  </a:lnTo>
                  <a:lnTo>
                    <a:pt x="1583" y="614"/>
                  </a:lnTo>
                  <a:lnTo>
                    <a:pt x="1583" y="612"/>
                  </a:lnTo>
                  <a:lnTo>
                    <a:pt x="1583" y="612"/>
                  </a:lnTo>
                  <a:lnTo>
                    <a:pt x="1585" y="611"/>
                  </a:lnTo>
                  <a:lnTo>
                    <a:pt x="1586" y="610"/>
                  </a:lnTo>
                  <a:lnTo>
                    <a:pt x="1587" y="609"/>
                  </a:lnTo>
                  <a:lnTo>
                    <a:pt x="1590" y="607"/>
                  </a:lnTo>
                  <a:lnTo>
                    <a:pt x="1591" y="606"/>
                  </a:lnTo>
                  <a:lnTo>
                    <a:pt x="1591" y="605"/>
                  </a:lnTo>
                  <a:lnTo>
                    <a:pt x="1592" y="605"/>
                  </a:lnTo>
                  <a:lnTo>
                    <a:pt x="1591" y="604"/>
                  </a:lnTo>
                  <a:lnTo>
                    <a:pt x="1590" y="604"/>
                  </a:lnTo>
                  <a:lnTo>
                    <a:pt x="1586" y="604"/>
                  </a:lnTo>
                  <a:lnTo>
                    <a:pt x="1576" y="606"/>
                  </a:lnTo>
                  <a:lnTo>
                    <a:pt x="1565" y="607"/>
                  </a:lnTo>
                  <a:lnTo>
                    <a:pt x="1563" y="606"/>
                  </a:lnTo>
                  <a:lnTo>
                    <a:pt x="1561" y="605"/>
                  </a:lnTo>
                  <a:lnTo>
                    <a:pt x="1561" y="604"/>
                  </a:lnTo>
                  <a:lnTo>
                    <a:pt x="1561" y="602"/>
                  </a:lnTo>
                  <a:lnTo>
                    <a:pt x="1561" y="600"/>
                  </a:lnTo>
                  <a:lnTo>
                    <a:pt x="1562" y="599"/>
                  </a:lnTo>
                  <a:lnTo>
                    <a:pt x="1565" y="599"/>
                  </a:lnTo>
                  <a:lnTo>
                    <a:pt x="1567" y="597"/>
                  </a:lnTo>
                  <a:lnTo>
                    <a:pt x="1570" y="596"/>
                  </a:lnTo>
                  <a:lnTo>
                    <a:pt x="1571" y="594"/>
                  </a:lnTo>
                  <a:lnTo>
                    <a:pt x="1571" y="591"/>
                  </a:lnTo>
                  <a:lnTo>
                    <a:pt x="1573" y="590"/>
                  </a:lnTo>
                  <a:lnTo>
                    <a:pt x="1576" y="589"/>
                  </a:lnTo>
                  <a:lnTo>
                    <a:pt x="1580" y="587"/>
                  </a:lnTo>
                  <a:lnTo>
                    <a:pt x="1582" y="586"/>
                  </a:lnTo>
                  <a:lnTo>
                    <a:pt x="1586" y="586"/>
                  </a:lnTo>
                  <a:lnTo>
                    <a:pt x="1588" y="586"/>
                  </a:lnTo>
                  <a:lnTo>
                    <a:pt x="1591" y="586"/>
                  </a:lnTo>
                  <a:lnTo>
                    <a:pt x="1593" y="586"/>
                  </a:lnTo>
                  <a:lnTo>
                    <a:pt x="1595" y="585"/>
                  </a:lnTo>
                  <a:lnTo>
                    <a:pt x="1596" y="584"/>
                  </a:lnTo>
                  <a:lnTo>
                    <a:pt x="1596" y="582"/>
                  </a:lnTo>
                  <a:lnTo>
                    <a:pt x="1596" y="580"/>
                  </a:lnTo>
                  <a:lnTo>
                    <a:pt x="1600" y="579"/>
                  </a:lnTo>
                  <a:lnTo>
                    <a:pt x="1602" y="577"/>
                  </a:lnTo>
                  <a:lnTo>
                    <a:pt x="1605" y="576"/>
                  </a:lnTo>
                  <a:lnTo>
                    <a:pt x="1608" y="576"/>
                  </a:lnTo>
                  <a:lnTo>
                    <a:pt x="1612" y="575"/>
                  </a:lnTo>
                  <a:lnTo>
                    <a:pt x="1616" y="573"/>
                  </a:lnTo>
                  <a:lnTo>
                    <a:pt x="1619" y="571"/>
                  </a:lnTo>
                  <a:lnTo>
                    <a:pt x="1624" y="570"/>
                  </a:lnTo>
                  <a:lnTo>
                    <a:pt x="1628" y="570"/>
                  </a:lnTo>
                  <a:lnTo>
                    <a:pt x="1631" y="571"/>
                  </a:lnTo>
                  <a:lnTo>
                    <a:pt x="1633" y="573"/>
                  </a:lnTo>
                  <a:lnTo>
                    <a:pt x="1636" y="573"/>
                  </a:lnTo>
                  <a:lnTo>
                    <a:pt x="1638" y="574"/>
                  </a:lnTo>
                  <a:lnTo>
                    <a:pt x="1639" y="574"/>
                  </a:lnTo>
                  <a:lnTo>
                    <a:pt x="1641" y="574"/>
                  </a:lnTo>
                  <a:lnTo>
                    <a:pt x="1642" y="574"/>
                  </a:lnTo>
                  <a:lnTo>
                    <a:pt x="1643" y="573"/>
                  </a:lnTo>
                  <a:lnTo>
                    <a:pt x="1646" y="573"/>
                  </a:lnTo>
                  <a:lnTo>
                    <a:pt x="1648" y="573"/>
                  </a:lnTo>
                  <a:lnTo>
                    <a:pt x="1651" y="574"/>
                  </a:lnTo>
                  <a:lnTo>
                    <a:pt x="1653" y="575"/>
                  </a:lnTo>
                  <a:lnTo>
                    <a:pt x="1656" y="575"/>
                  </a:lnTo>
                  <a:lnTo>
                    <a:pt x="1658" y="575"/>
                  </a:lnTo>
                  <a:lnTo>
                    <a:pt x="1661" y="575"/>
                  </a:lnTo>
                  <a:lnTo>
                    <a:pt x="1662" y="575"/>
                  </a:lnTo>
                  <a:lnTo>
                    <a:pt x="1663" y="575"/>
                  </a:lnTo>
                  <a:lnTo>
                    <a:pt x="1663" y="574"/>
                  </a:lnTo>
                  <a:lnTo>
                    <a:pt x="1662" y="573"/>
                  </a:lnTo>
                  <a:lnTo>
                    <a:pt x="1659" y="571"/>
                  </a:lnTo>
                  <a:lnTo>
                    <a:pt x="1658" y="570"/>
                  </a:lnTo>
                  <a:lnTo>
                    <a:pt x="1654" y="569"/>
                  </a:lnTo>
                  <a:lnTo>
                    <a:pt x="1652" y="568"/>
                  </a:lnTo>
                  <a:lnTo>
                    <a:pt x="1649" y="566"/>
                  </a:lnTo>
                  <a:lnTo>
                    <a:pt x="1647" y="565"/>
                  </a:lnTo>
                  <a:lnTo>
                    <a:pt x="1646" y="564"/>
                  </a:lnTo>
                  <a:lnTo>
                    <a:pt x="1646" y="563"/>
                  </a:lnTo>
                  <a:lnTo>
                    <a:pt x="1647" y="561"/>
                  </a:lnTo>
                  <a:lnTo>
                    <a:pt x="1648" y="560"/>
                  </a:lnTo>
                  <a:lnTo>
                    <a:pt x="1649" y="560"/>
                  </a:lnTo>
                  <a:lnTo>
                    <a:pt x="1652" y="560"/>
                  </a:lnTo>
                  <a:lnTo>
                    <a:pt x="1653" y="560"/>
                  </a:lnTo>
                  <a:lnTo>
                    <a:pt x="1656" y="559"/>
                  </a:lnTo>
                  <a:lnTo>
                    <a:pt x="1657" y="559"/>
                  </a:lnTo>
                  <a:lnTo>
                    <a:pt x="1657" y="558"/>
                  </a:lnTo>
                  <a:lnTo>
                    <a:pt x="1657" y="556"/>
                  </a:lnTo>
                  <a:lnTo>
                    <a:pt x="1657" y="555"/>
                  </a:lnTo>
                  <a:lnTo>
                    <a:pt x="1657" y="554"/>
                  </a:lnTo>
                  <a:lnTo>
                    <a:pt x="1654" y="553"/>
                  </a:lnTo>
                  <a:lnTo>
                    <a:pt x="1652" y="551"/>
                  </a:lnTo>
                  <a:lnTo>
                    <a:pt x="1649" y="549"/>
                  </a:lnTo>
                  <a:lnTo>
                    <a:pt x="1648" y="548"/>
                  </a:lnTo>
                  <a:lnTo>
                    <a:pt x="1648" y="546"/>
                  </a:lnTo>
                  <a:lnTo>
                    <a:pt x="1649" y="546"/>
                  </a:lnTo>
                  <a:lnTo>
                    <a:pt x="1652" y="545"/>
                  </a:lnTo>
                  <a:lnTo>
                    <a:pt x="1657" y="544"/>
                  </a:lnTo>
                  <a:lnTo>
                    <a:pt x="1661" y="544"/>
                  </a:lnTo>
                  <a:lnTo>
                    <a:pt x="1666" y="544"/>
                  </a:lnTo>
                  <a:lnTo>
                    <a:pt x="1671" y="545"/>
                  </a:lnTo>
                  <a:lnTo>
                    <a:pt x="1674" y="546"/>
                  </a:lnTo>
                  <a:lnTo>
                    <a:pt x="1677" y="548"/>
                  </a:lnTo>
                  <a:lnTo>
                    <a:pt x="1678" y="549"/>
                  </a:lnTo>
                  <a:lnTo>
                    <a:pt x="1680" y="551"/>
                  </a:lnTo>
                  <a:lnTo>
                    <a:pt x="1682" y="551"/>
                  </a:lnTo>
                  <a:lnTo>
                    <a:pt x="1687" y="554"/>
                  </a:lnTo>
                  <a:lnTo>
                    <a:pt x="1690" y="558"/>
                  </a:lnTo>
                  <a:lnTo>
                    <a:pt x="1695" y="560"/>
                  </a:lnTo>
                  <a:lnTo>
                    <a:pt x="1698" y="559"/>
                  </a:lnTo>
                  <a:lnTo>
                    <a:pt x="1700" y="558"/>
                  </a:lnTo>
                  <a:lnTo>
                    <a:pt x="1703" y="558"/>
                  </a:lnTo>
                  <a:lnTo>
                    <a:pt x="1708" y="560"/>
                  </a:lnTo>
                  <a:lnTo>
                    <a:pt x="1710" y="563"/>
                  </a:lnTo>
                  <a:lnTo>
                    <a:pt x="1714" y="565"/>
                  </a:lnTo>
                  <a:lnTo>
                    <a:pt x="1718" y="566"/>
                  </a:lnTo>
                  <a:lnTo>
                    <a:pt x="1723" y="569"/>
                  </a:lnTo>
                  <a:lnTo>
                    <a:pt x="1728" y="570"/>
                  </a:lnTo>
                  <a:lnTo>
                    <a:pt x="1732" y="570"/>
                  </a:lnTo>
                  <a:lnTo>
                    <a:pt x="1735" y="570"/>
                  </a:lnTo>
                  <a:lnTo>
                    <a:pt x="1737" y="569"/>
                  </a:lnTo>
                  <a:lnTo>
                    <a:pt x="1737" y="569"/>
                  </a:lnTo>
                  <a:lnTo>
                    <a:pt x="1735" y="568"/>
                  </a:lnTo>
                  <a:lnTo>
                    <a:pt x="1734" y="566"/>
                  </a:lnTo>
                  <a:lnTo>
                    <a:pt x="1732" y="566"/>
                  </a:lnTo>
                  <a:lnTo>
                    <a:pt x="1730" y="565"/>
                  </a:lnTo>
                  <a:lnTo>
                    <a:pt x="1729" y="565"/>
                  </a:lnTo>
                  <a:lnTo>
                    <a:pt x="1725" y="563"/>
                  </a:lnTo>
                  <a:lnTo>
                    <a:pt x="1722" y="560"/>
                  </a:lnTo>
                  <a:lnTo>
                    <a:pt x="1719" y="558"/>
                  </a:lnTo>
                  <a:lnTo>
                    <a:pt x="1715" y="555"/>
                  </a:lnTo>
                  <a:lnTo>
                    <a:pt x="1712" y="553"/>
                  </a:lnTo>
                  <a:lnTo>
                    <a:pt x="1709" y="550"/>
                  </a:lnTo>
                  <a:lnTo>
                    <a:pt x="1708" y="548"/>
                  </a:lnTo>
                  <a:lnTo>
                    <a:pt x="1707" y="545"/>
                  </a:lnTo>
                  <a:lnTo>
                    <a:pt x="1705" y="544"/>
                  </a:lnTo>
                  <a:lnTo>
                    <a:pt x="1707" y="543"/>
                  </a:lnTo>
                  <a:lnTo>
                    <a:pt x="1708" y="541"/>
                  </a:lnTo>
                  <a:lnTo>
                    <a:pt x="1709" y="541"/>
                  </a:lnTo>
                  <a:lnTo>
                    <a:pt x="1710" y="540"/>
                  </a:lnTo>
                  <a:lnTo>
                    <a:pt x="1710" y="539"/>
                  </a:lnTo>
                  <a:lnTo>
                    <a:pt x="1713" y="538"/>
                  </a:lnTo>
                  <a:lnTo>
                    <a:pt x="1713" y="536"/>
                  </a:lnTo>
                  <a:lnTo>
                    <a:pt x="1714" y="535"/>
                  </a:lnTo>
                  <a:lnTo>
                    <a:pt x="1714" y="534"/>
                  </a:lnTo>
                  <a:lnTo>
                    <a:pt x="1713" y="533"/>
                  </a:lnTo>
                  <a:lnTo>
                    <a:pt x="1713" y="533"/>
                  </a:lnTo>
                  <a:lnTo>
                    <a:pt x="1713" y="531"/>
                  </a:lnTo>
                  <a:lnTo>
                    <a:pt x="1714" y="531"/>
                  </a:lnTo>
                  <a:lnTo>
                    <a:pt x="1717" y="530"/>
                  </a:lnTo>
                  <a:lnTo>
                    <a:pt x="1719" y="533"/>
                  </a:lnTo>
                  <a:lnTo>
                    <a:pt x="1722" y="535"/>
                  </a:lnTo>
                  <a:lnTo>
                    <a:pt x="1724" y="536"/>
                  </a:lnTo>
                  <a:lnTo>
                    <a:pt x="1728" y="539"/>
                  </a:lnTo>
                  <a:lnTo>
                    <a:pt x="1730" y="539"/>
                  </a:lnTo>
                  <a:lnTo>
                    <a:pt x="1734" y="539"/>
                  </a:lnTo>
                  <a:lnTo>
                    <a:pt x="1734" y="538"/>
                  </a:lnTo>
                  <a:lnTo>
                    <a:pt x="1733" y="536"/>
                  </a:lnTo>
                  <a:lnTo>
                    <a:pt x="1732" y="533"/>
                  </a:lnTo>
                  <a:lnTo>
                    <a:pt x="1730" y="530"/>
                  </a:lnTo>
                  <a:lnTo>
                    <a:pt x="1729" y="528"/>
                  </a:lnTo>
                  <a:lnTo>
                    <a:pt x="1728" y="524"/>
                  </a:lnTo>
                  <a:lnTo>
                    <a:pt x="1727" y="523"/>
                  </a:lnTo>
                  <a:lnTo>
                    <a:pt x="1725" y="522"/>
                  </a:lnTo>
                  <a:lnTo>
                    <a:pt x="1725" y="520"/>
                  </a:lnTo>
                  <a:lnTo>
                    <a:pt x="1724" y="519"/>
                  </a:lnTo>
                  <a:lnTo>
                    <a:pt x="1724" y="518"/>
                  </a:lnTo>
                  <a:lnTo>
                    <a:pt x="1725" y="518"/>
                  </a:lnTo>
                  <a:lnTo>
                    <a:pt x="1727" y="517"/>
                  </a:lnTo>
                  <a:lnTo>
                    <a:pt x="1729" y="517"/>
                  </a:lnTo>
                  <a:lnTo>
                    <a:pt x="1732" y="518"/>
                  </a:lnTo>
                  <a:lnTo>
                    <a:pt x="1733" y="518"/>
                  </a:lnTo>
                  <a:lnTo>
                    <a:pt x="1734" y="519"/>
                  </a:lnTo>
                  <a:lnTo>
                    <a:pt x="1735" y="519"/>
                  </a:lnTo>
                  <a:lnTo>
                    <a:pt x="1738" y="520"/>
                  </a:lnTo>
                  <a:lnTo>
                    <a:pt x="1740" y="522"/>
                  </a:lnTo>
                  <a:lnTo>
                    <a:pt x="1743" y="523"/>
                  </a:lnTo>
                  <a:lnTo>
                    <a:pt x="1744" y="523"/>
                  </a:lnTo>
                  <a:lnTo>
                    <a:pt x="1745" y="524"/>
                  </a:lnTo>
                  <a:lnTo>
                    <a:pt x="1745" y="523"/>
                  </a:lnTo>
                  <a:lnTo>
                    <a:pt x="1744" y="520"/>
                  </a:lnTo>
                  <a:lnTo>
                    <a:pt x="1744" y="519"/>
                  </a:lnTo>
                  <a:lnTo>
                    <a:pt x="1743" y="518"/>
                  </a:lnTo>
                  <a:lnTo>
                    <a:pt x="1742" y="517"/>
                  </a:lnTo>
                  <a:lnTo>
                    <a:pt x="1742" y="515"/>
                  </a:lnTo>
                  <a:lnTo>
                    <a:pt x="1743" y="513"/>
                  </a:lnTo>
                  <a:lnTo>
                    <a:pt x="1744" y="512"/>
                  </a:lnTo>
                  <a:lnTo>
                    <a:pt x="1748" y="510"/>
                  </a:lnTo>
                  <a:lnTo>
                    <a:pt x="1751" y="510"/>
                  </a:lnTo>
                  <a:lnTo>
                    <a:pt x="1755" y="510"/>
                  </a:lnTo>
                  <a:lnTo>
                    <a:pt x="1760" y="510"/>
                  </a:lnTo>
                  <a:lnTo>
                    <a:pt x="1763" y="512"/>
                  </a:lnTo>
                  <a:lnTo>
                    <a:pt x="1766" y="513"/>
                  </a:lnTo>
                  <a:lnTo>
                    <a:pt x="1770" y="514"/>
                  </a:lnTo>
                  <a:lnTo>
                    <a:pt x="1773" y="515"/>
                  </a:lnTo>
                  <a:lnTo>
                    <a:pt x="1776" y="515"/>
                  </a:lnTo>
                  <a:lnTo>
                    <a:pt x="1779" y="515"/>
                  </a:lnTo>
                  <a:lnTo>
                    <a:pt x="1780" y="514"/>
                  </a:lnTo>
                  <a:lnTo>
                    <a:pt x="1781" y="513"/>
                  </a:lnTo>
                  <a:lnTo>
                    <a:pt x="1783" y="513"/>
                  </a:lnTo>
                  <a:lnTo>
                    <a:pt x="1784" y="513"/>
                  </a:lnTo>
                  <a:lnTo>
                    <a:pt x="1789" y="513"/>
                  </a:lnTo>
                  <a:lnTo>
                    <a:pt x="1790" y="514"/>
                  </a:lnTo>
                  <a:lnTo>
                    <a:pt x="1791" y="517"/>
                  </a:lnTo>
                  <a:lnTo>
                    <a:pt x="1793" y="518"/>
                  </a:lnTo>
                  <a:lnTo>
                    <a:pt x="1794" y="518"/>
                  </a:lnTo>
                  <a:lnTo>
                    <a:pt x="1803" y="524"/>
                  </a:lnTo>
                  <a:lnTo>
                    <a:pt x="1810" y="529"/>
                  </a:lnTo>
                  <a:lnTo>
                    <a:pt x="1815" y="536"/>
                  </a:lnTo>
                  <a:lnTo>
                    <a:pt x="1816" y="538"/>
                  </a:lnTo>
                  <a:lnTo>
                    <a:pt x="1818" y="539"/>
                  </a:lnTo>
                  <a:lnTo>
                    <a:pt x="1819" y="540"/>
                  </a:lnTo>
                  <a:lnTo>
                    <a:pt x="1820" y="541"/>
                  </a:lnTo>
                  <a:lnTo>
                    <a:pt x="1823" y="541"/>
                  </a:lnTo>
                  <a:lnTo>
                    <a:pt x="1825" y="541"/>
                  </a:lnTo>
                  <a:lnTo>
                    <a:pt x="1826" y="540"/>
                  </a:lnTo>
                  <a:lnTo>
                    <a:pt x="1826" y="540"/>
                  </a:lnTo>
                  <a:lnTo>
                    <a:pt x="1826" y="539"/>
                  </a:lnTo>
                  <a:lnTo>
                    <a:pt x="1826" y="538"/>
                  </a:lnTo>
                  <a:lnTo>
                    <a:pt x="1825" y="536"/>
                  </a:lnTo>
                  <a:lnTo>
                    <a:pt x="1825" y="534"/>
                  </a:lnTo>
                  <a:lnTo>
                    <a:pt x="1824" y="530"/>
                  </a:lnTo>
                  <a:lnTo>
                    <a:pt x="1821" y="528"/>
                  </a:lnTo>
                  <a:lnTo>
                    <a:pt x="1818" y="525"/>
                  </a:lnTo>
                  <a:lnTo>
                    <a:pt x="1815" y="524"/>
                  </a:lnTo>
                  <a:lnTo>
                    <a:pt x="1813" y="523"/>
                  </a:lnTo>
                  <a:lnTo>
                    <a:pt x="1809" y="522"/>
                  </a:lnTo>
                  <a:lnTo>
                    <a:pt x="1805" y="520"/>
                  </a:lnTo>
                  <a:lnTo>
                    <a:pt x="1803" y="519"/>
                  </a:lnTo>
                  <a:lnTo>
                    <a:pt x="1800" y="518"/>
                  </a:lnTo>
                  <a:lnTo>
                    <a:pt x="1799" y="517"/>
                  </a:lnTo>
                  <a:lnTo>
                    <a:pt x="1796" y="515"/>
                  </a:lnTo>
                  <a:lnTo>
                    <a:pt x="1794" y="515"/>
                  </a:lnTo>
                  <a:lnTo>
                    <a:pt x="1791" y="513"/>
                  </a:lnTo>
                  <a:lnTo>
                    <a:pt x="1790" y="510"/>
                  </a:lnTo>
                  <a:lnTo>
                    <a:pt x="1789" y="508"/>
                  </a:lnTo>
                  <a:lnTo>
                    <a:pt x="1791" y="507"/>
                  </a:lnTo>
                  <a:lnTo>
                    <a:pt x="1793" y="507"/>
                  </a:lnTo>
                  <a:lnTo>
                    <a:pt x="1795" y="507"/>
                  </a:lnTo>
                  <a:lnTo>
                    <a:pt x="1798" y="507"/>
                  </a:lnTo>
                  <a:lnTo>
                    <a:pt x="1800" y="507"/>
                  </a:lnTo>
                  <a:lnTo>
                    <a:pt x="1803" y="508"/>
                  </a:lnTo>
                  <a:lnTo>
                    <a:pt x="1806" y="507"/>
                  </a:lnTo>
                  <a:lnTo>
                    <a:pt x="1811" y="505"/>
                  </a:lnTo>
                  <a:lnTo>
                    <a:pt x="1816" y="505"/>
                  </a:lnTo>
                  <a:lnTo>
                    <a:pt x="1820" y="504"/>
                  </a:lnTo>
                  <a:lnTo>
                    <a:pt x="1831" y="505"/>
                  </a:lnTo>
                  <a:lnTo>
                    <a:pt x="1840" y="508"/>
                  </a:lnTo>
                  <a:lnTo>
                    <a:pt x="1846" y="513"/>
                  </a:lnTo>
                  <a:lnTo>
                    <a:pt x="1849" y="515"/>
                  </a:lnTo>
                  <a:lnTo>
                    <a:pt x="1855" y="520"/>
                  </a:lnTo>
                  <a:lnTo>
                    <a:pt x="1862" y="523"/>
                  </a:lnTo>
                  <a:lnTo>
                    <a:pt x="1867" y="523"/>
                  </a:lnTo>
                  <a:lnTo>
                    <a:pt x="1857" y="515"/>
                  </a:lnTo>
                  <a:lnTo>
                    <a:pt x="1855" y="513"/>
                  </a:lnTo>
                  <a:lnTo>
                    <a:pt x="1855" y="512"/>
                  </a:lnTo>
                  <a:lnTo>
                    <a:pt x="1856" y="509"/>
                  </a:lnTo>
                  <a:lnTo>
                    <a:pt x="1859" y="508"/>
                  </a:lnTo>
                  <a:lnTo>
                    <a:pt x="1861" y="507"/>
                  </a:lnTo>
                  <a:lnTo>
                    <a:pt x="1864" y="505"/>
                  </a:lnTo>
                  <a:lnTo>
                    <a:pt x="1867" y="504"/>
                  </a:lnTo>
                  <a:lnTo>
                    <a:pt x="1872" y="503"/>
                  </a:lnTo>
                  <a:lnTo>
                    <a:pt x="1877" y="503"/>
                  </a:lnTo>
                  <a:lnTo>
                    <a:pt x="1882" y="504"/>
                  </a:lnTo>
                  <a:lnTo>
                    <a:pt x="1886" y="505"/>
                  </a:lnTo>
                  <a:lnTo>
                    <a:pt x="1889" y="507"/>
                  </a:lnTo>
                  <a:lnTo>
                    <a:pt x="1891" y="508"/>
                  </a:lnTo>
                  <a:lnTo>
                    <a:pt x="1892" y="507"/>
                  </a:lnTo>
                  <a:lnTo>
                    <a:pt x="1892" y="505"/>
                  </a:lnTo>
                  <a:lnTo>
                    <a:pt x="1892" y="504"/>
                  </a:lnTo>
                  <a:lnTo>
                    <a:pt x="1891" y="503"/>
                  </a:lnTo>
                  <a:lnTo>
                    <a:pt x="1891" y="503"/>
                  </a:lnTo>
                  <a:lnTo>
                    <a:pt x="1891" y="502"/>
                  </a:lnTo>
                  <a:lnTo>
                    <a:pt x="1894" y="500"/>
                  </a:lnTo>
                  <a:close/>
                  <a:moveTo>
                    <a:pt x="2037" y="0"/>
                  </a:moveTo>
                  <a:lnTo>
                    <a:pt x="2160" y="4"/>
                  </a:lnTo>
                  <a:lnTo>
                    <a:pt x="2282" y="15"/>
                  </a:lnTo>
                  <a:lnTo>
                    <a:pt x="2402" y="34"/>
                  </a:lnTo>
                  <a:lnTo>
                    <a:pt x="2520" y="59"/>
                  </a:lnTo>
                  <a:lnTo>
                    <a:pt x="2635" y="90"/>
                  </a:lnTo>
                  <a:lnTo>
                    <a:pt x="2747" y="129"/>
                  </a:lnTo>
                  <a:lnTo>
                    <a:pt x="2856" y="172"/>
                  </a:lnTo>
                  <a:lnTo>
                    <a:pt x="2962" y="223"/>
                  </a:lnTo>
                  <a:lnTo>
                    <a:pt x="3065" y="279"/>
                  </a:lnTo>
                  <a:lnTo>
                    <a:pt x="3163" y="340"/>
                  </a:lnTo>
                  <a:lnTo>
                    <a:pt x="3258" y="407"/>
                  </a:lnTo>
                  <a:lnTo>
                    <a:pt x="3349" y="479"/>
                  </a:lnTo>
                  <a:lnTo>
                    <a:pt x="3434" y="556"/>
                  </a:lnTo>
                  <a:lnTo>
                    <a:pt x="3517" y="638"/>
                  </a:lnTo>
                  <a:lnTo>
                    <a:pt x="3594" y="724"/>
                  </a:lnTo>
                  <a:lnTo>
                    <a:pt x="3666" y="815"/>
                  </a:lnTo>
                  <a:lnTo>
                    <a:pt x="3733" y="910"/>
                  </a:lnTo>
                  <a:lnTo>
                    <a:pt x="3794" y="1008"/>
                  </a:lnTo>
                  <a:lnTo>
                    <a:pt x="3852" y="1111"/>
                  </a:lnTo>
                  <a:lnTo>
                    <a:pt x="3902" y="1217"/>
                  </a:lnTo>
                  <a:lnTo>
                    <a:pt x="3945" y="1325"/>
                  </a:lnTo>
                  <a:lnTo>
                    <a:pt x="3984" y="1437"/>
                  </a:lnTo>
                  <a:lnTo>
                    <a:pt x="4015" y="1551"/>
                  </a:lnTo>
                  <a:lnTo>
                    <a:pt x="4040" y="1669"/>
                  </a:lnTo>
                  <a:lnTo>
                    <a:pt x="4059" y="1789"/>
                  </a:lnTo>
                  <a:lnTo>
                    <a:pt x="4070" y="1911"/>
                  </a:lnTo>
                  <a:lnTo>
                    <a:pt x="4074" y="2034"/>
                  </a:lnTo>
                  <a:lnTo>
                    <a:pt x="4070" y="2161"/>
                  </a:lnTo>
                  <a:lnTo>
                    <a:pt x="4057" y="2285"/>
                  </a:lnTo>
                  <a:lnTo>
                    <a:pt x="4039" y="2407"/>
                  </a:lnTo>
                  <a:lnTo>
                    <a:pt x="4013" y="2526"/>
                  </a:lnTo>
                  <a:lnTo>
                    <a:pt x="3980" y="2643"/>
                  </a:lnTo>
                  <a:lnTo>
                    <a:pt x="3940" y="2756"/>
                  </a:lnTo>
                  <a:lnTo>
                    <a:pt x="3894" y="2867"/>
                  </a:lnTo>
                  <a:lnTo>
                    <a:pt x="3842" y="2974"/>
                  </a:lnTo>
                  <a:lnTo>
                    <a:pt x="3783" y="3078"/>
                  </a:lnTo>
                  <a:lnTo>
                    <a:pt x="3720" y="3178"/>
                  </a:lnTo>
                  <a:lnTo>
                    <a:pt x="3618" y="3076"/>
                  </a:lnTo>
                  <a:lnTo>
                    <a:pt x="3672" y="2989"/>
                  </a:lnTo>
                  <a:lnTo>
                    <a:pt x="3722" y="2898"/>
                  </a:lnTo>
                  <a:lnTo>
                    <a:pt x="3767" y="2806"/>
                  </a:lnTo>
                  <a:lnTo>
                    <a:pt x="3807" y="2710"/>
                  </a:lnTo>
                  <a:lnTo>
                    <a:pt x="3841" y="2612"/>
                  </a:lnTo>
                  <a:lnTo>
                    <a:pt x="3870" y="2511"/>
                  </a:lnTo>
                  <a:lnTo>
                    <a:pt x="3893" y="2409"/>
                  </a:lnTo>
                  <a:lnTo>
                    <a:pt x="3910" y="2312"/>
                  </a:lnTo>
                  <a:lnTo>
                    <a:pt x="3922" y="2215"/>
                  </a:lnTo>
                  <a:lnTo>
                    <a:pt x="3930" y="2115"/>
                  </a:lnTo>
                  <a:lnTo>
                    <a:pt x="3932" y="2076"/>
                  </a:lnTo>
                  <a:lnTo>
                    <a:pt x="3933" y="2034"/>
                  </a:lnTo>
                  <a:lnTo>
                    <a:pt x="3929" y="1919"/>
                  </a:lnTo>
                  <a:lnTo>
                    <a:pt x="3919" y="1806"/>
                  </a:lnTo>
                  <a:lnTo>
                    <a:pt x="3902" y="1696"/>
                  </a:lnTo>
                  <a:lnTo>
                    <a:pt x="3879" y="1586"/>
                  </a:lnTo>
                  <a:lnTo>
                    <a:pt x="3849" y="1480"/>
                  </a:lnTo>
                  <a:lnTo>
                    <a:pt x="3814" y="1376"/>
                  </a:lnTo>
                  <a:lnTo>
                    <a:pt x="3773" y="1274"/>
                  </a:lnTo>
                  <a:lnTo>
                    <a:pt x="3771" y="1274"/>
                  </a:lnTo>
                  <a:lnTo>
                    <a:pt x="3736" y="1197"/>
                  </a:lnTo>
                  <a:lnTo>
                    <a:pt x="3697" y="1123"/>
                  </a:lnTo>
                  <a:lnTo>
                    <a:pt x="3655" y="1050"/>
                  </a:lnTo>
                  <a:lnTo>
                    <a:pt x="3609" y="979"/>
                  </a:lnTo>
                  <a:lnTo>
                    <a:pt x="3549" y="896"/>
                  </a:lnTo>
                  <a:lnTo>
                    <a:pt x="3484" y="815"/>
                  </a:lnTo>
                  <a:lnTo>
                    <a:pt x="3416" y="738"/>
                  </a:lnTo>
                  <a:lnTo>
                    <a:pt x="3396" y="717"/>
                  </a:lnTo>
                  <a:lnTo>
                    <a:pt x="3375" y="696"/>
                  </a:lnTo>
                  <a:lnTo>
                    <a:pt x="3335" y="657"/>
                  </a:lnTo>
                  <a:lnTo>
                    <a:pt x="3332" y="657"/>
                  </a:lnTo>
                  <a:lnTo>
                    <a:pt x="3332" y="655"/>
                  </a:lnTo>
                  <a:lnTo>
                    <a:pt x="3300" y="623"/>
                  </a:lnTo>
                  <a:lnTo>
                    <a:pt x="3265" y="595"/>
                  </a:lnTo>
                  <a:lnTo>
                    <a:pt x="3264" y="592"/>
                  </a:lnTo>
                  <a:lnTo>
                    <a:pt x="3263" y="592"/>
                  </a:lnTo>
                  <a:lnTo>
                    <a:pt x="3263" y="592"/>
                  </a:lnTo>
                  <a:lnTo>
                    <a:pt x="3263" y="592"/>
                  </a:lnTo>
                  <a:lnTo>
                    <a:pt x="3226" y="563"/>
                  </a:lnTo>
                  <a:lnTo>
                    <a:pt x="3189" y="534"/>
                  </a:lnTo>
                  <a:lnTo>
                    <a:pt x="3189" y="533"/>
                  </a:lnTo>
                  <a:lnTo>
                    <a:pt x="3189" y="531"/>
                  </a:lnTo>
                  <a:lnTo>
                    <a:pt x="3189" y="531"/>
                  </a:lnTo>
                  <a:lnTo>
                    <a:pt x="3150" y="504"/>
                  </a:lnTo>
                  <a:lnTo>
                    <a:pt x="3113" y="477"/>
                  </a:lnTo>
                  <a:lnTo>
                    <a:pt x="3111" y="477"/>
                  </a:lnTo>
                  <a:lnTo>
                    <a:pt x="3072" y="451"/>
                  </a:lnTo>
                  <a:lnTo>
                    <a:pt x="3032" y="426"/>
                  </a:lnTo>
                  <a:lnTo>
                    <a:pt x="2957" y="382"/>
                  </a:lnTo>
                  <a:lnTo>
                    <a:pt x="2881" y="341"/>
                  </a:lnTo>
                  <a:lnTo>
                    <a:pt x="2804" y="305"/>
                  </a:lnTo>
                  <a:lnTo>
                    <a:pt x="2724" y="272"/>
                  </a:lnTo>
                  <a:lnTo>
                    <a:pt x="2638" y="240"/>
                  </a:lnTo>
                  <a:lnTo>
                    <a:pt x="2553" y="214"/>
                  </a:lnTo>
                  <a:lnTo>
                    <a:pt x="2549" y="213"/>
                  </a:lnTo>
                  <a:lnTo>
                    <a:pt x="2546" y="212"/>
                  </a:lnTo>
                  <a:lnTo>
                    <a:pt x="2545" y="212"/>
                  </a:lnTo>
                  <a:lnTo>
                    <a:pt x="2543" y="212"/>
                  </a:lnTo>
                  <a:lnTo>
                    <a:pt x="2498" y="198"/>
                  </a:lnTo>
                  <a:lnTo>
                    <a:pt x="2490" y="198"/>
                  </a:lnTo>
                  <a:lnTo>
                    <a:pt x="2435" y="184"/>
                  </a:lnTo>
                  <a:lnTo>
                    <a:pt x="2381" y="176"/>
                  </a:lnTo>
                  <a:lnTo>
                    <a:pt x="2381" y="175"/>
                  </a:lnTo>
                  <a:lnTo>
                    <a:pt x="2379" y="175"/>
                  </a:lnTo>
                  <a:lnTo>
                    <a:pt x="2378" y="172"/>
                  </a:lnTo>
                  <a:lnTo>
                    <a:pt x="2313" y="162"/>
                  </a:lnTo>
                  <a:lnTo>
                    <a:pt x="2247" y="155"/>
                  </a:lnTo>
                  <a:lnTo>
                    <a:pt x="2247" y="155"/>
                  </a:lnTo>
                  <a:lnTo>
                    <a:pt x="2247" y="155"/>
                  </a:lnTo>
                  <a:lnTo>
                    <a:pt x="2244" y="155"/>
                  </a:lnTo>
                  <a:lnTo>
                    <a:pt x="2240" y="155"/>
                  </a:lnTo>
                  <a:lnTo>
                    <a:pt x="2235" y="155"/>
                  </a:lnTo>
                  <a:lnTo>
                    <a:pt x="2180" y="148"/>
                  </a:lnTo>
                  <a:lnTo>
                    <a:pt x="2123" y="143"/>
                  </a:lnTo>
                  <a:lnTo>
                    <a:pt x="2047" y="143"/>
                  </a:lnTo>
                  <a:lnTo>
                    <a:pt x="2047" y="143"/>
                  </a:lnTo>
                  <a:lnTo>
                    <a:pt x="2047" y="143"/>
                  </a:lnTo>
                  <a:lnTo>
                    <a:pt x="2045" y="143"/>
                  </a:lnTo>
                  <a:lnTo>
                    <a:pt x="2042" y="143"/>
                  </a:lnTo>
                  <a:lnTo>
                    <a:pt x="2039" y="143"/>
                  </a:lnTo>
                  <a:lnTo>
                    <a:pt x="1951" y="143"/>
                  </a:lnTo>
                  <a:lnTo>
                    <a:pt x="1894" y="148"/>
                  </a:lnTo>
                  <a:lnTo>
                    <a:pt x="1836" y="155"/>
                  </a:lnTo>
                  <a:lnTo>
                    <a:pt x="1836" y="155"/>
                  </a:lnTo>
                  <a:lnTo>
                    <a:pt x="1835" y="155"/>
                  </a:lnTo>
                  <a:lnTo>
                    <a:pt x="1832" y="155"/>
                  </a:lnTo>
                  <a:lnTo>
                    <a:pt x="1830" y="155"/>
                  </a:lnTo>
                  <a:lnTo>
                    <a:pt x="1825" y="155"/>
                  </a:lnTo>
                  <a:lnTo>
                    <a:pt x="1759" y="162"/>
                  </a:lnTo>
                  <a:lnTo>
                    <a:pt x="1694" y="172"/>
                  </a:lnTo>
                  <a:lnTo>
                    <a:pt x="1638" y="184"/>
                  </a:lnTo>
                  <a:lnTo>
                    <a:pt x="1582" y="198"/>
                  </a:lnTo>
                  <a:lnTo>
                    <a:pt x="1575" y="198"/>
                  </a:lnTo>
                  <a:lnTo>
                    <a:pt x="1552" y="206"/>
                  </a:lnTo>
                  <a:lnTo>
                    <a:pt x="1531" y="212"/>
                  </a:lnTo>
                  <a:lnTo>
                    <a:pt x="1529" y="212"/>
                  </a:lnTo>
                  <a:lnTo>
                    <a:pt x="1526" y="212"/>
                  </a:lnTo>
                  <a:lnTo>
                    <a:pt x="1524" y="213"/>
                  </a:lnTo>
                  <a:lnTo>
                    <a:pt x="1520" y="214"/>
                  </a:lnTo>
                  <a:lnTo>
                    <a:pt x="1485" y="224"/>
                  </a:lnTo>
                  <a:lnTo>
                    <a:pt x="1448" y="235"/>
                  </a:lnTo>
                  <a:lnTo>
                    <a:pt x="1399" y="253"/>
                  </a:lnTo>
                  <a:lnTo>
                    <a:pt x="1348" y="272"/>
                  </a:lnTo>
                  <a:lnTo>
                    <a:pt x="1268" y="305"/>
                  </a:lnTo>
                  <a:lnTo>
                    <a:pt x="1191" y="341"/>
                  </a:lnTo>
                  <a:lnTo>
                    <a:pt x="1116" y="382"/>
                  </a:lnTo>
                  <a:lnTo>
                    <a:pt x="1043" y="426"/>
                  </a:lnTo>
                  <a:lnTo>
                    <a:pt x="1040" y="426"/>
                  </a:lnTo>
                  <a:lnTo>
                    <a:pt x="1002" y="451"/>
                  </a:lnTo>
                  <a:lnTo>
                    <a:pt x="962" y="477"/>
                  </a:lnTo>
                  <a:lnTo>
                    <a:pt x="959" y="477"/>
                  </a:lnTo>
                  <a:lnTo>
                    <a:pt x="923" y="504"/>
                  </a:lnTo>
                  <a:lnTo>
                    <a:pt x="886" y="531"/>
                  </a:lnTo>
                  <a:lnTo>
                    <a:pt x="884" y="531"/>
                  </a:lnTo>
                  <a:lnTo>
                    <a:pt x="883" y="533"/>
                  </a:lnTo>
                  <a:lnTo>
                    <a:pt x="883" y="534"/>
                  </a:lnTo>
                  <a:lnTo>
                    <a:pt x="847" y="561"/>
                  </a:lnTo>
                  <a:lnTo>
                    <a:pt x="813" y="589"/>
                  </a:lnTo>
                  <a:lnTo>
                    <a:pt x="812" y="591"/>
                  </a:lnTo>
                  <a:lnTo>
                    <a:pt x="811" y="592"/>
                  </a:lnTo>
                  <a:lnTo>
                    <a:pt x="810" y="592"/>
                  </a:lnTo>
                  <a:lnTo>
                    <a:pt x="808" y="595"/>
                  </a:lnTo>
                  <a:lnTo>
                    <a:pt x="774" y="623"/>
                  </a:lnTo>
                  <a:lnTo>
                    <a:pt x="740" y="655"/>
                  </a:lnTo>
                  <a:lnTo>
                    <a:pt x="740" y="657"/>
                  </a:lnTo>
                  <a:lnTo>
                    <a:pt x="737" y="657"/>
                  </a:lnTo>
                  <a:lnTo>
                    <a:pt x="671" y="722"/>
                  </a:lnTo>
                  <a:lnTo>
                    <a:pt x="608" y="790"/>
                  </a:lnTo>
                  <a:lnTo>
                    <a:pt x="549" y="862"/>
                  </a:lnTo>
                  <a:lnTo>
                    <a:pt x="493" y="937"/>
                  </a:lnTo>
                  <a:lnTo>
                    <a:pt x="441" y="1014"/>
                  </a:lnTo>
                  <a:lnTo>
                    <a:pt x="394" y="1095"/>
                  </a:lnTo>
                  <a:lnTo>
                    <a:pt x="360" y="1152"/>
                  </a:lnTo>
                  <a:lnTo>
                    <a:pt x="330" y="1212"/>
                  </a:lnTo>
                  <a:lnTo>
                    <a:pt x="303" y="1274"/>
                  </a:lnTo>
                  <a:lnTo>
                    <a:pt x="299" y="1274"/>
                  </a:lnTo>
                  <a:lnTo>
                    <a:pt x="259" y="1376"/>
                  </a:lnTo>
                  <a:lnTo>
                    <a:pt x="224" y="1480"/>
                  </a:lnTo>
                  <a:lnTo>
                    <a:pt x="196" y="1586"/>
                  </a:lnTo>
                  <a:lnTo>
                    <a:pt x="173" y="1696"/>
                  </a:lnTo>
                  <a:lnTo>
                    <a:pt x="156" y="1806"/>
                  </a:lnTo>
                  <a:lnTo>
                    <a:pt x="146" y="1919"/>
                  </a:lnTo>
                  <a:lnTo>
                    <a:pt x="143" y="2034"/>
                  </a:lnTo>
                  <a:lnTo>
                    <a:pt x="143" y="2115"/>
                  </a:lnTo>
                  <a:lnTo>
                    <a:pt x="151" y="2230"/>
                  </a:lnTo>
                  <a:lnTo>
                    <a:pt x="167" y="2345"/>
                  </a:lnTo>
                  <a:lnTo>
                    <a:pt x="188" y="2455"/>
                  </a:lnTo>
                  <a:lnTo>
                    <a:pt x="217" y="2565"/>
                  </a:lnTo>
                  <a:lnTo>
                    <a:pt x="252" y="2671"/>
                  </a:lnTo>
                  <a:lnTo>
                    <a:pt x="293" y="2774"/>
                  </a:lnTo>
                  <a:lnTo>
                    <a:pt x="339" y="2874"/>
                  </a:lnTo>
                  <a:lnTo>
                    <a:pt x="391" y="2971"/>
                  </a:lnTo>
                  <a:lnTo>
                    <a:pt x="448" y="3065"/>
                  </a:lnTo>
                  <a:lnTo>
                    <a:pt x="511" y="3154"/>
                  </a:lnTo>
                  <a:lnTo>
                    <a:pt x="578" y="3241"/>
                  </a:lnTo>
                  <a:lnTo>
                    <a:pt x="650" y="3323"/>
                  </a:lnTo>
                  <a:lnTo>
                    <a:pt x="728" y="3401"/>
                  </a:lnTo>
                  <a:lnTo>
                    <a:pt x="759" y="3430"/>
                  </a:lnTo>
                  <a:lnTo>
                    <a:pt x="790" y="3459"/>
                  </a:lnTo>
                  <a:lnTo>
                    <a:pt x="790" y="3459"/>
                  </a:lnTo>
                  <a:lnTo>
                    <a:pt x="790" y="3460"/>
                  </a:lnTo>
                  <a:lnTo>
                    <a:pt x="791" y="3460"/>
                  </a:lnTo>
                  <a:lnTo>
                    <a:pt x="792" y="3461"/>
                  </a:lnTo>
                  <a:lnTo>
                    <a:pt x="823" y="3489"/>
                  </a:lnTo>
                  <a:lnTo>
                    <a:pt x="857" y="3516"/>
                  </a:lnTo>
                  <a:lnTo>
                    <a:pt x="893" y="3542"/>
                  </a:lnTo>
                  <a:lnTo>
                    <a:pt x="928" y="3567"/>
                  </a:lnTo>
                  <a:lnTo>
                    <a:pt x="964" y="3593"/>
                  </a:lnTo>
                  <a:lnTo>
                    <a:pt x="1002" y="3617"/>
                  </a:lnTo>
                  <a:lnTo>
                    <a:pt x="1002" y="3619"/>
                  </a:lnTo>
                  <a:lnTo>
                    <a:pt x="1003" y="3619"/>
                  </a:lnTo>
                  <a:lnTo>
                    <a:pt x="1004" y="3621"/>
                  </a:lnTo>
                  <a:lnTo>
                    <a:pt x="1007" y="3622"/>
                  </a:lnTo>
                  <a:lnTo>
                    <a:pt x="1007" y="3622"/>
                  </a:lnTo>
                  <a:lnTo>
                    <a:pt x="1007" y="3623"/>
                  </a:lnTo>
                  <a:lnTo>
                    <a:pt x="1007" y="3623"/>
                  </a:lnTo>
                  <a:lnTo>
                    <a:pt x="1008" y="3623"/>
                  </a:lnTo>
                  <a:lnTo>
                    <a:pt x="1009" y="3624"/>
                  </a:lnTo>
                  <a:lnTo>
                    <a:pt x="1012" y="3626"/>
                  </a:lnTo>
                  <a:lnTo>
                    <a:pt x="1015" y="3627"/>
                  </a:lnTo>
                  <a:lnTo>
                    <a:pt x="1019" y="3629"/>
                  </a:lnTo>
                  <a:lnTo>
                    <a:pt x="1024" y="3633"/>
                  </a:lnTo>
                  <a:lnTo>
                    <a:pt x="1120" y="3689"/>
                  </a:lnTo>
                  <a:lnTo>
                    <a:pt x="1218" y="3740"/>
                  </a:lnTo>
                  <a:lnTo>
                    <a:pt x="1320" y="3786"/>
                  </a:lnTo>
                  <a:lnTo>
                    <a:pt x="1426" y="3826"/>
                  </a:lnTo>
                  <a:lnTo>
                    <a:pt x="1431" y="3826"/>
                  </a:lnTo>
                  <a:lnTo>
                    <a:pt x="1527" y="3856"/>
                  </a:lnTo>
                  <a:lnTo>
                    <a:pt x="1624" y="3881"/>
                  </a:lnTo>
                  <a:lnTo>
                    <a:pt x="1725" y="3900"/>
                  </a:lnTo>
                  <a:lnTo>
                    <a:pt x="1827" y="3914"/>
                  </a:lnTo>
                  <a:lnTo>
                    <a:pt x="1827" y="3914"/>
                  </a:lnTo>
                  <a:lnTo>
                    <a:pt x="1829" y="3914"/>
                  </a:lnTo>
                  <a:lnTo>
                    <a:pt x="1830" y="3914"/>
                  </a:lnTo>
                  <a:lnTo>
                    <a:pt x="1831" y="3914"/>
                  </a:lnTo>
                  <a:lnTo>
                    <a:pt x="1836" y="3914"/>
                  </a:lnTo>
                  <a:lnTo>
                    <a:pt x="1902" y="3920"/>
                  </a:lnTo>
                  <a:lnTo>
                    <a:pt x="1968" y="3923"/>
                  </a:lnTo>
                  <a:lnTo>
                    <a:pt x="2037" y="3924"/>
                  </a:lnTo>
                  <a:lnTo>
                    <a:pt x="2138" y="3922"/>
                  </a:lnTo>
                  <a:lnTo>
                    <a:pt x="2240" y="3914"/>
                  </a:lnTo>
                  <a:lnTo>
                    <a:pt x="2240" y="3914"/>
                  </a:lnTo>
                  <a:lnTo>
                    <a:pt x="2240" y="3914"/>
                  </a:lnTo>
                  <a:lnTo>
                    <a:pt x="2244" y="3914"/>
                  </a:lnTo>
                  <a:lnTo>
                    <a:pt x="2246" y="3914"/>
                  </a:lnTo>
                  <a:lnTo>
                    <a:pt x="2250" y="3914"/>
                  </a:lnTo>
                  <a:lnTo>
                    <a:pt x="2276" y="3910"/>
                  </a:lnTo>
                  <a:lnTo>
                    <a:pt x="2300" y="3907"/>
                  </a:lnTo>
                  <a:lnTo>
                    <a:pt x="2389" y="3893"/>
                  </a:lnTo>
                  <a:lnTo>
                    <a:pt x="2477" y="3874"/>
                  </a:lnTo>
                  <a:lnTo>
                    <a:pt x="2561" y="3852"/>
                  </a:lnTo>
                  <a:lnTo>
                    <a:pt x="2645" y="3826"/>
                  </a:lnTo>
                  <a:lnTo>
                    <a:pt x="2650" y="3826"/>
                  </a:lnTo>
                  <a:lnTo>
                    <a:pt x="2746" y="3789"/>
                  </a:lnTo>
                  <a:lnTo>
                    <a:pt x="2839" y="3748"/>
                  </a:lnTo>
                  <a:lnTo>
                    <a:pt x="2930" y="3703"/>
                  </a:lnTo>
                  <a:lnTo>
                    <a:pt x="3017" y="3652"/>
                  </a:lnTo>
                  <a:lnTo>
                    <a:pt x="3072" y="3701"/>
                  </a:lnTo>
                  <a:lnTo>
                    <a:pt x="3128" y="3750"/>
                  </a:lnTo>
                  <a:lnTo>
                    <a:pt x="3031" y="3807"/>
                  </a:lnTo>
                  <a:lnTo>
                    <a:pt x="2931" y="3861"/>
                  </a:lnTo>
                  <a:lnTo>
                    <a:pt x="2829" y="3907"/>
                  </a:lnTo>
                  <a:lnTo>
                    <a:pt x="2723" y="3949"/>
                  </a:lnTo>
                  <a:lnTo>
                    <a:pt x="2615" y="3984"/>
                  </a:lnTo>
                  <a:lnTo>
                    <a:pt x="2503" y="4014"/>
                  </a:lnTo>
                  <a:lnTo>
                    <a:pt x="2389" y="4037"/>
                  </a:lnTo>
                  <a:lnTo>
                    <a:pt x="2273" y="4053"/>
                  </a:lnTo>
                  <a:lnTo>
                    <a:pt x="2156" y="4065"/>
                  </a:lnTo>
                  <a:lnTo>
                    <a:pt x="2037" y="4067"/>
                  </a:lnTo>
                  <a:lnTo>
                    <a:pt x="1912" y="4065"/>
                  </a:lnTo>
                  <a:lnTo>
                    <a:pt x="1790" y="4053"/>
                  </a:lnTo>
                  <a:lnTo>
                    <a:pt x="1671" y="4035"/>
                  </a:lnTo>
                  <a:lnTo>
                    <a:pt x="1553" y="4010"/>
                  </a:lnTo>
                  <a:lnTo>
                    <a:pt x="1438" y="3979"/>
                  </a:lnTo>
                  <a:lnTo>
                    <a:pt x="1325" y="3940"/>
                  </a:lnTo>
                  <a:lnTo>
                    <a:pt x="1217" y="3897"/>
                  </a:lnTo>
                  <a:lnTo>
                    <a:pt x="1111" y="3846"/>
                  </a:lnTo>
                  <a:lnTo>
                    <a:pt x="1009" y="3790"/>
                  </a:lnTo>
                  <a:lnTo>
                    <a:pt x="911" y="3729"/>
                  </a:lnTo>
                  <a:lnTo>
                    <a:pt x="815" y="3662"/>
                  </a:lnTo>
                  <a:lnTo>
                    <a:pt x="725" y="3590"/>
                  </a:lnTo>
                  <a:lnTo>
                    <a:pt x="638" y="3512"/>
                  </a:lnTo>
                  <a:lnTo>
                    <a:pt x="556" y="3430"/>
                  </a:lnTo>
                  <a:lnTo>
                    <a:pt x="478" y="3345"/>
                  </a:lnTo>
                  <a:lnTo>
                    <a:pt x="406" y="3254"/>
                  </a:lnTo>
                  <a:lnTo>
                    <a:pt x="340" y="3159"/>
                  </a:lnTo>
                  <a:lnTo>
                    <a:pt x="278" y="3060"/>
                  </a:lnTo>
                  <a:lnTo>
                    <a:pt x="222" y="2958"/>
                  </a:lnTo>
                  <a:lnTo>
                    <a:pt x="172" y="2852"/>
                  </a:lnTo>
                  <a:lnTo>
                    <a:pt x="127" y="2744"/>
                  </a:lnTo>
                  <a:lnTo>
                    <a:pt x="88" y="2632"/>
                  </a:lnTo>
                  <a:lnTo>
                    <a:pt x="57" y="2516"/>
                  </a:lnTo>
                  <a:lnTo>
                    <a:pt x="32" y="2399"/>
                  </a:lnTo>
                  <a:lnTo>
                    <a:pt x="14" y="2280"/>
                  </a:lnTo>
                  <a:lnTo>
                    <a:pt x="4" y="2158"/>
                  </a:lnTo>
                  <a:lnTo>
                    <a:pt x="0" y="2034"/>
                  </a:lnTo>
                  <a:lnTo>
                    <a:pt x="4" y="1911"/>
                  </a:lnTo>
                  <a:lnTo>
                    <a:pt x="14" y="1789"/>
                  </a:lnTo>
                  <a:lnTo>
                    <a:pt x="32" y="1669"/>
                  </a:lnTo>
                  <a:lnTo>
                    <a:pt x="57" y="1551"/>
                  </a:lnTo>
                  <a:lnTo>
                    <a:pt x="88" y="1437"/>
                  </a:lnTo>
                  <a:lnTo>
                    <a:pt x="127" y="1325"/>
                  </a:lnTo>
                  <a:lnTo>
                    <a:pt x="172" y="1217"/>
                  </a:lnTo>
                  <a:lnTo>
                    <a:pt x="222" y="1111"/>
                  </a:lnTo>
                  <a:lnTo>
                    <a:pt x="278" y="1008"/>
                  </a:lnTo>
                  <a:lnTo>
                    <a:pt x="340" y="910"/>
                  </a:lnTo>
                  <a:lnTo>
                    <a:pt x="406" y="815"/>
                  </a:lnTo>
                  <a:lnTo>
                    <a:pt x="478" y="724"/>
                  </a:lnTo>
                  <a:lnTo>
                    <a:pt x="556" y="638"/>
                  </a:lnTo>
                  <a:lnTo>
                    <a:pt x="638" y="556"/>
                  </a:lnTo>
                  <a:lnTo>
                    <a:pt x="725" y="479"/>
                  </a:lnTo>
                  <a:lnTo>
                    <a:pt x="815" y="407"/>
                  </a:lnTo>
                  <a:lnTo>
                    <a:pt x="911" y="340"/>
                  </a:lnTo>
                  <a:lnTo>
                    <a:pt x="1009" y="279"/>
                  </a:lnTo>
                  <a:lnTo>
                    <a:pt x="1111" y="223"/>
                  </a:lnTo>
                  <a:lnTo>
                    <a:pt x="1217" y="172"/>
                  </a:lnTo>
                  <a:lnTo>
                    <a:pt x="1325" y="129"/>
                  </a:lnTo>
                  <a:lnTo>
                    <a:pt x="1438" y="90"/>
                  </a:lnTo>
                  <a:lnTo>
                    <a:pt x="1553" y="59"/>
                  </a:lnTo>
                  <a:lnTo>
                    <a:pt x="1671" y="34"/>
                  </a:lnTo>
                  <a:lnTo>
                    <a:pt x="1790" y="15"/>
                  </a:lnTo>
                  <a:lnTo>
                    <a:pt x="1912" y="4"/>
                  </a:lnTo>
                  <a:lnTo>
                    <a:pt x="2037" y="0"/>
                  </a:lnTo>
                  <a:close/>
                </a:path>
              </a:pathLst>
            </a:custGeom>
            <a:grp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grpSp>
      <p:sp>
        <p:nvSpPr>
          <p:cNvPr id="90" name="Freeform 58"/>
          <p:cNvSpPr>
            <a:spLocks noChangeAspect="1" noEditPoints="1"/>
          </p:cNvSpPr>
          <p:nvPr/>
        </p:nvSpPr>
        <p:spPr bwMode="black">
          <a:xfrm>
            <a:off x="6485372" y="3215143"/>
            <a:ext cx="488944" cy="485000"/>
          </a:xfrm>
          <a:custGeom>
            <a:avLst/>
            <a:gdLst>
              <a:gd name="T0" fmla="*/ 75 w 150"/>
              <a:gd name="T1" fmla="*/ 9 h 149"/>
              <a:gd name="T2" fmla="*/ 10 w 150"/>
              <a:gd name="T3" fmla="*/ 75 h 149"/>
              <a:gd name="T4" fmla="*/ 75 w 150"/>
              <a:gd name="T5" fmla="*/ 140 h 149"/>
              <a:gd name="T6" fmla="*/ 141 w 150"/>
              <a:gd name="T7" fmla="*/ 75 h 149"/>
              <a:gd name="T8" fmla="*/ 75 w 150"/>
              <a:gd name="T9" fmla="*/ 9 h 149"/>
              <a:gd name="T10" fmla="*/ 75 w 150"/>
              <a:gd name="T11" fmla="*/ 0 h 149"/>
              <a:gd name="T12" fmla="*/ 150 w 150"/>
              <a:gd name="T13" fmla="*/ 75 h 149"/>
              <a:gd name="T14" fmla="*/ 75 w 150"/>
              <a:gd name="T15" fmla="*/ 149 h 149"/>
              <a:gd name="T16" fmla="*/ 0 w 150"/>
              <a:gd name="T17" fmla="*/ 75 h 149"/>
              <a:gd name="T18" fmla="*/ 75 w 150"/>
              <a:gd name="T19" fmla="*/ 0 h 149"/>
              <a:gd name="T20" fmla="*/ 67 w 150"/>
              <a:gd name="T21" fmla="*/ 53 h 149"/>
              <a:gd name="T22" fmla="*/ 76 w 150"/>
              <a:gd name="T23" fmla="*/ 51 h 149"/>
              <a:gd name="T24" fmla="*/ 84 w 150"/>
              <a:gd name="T25" fmla="*/ 53 h 149"/>
              <a:gd name="T26" fmla="*/ 86 w 150"/>
              <a:gd name="T27" fmla="*/ 64 h 149"/>
              <a:gd name="T28" fmla="*/ 86 w 150"/>
              <a:gd name="T29" fmla="*/ 66 h 149"/>
              <a:gd name="T30" fmla="*/ 86 w 150"/>
              <a:gd name="T31" fmla="*/ 68 h 149"/>
              <a:gd name="T32" fmla="*/ 65 w 150"/>
              <a:gd name="T33" fmla="*/ 68 h 149"/>
              <a:gd name="T34" fmla="*/ 65 w 150"/>
              <a:gd name="T35" fmla="*/ 66 h 149"/>
              <a:gd name="T36" fmla="*/ 65 w 150"/>
              <a:gd name="T37" fmla="*/ 63 h 149"/>
              <a:gd name="T38" fmla="*/ 67 w 150"/>
              <a:gd name="T39" fmla="*/ 53 h 149"/>
              <a:gd name="T40" fmla="*/ 95 w 150"/>
              <a:gd name="T41" fmla="*/ 69 h 149"/>
              <a:gd name="T42" fmla="*/ 95 w 150"/>
              <a:gd name="T43" fmla="*/ 66 h 149"/>
              <a:gd name="T44" fmla="*/ 95 w 150"/>
              <a:gd name="T45" fmla="*/ 64 h 149"/>
              <a:gd name="T46" fmla="*/ 91 w 150"/>
              <a:gd name="T47" fmla="*/ 46 h 149"/>
              <a:gd name="T48" fmla="*/ 76 w 150"/>
              <a:gd name="T49" fmla="*/ 41 h 149"/>
              <a:gd name="T50" fmla="*/ 60 w 150"/>
              <a:gd name="T51" fmla="*/ 46 h 149"/>
              <a:gd name="T52" fmla="*/ 56 w 150"/>
              <a:gd name="T53" fmla="*/ 64 h 149"/>
              <a:gd name="T54" fmla="*/ 56 w 150"/>
              <a:gd name="T55" fmla="*/ 66 h 149"/>
              <a:gd name="T56" fmla="*/ 56 w 150"/>
              <a:gd name="T57" fmla="*/ 68 h 149"/>
              <a:gd name="T58" fmla="*/ 51 w 150"/>
              <a:gd name="T59" fmla="*/ 73 h 149"/>
              <a:gd name="T60" fmla="*/ 51 w 150"/>
              <a:gd name="T61" fmla="*/ 103 h 149"/>
              <a:gd name="T62" fmla="*/ 57 w 150"/>
              <a:gd name="T63" fmla="*/ 108 h 149"/>
              <a:gd name="T64" fmla="*/ 94 w 150"/>
              <a:gd name="T65" fmla="*/ 108 h 149"/>
              <a:gd name="T66" fmla="*/ 99 w 150"/>
              <a:gd name="T67" fmla="*/ 103 h 149"/>
              <a:gd name="T68" fmla="*/ 99 w 150"/>
              <a:gd name="T69" fmla="*/ 73 h 149"/>
              <a:gd name="T70" fmla="*/ 95 w 150"/>
              <a:gd name="T71" fmla="*/ 6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0" h="149">
                <a:moveTo>
                  <a:pt x="75" y="9"/>
                </a:moveTo>
                <a:cubicBezTo>
                  <a:pt x="39" y="9"/>
                  <a:pt x="10" y="38"/>
                  <a:pt x="10" y="75"/>
                </a:cubicBezTo>
                <a:cubicBezTo>
                  <a:pt x="10" y="111"/>
                  <a:pt x="39" y="140"/>
                  <a:pt x="75" y="140"/>
                </a:cubicBezTo>
                <a:cubicBezTo>
                  <a:pt x="111" y="140"/>
                  <a:pt x="141" y="111"/>
                  <a:pt x="141" y="75"/>
                </a:cubicBezTo>
                <a:cubicBezTo>
                  <a:pt x="141" y="38"/>
                  <a:pt x="111" y="9"/>
                  <a:pt x="75" y="9"/>
                </a:cubicBezTo>
                <a:moveTo>
                  <a:pt x="75" y="0"/>
                </a:moveTo>
                <a:cubicBezTo>
                  <a:pt x="117" y="0"/>
                  <a:pt x="150" y="33"/>
                  <a:pt x="150" y="75"/>
                </a:cubicBezTo>
                <a:cubicBezTo>
                  <a:pt x="150" y="116"/>
                  <a:pt x="117" y="149"/>
                  <a:pt x="75" y="149"/>
                </a:cubicBezTo>
                <a:cubicBezTo>
                  <a:pt x="34" y="149"/>
                  <a:pt x="0" y="116"/>
                  <a:pt x="0" y="75"/>
                </a:cubicBezTo>
                <a:cubicBezTo>
                  <a:pt x="0" y="33"/>
                  <a:pt x="34" y="0"/>
                  <a:pt x="75" y="0"/>
                </a:cubicBezTo>
                <a:moveTo>
                  <a:pt x="67" y="53"/>
                </a:moveTo>
                <a:cubicBezTo>
                  <a:pt x="68" y="51"/>
                  <a:pt x="71" y="51"/>
                  <a:pt x="76" y="51"/>
                </a:cubicBezTo>
                <a:cubicBezTo>
                  <a:pt x="80" y="51"/>
                  <a:pt x="83" y="51"/>
                  <a:pt x="84" y="53"/>
                </a:cubicBezTo>
                <a:cubicBezTo>
                  <a:pt x="86" y="54"/>
                  <a:pt x="86" y="59"/>
                  <a:pt x="86" y="64"/>
                </a:cubicBezTo>
                <a:cubicBezTo>
                  <a:pt x="86" y="66"/>
                  <a:pt x="86" y="66"/>
                  <a:pt x="86" y="66"/>
                </a:cubicBezTo>
                <a:cubicBezTo>
                  <a:pt x="86" y="67"/>
                  <a:pt x="86" y="68"/>
                  <a:pt x="86" y="68"/>
                </a:cubicBezTo>
                <a:cubicBezTo>
                  <a:pt x="65" y="68"/>
                  <a:pt x="65" y="68"/>
                  <a:pt x="65" y="68"/>
                </a:cubicBezTo>
                <a:cubicBezTo>
                  <a:pt x="65" y="68"/>
                  <a:pt x="65" y="67"/>
                  <a:pt x="65" y="66"/>
                </a:cubicBezTo>
                <a:cubicBezTo>
                  <a:pt x="65" y="63"/>
                  <a:pt x="65" y="63"/>
                  <a:pt x="65" y="63"/>
                </a:cubicBezTo>
                <a:cubicBezTo>
                  <a:pt x="65" y="58"/>
                  <a:pt x="65" y="54"/>
                  <a:pt x="67" y="53"/>
                </a:cubicBezTo>
                <a:moveTo>
                  <a:pt x="95" y="69"/>
                </a:moveTo>
                <a:cubicBezTo>
                  <a:pt x="95" y="68"/>
                  <a:pt x="95" y="67"/>
                  <a:pt x="95" y="66"/>
                </a:cubicBezTo>
                <a:cubicBezTo>
                  <a:pt x="95" y="64"/>
                  <a:pt x="95" y="64"/>
                  <a:pt x="95" y="64"/>
                </a:cubicBezTo>
                <a:cubicBezTo>
                  <a:pt x="95" y="57"/>
                  <a:pt x="95" y="51"/>
                  <a:pt x="91" y="46"/>
                </a:cubicBezTo>
                <a:cubicBezTo>
                  <a:pt x="88" y="43"/>
                  <a:pt x="83" y="41"/>
                  <a:pt x="76" y="41"/>
                </a:cubicBezTo>
                <a:cubicBezTo>
                  <a:pt x="68" y="41"/>
                  <a:pt x="63" y="43"/>
                  <a:pt x="60" y="46"/>
                </a:cubicBezTo>
                <a:cubicBezTo>
                  <a:pt x="56" y="51"/>
                  <a:pt x="56" y="57"/>
                  <a:pt x="56" y="64"/>
                </a:cubicBezTo>
                <a:cubicBezTo>
                  <a:pt x="56" y="66"/>
                  <a:pt x="56" y="66"/>
                  <a:pt x="56" y="66"/>
                </a:cubicBezTo>
                <a:cubicBezTo>
                  <a:pt x="56" y="67"/>
                  <a:pt x="56" y="68"/>
                  <a:pt x="56" y="68"/>
                </a:cubicBezTo>
                <a:cubicBezTo>
                  <a:pt x="53" y="69"/>
                  <a:pt x="51" y="71"/>
                  <a:pt x="51" y="73"/>
                </a:cubicBezTo>
                <a:cubicBezTo>
                  <a:pt x="51" y="103"/>
                  <a:pt x="51" y="103"/>
                  <a:pt x="51" y="103"/>
                </a:cubicBezTo>
                <a:cubicBezTo>
                  <a:pt x="51" y="106"/>
                  <a:pt x="54" y="108"/>
                  <a:pt x="57" y="108"/>
                </a:cubicBezTo>
                <a:cubicBezTo>
                  <a:pt x="94" y="108"/>
                  <a:pt x="94" y="108"/>
                  <a:pt x="94" y="108"/>
                </a:cubicBezTo>
                <a:cubicBezTo>
                  <a:pt x="97" y="108"/>
                  <a:pt x="99" y="106"/>
                  <a:pt x="99" y="103"/>
                </a:cubicBezTo>
                <a:cubicBezTo>
                  <a:pt x="99" y="73"/>
                  <a:pt x="99" y="73"/>
                  <a:pt x="99" y="73"/>
                </a:cubicBezTo>
                <a:cubicBezTo>
                  <a:pt x="99" y="71"/>
                  <a:pt x="97" y="69"/>
                  <a:pt x="95" y="69"/>
                </a:cubicBezTo>
              </a:path>
            </a:pathLst>
          </a:custGeom>
          <a:solidFill>
            <a:schemeClr val="bg1">
              <a:lumMod val="95000"/>
            </a:schemeClr>
          </a:solidFill>
          <a:ln w="9525">
            <a:solidFill>
              <a:schemeClr val="bg1">
                <a:lumMod val="95000"/>
              </a:schemeClr>
            </a:solidFill>
            <a:round/>
            <a:headEnd/>
            <a:tailEnd/>
          </a:ln>
          <a:extLst/>
        </p:spPr>
        <p:txBody>
          <a:bodyPr vert="horz" wrap="square" lIns="91427" tIns="45713" rIns="91427" bIns="45713" numCol="1" anchor="t" anchorCtr="0" compatLnSpc="1">
            <a:prstTxWarp prst="textNoShape">
              <a:avLst/>
            </a:prstTxWarp>
          </a:bodyPr>
          <a:lstStyle/>
          <a:p>
            <a:pPr defTabSz="932563"/>
            <a:endParaRPr lang="en-US" sz="3200" dirty="0">
              <a:solidFill>
                <a:srgbClr val="FFFFFF"/>
              </a:solidFill>
              <a:latin typeface="微软雅黑" panose="020B0503020204020204" pitchFamily="34" charset="-122"/>
              <a:ea typeface="微软雅黑" panose="020B0503020204020204" pitchFamily="34" charset="-122"/>
            </a:endParaRPr>
          </a:p>
        </p:txBody>
      </p:sp>
      <p:grpSp>
        <p:nvGrpSpPr>
          <p:cNvPr id="91" name="Group 6"/>
          <p:cNvGrpSpPr/>
          <p:nvPr/>
        </p:nvGrpSpPr>
        <p:grpSpPr>
          <a:xfrm>
            <a:off x="4333875" y="1803125"/>
            <a:ext cx="422863" cy="506863"/>
            <a:chOff x="6432216" y="1933575"/>
            <a:chExt cx="984250" cy="1371600"/>
          </a:xfrm>
        </p:grpSpPr>
        <p:sp>
          <p:nvSpPr>
            <p:cNvPr id="92" name="Freeform 6"/>
            <p:cNvSpPr>
              <a:spLocks noEditPoints="1"/>
            </p:cNvSpPr>
            <p:nvPr/>
          </p:nvSpPr>
          <p:spPr bwMode="auto">
            <a:xfrm>
              <a:off x="6714791" y="1933575"/>
              <a:ext cx="701675" cy="1371600"/>
            </a:xfrm>
            <a:custGeom>
              <a:avLst/>
              <a:gdLst>
                <a:gd name="T0" fmla="*/ 1547 w 1766"/>
                <a:gd name="T1" fmla="*/ 3217 h 3458"/>
                <a:gd name="T2" fmla="*/ 195 w 1766"/>
                <a:gd name="T3" fmla="*/ 3054 h 3458"/>
                <a:gd name="T4" fmla="*/ 195 w 1766"/>
                <a:gd name="T5" fmla="*/ 3240 h 3458"/>
                <a:gd name="T6" fmla="*/ 218 w 1766"/>
                <a:gd name="T7" fmla="*/ 2908 h 3458"/>
                <a:gd name="T8" fmla="*/ 218 w 1766"/>
                <a:gd name="T9" fmla="*/ 2724 h 3458"/>
                <a:gd name="T10" fmla="*/ 489 w 1766"/>
                <a:gd name="T11" fmla="*/ 2931 h 3458"/>
                <a:gd name="T12" fmla="*/ 314 w 1766"/>
                <a:gd name="T13" fmla="*/ 2348 h 3458"/>
                <a:gd name="T14" fmla="*/ 195 w 1766"/>
                <a:gd name="T15" fmla="*/ 2578 h 3458"/>
                <a:gd name="T16" fmla="*/ 218 w 1766"/>
                <a:gd name="T17" fmla="*/ 2556 h 3458"/>
                <a:gd name="T18" fmla="*/ 316 w 1766"/>
                <a:gd name="T19" fmla="*/ 2372 h 3458"/>
                <a:gd name="T20" fmla="*/ 22 w 1766"/>
                <a:gd name="T21" fmla="*/ 1204 h 3458"/>
                <a:gd name="T22" fmla="*/ 0 w 1766"/>
                <a:gd name="T23" fmla="*/ 1204 h 3458"/>
                <a:gd name="T24" fmla="*/ 1547 w 1766"/>
                <a:gd name="T25" fmla="*/ 775 h 3458"/>
                <a:gd name="T26" fmla="*/ 195 w 1766"/>
                <a:gd name="T27" fmla="*/ 595 h 3458"/>
                <a:gd name="T28" fmla="*/ 195 w 1766"/>
                <a:gd name="T29" fmla="*/ 797 h 3458"/>
                <a:gd name="T30" fmla="*/ 218 w 1766"/>
                <a:gd name="T31" fmla="*/ 429 h 3458"/>
                <a:gd name="T32" fmla="*/ 218 w 1766"/>
                <a:gd name="T33" fmla="*/ 288 h 3458"/>
                <a:gd name="T34" fmla="*/ 1569 w 1766"/>
                <a:gd name="T35" fmla="*/ 452 h 3458"/>
                <a:gd name="T36" fmla="*/ 243 w 1766"/>
                <a:gd name="T37" fmla="*/ 0 h 3458"/>
                <a:gd name="T38" fmla="*/ 1599 w 1766"/>
                <a:gd name="T39" fmla="*/ 12 h 3458"/>
                <a:gd name="T40" fmla="*/ 1694 w 1766"/>
                <a:gd name="T41" fmla="*/ 64 h 3458"/>
                <a:gd name="T42" fmla="*/ 1753 w 1766"/>
                <a:gd name="T43" fmla="*/ 149 h 3458"/>
                <a:gd name="T44" fmla="*/ 1766 w 1766"/>
                <a:gd name="T45" fmla="*/ 3241 h 3458"/>
                <a:gd name="T46" fmla="*/ 1739 w 1766"/>
                <a:gd name="T47" fmla="*/ 3340 h 3458"/>
                <a:gd name="T48" fmla="*/ 1666 w 1766"/>
                <a:gd name="T49" fmla="*/ 3416 h 3458"/>
                <a:gd name="T50" fmla="*/ 1562 w 1766"/>
                <a:gd name="T51" fmla="*/ 3455 h 3458"/>
                <a:gd name="T52" fmla="*/ 204 w 1766"/>
                <a:gd name="T53" fmla="*/ 3455 h 3458"/>
                <a:gd name="T54" fmla="*/ 100 w 1766"/>
                <a:gd name="T55" fmla="*/ 3416 h 3458"/>
                <a:gd name="T56" fmla="*/ 27 w 1766"/>
                <a:gd name="T57" fmla="*/ 3340 h 3458"/>
                <a:gd name="T58" fmla="*/ 0 w 1766"/>
                <a:gd name="T59" fmla="*/ 3241 h 3458"/>
                <a:gd name="T60" fmla="*/ 22 w 1766"/>
                <a:gd name="T61" fmla="*/ 3241 h 3458"/>
                <a:gd name="T62" fmla="*/ 47 w 1766"/>
                <a:gd name="T63" fmla="*/ 3330 h 3458"/>
                <a:gd name="T64" fmla="*/ 112 w 1766"/>
                <a:gd name="T65" fmla="*/ 3398 h 3458"/>
                <a:gd name="T66" fmla="*/ 207 w 1766"/>
                <a:gd name="T67" fmla="*/ 3433 h 3458"/>
                <a:gd name="T68" fmla="*/ 1558 w 1766"/>
                <a:gd name="T69" fmla="*/ 3433 h 3458"/>
                <a:gd name="T70" fmla="*/ 1652 w 1766"/>
                <a:gd name="T71" fmla="*/ 3398 h 3458"/>
                <a:gd name="T72" fmla="*/ 1719 w 1766"/>
                <a:gd name="T73" fmla="*/ 3330 h 3458"/>
                <a:gd name="T74" fmla="*/ 1743 w 1766"/>
                <a:gd name="T75" fmla="*/ 3241 h 3458"/>
                <a:gd name="T76" fmla="*/ 1731 w 1766"/>
                <a:gd name="T77" fmla="*/ 156 h 3458"/>
                <a:gd name="T78" fmla="*/ 1678 w 1766"/>
                <a:gd name="T79" fmla="*/ 80 h 3458"/>
                <a:gd name="T80" fmla="*/ 1591 w 1766"/>
                <a:gd name="T81" fmla="*/ 33 h 3458"/>
                <a:gd name="T82" fmla="*/ 243 w 1766"/>
                <a:gd name="T83" fmla="*/ 23 h 3458"/>
                <a:gd name="T84" fmla="*/ 142 w 1766"/>
                <a:gd name="T85" fmla="*/ 45 h 3458"/>
                <a:gd name="T86" fmla="*/ 65 w 1766"/>
                <a:gd name="T87" fmla="*/ 103 h 3458"/>
                <a:gd name="T88" fmla="*/ 25 w 1766"/>
                <a:gd name="T89" fmla="*/ 186 h 3458"/>
                <a:gd name="T90" fmla="*/ 0 w 1766"/>
                <a:gd name="T91" fmla="*/ 1011 h 3458"/>
                <a:gd name="T92" fmla="*/ 12 w 1766"/>
                <a:gd name="T93" fmla="*/ 149 h 3458"/>
                <a:gd name="T94" fmla="*/ 71 w 1766"/>
                <a:gd name="T95" fmla="*/ 64 h 3458"/>
                <a:gd name="T96" fmla="*/ 166 w 1766"/>
                <a:gd name="T97" fmla="*/ 12 h 3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66" h="3458">
                  <a:moveTo>
                    <a:pt x="218" y="3076"/>
                  </a:moveTo>
                  <a:lnTo>
                    <a:pt x="218" y="3217"/>
                  </a:lnTo>
                  <a:lnTo>
                    <a:pt x="1547" y="3217"/>
                  </a:lnTo>
                  <a:lnTo>
                    <a:pt x="1547" y="3076"/>
                  </a:lnTo>
                  <a:lnTo>
                    <a:pt x="218" y="3076"/>
                  </a:lnTo>
                  <a:close/>
                  <a:moveTo>
                    <a:pt x="195" y="3054"/>
                  </a:moveTo>
                  <a:lnTo>
                    <a:pt x="1569" y="3054"/>
                  </a:lnTo>
                  <a:lnTo>
                    <a:pt x="1569" y="3240"/>
                  </a:lnTo>
                  <a:lnTo>
                    <a:pt x="195" y="3240"/>
                  </a:lnTo>
                  <a:lnTo>
                    <a:pt x="195" y="3054"/>
                  </a:lnTo>
                  <a:close/>
                  <a:moveTo>
                    <a:pt x="218" y="2724"/>
                  </a:moveTo>
                  <a:lnTo>
                    <a:pt x="218" y="2908"/>
                  </a:lnTo>
                  <a:lnTo>
                    <a:pt x="465" y="2908"/>
                  </a:lnTo>
                  <a:lnTo>
                    <a:pt x="465" y="2724"/>
                  </a:lnTo>
                  <a:lnTo>
                    <a:pt x="218" y="2724"/>
                  </a:lnTo>
                  <a:close/>
                  <a:moveTo>
                    <a:pt x="195" y="2701"/>
                  </a:moveTo>
                  <a:lnTo>
                    <a:pt x="489" y="2701"/>
                  </a:lnTo>
                  <a:lnTo>
                    <a:pt x="489" y="2931"/>
                  </a:lnTo>
                  <a:lnTo>
                    <a:pt x="195" y="2931"/>
                  </a:lnTo>
                  <a:lnTo>
                    <a:pt x="195" y="2701"/>
                  </a:lnTo>
                  <a:close/>
                  <a:moveTo>
                    <a:pt x="314" y="2348"/>
                  </a:moveTo>
                  <a:lnTo>
                    <a:pt x="489" y="2348"/>
                  </a:lnTo>
                  <a:lnTo>
                    <a:pt x="489" y="2578"/>
                  </a:lnTo>
                  <a:lnTo>
                    <a:pt x="195" y="2578"/>
                  </a:lnTo>
                  <a:lnTo>
                    <a:pt x="195" y="2445"/>
                  </a:lnTo>
                  <a:lnTo>
                    <a:pt x="218" y="2445"/>
                  </a:lnTo>
                  <a:lnTo>
                    <a:pt x="218" y="2556"/>
                  </a:lnTo>
                  <a:lnTo>
                    <a:pt x="465" y="2556"/>
                  </a:lnTo>
                  <a:lnTo>
                    <a:pt x="465" y="2372"/>
                  </a:lnTo>
                  <a:lnTo>
                    <a:pt x="316" y="2372"/>
                  </a:lnTo>
                  <a:lnTo>
                    <a:pt x="314" y="2348"/>
                  </a:lnTo>
                  <a:close/>
                  <a:moveTo>
                    <a:pt x="0" y="1204"/>
                  </a:moveTo>
                  <a:lnTo>
                    <a:pt x="22" y="1204"/>
                  </a:lnTo>
                  <a:lnTo>
                    <a:pt x="22" y="1558"/>
                  </a:lnTo>
                  <a:lnTo>
                    <a:pt x="0" y="1558"/>
                  </a:lnTo>
                  <a:lnTo>
                    <a:pt x="0" y="1204"/>
                  </a:lnTo>
                  <a:close/>
                  <a:moveTo>
                    <a:pt x="218" y="618"/>
                  </a:moveTo>
                  <a:lnTo>
                    <a:pt x="218" y="775"/>
                  </a:lnTo>
                  <a:lnTo>
                    <a:pt x="1547" y="775"/>
                  </a:lnTo>
                  <a:lnTo>
                    <a:pt x="1547" y="618"/>
                  </a:lnTo>
                  <a:lnTo>
                    <a:pt x="218" y="618"/>
                  </a:lnTo>
                  <a:close/>
                  <a:moveTo>
                    <a:pt x="195" y="595"/>
                  </a:moveTo>
                  <a:lnTo>
                    <a:pt x="1569" y="595"/>
                  </a:lnTo>
                  <a:lnTo>
                    <a:pt x="1569" y="797"/>
                  </a:lnTo>
                  <a:lnTo>
                    <a:pt x="195" y="797"/>
                  </a:lnTo>
                  <a:lnTo>
                    <a:pt x="195" y="595"/>
                  </a:lnTo>
                  <a:close/>
                  <a:moveTo>
                    <a:pt x="218" y="288"/>
                  </a:moveTo>
                  <a:lnTo>
                    <a:pt x="218" y="429"/>
                  </a:lnTo>
                  <a:lnTo>
                    <a:pt x="1547" y="429"/>
                  </a:lnTo>
                  <a:lnTo>
                    <a:pt x="1547" y="288"/>
                  </a:lnTo>
                  <a:lnTo>
                    <a:pt x="218" y="288"/>
                  </a:lnTo>
                  <a:close/>
                  <a:moveTo>
                    <a:pt x="195" y="265"/>
                  </a:moveTo>
                  <a:lnTo>
                    <a:pt x="1569" y="265"/>
                  </a:lnTo>
                  <a:lnTo>
                    <a:pt x="1569" y="452"/>
                  </a:lnTo>
                  <a:lnTo>
                    <a:pt x="195" y="452"/>
                  </a:lnTo>
                  <a:lnTo>
                    <a:pt x="195" y="265"/>
                  </a:lnTo>
                  <a:close/>
                  <a:moveTo>
                    <a:pt x="243" y="0"/>
                  </a:moveTo>
                  <a:lnTo>
                    <a:pt x="1522" y="0"/>
                  </a:lnTo>
                  <a:lnTo>
                    <a:pt x="1562" y="3"/>
                  </a:lnTo>
                  <a:lnTo>
                    <a:pt x="1599" y="12"/>
                  </a:lnTo>
                  <a:lnTo>
                    <a:pt x="1635" y="24"/>
                  </a:lnTo>
                  <a:lnTo>
                    <a:pt x="1666" y="42"/>
                  </a:lnTo>
                  <a:lnTo>
                    <a:pt x="1694" y="64"/>
                  </a:lnTo>
                  <a:lnTo>
                    <a:pt x="1719" y="90"/>
                  </a:lnTo>
                  <a:lnTo>
                    <a:pt x="1739" y="118"/>
                  </a:lnTo>
                  <a:lnTo>
                    <a:pt x="1753" y="149"/>
                  </a:lnTo>
                  <a:lnTo>
                    <a:pt x="1763" y="182"/>
                  </a:lnTo>
                  <a:lnTo>
                    <a:pt x="1766" y="218"/>
                  </a:lnTo>
                  <a:lnTo>
                    <a:pt x="1766" y="3241"/>
                  </a:lnTo>
                  <a:lnTo>
                    <a:pt x="1763" y="3276"/>
                  </a:lnTo>
                  <a:lnTo>
                    <a:pt x="1753" y="3310"/>
                  </a:lnTo>
                  <a:lnTo>
                    <a:pt x="1739" y="3340"/>
                  </a:lnTo>
                  <a:lnTo>
                    <a:pt x="1719" y="3369"/>
                  </a:lnTo>
                  <a:lnTo>
                    <a:pt x="1694" y="3394"/>
                  </a:lnTo>
                  <a:lnTo>
                    <a:pt x="1666" y="3416"/>
                  </a:lnTo>
                  <a:lnTo>
                    <a:pt x="1635" y="3434"/>
                  </a:lnTo>
                  <a:lnTo>
                    <a:pt x="1599" y="3446"/>
                  </a:lnTo>
                  <a:lnTo>
                    <a:pt x="1562" y="3455"/>
                  </a:lnTo>
                  <a:lnTo>
                    <a:pt x="1522" y="3458"/>
                  </a:lnTo>
                  <a:lnTo>
                    <a:pt x="243" y="3458"/>
                  </a:lnTo>
                  <a:lnTo>
                    <a:pt x="204" y="3455"/>
                  </a:lnTo>
                  <a:lnTo>
                    <a:pt x="166" y="3446"/>
                  </a:lnTo>
                  <a:lnTo>
                    <a:pt x="131" y="3434"/>
                  </a:lnTo>
                  <a:lnTo>
                    <a:pt x="100" y="3416"/>
                  </a:lnTo>
                  <a:lnTo>
                    <a:pt x="71" y="3394"/>
                  </a:lnTo>
                  <a:lnTo>
                    <a:pt x="46" y="3369"/>
                  </a:lnTo>
                  <a:lnTo>
                    <a:pt x="27" y="3340"/>
                  </a:lnTo>
                  <a:lnTo>
                    <a:pt x="12" y="3310"/>
                  </a:lnTo>
                  <a:lnTo>
                    <a:pt x="3" y="3276"/>
                  </a:lnTo>
                  <a:lnTo>
                    <a:pt x="0" y="3241"/>
                  </a:lnTo>
                  <a:lnTo>
                    <a:pt x="0" y="2408"/>
                  </a:lnTo>
                  <a:lnTo>
                    <a:pt x="22" y="2408"/>
                  </a:lnTo>
                  <a:lnTo>
                    <a:pt x="22" y="3241"/>
                  </a:lnTo>
                  <a:lnTo>
                    <a:pt x="25" y="3272"/>
                  </a:lnTo>
                  <a:lnTo>
                    <a:pt x="33" y="3303"/>
                  </a:lnTo>
                  <a:lnTo>
                    <a:pt x="47" y="3330"/>
                  </a:lnTo>
                  <a:lnTo>
                    <a:pt x="65" y="3356"/>
                  </a:lnTo>
                  <a:lnTo>
                    <a:pt x="87" y="3378"/>
                  </a:lnTo>
                  <a:lnTo>
                    <a:pt x="112" y="3398"/>
                  </a:lnTo>
                  <a:lnTo>
                    <a:pt x="142" y="3414"/>
                  </a:lnTo>
                  <a:lnTo>
                    <a:pt x="173" y="3425"/>
                  </a:lnTo>
                  <a:lnTo>
                    <a:pt x="207" y="3433"/>
                  </a:lnTo>
                  <a:lnTo>
                    <a:pt x="243" y="3435"/>
                  </a:lnTo>
                  <a:lnTo>
                    <a:pt x="1522" y="3435"/>
                  </a:lnTo>
                  <a:lnTo>
                    <a:pt x="1558" y="3433"/>
                  </a:lnTo>
                  <a:lnTo>
                    <a:pt x="1591" y="3425"/>
                  </a:lnTo>
                  <a:lnTo>
                    <a:pt x="1624" y="3414"/>
                  </a:lnTo>
                  <a:lnTo>
                    <a:pt x="1652" y="3398"/>
                  </a:lnTo>
                  <a:lnTo>
                    <a:pt x="1678" y="3378"/>
                  </a:lnTo>
                  <a:lnTo>
                    <a:pt x="1700" y="3356"/>
                  </a:lnTo>
                  <a:lnTo>
                    <a:pt x="1719" y="3330"/>
                  </a:lnTo>
                  <a:lnTo>
                    <a:pt x="1731" y="3303"/>
                  </a:lnTo>
                  <a:lnTo>
                    <a:pt x="1740" y="3272"/>
                  </a:lnTo>
                  <a:lnTo>
                    <a:pt x="1743" y="3241"/>
                  </a:lnTo>
                  <a:lnTo>
                    <a:pt x="1743" y="218"/>
                  </a:lnTo>
                  <a:lnTo>
                    <a:pt x="1740" y="186"/>
                  </a:lnTo>
                  <a:lnTo>
                    <a:pt x="1731" y="156"/>
                  </a:lnTo>
                  <a:lnTo>
                    <a:pt x="1719" y="128"/>
                  </a:lnTo>
                  <a:lnTo>
                    <a:pt x="1700" y="103"/>
                  </a:lnTo>
                  <a:lnTo>
                    <a:pt x="1678" y="80"/>
                  </a:lnTo>
                  <a:lnTo>
                    <a:pt x="1652" y="61"/>
                  </a:lnTo>
                  <a:lnTo>
                    <a:pt x="1624" y="45"/>
                  </a:lnTo>
                  <a:lnTo>
                    <a:pt x="1591" y="33"/>
                  </a:lnTo>
                  <a:lnTo>
                    <a:pt x="1558" y="25"/>
                  </a:lnTo>
                  <a:lnTo>
                    <a:pt x="1522" y="23"/>
                  </a:lnTo>
                  <a:lnTo>
                    <a:pt x="243" y="23"/>
                  </a:lnTo>
                  <a:lnTo>
                    <a:pt x="207" y="25"/>
                  </a:lnTo>
                  <a:lnTo>
                    <a:pt x="173" y="33"/>
                  </a:lnTo>
                  <a:lnTo>
                    <a:pt x="142" y="45"/>
                  </a:lnTo>
                  <a:lnTo>
                    <a:pt x="112" y="61"/>
                  </a:lnTo>
                  <a:lnTo>
                    <a:pt x="87" y="80"/>
                  </a:lnTo>
                  <a:lnTo>
                    <a:pt x="65" y="103"/>
                  </a:lnTo>
                  <a:lnTo>
                    <a:pt x="47" y="128"/>
                  </a:lnTo>
                  <a:lnTo>
                    <a:pt x="33" y="156"/>
                  </a:lnTo>
                  <a:lnTo>
                    <a:pt x="25" y="186"/>
                  </a:lnTo>
                  <a:lnTo>
                    <a:pt x="22" y="218"/>
                  </a:lnTo>
                  <a:lnTo>
                    <a:pt x="22" y="1011"/>
                  </a:lnTo>
                  <a:lnTo>
                    <a:pt x="0" y="1011"/>
                  </a:lnTo>
                  <a:lnTo>
                    <a:pt x="0" y="218"/>
                  </a:lnTo>
                  <a:lnTo>
                    <a:pt x="3" y="182"/>
                  </a:lnTo>
                  <a:lnTo>
                    <a:pt x="12" y="149"/>
                  </a:lnTo>
                  <a:lnTo>
                    <a:pt x="27" y="118"/>
                  </a:lnTo>
                  <a:lnTo>
                    <a:pt x="46" y="90"/>
                  </a:lnTo>
                  <a:lnTo>
                    <a:pt x="71" y="64"/>
                  </a:lnTo>
                  <a:lnTo>
                    <a:pt x="100" y="42"/>
                  </a:lnTo>
                  <a:lnTo>
                    <a:pt x="131" y="24"/>
                  </a:lnTo>
                  <a:lnTo>
                    <a:pt x="166" y="12"/>
                  </a:lnTo>
                  <a:lnTo>
                    <a:pt x="204" y="3"/>
                  </a:lnTo>
                  <a:lnTo>
                    <a:pt x="243" y="0"/>
                  </a:lnTo>
                  <a:close/>
                </a:path>
              </a:pathLst>
            </a:custGeom>
            <a:solidFill>
              <a:srgbClr val="FFFFFF"/>
            </a:solid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sp>
          <p:nvSpPr>
            <p:cNvPr id="93" name="Freeform 7"/>
            <p:cNvSpPr>
              <a:spLocks noEditPoints="1"/>
            </p:cNvSpPr>
            <p:nvPr/>
          </p:nvSpPr>
          <p:spPr bwMode="auto">
            <a:xfrm>
              <a:off x="6432216" y="2325688"/>
              <a:ext cx="476250" cy="587375"/>
            </a:xfrm>
            <a:custGeom>
              <a:avLst/>
              <a:gdLst>
                <a:gd name="T0" fmla="*/ 630 w 1202"/>
                <a:gd name="T1" fmla="*/ 234 h 1478"/>
                <a:gd name="T2" fmla="*/ 596 w 1202"/>
                <a:gd name="T3" fmla="*/ 255 h 1478"/>
                <a:gd name="T4" fmla="*/ 555 w 1202"/>
                <a:gd name="T5" fmla="*/ 347 h 1478"/>
                <a:gd name="T6" fmla="*/ 927 w 1202"/>
                <a:gd name="T7" fmla="*/ 616 h 1478"/>
                <a:gd name="T8" fmla="*/ 967 w 1202"/>
                <a:gd name="T9" fmla="*/ 468 h 1478"/>
                <a:gd name="T10" fmla="*/ 981 w 1202"/>
                <a:gd name="T11" fmla="*/ 375 h 1478"/>
                <a:gd name="T12" fmla="*/ 965 w 1202"/>
                <a:gd name="T13" fmla="*/ 331 h 1478"/>
                <a:gd name="T14" fmla="*/ 935 w 1202"/>
                <a:gd name="T15" fmla="*/ 292 h 1478"/>
                <a:gd name="T16" fmla="*/ 846 w 1202"/>
                <a:gd name="T17" fmla="*/ 258 h 1478"/>
                <a:gd name="T18" fmla="*/ 721 w 1202"/>
                <a:gd name="T19" fmla="*/ 226 h 1478"/>
                <a:gd name="T20" fmla="*/ 697 w 1202"/>
                <a:gd name="T21" fmla="*/ 199 h 1478"/>
                <a:gd name="T22" fmla="*/ 824 w 1202"/>
                <a:gd name="T23" fmla="*/ 229 h 1478"/>
                <a:gd name="T24" fmla="*/ 930 w 1202"/>
                <a:gd name="T25" fmla="*/ 264 h 1478"/>
                <a:gd name="T26" fmla="*/ 985 w 1202"/>
                <a:gd name="T27" fmla="*/ 319 h 1478"/>
                <a:gd name="T28" fmla="*/ 1004 w 1202"/>
                <a:gd name="T29" fmla="*/ 390 h 1478"/>
                <a:gd name="T30" fmla="*/ 984 w 1202"/>
                <a:gd name="T31" fmla="*/ 495 h 1478"/>
                <a:gd name="T32" fmla="*/ 484 w 1202"/>
                <a:gd name="T33" fmla="*/ 517 h 1478"/>
                <a:gd name="T34" fmla="*/ 541 w 1202"/>
                <a:gd name="T35" fmla="*/ 314 h 1478"/>
                <a:gd name="T36" fmla="*/ 586 w 1202"/>
                <a:gd name="T37" fmla="*/ 233 h 1478"/>
                <a:gd name="T38" fmla="*/ 651 w 1202"/>
                <a:gd name="T39" fmla="*/ 199 h 1478"/>
                <a:gd name="T40" fmla="*/ 592 w 1202"/>
                <a:gd name="T41" fmla="*/ 32 h 1478"/>
                <a:gd name="T42" fmla="*/ 463 w 1202"/>
                <a:gd name="T43" fmla="*/ 106 h 1478"/>
                <a:gd name="T44" fmla="*/ 389 w 1202"/>
                <a:gd name="T45" fmla="*/ 230 h 1478"/>
                <a:gd name="T46" fmla="*/ 342 w 1202"/>
                <a:gd name="T47" fmla="*/ 380 h 1478"/>
                <a:gd name="T48" fmla="*/ 253 w 1202"/>
                <a:gd name="T49" fmla="*/ 477 h 1478"/>
                <a:gd name="T50" fmla="*/ 190 w 1202"/>
                <a:gd name="T51" fmla="*/ 529 h 1478"/>
                <a:gd name="T52" fmla="*/ 31 w 1202"/>
                <a:gd name="T53" fmla="*/ 1172 h 1478"/>
                <a:gd name="T54" fmla="*/ 92 w 1202"/>
                <a:gd name="T55" fmla="*/ 1228 h 1478"/>
                <a:gd name="T56" fmla="*/ 920 w 1202"/>
                <a:gd name="T57" fmla="*/ 1456 h 1478"/>
                <a:gd name="T58" fmla="*/ 973 w 1202"/>
                <a:gd name="T59" fmla="*/ 1438 h 1478"/>
                <a:gd name="T60" fmla="*/ 1169 w 1202"/>
                <a:gd name="T61" fmla="*/ 802 h 1478"/>
                <a:gd name="T62" fmla="*/ 1147 w 1202"/>
                <a:gd name="T63" fmla="*/ 734 h 1478"/>
                <a:gd name="T64" fmla="*/ 1134 w 1202"/>
                <a:gd name="T65" fmla="*/ 601 h 1478"/>
                <a:gd name="T66" fmla="*/ 1176 w 1202"/>
                <a:gd name="T67" fmla="*/ 411 h 1478"/>
                <a:gd name="T68" fmla="*/ 1150 w 1202"/>
                <a:gd name="T69" fmla="*/ 233 h 1478"/>
                <a:gd name="T70" fmla="*/ 1022 w 1202"/>
                <a:gd name="T71" fmla="*/ 114 h 1478"/>
                <a:gd name="T72" fmla="*/ 820 w 1202"/>
                <a:gd name="T73" fmla="*/ 40 h 1478"/>
                <a:gd name="T74" fmla="*/ 678 w 1202"/>
                <a:gd name="T75" fmla="*/ 0 h 1478"/>
                <a:gd name="T76" fmla="*/ 880 w 1202"/>
                <a:gd name="T77" fmla="*/ 32 h 1478"/>
                <a:gd name="T78" fmla="*/ 1056 w 1202"/>
                <a:gd name="T79" fmla="*/ 109 h 1478"/>
                <a:gd name="T80" fmla="*/ 1170 w 1202"/>
                <a:gd name="T81" fmla="*/ 222 h 1478"/>
                <a:gd name="T82" fmla="*/ 1202 w 1202"/>
                <a:gd name="T83" fmla="*/ 348 h 1478"/>
                <a:gd name="T84" fmla="*/ 1181 w 1202"/>
                <a:gd name="T85" fmla="*/ 518 h 1478"/>
                <a:gd name="T86" fmla="*/ 1149 w 1202"/>
                <a:gd name="T87" fmla="*/ 706 h 1478"/>
                <a:gd name="T88" fmla="*/ 1191 w 1202"/>
                <a:gd name="T89" fmla="*/ 771 h 1478"/>
                <a:gd name="T90" fmla="*/ 1018 w 1202"/>
                <a:gd name="T91" fmla="*/ 1419 h 1478"/>
                <a:gd name="T92" fmla="*/ 944 w 1202"/>
                <a:gd name="T93" fmla="*/ 1476 h 1478"/>
                <a:gd name="T94" fmla="*/ 880 w 1202"/>
                <a:gd name="T95" fmla="*/ 1473 h 1478"/>
                <a:gd name="T96" fmla="*/ 40 w 1202"/>
                <a:gd name="T97" fmla="*/ 1221 h 1478"/>
                <a:gd name="T98" fmla="*/ 0 w 1202"/>
                <a:gd name="T99" fmla="*/ 1134 h 1478"/>
                <a:gd name="T100" fmla="*/ 188 w 1202"/>
                <a:gd name="T101" fmla="*/ 489 h 1478"/>
                <a:gd name="T102" fmla="*/ 272 w 1202"/>
                <a:gd name="T103" fmla="*/ 448 h 1478"/>
                <a:gd name="T104" fmla="*/ 343 w 1202"/>
                <a:gd name="T105" fmla="*/ 293 h 1478"/>
                <a:gd name="T106" fmla="*/ 403 w 1202"/>
                <a:gd name="T107" fmla="*/ 150 h 1478"/>
                <a:gd name="T108" fmla="*/ 507 w 1202"/>
                <a:gd name="T109" fmla="*/ 38 h 1478"/>
                <a:gd name="T110" fmla="*/ 630 w 1202"/>
                <a:gd name="T111" fmla="*/ 2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02" h="1478">
                  <a:moveTo>
                    <a:pt x="673" y="220"/>
                  </a:moveTo>
                  <a:lnTo>
                    <a:pt x="655" y="222"/>
                  </a:lnTo>
                  <a:lnTo>
                    <a:pt x="641" y="226"/>
                  </a:lnTo>
                  <a:lnTo>
                    <a:pt x="630" y="234"/>
                  </a:lnTo>
                  <a:lnTo>
                    <a:pt x="628" y="237"/>
                  </a:lnTo>
                  <a:lnTo>
                    <a:pt x="623" y="237"/>
                  </a:lnTo>
                  <a:lnTo>
                    <a:pt x="609" y="244"/>
                  </a:lnTo>
                  <a:lnTo>
                    <a:pt x="596" y="255"/>
                  </a:lnTo>
                  <a:lnTo>
                    <a:pt x="584" y="271"/>
                  </a:lnTo>
                  <a:lnTo>
                    <a:pt x="574" y="293"/>
                  </a:lnTo>
                  <a:lnTo>
                    <a:pt x="564" y="318"/>
                  </a:lnTo>
                  <a:lnTo>
                    <a:pt x="555" y="347"/>
                  </a:lnTo>
                  <a:lnTo>
                    <a:pt x="546" y="378"/>
                  </a:lnTo>
                  <a:lnTo>
                    <a:pt x="536" y="413"/>
                  </a:lnTo>
                  <a:lnTo>
                    <a:pt x="512" y="501"/>
                  </a:lnTo>
                  <a:lnTo>
                    <a:pt x="927" y="616"/>
                  </a:lnTo>
                  <a:lnTo>
                    <a:pt x="946" y="548"/>
                  </a:lnTo>
                  <a:lnTo>
                    <a:pt x="953" y="522"/>
                  </a:lnTo>
                  <a:lnTo>
                    <a:pt x="961" y="495"/>
                  </a:lnTo>
                  <a:lnTo>
                    <a:pt x="967" y="468"/>
                  </a:lnTo>
                  <a:lnTo>
                    <a:pt x="973" y="442"/>
                  </a:lnTo>
                  <a:lnTo>
                    <a:pt x="978" y="418"/>
                  </a:lnTo>
                  <a:lnTo>
                    <a:pt x="980" y="396"/>
                  </a:lnTo>
                  <a:lnTo>
                    <a:pt x="981" y="375"/>
                  </a:lnTo>
                  <a:lnTo>
                    <a:pt x="980" y="358"/>
                  </a:lnTo>
                  <a:lnTo>
                    <a:pt x="974" y="343"/>
                  </a:lnTo>
                  <a:lnTo>
                    <a:pt x="967" y="334"/>
                  </a:lnTo>
                  <a:lnTo>
                    <a:pt x="965" y="331"/>
                  </a:lnTo>
                  <a:lnTo>
                    <a:pt x="964" y="328"/>
                  </a:lnTo>
                  <a:lnTo>
                    <a:pt x="958" y="314"/>
                  </a:lnTo>
                  <a:lnTo>
                    <a:pt x="948" y="302"/>
                  </a:lnTo>
                  <a:lnTo>
                    <a:pt x="935" y="292"/>
                  </a:lnTo>
                  <a:lnTo>
                    <a:pt x="917" y="283"/>
                  </a:lnTo>
                  <a:lnTo>
                    <a:pt x="896" y="274"/>
                  </a:lnTo>
                  <a:lnTo>
                    <a:pt x="871" y="267"/>
                  </a:lnTo>
                  <a:lnTo>
                    <a:pt x="846" y="258"/>
                  </a:lnTo>
                  <a:lnTo>
                    <a:pt x="818" y="251"/>
                  </a:lnTo>
                  <a:lnTo>
                    <a:pt x="782" y="241"/>
                  </a:lnTo>
                  <a:lnTo>
                    <a:pt x="750" y="232"/>
                  </a:lnTo>
                  <a:lnTo>
                    <a:pt x="721" y="226"/>
                  </a:lnTo>
                  <a:lnTo>
                    <a:pt x="695" y="222"/>
                  </a:lnTo>
                  <a:lnTo>
                    <a:pt x="673" y="220"/>
                  </a:lnTo>
                  <a:close/>
                  <a:moveTo>
                    <a:pt x="673" y="196"/>
                  </a:moveTo>
                  <a:lnTo>
                    <a:pt x="697" y="199"/>
                  </a:lnTo>
                  <a:lnTo>
                    <a:pt x="723" y="203"/>
                  </a:lnTo>
                  <a:lnTo>
                    <a:pt x="753" y="209"/>
                  </a:lnTo>
                  <a:lnTo>
                    <a:pt x="786" y="218"/>
                  </a:lnTo>
                  <a:lnTo>
                    <a:pt x="824" y="229"/>
                  </a:lnTo>
                  <a:lnTo>
                    <a:pt x="854" y="237"/>
                  </a:lnTo>
                  <a:lnTo>
                    <a:pt x="882" y="246"/>
                  </a:lnTo>
                  <a:lnTo>
                    <a:pt x="907" y="254"/>
                  </a:lnTo>
                  <a:lnTo>
                    <a:pt x="930" y="264"/>
                  </a:lnTo>
                  <a:lnTo>
                    <a:pt x="950" y="275"/>
                  </a:lnTo>
                  <a:lnTo>
                    <a:pt x="966" y="288"/>
                  </a:lnTo>
                  <a:lnTo>
                    <a:pt x="978" y="302"/>
                  </a:lnTo>
                  <a:lnTo>
                    <a:pt x="985" y="319"/>
                  </a:lnTo>
                  <a:lnTo>
                    <a:pt x="994" y="332"/>
                  </a:lnTo>
                  <a:lnTo>
                    <a:pt x="1001" y="349"/>
                  </a:lnTo>
                  <a:lnTo>
                    <a:pt x="1004" y="368"/>
                  </a:lnTo>
                  <a:lnTo>
                    <a:pt x="1004" y="390"/>
                  </a:lnTo>
                  <a:lnTo>
                    <a:pt x="1001" y="413"/>
                  </a:lnTo>
                  <a:lnTo>
                    <a:pt x="997" y="439"/>
                  </a:lnTo>
                  <a:lnTo>
                    <a:pt x="991" y="466"/>
                  </a:lnTo>
                  <a:lnTo>
                    <a:pt x="984" y="495"/>
                  </a:lnTo>
                  <a:lnTo>
                    <a:pt x="977" y="524"/>
                  </a:lnTo>
                  <a:lnTo>
                    <a:pt x="968" y="554"/>
                  </a:lnTo>
                  <a:lnTo>
                    <a:pt x="943" y="645"/>
                  </a:lnTo>
                  <a:lnTo>
                    <a:pt x="484" y="517"/>
                  </a:lnTo>
                  <a:lnTo>
                    <a:pt x="514" y="406"/>
                  </a:lnTo>
                  <a:lnTo>
                    <a:pt x="523" y="373"/>
                  </a:lnTo>
                  <a:lnTo>
                    <a:pt x="533" y="342"/>
                  </a:lnTo>
                  <a:lnTo>
                    <a:pt x="541" y="314"/>
                  </a:lnTo>
                  <a:lnTo>
                    <a:pt x="551" y="289"/>
                  </a:lnTo>
                  <a:lnTo>
                    <a:pt x="561" y="267"/>
                  </a:lnTo>
                  <a:lnTo>
                    <a:pt x="573" y="248"/>
                  </a:lnTo>
                  <a:lnTo>
                    <a:pt x="586" y="233"/>
                  </a:lnTo>
                  <a:lnTo>
                    <a:pt x="599" y="223"/>
                  </a:lnTo>
                  <a:lnTo>
                    <a:pt x="616" y="216"/>
                  </a:lnTo>
                  <a:lnTo>
                    <a:pt x="632" y="206"/>
                  </a:lnTo>
                  <a:lnTo>
                    <a:pt x="651" y="199"/>
                  </a:lnTo>
                  <a:lnTo>
                    <a:pt x="673" y="196"/>
                  </a:lnTo>
                  <a:close/>
                  <a:moveTo>
                    <a:pt x="678" y="22"/>
                  </a:moveTo>
                  <a:lnTo>
                    <a:pt x="633" y="25"/>
                  </a:lnTo>
                  <a:lnTo>
                    <a:pt x="592" y="32"/>
                  </a:lnTo>
                  <a:lnTo>
                    <a:pt x="554" y="42"/>
                  </a:lnTo>
                  <a:lnTo>
                    <a:pt x="519" y="57"/>
                  </a:lnTo>
                  <a:lnTo>
                    <a:pt x="489" y="80"/>
                  </a:lnTo>
                  <a:lnTo>
                    <a:pt x="463" y="106"/>
                  </a:lnTo>
                  <a:lnTo>
                    <a:pt x="440" y="133"/>
                  </a:lnTo>
                  <a:lnTo>
                    <a:pt x="420" y="164"/>
                  </a:lnTo>
                  <a:lnTo>
                    <a:pt x="404" y="195"/>
                  </a:lnTo>
                  <a:lnTo>
                    <a:pt x="389" y="230"/>
                  </a:lnTo>
                  <a:lnTo>
                    <a:pt x="376" y="265"/>
                  </a:lnTo>
                  <a:lnTo>
                    <a:pt x="365" y="302"/>
                  </a:lnTo>
                  <a:lnTo>
                    <a:pt x="353" y="340"/>
                  </a:lnTo>
                  <a:lnTo>
                    <a:pt x="342" y="380"/>
                  </a:lnTo>
                  <a:lnTo>
                    <a:pt x="317" y="467"/>
                  </a:lnTo>
                  <a:lnTo>
                    <a:pt x="309" y="467"/>
                  </a:lnTo>
                  <a:lnTo>
                    <a:pt x="280" y="470"/>
                  </a:lnTo>
                  <a:lnTo>
                    <a:pt x="253" y="477"/>
                  </a:lnTo>
                  <a:lnTo>
                    <a:pt x="230" y="486"/>
                  </a:lnTo>
                  <a:lnTo>
                    <a:pt x="211" y="498"/>
                  </a:lnTo>
                  <a:lnTo>
                    <a:pt x="199" y="512"/>
                  </a:lnTo>
                  <a:lnTo>
                    <a:pt x="190" y="529"/>
                  </a:lnTo>
                  <a:lnTo>
                    <a:pt x="26" y="1117"/>
                  </a:lnTo>
                  <a:lnTo>
                    <a:pt x="23" y="1135"/>
                  </a:lnTo>
                  <a:lnTo>
                    <a:pt x="25" y="1154"/>
                  </a:lnTo>
                  <a:lnTo>
                    <a:pt x="31" y="1172"/>
                  </a:lnTo>
                  <a:lnTo>
                    <a:pt x="42" y="1188"/>
                  </a:lnTo>
                  <a:lnTo>
                    <a:pt x="56" y="1204"/>
                  </a:lnTo>
                  <a:lnTo>
                    <a:pt x="72" y="1218"/>
                  </a:lnTo>
                  <a:lnTo>
                    <a:pt x="92" y="1228"/>
                  </a:lnTo>
                  <a:lnTo>
                    <a:pt x="113" y="1236"/>
                  </a:lnTo>
                  <a:lnTo>
                    <a:pt x="886" y="1451"/>
                  </a:lnTo>
                  <a:lnTo>
                    <a:pt x="903" y="1455"/>
                  </a:lnTo>
                  <a:lnTo>
                    <a:pt x="920" y="1456"/>
                  </a:lnTo>
                  <a:lnTo>
                    <a:pt x="920" y="1456"/>
                  </a:lnTo>
                  <a:lnTo>
                    <a:pt x="940" y="1454"/>
                  </a:lnTo>
                  <a:lnTo>
                    <a:pt x="958" y="1448"/>
                  </a:lnTo>
                  <a:lnTo>
                    <a:pt x="973" y="1438"/>
                  </a:lnTo>
                  <a:lnTo>
                    <a:pt x="986" y="1425"/>
                  </a:lnTo>
                  <a:lnTo>
                    <a:pt x="998" y="1409"/>
                  </a:lnTo>
                  <a:lnTo>
                    <a:pt x="1005" y="1389"/>
                  </a:lnTo>
                  <a:lnTo>
                    <a:pt x="1169" y="802"/>
                  </a:lnTo>
                  <a:lnTo>
                    <a:pt x="1170" y="784"/>
                  </a:lnTo>
                  <a:lnTo>
                    <a:pt x="1167" y="766"/>
                  </a:lnTo>
                  <a:lnTo>
                    <a:pt x="1158" y="749"/>
                  </a:lnTo>
                  <a:lnTo>
                    <a:pt x="1147" y="734"/>
                  </a:lnTo>
                  <a:lnTo>
                    <a:pt x="1132" y="721"/>
                  </a:lnTo>
                  <a:lnTo>
                    <a:pt x="1114" y="714"/>
                  </a:lnTo>
                  <a:lnTo>
                    <a:pt x="1104" y="711"/>
                  </a:lnTo>
                  <a:lnTo>
                    <a:pt x="1134" y="601"/>
                  </a:lnTo>
                  <a:lnTo>
                    <a:pt x="1148" y="551"/>
                  </a:lnTo>
                  <a:lnTo>
                    <a:pt x="1161" y="504"/>
                  </a:lnTo>
                  <a:lnTo>
                    <a:pt x="1170" y="457"/>
                  </a:lnTo>
                  <a:lnTo>
                    <a:pt x="1176" y="411"/>
                  </a:lnTo>
                  <a:lnTo>
                    <a:pt x="1178" y="367"/>
                  </a:lnTo>
                  <a:lnTo>
                    <a:pt x="1176" y="321"/>
                  </a:lnTo>
                  <a:lnTo>
                    <a:pt x="1167" y="277"/>
                  </a:lnTo>
                  <a:lnTo>
                    <a:pt x="1150" y="233"/>
                  </a:lnTo>
                  <a:lnTo>
                    <a:pt x="1127" y="200"/>
                  </a:lnTo>
                  <a:lnTo>
                    <a:pt x="1096" y="169"/>
                  </a:lnTo>
                  <a:lnTo>
                    <a:pt x="1062" y="140"/>
                  </a:lnTo>
                  <a:lnTo>
                    <a:pt x="1022" y="114"/>
                  </a:lnTo>
                  <a:lnTo>
                    <a:pt x="977" y="90"/>
                  </a:lnTo>
                  <a:lnTo>
                    <a:pt x="927" y="70"/>
                  </a:lnTo>
                  <a:lnTo>
                    <a:pt x="874" y="53"/>
                  </a:lnTo>
                  <a:lnTo>
                    <a:pt x="820" y="40"/>
                  </a:lnTo>
                  <a:lnTo>
                    <a:pt x="769" y="31"/>
                  </a:lnTo>
                  <a:lnTo>
                    <a:pt x="722" y="24"/>
                  </a:lnTo>
                  <a:lnTo>
                    <a:pt x="678" y="22"/>
                  </a:lnTo>
                  <a:close/>
                  <a:moveTo>
                    <a:pt x="678" y="0"/>
                  </a:moveTo>
                  <a:lnTo>
                    <a:pt x="724" y="2"/>
                  </a:lnTo>
                  <a:lnTo>
                    <a:pt x="773" y="8"/>
                  </a:lnTo>
                  <a:lnTo>
                    <a:pt x="825" y="18"/>
                  </a:lnTo>
                  <a:lnTo>
                    <a:pt x="880" y="32"/>
                  </a:lnTo>
                  <a:lnTo>
                    <a:pt x="929" y="46"/>
                  </a:lnTo>
                  <a:lnTo>
                    <a:pt x="976" y="65"/>
                  </a:lnTo>
                  <a:lnTo>
                    <a:pt x="1018" y="86"/>
                  </a:lnTo>
                  <a:lnTo>
                    <a:pt x="1056" y="109"/>
                  </a:lnTo>
                  <a:lnTo>
                    <a:pt x="1091" y="135"/>
                  </a:lnTo>
                  <a:lnTo>
                    <a:pt x="1122" y="162"/>
                  </a:lnTo>
                  <a:lnTo>
                    <a:pt x="1148" y="191"/>
                  </a:lnTo>
                  <a:lnTo>
                    <a:pt x="1170" y="222"/>
                  </a:lnTo>
                  <a:lnTo>
                    <a:pt x="1171" y="223"/>
                  </a:lnTo>
                  <a:lnTo>
                    <a:pt x="1187" y="265"/>
                  </a:lnTo>
                  <a:lnTo>
                    <a:pt x="1196" y="307"/>
                  </a:lnTo>
                  <a:lnTo>
                    <a:pt x="1202" y="348"/>
                  </a:lnTo>
                  <a:lnTo>
                    <a:pt x="1202" y="390"/>
                  </a:lnTo>
                  <a:lnTo>
                    <a:pt x="1197" y="432"/>
                  </a:lnTo>
                  <a:lnTo>
                    <a:pt x="1190" y="474"/>
                  </a:lnTo>
                  <a:lnTo>
                    <a:pt x="1181" y="518"/>
                  </a:lnTo>
                  <a:lnTo>
                    <a:pt x="1169" y="562"/>
                  </a:lnTo>
                  <a:lnTo>
                    <a:pt x="1156" y="607"/>
                  </a:lnTo>
                  <a:lnTo>
                    <a:pt x="1132" y="696"/>
                  </a:lnTo>
                  <a:lnTo>
                    <a:pt x="1149" y="706"/>
                  </a:lnTo>
                  <a:lnTo>
                    <a:pt x="1164" y="718"/>
                  </a:lnTo>
                  <a:lnTo>
                    <a:pt x="1176" y="735"/>
                  </a:lnTo>
                  <a:lnTo>
                    <a:pt x="1186" y="752"/>
                  </a:lnTo>
                  <a:lnTo>
                    <a:pt x="1191" y="771"/>
                  </a:lnTo>
                  <a:lnTo>
                    <a:pt x="1193" y="790"/>
                  </a:lnTo>
                  <a:lnTo>
                    <a:pt x="1191" y="808"/>
                  </a:lnTo>
                  <a:lnTo>
                    <a:pt x="1027" y="1395"/>
                  </a:lnTo>
                  <a:lnTo>
                    <a:pt x="1018" y="1419"/>
                  </a:lnTo>
                  <a:lnTo>
                    <a:pt x="1004" y="1440"/>
                  </a:lnTo>
                  <a:lnTo>
                    <a:pt x="987" y="1456"/>
                  </a:lnTo>
                  <a:lnTo>
                    <a:pt x="967" y="1469"/>
                  </a:lnTo>
                  <a:lnTo>
                    <a:pt x="944" y="1476"/>
                  </a:lnTo>
                  <a:lnTo>
                    <a:pt x="920" y="1478"/>
                  </a:lnTo>
                  <a:lnTo>
                    <a:pt x="920" y="1478"/>
                  </a:lnTo>
                  <a:lnTo>
                    <a:pt x="900" y="1477"/>
                  </a:lnTo>
                  <a:lnTo>
                    <a:pt x="880" y="1473"/>
                  </a:lnTo>
                  <a:lnTo>
                    <a:pt x="107" y="1258"/>
                  </a:lnTo>
                  <a:lnTo>
                    <a:pt x="83" y="1248"/>
                  </a:lnTo>
                  <a:lnTo>
                    <a:pt x="60" y="1236"/>
                  </a:lnTo>
                  <a:lnTo>
                    <a:pt x="40" y="1221"/>
                  </a:lnTo>
                  <a:lnTo>
                    <a:pt x="24" y="1203"/>
                  </a:lnTo>
                  <a:lnTo>
                    <a:pt x="10" y="1181"/>
                  </a:lnTo>
                  <a:lnTo>
                    <a:pt x="2" y="1158"/>
                  </a:lnTo>
                  <a:lnTo>
                    <a:pt x="0" y="1134"/>
                  </a:lnTo>
                  <a:lnTo>
                    <a:pt x="4" y="1111"/>
                  </a:lnTo>
                  <a:lnTo>
                    <a:pt x="168" y="523"/>
                  </a:lnTo>
                  <a:lnTo>
                    <a:pt x="176" y="505"/>
                  </a:lnTo>
                  <a:lnTo>
                    <a:pt x="188" y="489"/>
                  </a:lnTo>
                  <a:lnTo>
                    <a:pt x="204" y="476"/>
                  </a:lnTo>
                  <a:lnTo>
                    <a:pt x="223" y="464"/>
                  </a:lnTo>
                  <a:lnTo>
                    <a:pt x="246" y="455"/>
                  </a:lnTo>
                  <a:lnTo>
                    <a:pt x="272" y="448"/>
                  </a:lnTo>
                  <a:lnTo>
                    <a:pt x="300" y="445"/>
                  </a:lnTo>
                  <a:lnTo>
                    <a:pt x="320" y="374"/>
                  </a:lnTo>
                  <a:lnTo>
                    <a:pt x="331" y="333"/>
                  </a:lnTo>
                  <a:lnTo>
                    <a:pt x="343" y="293"/>
                  </a:lnTo>
                  <a:lnTo>
                    <a:pt x="355" y="255"/>
                  </a:lnTo>
                  <a:lnTo>
                    <a:pt x="369" y="218"/>
                  </a:lnTo>
                  <a:lnTo>
                    <a:pt x="385" y="183"/>
                  </a:lnTo>
                  <a:lnTo>
                    <a:pt x="403" y="150"/>
                  </a:lnTo>
                  <a:lnTo>
                    <a:pt x="423" y="119"/>
                  </a:lnTo>
                  <a:lnTo>
                    <a:pt x="447" y="89"/>
                  </a:lnTo>
                  <a:lnTo>
                    <a:pt x="475" y="62"/>
                  </a:lnTo>
                  <a:lnTo>
                    <a:pt x="507" y="38"/>
                  </a:lnTo>
                  <a:lnTo>
                    <a:pt x="508" y="37"/>
                  </a:lnTo>
                  <a:lnTo>
                    <a:pt x="546" y="21"/>
                  </a:lnTo>
                  <a:lnTo>
                    <a:pt x="586" y="10"/>
                  </a:lnTo>
                  <a:lnTo>
                    <a:pt x="630" y="2"/>
                  </a:lnTo>
                  <a:lnTo>
                    <a:pt x="678" y="0"/>
                  </a:lnTo>
                  <a:close/>
                </a:path>
              </a:pathLst>
            </a:custGeom>
            <a:solidFill>
              <a:srgbClr val="FFFFFF"/>
            </a:solid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grpSp>
      <p:sp>
        <p:nvSpPr>
          <p:cNvPr id="3" name="Rectangle 2"/>
          <p:cNvSpPr/>
          <p:nvPr/>
        </p:nvSpPr>
        <p:spPr>
          <a:xfrm>
            <a:off x="513994" y="739165"/>
            <a:ext cx="8162461" cy="907749"/>
          </a:xfrm>
          <a:prstGeom prst="rect">
            <a:avLst/>
          </a:prstGeom>
        </p:spPr>
        <p:txBody>
          <a:bodyPr wrap="square">
            <a:spAutoFit/>
          </a:bodyPr>
          <a:lstStyle/>
          <a:p>
            <a:pPr lvl="0" algn="just">
              <a:lnSpc>
                <a:spcPct val="115000"/>
              </a:lnSpc>
              <a:spcAft>
                <a:spcPts val="800"/>
              </a:spcAft>
            </a:pP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chăm</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sách</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tích</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lũy</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trí</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bổ</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ích</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Rectangle 3"/>
          <p:cNvSpPr/>
          <p:nvPr/>
        </p:nvSpPr>
        <p:spPr>
          <a:xfrm>
            <a:off x="387609" y="4156677"/>
            <a:ext cx="8362696" cy="800219"/>
          </a:xfrm>
          <a:prstGeom prst="rect">
            <a:avLst/>
          </a:prstGeom>
        </p:spPr>
        <p:txBody>
          <a:bodyPr wrap="square">
            <a:spAutoFit/>
          </a:bodyPr>
          <a:lstStyle/>
          <a:p>
            <a:pPr lvl="0" algn="just">
              <a:lnSpc>
                <a:spcPct val="115000"/>
              </a:lnSpc>
              <a:spcAft>
                <a:spcPts val="800"/>
              </a:spcAft>
            </a:pP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Trí</a:t>
            </a:r>
            <a:r>
              <a:rPr lang="en-US" sz="20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thức</a:t>
            </a:r>
            <a:r>
              <a:rPr lang="en-US" sz="20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tầng</a:t>
            </a:r>
            <a:r>
              <a:rPr lang="en-US" sz="20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lớp</a:t>
            </a:r>
            <a:r>
              <a:rPr lang="en-US" sz="20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XH) </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-&gt; </a:t>
            </a:r>
            <a:r>
              <a:rPr lang="en-US" sz="20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tri </a:t>
            </a:r>
            <a:r>
              <a:rPr lang="en-US" sz="2000" dirty="0" err="1"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thức</a:t>
            </a:r>
            <a:r>
              <a:rPr lang="en-US" sz="20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0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thức</a:t>
            </a:r>
            <a:r>
              <a:rPr lang="en-US" sz="20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Dùng</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sai</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nhầm</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lẫn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ngữ</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âm</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dẫn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sai</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5" name="Rectangle 4"/>
          <p:cNvSpPr/>
          <p:nvPr/>
        </p:nvSpPr>
        <p:spPr>
          <a:xfrm>
            <a:off x="7380312" y="1193039"/>
            <a:ext cx="792088" cy="1037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62889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arn(outVertical)">
                                      <p:cBhvr>
                                        <p:cTn id="7" dur="500"/>
                                        <p:tgtEl>
                                          <p:spTgt spid="73"/>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78"/>
                                        </p:tgtEl>
                                        <p:attrNameLst>
                                          <p:attrName>style.visibility</p:attrName>
                                        </p:attrNameLst>
                                      </p:cBhvr>
                                      <p:to>
                                        <p:strVal val="visible"/>
                                      </p:to>
                                    </p:set>
                                    <p:anim calcmode="lin" valueType="num">
                                      <p:cBhvr>
                                        <p:cTn id="11" dur="500" fill="hold"/>
                                        <p:tgtEl>
                                          <p:spTgt spid="78"/>
                                        </p:tgtEl>
                                        <p:attrNameLst>
                                          <p:attrName>ppt_w</p:attrName>
                                        </p:attrNameLst>
                                      </p:cBhvr>
                                      <p:tavLst>
                                        <p:tav tm="0">
                                          <p:val>
                                            <p:fltVal val="0"/>
                                          </p:val>
                                        </p:tav>
                                        <p:tav tm="100000">
                                          <p:val>
                                            <p:strVal val="#ppt_w"/>
                                          </p:val>
                                        </p:tav>
                                      </p:tavLst>
                                    </p:anim>
                                    <p:anim calcmode="lin" valueType="num">
                                      <p:cBhvr>
                                        <p:cTn id="12" dur="500" fill="hold"/>
                                        <p:tgtEl>
                                          <p:spTgt spid="78"/>
                                        </p:tgtEl>
                                        <p:attrNameLst>
                                          <p:attrName>ppt_h</p:attrName>
                                        </p:attrNameLst>
                                      </p:cBhvr>
                                      <p:tavLst>
                                        <p:tav tm="0">
                                          <p:val>
                                            <p:fltVal val="0"/>
                                          </p:val>
                                        </p:tav>
                                        <p:tav tm="100000">
                                          <p:val>
                                            <p:strVal val="#ppt_h"/>
                                          </p:val>
                                        </p:tav>
                                      </p:tavLst>
                                    </p:anim>
                                    <p:anim calcmode="lin" valueType="num">
                                      <p:cBhvr>
                                        <p:cTn id="13" dur="500" fill="hold"/>
                                        <p:tgtEl>
                                          <p:spTgt spid="78"/>
                                        </p:tgtEl>
                                        <p:attrNameLst>
                                          <p:attrName>style.rotation</p:attrName>
                                        </p:attrNameLst>
                                      </p:cBhvr>
                                      <p:tavLst>
                                        <p:tav tm="0">
                                          <p:val>
                                            <p:fltVal val="360"/>
                                          </p:val>
                                        </p:tav>
                                        <p:tav tm="100000">
                                          <p:val>
                                            <p:fltVal val="0"/>
                                          </p:val>
                                        </p:tav>
                                      </p:tavLst>
                                    </p:anim>
                                    <p:animEffect transition="in" filter="fade">
                                      <p:cBhvr>
                                        <p:cTn id="14" dur="500"/>
                                        <p:tgtEl>
                                          <p:spTgt spid="78"/>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90"/>
                                        </p:tgtEl>
                                        <p:attrNameLst>
                                          <p:attrName>style.visibility</p:attrName>
                                        </p:attrNameLst>
                                      </p:cBhvr>
                                      <p:to>
                                        <p:strVal val="visible"/>
                                      </p:to>
                                    </p:set>
                                    <p:anim calcmode="lin" valueType="num">
                                      <p:cBhvr>
                                        <p:cTn id="17" dur="500" fill="hold"/>
                                        <p:tgtEl>
                                          <p:spTgt spid="90"/>
                                        </p:tgtEl>
                                        <p:attrNameLst>
                                          <p:attrName>ppt_w</p:attrName>
                                        </p:attrNameLst>
                                      </p:cBhvr>
                                      <p:tavLst>
                                        <p:tav tm="0">
                                          <p:val>
                                            <p:fltVal val="0"/>
                                          </p:val>
                                        </p:tav>
                                        <p:tav tm="100000">
                                          <p:val>
                                            <p:strVal val="#ppt_w"/>
                                          </p:val>
                                        </p:tav>
                                      </p:tavLst>
                                    </p:anim>
                                    <p:anim calcmode="lin" valueType="num">
                                      <p:cBhvr>
                                        <p:cTn id="18" dur="500" fill="hold"/>
                                        <p:tgtEl>
                                          <p:spTgt spid="90"/>
                                        </p:tgtEl>
                                        <p:attrNameLst>
                                          <p:attrName>ppt_h</p:attrName>
                                        </p:attrNameLst>
                                      </p:cBhvr>
                                      <p:tavLst>
                                        <p:tav tm="0">
                                          <p:val>
                                            <p:fltVal val="0"/>
                                          </p:val>
                                        </p:tav>
                                        <p:tav tm="100000">
                                          <p:val>
                                            <p:strVal val="#ppt_h"/>
                                          </p:val>
                                        </p:tav>
                                      </p:tavLst>
                                    </p:anim>
                                    <p:anim calcmode="lin" valueType="num">
                                      <p:cBhvr>
                                        <p:cTn id="19" dur="500" fill="hold"/>
                                        <p:tgtEl>
                                          <p:spTgt spid="90"/>
                                        </p:tgtEl>
                                        <p:attrNameLst>
                                          <p:attrName>style.rotation</p:attrName>
                                        </p:attrNameLst>
                                      </p:cBhvr>
                                      <p:tavLst>
                                        <p:tav tm="0">
                                          <p:val>
                                            <p:fltVal val="360"/>
                                          </p:val>
                                        </p:tav>
                                        <p:tav tm="100000">
                                          <p:val>
                                            <p:fltVal val="0"/>
                                          </p:val>
                                        </p:tav>
                                      </p:tavLst>
                                    </p:anim>
                                    <p:animEffect transition="in" filter="fade">
                                      <p:cBhvr>
                                        <p:cTn id="20" dur="500"/>
                                        <p:tgtEl>
                                          <p:spTgt spid="90"/>
                                        </p:tgtEl>
                                      </p:cBhvr>
                                    </p:animEffect>
                                  </p:childTnLst>
                                </p:cTn>
                              </p:par>
                              <p:par>
                                <p:cTn id="21" presetID="49" presetClass="entr" presetSubtype="0" decel="100000" fill="hold" grpId="0" nodeType="withEffect">
                                  <p:stCondLst>
                                    <p:cond delay="0"/>
                                  </p:stCondLst>
                                  <p:childTnLst>
                                    <p:set>
                                      <p:cBhvr>
                                        <p:cTn id="22" dur="1" fill="hold">
                                          <p:stCondLst>
                                            <p:cond delay="0"/>
                                          </p:stCondLst>
                                        </p:cTn>
                                        <p:tgtEl>
                                          <p:spTgt spid="77"/>
                                        </p:tgtEl>
                                        <p:attrNameLst>
                                          <p:attrName>style.visibility</p:attrName>
                                        </p:attrNameLst>
                                      </p:cBhvr>
                                      <p:to>
                                        <p:strVal val="visible"/>
                                      </p:to>
                                    </p:set>
                                    <p:anim calcmode="lin" valueType="num">
                                      <p:cBhvr>
                                        <p:cTn id="23" dur="500" fill="hold"/>
                                        <p:tgtEl>
                                          <p:spTgt spid="77"/>
                                        </p:tgtEl>
                                        <p:attrNameLst>
                                          <p:attrName>ppt_w</p:attrName>
                                        </p:attrNameLst>
                                      </p:cBhvr>
                                      <p:tavLst>
                                        <p:tav tm="0">
                                          <p:val>
                                            <p:fltVal val="0"/>
                                          </p:val>
                                        </p:tav>
                                        <p:tav tm="100000">
                                          <p:val>
                                            <p:strVal val="#ppt_w"/>
                                          </p:val>
                                        </p:tav>
                                      </p:tavLst>
                                    </p:anim>
                                    <p:anim calcmode="lin" valueType="num">
                                      <p:cBhvr>
                                        <p:cTn id="24" dur="500" fill="hold"/>
                                        <p:tgtEl>
                                          <p:spTgt spid="77"/>
                                        </p:tgtEl>
                                        <p:attrNameLst>
                                          <p:attrName>ppt_h</p:attrName>
                                        </p:attrNameLst>
                                      </p:cBhvr>
                                      <p:tavLst>
                                        <p:tav tm="0">
                                          <p:val>
                                            <p:fltVal val="0"/>
                                          </p:val>
                                        </p:tav>
                                        <p:tav tm="100000">
                                          <p:val>
                                            <p:strVal val="#ppt_h"/>
                                          </p:val>
                                        </p:tav>
                                      </p:tavLst>
                                    </p:anim>
                                    <p:anim calcmode="lin" valueType="num">
                                      <p:cBhvr>
                                        <p:cTn id="25" dur="500" fill="hold"/>
                                        <p:tgtEl>
                                          <p:spTgt spid="77"/>
                                        </p:tgtEl>
                                        <p:attrNameLst>
                                          <p:attrName>style.rotation</p:attrName>
                                        </p:attrNameLst>
                                      </p:cBhvr>
                                      <p:tavLst>
                                        <p:tav tm="0">
                                          <p:val>
                                            <p:fltVal val="360"/>
                                          </p:val>
                                        </p:tav>
                                        <p:tav tm="100000">
                                          <p:val>
                                            <p:fltVal val="0"/>
                                          </p:val>
                                        </p:tav>
                                      </p:tavLst>
                                    </p:anim>
                                    <p:animEffect transition="in" filter="fade">
                                      <p:cBhvr>
                                        <p:cTn id="26" dur="500"/>
                                        <p:tgtEl>
                                          <p:spTgt spid="77"/>
                                        </p:tgtEl>
                                      </p:cBhvr>
                                    </p:animEffect>
                                  </p:childTnLst>
                                </p:cTn>
                              </p:par>
                              <p:par>
                                <p:cTn id="27" presetID="49" presetClass="entr" presetSubtype="0" decel="100000" fill="hold" nodeType="withEffect">
                                  <p:stCondLst>
                                    <p:cond delay="0"/>
                                  </p:stCondLst>
                                  <p:childTnLst>
                                    <p:set>
                                      <p:cBhvr>
                                        <p:cTn id="28" dur="1" fill="hold">
                                          <p:stCondLst>
                                            <p:cond delay="0"/>
                                          </p:stCondLst>
                                        </p:cTn>
                                        <p:tgtEl>
                                          <p:spTgt spid="83"/>
                                        </p:tgtEl>
                                        <p:attrNameLst>
                                          <p:attrName>style.visibility</p:attrName>
                                        </p:attrNameLst>
                                      </p:cBhvr>
                                      <p:to>
                                        <p:strVal val="visible"/>
                                      </p:to>
                                    </p:set>
                                    <p:anim calcmode="lin" valueType="num">
                                      <p:cBhvr>
                                        <p:cTn id="29" dur="500" fill="hold"/>
                                        <p:tgtEl>
                                          <p:spTgt spid="83"/>
                                        </p:tgtEl>
                                        <p:attrNameLst>
                                          <p:attrName>ppt_w</p:attrName>
                                        </p:attrNameLst>
                                      </p:cBhvr>
                                      <p:tavLst>
                                        <p:tav tm="0">
                                          <p:val>
                                            <p:fltVal val="0"/>
                                          </p:val>
                                        </p:tav>
                                        <p:tav tm="100000">
                                          <p:val>
                                            <p:strVal val="#ppt_w"/>
                                          </p:val>
                                        </p:tav>
                                      </p:tavLst>
                                    </p:anim>
                                    <p:anim calcmode="lin" valueType="num">
                                      <p:cBhvr>
                                        <p:cTn id="30" dur="500" fill="hold"/>
                                        <p:tgtEl>
                                          <p:spTgt spid="83"/>
                                        </p:tgtEl>
                                        <p:attrNameLst>
                                          <p:attrName>ppt_h</p:attrName>
                                        </p:attrNameLst>
                                      </p:cBhvr>
                                      <p:tavLst>
                                        <p:tav tm="0">
                                          <p:val>
                                            <p:fltVal val="0"/>
                                          </p:val>
                                        </p:tav>
                                        <p:tav tm="100000">
                                          <p:val>
                                            <p:strVal val="#ppt_h"/>
                                          </p:val>
                                        </p:tav>
                                      </p:tavLst>
                                    </p:anim>
                                    <p:anim calcmode="lin" valueType="num">
                                      <p:cBhvr>
                                        <p:cTn id="31" dur="500" fill="hold"/>
                                        <p:tgtEl>
                                          <p:spTgt spid="83"/>
                                        </p:tgtEl>
                                        <p:attrNameLst>
                                          <p:attrName>style.rotation</p:attrName>
                                        </p:attrNameLst>
                                      </p:cBhvr>
                                      <p:tavLst>
                                        <p:tav tm="0">
                                          <p:val>
                                            <p:fltVal val="360"/>
                                          </p:val>
                                        </p:tav>
                                        <p:tav tm="100000">
                                          <p:val>
                                            <p:fltVal val="0"/>
                                          </p:val>
                                        </p:tav>
                                      </p:tavLst>
                                    </p:anim>
                                    <p:animEffect transition="in" filter="fade">
                                      <p:cBhvr>
                                        <p:cTn id="32" dur="500"/>
                                        <p:tgtEl>
                                          <p:spTgt spid="83"/>
                                        </p:tgtEl>
                                      </p:cBhvr>
                                    </p:animEffect>
                                  </p:childTnLst>
                                </p:cTn>
                              </p:par>
                              <p:par>
                                <p:cTn id="33" presetID="49" presetClass="entr" presetSubtype="0" decel="100000" fill="hold" grpId="0" nodeType="withEffect">
                                  <p:stCondLst>
                                    <p:cond delay="0"/>
                                  </p:stCondLst>
                                  <p:childTnLst>
                                    <p:set>
                                      <p:cBhvr>
                                        <p:cTn id="34" dur="1" fill="hold">
                                          <p:stCondLst>
                                            <p:cond delay="0"/>
                                          </p:stCondLst>
                                        </p:cTn>
                                        <p:tgtEl>
                                          <p:spTgt spid="79"/>
                                        </p:tgtEl>
                                        <p:attrNameLst>
                                          <p:attrName>style.visibility</p:attrName>
                                        </p:attrNameLst>
                                      </p:cBhvr>
                                      <p:to>
                                        <p:strVal val="visible"/>
                                      </p:to>
                                    </p:set>
                                    <p:anim calcmode="lin" valueType="num">
                                      <p:cBhvr>
                                        <p:cTn id="35" dur="500" fill="hold"/>
                                        <p:tgtEl>
                                          <p:spTgt spid="79"/>
                                        </p:tgtEl>
                                        <p:attrNameLst>
                                          <p:attrName>ppt_w</p:attrName>
                                        </p:attrNameLst>
                                      </p:cBhvr>
                                      <p:tavLst>
                                        <p:tav tm="0">
                                          <p:val>
                                            <p:fltVal val="0"/>
                                          </p:val>
                                        </p:tav>
                                        <p:tav tm="100000">
                                          <p:val>
                                            <p:strVal val="#ppt_w"/>
                                          </p:val>
                                        </p:tav>
                                      </p:tavLst>
                                    </p:anim>
                                    <p:anim calcmode="lin" valueType="num">
                                      <p:cBhvr>
                                        <p:cTn id="36" dur="500" fill="hold"/>
                                        <p:tgtEl>
                                          <p:spTgt spid="79"/>
                                        </p:tgtEl>
                                        <p:attrNameLst>
                                          <p:attrName>ppt_h</p:attrName>
                                        </p:attrNameLst>
                                      </p:cBhvr>
                                      <p:tavLst>
                                        <p:tav tm="0">
                                          <p:val>
                                            <p:fltVal val="0"/>
                                          </p:val>
                                        </p:tav>
                                        <p:tav tm="100000">
                                          <p:val>
                                            <p:strVal val="#ppt_h"/>
                                          </p:val>
                                        </p:tav>
                                      </p:tavLst>
                                    </p:anim>
                                    <p:anim calcmode="lin" valueType="num">
                                      <p:cBhvr>
                                        <p:cTn id="37" dur="500" fill="hold"/>
                                        <p:tgtEl>
                                          <p:spTgt spid="79"/>
                                        </p:tgtEl>
                                        <p:attrNameLst>
                                          <p:attrName>style.rotation</p:attrName>
                                        </p:attrNameLst>
                                      </p:cBhvr>
                                      <p:tavLst>
                                        <p:tav tm="0">
                                          <p:val>
                                            <p:fltVal val="360"/>
                                          </p:val>
                                        </p:tav>
                                        <p:tav tm="100000">
                                          <p:val>
                                            <p:fltVal val="0"/>
                                          </p:val>
                                        </p:tav>
                                      </p:tavLst>
                                    </p:anim>
                                    <p:animEffect transition="in" filter="fade">
                                      <p:cBhvr>
                                        <p:cTn id="38" dur="500"/>
                                        <p:tgtEl>
                                          <p:spTgt spid="79"/>
                                        </p:tgtEl>
                                      </p:cBhvr>
                                    </p:animEffect>
                                  </p:childTnLst>
                                </p:cTn>
                              </p:par>
                              <p:par>
                                <p:cTn id="39" presetID="49" presetClass="entr" presetSubtype="0" decel="100000" fill="hold" nodeType="withEffect">
                                  <p:stCondLst>
                                    <p:cond delay="0"/>
                                  </p:stCondLst>
                                  <p:childTnLst>
                                    <p:set>
                                      <p:cBhvr>
                                        <p:cTn id="40" dur="1" fill="hold">
                                          <p:stCondLst>
                                            <p:cond delay="0"/>
                                          </p:stCondLst>
                                        </p:cTn>
                                        <p:tgtEl>
                                          <p:spTgt spid="91"/>
                                        </p:tgtEl>
                                        <p:attrNameLst>
                                          <p:attrName>style.visibility</p:attrName>
                                        </p:attrNameLst>
                                      </p:cBhvr>
                                      <p:to>
                                        <p:strVal val="visible"/>
                                      </p:to>
                                    </p:set>
                                    <p:anim calcmode="lin" valueType="num">
                                      <p:cBhvr>
                                        <p:cTn id="41" dur="500" fill="hold"/>
                                        <p:tgtEl>
                                          <p:spTgt spid="91"/>
                                        </p:tgtEl>
                                        <p:attrNameLst>
                                          <p:attrName>ppt_w</p:attrName>
                                        </p:attrNameLst>
                                      </p:cBhvr>
                                      <p:tavLst>
                                        <p:tav tm="0">
                                          <p:val>
                                            <p:fltVal val="0"/>
                                          </p:val>
                                        </p:tav>
                                        <p:tav tm="100000">
                                          <p:val>
                                            <p:strVal val="#ppt_w"/>
                                          </p:val>
                                        </p:tav>
                                      </p:tavLst>
                                    </p:anim>
                                    <p:anim calcmode="lin" valueType="num">
                                      <p:cBhvr>
                                        <p:cTn id="42" dur="500" fill="hold"/>
                                        <p:tgtEl>
                                          <p:spTgt spid="91"/>
                                        </p:tgtEl>
                                        <p:attrNameLst>
                                          <p:attrName>ppt_h</p:attrName>
                                        </p:attrNameLst>
                                      </p:cBhvr>
                                      <p:tavLst>
                                        <p:tav tm="0">
                                          <p:val>
                                            <p:fltVal val="0"/>
                                          </p:val>
                                        </p:tav>
                                        <p:tav tm="100000">
                                          <p:val>
                                            <p:strVal val="#ppt_h"/>
                                          </p:val>
                                        </p:tav>
                                      </p:tavLst>
                                    </p:anim>
                                    <p:anim calcmode="lin" valueType="num">
                                      <p:cBhvr>
                                        <p:cTn id="43" dur="500" fill="hold"/>
                                        <p:tgtEl>
                                          <p:spTgt spid="91"/>
                                        </p:tgtEl>
                                        <p:attrNameLst>
                                          <p:attrName>style.rotation</p:attrName>
                                        </p:attrNameLst>
                                      </p:cBhvr>
                                      <p:tavLst>
                                        <p:tav tm="0">
                                          <p:val>
                                            <p:fltVal val="360"/>
                                          </p:val>
                                        </p:tav>
                                        <p:tav tm="100000">
                                          <p:val>
                                            <p:fltVal val="0"/>
                                          </p:val>
                                        </p:tav>
                                      </p:tavLst>
                                    </p:anim>
                                    <p:animEffect transition="in" filter="fade">
                                      <p:cBhvr>
                                        <p:cTn id="44" dur="500"/>
                                        <p:tgtEl>
                                          <p:spTgt spid="91"/>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circle(in)">
                                      <p:cBhvr>
                                        <p:cTn id="49" dur="20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1000"/>
                                        <p:tgtEl>
                                          <p:spTgt spid="4"/>
                                        </p:tgtEl>
                                      </p:cBhvr>
                                    </p:animEffect>
                                    <p:anim calcmode="lin" valueType="num">
                                      <p:cBhvr>
                                        <p:cTn id="55" dur="1000" fill="hold"/>
                                        <p:tgtEl>
                                          <p:spTgt spid="4"/>
                                        </p:tgtEl>
                                        <p:attrNameLst>
                                          <p:attrName>ppt_x</p:attrName>
                                        </p:attrNameLst>
                                      </p:cBhvr>
                                      <p:tavLst>
                                        <p:tav tm="0">
                                          <p:val>
                                            <p:strVal val="#ppt_x"/>
                                          </p:val>
                                        </p:tav>
                                        <p:tav tm="100000">
                                          <p:val>
                                            <p:strVal val="#ppt_x"/>
                                          </p:val>
                                        </p:tav>
                                      </p:tavLst>
                                    </p:anim>
                                    <p:anim calcmode="lin" valueType="num">
                                      <p:cBhvr>
                                        <p:cTn id="5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P spid="79" grpId="0" animBg="1"/>
      <p:bldP spid="90" grpId="0" animBg="1"/>
      <p:bldP spid="4"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82"/>
          <p:cNvSpPr>
            <a:spLocks noChangeArrowheads="1"/>
          </p:cNvSpPr>
          <p:nvPr/>
        </p:nvSpPr>
        <p:spPr bwMode="auto">
          <a:xfrm>
            <a:off x="945739" y="2541587"/>
            <a:ext cx="8937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en-US" sz="3200" dirty="0">
                <a:solidFill>
                  <a:schemeClr val="bg1"/>
                </a:solidFill>
                <a:sym typeface="Calibri" pitchFamily="34" charset="0"/>
              </a:rPr>
              <a:t>20%</a:t>
            </a:r>
            <a:endParaRPr lang="zh-CN" altLang="en-US" sz="3200" dirty="0">
              <a:solidFill>
                <a:schemeClr val="bg1"/>
              </a:solidFill>
              <a:sym typeface="Calibri" pitchFamily="34" charset="0"/>
            </a:endParaRPr>
          </a:p>
        </p:txBody>
      </p:sp>
      <p:sp>
        <p:nvSpPr>
          <p:cNvPr id="9" name="TextBox 682"/>
          <p:cNvSpPr>
            <a:spLocks noChangeArrowheads="1"/>
          </p:cNvSpPr>
          <p:nvPr/>
        </p:nvSpPr>
        <p:spPr bwMode="auto">
          <a:xfrm>
            <a:off x="2191927" y="1800224"/>
            <a:ext cx="895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en-US" sz="3200" dirty="0">
                <a:solidFill>
                  <a:schemeClr val="bg1"/>
                </a:solidFill>
                <a:sym typeface="Calibri" pitchFamily="34" charset="0"/>
              </a:rPr>
              <a:t>47%</a:t>
            </a:r>
            <a:endParaRPr lang="zh-CN" altLang="en-US" sz="3200" dirty="0">
              <a:solidFill>
                <a:schemeClr val="bg1"/>
              </a:solidFill>
              <a:sym typeface="Calibri" pitchFamily="34" charset="0"/>
            </a:endParaRPr>
          </a:p>
        </p:txBody>
      </p:sp>
      <p:sp>
        <p:nvSpPr>
          <p:cNvPr id="10" name="TextBox 682"/>
          <p:cNvSpPr>
            <a:spLocks noChangeArrowheads="1"/>
          </p:cNvSpPr>
          <p:nvPr/>
        </p:nvSpPr>
        <p:spPr bwMode="auto">
          <a:xfrm>
            <a:off x="2199864" y="3241674"/>
            <a:ext cx="8937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en-US" sz="3200">
                <a:solidFill>
                  <a:schemeClr val="bg1"/>
                </a:solidFill>
                <a:sym typeface="Calibri" pitchFamily="34" charset="0"/>
              </a:rPr>
              <a:t>33%</a:t>
            </a:r>
            <a:endParaRPr lang="zh-CN" altLang="en-US" sz="3200">
              <a:solidFill>
                <a:schemeClr val="bg1"/>
              </a:solidFill>
              <a:sym typeface="Calibri" pitchFamily="34" charset="0"/>
            </a:endParaRPr>
          </a:p>
        </p:txBody>
      </p:sp>
      <p:sp>
        <p:nvSpPr>
          <p:cNvPr id="11" name="TextBox 682"/>
          <p:cNvSpPr>
            <a:spLocks noChangeArrowheads="1"/>
          </p:cNvSpPr>
          <p:nvPr/>
        </p:nvSpPr>
        <p:spPr bwMode="auto">
          <a:xfrm>
            <a:off x="3496852" y="2547937"/>
            <a:ext cx="8953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en-US" sz="3200">
                <a:solidFill>
                  <a:schemeClr val="bg1"/>
                </a:solidFill>
                <a:sym typeface="Calibri" pitchFamily="34" charset="0"/>
              </a:rPr>
              <a:t>75%</a:t>
            </a:r>
            <a:endParaRPr lang="zh-CN" altLang="en-US" sz="3200">
              <a:solidFill>
                <a:schemeClr val="bg1"/>
              </a:solidFill>
              <a:sym typeface="Calibri" pitchFamily="34" charset="0"/>
            </a:endParaRPr>
          </a:p>
        </p:txBody>
      </p:sp>
      <p:pic>
        <p:nvPicPr>
          <p:cNvPr id="14" name="Picture 13"/>
          <p:cNvPicPr>
            <a:picLocks noChangeAspect="1"/>
          </p:cNvPicPr>
          <p:nvPr/>
        </p:nvPicPr>
        <p:blipFill>
          <a:blip r:embed="rId2"/>
          <a:stretch>
            <a:fillRect/>
          </a:stretch>
        </p:blipFill>
        <p:spPr>
          <a:xfrm>
            <a:off x="2041544" y="411510"/>
            <a:ext cx="7102456" cy="4505334"/>
          </a:xfrm>
          <a:prstGeom prst="rect">
            <a:avLst/>
          </a:prstGeom>
        </p:spPr>
      </p:pic>
      <p:sp>
        <p:nvSpPr>
          <p:cNvPr id="15" name="Rectangle 14"/>
          <p:cNvSpPr/>
          <p:nvPr/>
        </p:nvSpPr>
        <p:spPr>
          <a:xfrm>
            <a:off x="136760" y="2448475"/>
            <a:ext cx="1904784" cy="431403"/>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prstClr val="white"/>
                </a:solidFill>
                <a:effectLst/>
                <a:uLnTx/>
                <a:uFillTx/>
                <a:ea typeface="+mn-ea"/>
                <a:cs typeface="Times New Roman" panose="02020603050405020304" pitchFamily="18" charset="0"/>
              </a:rPr>
              <a:t>Tứ bình</a:t>
            </a:r>
          </a:p>
        </p:txBody>
      </p:sp>
    </p:spTree>
    <p:extLst>
      <p:ext uri="{BB962C8B-B14F-4D97-AF65-F5344CB8AC3E}">
        <p14:creationId xmlns:p14="http://schemas.microsoft.com/office/powerpoint/2010/main" val="708997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75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75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75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0" grpId="1"/>
      <p:bldP spid="11" grpId="0"/>
      <p:bldP spid="11" grpId="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1259632" y="2233256"/>
            <a:ext cx="6624736" cy="1186972"/>
            <a:chOff x="1510718" y="2320882"/>
            <a:chExt cx="6136130" cy="1186972"/>
          </a:xfrm>
          <a:solidFill>
            <a:srgbClr val="076A02"/>
          </a:solidFill>
        </p:grpSpPr>
        <p:sp>
          <p:nvSpPr>
            <p:cNvPr id="74" name="矩形 2"/>
            <p:cNvSpPr/>
            <p:nvPr/>
          </p:nvSpPr>
          <p:spPr>
            <a:xfrm flipV="1">
              <a:off x="3506593" y="2752930"/>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 fmla="*/ 0 w 2316832"/>
                <a:gd name="connsiteY0" fmla="*/ 12700 h 504056"/>
                <a:gd name="connsiteX1" fmla="*/ 2316832 w 2316832"/>
                <a:gd name="connsiteY1" fmla="*/ 0 h 504056"/>
                <a:gd name="connsiteX2" fmla="*/ 2316832 w 2316832"/>
                <a:gd name="connsiteY2" fmla="*/ 504056 h 504056"/>
                <a:gd name="connsiteX3" fmla="*/ 228600 w 2316832"/>
                <a:gd name="connsiteY3" fmla="*/ 504056 h 504056"/>
                <a:gd name="connsiteX4" fmla="*/ 0 w 2316832"/>
                <a:gd name="connsiteY4" fmla="*/ 12700 h 504056"/>
                <a:gd name="connsiteX0" fmla="*/ 0 w 2570832"/>
                <a:gd name="connsiteY0" fmla="*/ 0 h 491356"/>
                <a:gd name="connsiteX1" fmla="*/ 2570832 w 2570832"/>
                <a:gd name="connsiteY1" fmla="*/ 0 h 491356"/>
                <a:gd name="connsiteX2" fmla="*/ 2316832 w 2570832"/>
                <a:gd name="connsiteY2" fmla="*/ 491356 h 491356"/>
                <a:gd name="connsiteX3" fmla="*/ 228600 w 2570832"/>
                <a:gd name="connsiteY3" fmla="*/ 491356 h 491356"/>
                <a:gd name="connsiteX4" fmla="*/ 0 w 2570832"/>
                <a:gd name="connsiteY4" fmla="*/ 0 h 491356"/>
                <a:gd name="connsiteX0" fmla="*/ 0 w 2570832"/>
                <a:gd name="connsiteY0" fmla="*/ 152400 h 643756"/>
                <a:gd name="connsiteX1" fmla="*/ 2570832 w 2570832"/>
                <a:gd name="connsiteY1" fmla="*/ 152400 h 643756"/>
                <a:gd name="connsiteX2" fmla="*/ 2316832 w 2570832"/>
                <a:gd name="connsiteY2" fmla="*/ 643756 h 643756"/>
                <a:gd name="connsiteX3" fmla="*/ 228600 w 2570832"/>
                <a:gd name="connsiteY3" fmla="*/ 643756 h 643756"/>
                <a:gd name="connsiteX4" fmla="*/ 0 w 2570832"/>
                <a:gd name="connsiteY4" fmla="*/ 152400 h 643756"/>
                <a:gd name="connsiteX0" fmla="*/ 0 w 2570832"/>
                <a:gd name="connsiteY0" fmla="*/ 296493 h 787849"/>
                <a:gd name="connsiteX1" fmla="*/ 2570832 w 2570832"/>
                <a:gd name="connsiteY1" fmla="*/ 296493 h 787849"/>
                <a:gd name="connsiteX2" fmla="*/ 2316832 w 2570832"/>
                <a:gd name="connsiteY2" fmla="*/ 787849 h 787849"/>
                <a:gd name="connsiteX3" fmla="*/ 228600 w 2570832"/>
                <a:gd name="connsiteY3" fmla="*/ 787849 h 787849"/>
                <a:gd name="connsiteX4" fmla="*/ 0 w 2570832"/>
                <a:gd name="connsiteY4" fmla="*/ 296493 h 787849"/>
                <a:gd name="connsiteX0" fmla="*/ 0 w 2570832"/>
                <a:gd name="connsiteY0" fmla="*/ 402790 h 894146"/>
                <a:gd name="connsiteX1" fmla="*/ 2570832 w 2570832"/>
                <a:gd name="connsiteY1" fmla="*/ 402790 h 894146"/>
                <a:gd name="connsiteX2" fmla="*/ 2316832 w 2570832"/>
                <a:gd name="connsiteY2" fmla="*/ 894146 h 894146"/>
                <a:gd name="connsiteX3" fmla="*/ 228600 w 2570832"/>
                <a:gd name="connsiteY3" fmla="*/ 894146 h 894146"/>
                <a:gd name="connsiteX4" fmla="*/ 0 w 2570832"/>
                <a:gd name="connsiteY4" fmla="*/ 402790 h 894146"/>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75" name="矩形 2"/>
            <p:cNvSpPr/>
            <p:nvPr/>
          </p:nvSpPr>
          <p:spPr>
            <a:xfrm>
              <a:off x="5508104" y="2320882"/>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 fmla="*/ 0 w 2316832"/>
                <a:gd name="connsiteY0" fmla="*/ 12700 h 504056"/>
                <a:gd name="connsiteX1" fmla="*/ 2316832 w 2316832"/>
                <a:gd name="connsiteY1" fmla="*/ 0 h 504056"/>
                <a:gd name="connsiteX2" fmla="*/ 2316832 w 2316832"/>
                <a:gd name="connsiteY2" fmla="*/ 504056 h 504056"/>
                <a:gd name="connsiteX3" fmla="*/ 228600 w 2316832"/>
                <a:gd name="connsiteY3" fmla="*/ 504056 h 504056"/>
                <a:gd name="connsiteX4" fmla="*/ 0 w 2316832"/>
                <a:gd name="connsiteY4" fmla="*/ 12700 h 504056"/>
                <a:gd name="connsiteX0" fmla="*/ 0 w 2570832"/>
                <a:gd name="connsiteY0" fmla="*/ 0 h 491356"/>
                <a:gd name="connsiteX1" fmla="*/ 2570832 w 2570832"/>
                <a:gd name="connsiteY1" fmla="*/ 0 h 491356"/>
                <a:gd name="connsiteX2" fmla="*/ 2316832 w 2570832"/>
                <a:gd name="connsiteY2" fmla="*/ 491356 h 491356"/>
                <a:gd name="connsiteX3" fmla="*/ 228600 w 2570832"/>
                <a:gd name="connsiteY3" fmla="*/ 491356 h 491356"/>
                <a:gd name="connsiteX4" fmla="*/ 0 w 2570832"/>
                <a:gd name="connsiteY4" fmla="*/ 0 h 491356"/>
                <a:gd name="connsiteX0" fmla="*/ 0 w 2570832"/>
                <a:gd name="connsiteY0" fmla="*/ 152400 h 643756"/>
                <a:gd name="connsiteX1" fmla="*/ 2570832 w 2570832"/>
                <a:gd name="connsiteY1" fmla="*/ 152400 h 643756"/>
                <a:gd name="connsiteX2" fmla="*/ 2316832 w 2570832"/>
                <a:gd name="connsiteY2" fmla="*/ 643756 h 643756"/>
                <a:gd name="connsiteX3" fmla="*/ 228600 w 2570832"/>
                <a:gd name="connsiteY3" fmla="*/ 643756 h 643756"/>
                <a:gd name="connsiteX4" fmla="*/ 0 w 2570832"/>
                <a:gd name="connsiteY4" fmla="*/ 152400 h 643756"/>
                <a:gd name="connsiteX0" fmla="*/ 0 w 2570832"/>
                <a:gd name="connsiteY0" fmla="*/ 296493 h 787849"/>
                <a:gd name="connsiteX1" fmla="*/ 2570832 w 2570832"/>
                <a:gd name="connsiteY1" fmla="*/ 296493 h 787849"/>
                <a:gd name="connsiteX2" fmla="*/ 2316832 w 2570832"/>
                <a:gd name="connsiteY2" fmla="*/ 787849 h 787849"/>
                <a:gd name="connsiteX3" fmla="*/ 228600 w 2570832"/>
                <a:gd name="connsiteY3" fmla="*/ 787849 h 787849"/>
                <a:gd name="connsiteX4" fmla="*/ 0 w 2570832"/>
                <a:gd name="connsiteY4" fmla="*/ 296493 h 787849"/>
                <a:gd name="connsiteX0" fmla="*/ 0 w 2570832"/>
                <a:gd name="connsiteY0" fmla="*/ 402790 h 894146"/>
                <a:gd name="connsiteX1" fmla="*/ 2570832 w 2570832"/>
                <a:gd name="connsiteY1" fmla="*/ 402790 h 894146"/>
                <a:gd name="connsiteX2" fmla="*/ 2316832 w 2570832"/>
                <a:gd name="connsiteY2" fmla="*/ 894146 h 894146"/>
                <a:gd name="connsiteX3" fmla="*/ 228600 w 2570832"/>
                <a:gd name="connsiteY3" fmla="*/ 894146 h 894146"/>
                <a:gd name="connsiteX4" fmla="*/ 0 w 2570832"/>
                <a:gd name="connsiteY4" fmla="*/ 402790 h 894146"/>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76" name="矩形 2"/>
            <p:cNvSpPr/>
            <p:nvPr/>
          </p:nvSpPr>
          <p:spPr>
            <a:xfrm>
              <a:off x="1510718" y="2320882"/>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 fmla="*/ 0 w 2316832"/>
                <a:gd name="connsiteY0" fmla="*/ 12700 h 504056"/>
                <a:gd name="connsiteX1" fmla="*/ 2316832 w 2316832"/>
                <a:gd name="connsiteY1" fmla="*/ 0 h 504056"/>
                <a:gd name="connsiteX2" fmla="*/ 2316832 w 2316832"/>
                <a:gd name="connsiteY2" fmla="*/ 504056 h 504056"/>
                <a:gd name="connsiteX3" fmla="*/ 228600 w 2316832"/>
                <a:gd name="connsiteY3" fmla="*/ 504056 h 504056"/>
                <a:gd name="connsiteX4" fmla="*/ 0 w 2316832"/>
                <a:gd name="connsiteY4" fmla="*/ 12700 h 504056"/>
                <a:gd name="connsiteX0" fmla="*/ 0 w 2570832"/>
                <a:gd name="connsiteY0" fmla="*/ 0 h 491356"/>
                <a:gd name="connsiteX1" fmla="*/ 2570832 w 2570832"/>
                <a:gd name="connsiteY1" fmla="*/ 0 h 491356"/>
                <a:gd name="connsiteX2" fmla="*/ 2316832 w 2570832"/>
                <a:gd name="connsiteY2" fmla="*/ 491356 h 491356"/>
                <a:gd name="connsiteX3" fmla="*/ 228600 w 2570832"/>
                <a:gd name="connsiteY3" fmla="*/ 491356 h 491356"/>
                <a:gd name="connsiteX4" fmla="*/ 0 w 2570832"/>
                <a:gd name="connsiteY4" fmla="*/ 0 h 491356"/>
                <a:gd name="connsiteX0" fmla="*/ 0 w 2570832"/>
                <a:gd name="connsiteY0" fmla="*/ 152400 h 643756"/>
                <a:gd name="connsiteX1" fmla="*/ 2570832 w 2570832"/>
                <a:gd name="connsiteY1" fmla="*/ 152400 h 643756"/>
                <a:gd name="connsiteX2" fmla="*/ 2316832 w 2570832"/>
                <a:gd name="connsiteY2" fmla="*/ 643756 h 643756"/>
                <a:gd name="connsiteX3" fmla="*/ 228600 w 2570832"/>
                <a:gd name="connsiteY3" fmla="*/ 643756 h 643756"/>
                <a:gd name="connsiteX4" fmla="*/ 0 w 2570832"/>
                <a:gd name="connsiteY4" fmla="*/ 152400 h 643756"/>
                <a:gd name="connsiteX0" fmla="*/ 0 w 2570832"/>
                <a:gd name="connsiteY0" fmla="*/ 296493 h 787849"/>
                <a:gd name="connsiteX1" fmla="*/ 2570832 w 2570832"/>
                <a:gd name="connsiteY1" fmla="*/ 296493 h 787849"/>
                <a:gd name="connsiteX2" fmla="*/ 2316832 w 2570832"/>
                <a:gd name="connsiteY2" fmla="*/ 787849 h 787849"/>
                <a:gd name="connsiteX3" fmla="*/ 228600 w 2570832"/>
                <a:gd name="connsiteY3" fmla="*/ 787849 h 787849"/>
                <a:gd name="connsiteX4" fmla="*/ 0 w 2570832"/>
                <a:gd name="connsiteY4" fmla="*/ 296493 h 787849"/>
                <a:gd name="connsiteX0" fmla="*/ 0 w 2570832"/>
                <a:gd name="connsiteY0" fmla="*/ 402790 h 894146"/>
                <a:gd name="connsiteX1" fmla="*/ 2570832 w 2570832"/>
                <a:gd name="connsiteY1" fmla="*/ 402790 h 894146"/>
                <a:gd name="connsiteX2" fmla="*/ 2316832 w 2570832"/>
                <a:gd name="connsiteY2" fmla="*/ 894146 h 894146"/>
                <a:gd name="connsiteX3" fmla="*/ 228600 w 2570832"/>
                <a:gd name="connsiteY3" fmla="*/ 894146 h 894146"/>
                <a:gd name="connsiteX4" fmla="*/ 0 w 2570832"/>
                <a:gd name="connsiteY4" fmla="*/ 402790 h 894146"/>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微软雅黑" panose="020B0503020204020204" pitchFamily="34" charset="-122"/>
                <a:ea typeface="微软雅黑" panose="020B0503020204020204" pitchFamily="34" charset="-122"/>
              </a:endParaRPr>
            </a:p>
          </p:txBody>
        </p:sp>
      </p:grpSp>
      <p:sp>
        <p:nvSpPr>
          <p:cNvPr id="77" name="椭圆 76"/>
          <p:cNvSpPr/>
          <p:nvPr/>
        </p:nvSpPr>
        <p:spPr>
          <a:xfrm>
            <a:off x="1929813" y="3081892"/>
            <a:ext cx="870182" cy="87018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solidFill>
                <a:schemeClr val="bg1"/>
              </a:solidFill>
              <a:latin typeface="微软雅黑" panose="020B0503020204020204" pitchFamily="34" charset="-122"/>
              <a:ea typeface="微软雅黑" panose="020B0503020204020204" pitchFamily="34" charset="-122"/>
            </a:endParaRPr>
          </a:p>
        </p:txBody>
      </p:sp>
      <p:sp>
        <p:nvSpPr>
          <p:cNvPr id="78" name="椭圆 77"/>
          <p:cNvSpPr/>
          <p:nvPr/>
        </p:nvSpPr>
        <p:spPr>
          <a:xfrm>
            <a:off x="6294753" y="3031993"/>
            <a:ext cx="870182" cy="87018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solidFill>
                <a:schemeClr val="bg1"/>
              </a:solidFill>
              <a:latin typeface="微软雅黑" panose="020B0503020204020204" pitchFamily="34" charset="-122"/>
              <a:ea typeface="微软雅黑" panose="020B0503020204020204" pitchFamily="34" charset="-122"/>
            </a:endParaRPr>
          </a:p>
        </p:txBody>
      </p:sp>
      <p:sp>
        <p:nvSpPr>
          <p:cNvPr id="79" name="椭圆 78"/>
          <p:cNvSpPr/>
          <p:nvPr/>
        </p:nvSpPr>
        <p:spPr>
          <a:xfrm>
            <a:off x="4133866" y="1635646"/>
            <a:ext cx="870182" cy="8701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solidFill>
                <a:schemeClr val="bg1"/>
              </a:solidFill>
              <a:latin typeface="微软雅黑" panose="020B0503020204020204" pitchFamily="34" charset="-122"/>
              <a:ea typeface="微软雅黑" panose="020B0503020204020204" pitchFamily="34" charset="-122"/>
            </a:endParaRPr>
          </a:p>
        </p:txBody>
      </p:sp>
      <p:grpSp>
        <p:nvGrpSpPr>
          <p:cNvPr id="83" name="Group 4"/>
          <p:cNvGrpSpPr>
            <a:grpSpLocks noChangeAspect="1"/>
          </p:cNvGrpSpPr>
          <p:nvPr/>
        </p:nvGrpSpPr>
        <p:grpSpPr bwMode="auto">
          <a:xfrm>
            <a:off x="2126334" y="3286495"/>
            <a:ext cx="458950" cy="460976"/>
            <a:chOff x="4935" y="-89"/>
            <a:chExt cx="1358" cy="1364"/>
          </a:xfrm>
          <a:solidFill>
            <a:schemeClr val="bg1">
              <a:lumMod val="95000"/>
            </a:schemeClr>
          </a:solidFill>
        </p:grpSpPr>
        <p:sp>
          <p:nvSpPr>
            <p:cNvPr id="84" name="Freeform 6"/>
            <p:cNvSpPr>
              <a:spLocks noEditPoints="1"/>
            </p:cNvSpPr>
            <p:nvPr/>
          </p:nvSpPr>
          <p:spPr bwMode="auto">
            <a:xfrm>
              <a:off x="5027" y="479"/>
              <a:ext cx="1250" cy="796"/>
            </a:xfrm>
            <a:custGeom>
              <a:avLst/>
              <a:gdLst>
                <a:gd name="T0" fmla="*/ 1761 w 3750"/>
                <a:gd name="T1" fmla="*/ 1309 h 2387"/>
                <a:gd name="T2" fmla="*/ 1672 w 3750"/>
                <a:gd name="T3" fmla="*/ 1309 h 2387"/>
                <a:gd name="T4" fmla="*/ 1627 w 3750"/>
                <a:gd name="T5" fmla="*/ 1312 h 2387"/>
                <a:gd name="T6" fmla="*/ 1447 w 3750"/>
                <a:gd name="T7" fmla="*/ 1297 h 2387"/>
                <a:gd name="T8" fmla="*/ 1662 w 3750"/>
                <a:gd name="T9" fmla="*/ 1258 h 2387"/>
                <a:gd name="T10" fmla="*/ 3081 w 3750"/>
                <a:gd name="T11" fmla="*/ 648 h 2387"/>
                <a:gd name="T12" fmla="*/ 3373 w 3750"/>
                <a:gd name="T13" fmla="*/ 551 h 2387"/>
                <a:gd name="T14" fmla="*/ 3288 w 3750"/>
                <a:gd name="T15" fmla="*/ 700 h 2387"/>
                <a:gd name="T16" fmla="*/ 3323 w 3750"/>
                <a:gd name="T17" fmla="*/ 626 h 2387"/>
                <a:gd name="T18" fmla="*/ 3441 w 3750"/>
                <a:gd name="T19" fmla="*/ 545 h 2387"/>
                <a:gd name="T20" fmla="*/ 1031 w 3750"/>
                <a:gd name="T21" fmla="*/ 465 h 2387"/>
                <a:gd name="T22" fmla="*/ 2867 w 3750"/>
                <a:gd name="T23" fmla="*/ 368 h 2387"/>
                <a:gd name="T24" fmla="*/ 2839 w 3750"/>
                <a:gd name="T25" fmla="*/ 368 h 2387"/>
                <a:gd name="T26" fmla="*/ 3370 w 3750"/>
                <a:gd name="T27" fmla="*/ 738 h 2387"/>
                <a:gd name="T28" fmla="*/ 3235 w 3750"/>
                <a:gd name="T29" fmla="*/ 606 h 2387"/>
                <a:gd name="T30" fmla="*/ 3239 w 3750"/>
                <a:gd name="T31" fmla="*/ 248 h 2387"/>
                <a:gd name="T32" fmla="*/ 2909 w 3750"/>
                <a:gd name="T33" fmla="*/ 356 h 2387"/>
                <a:gd name="T34" fmla="*/ 2882 w 3750"/>
                <a:gd name="T35" fmla="*/ 474 h 2387"/>
                <a:gd name="T36" fmla="*/ 2879 w 3750"/>
                <a:gd name="T37" fmla="*/ 357 h 2387"/>
                <a:gd name="T38" fmla="*/ 2878 w 3750"/>
                <a:gd name="T39" fmla="*/ 230 h 2387"/>
                <a:gd name="T40" fmla="*/ 795 w 3750"/>
                <a:gd name="T41" fmla="*/ 182 h 2387"/>
                <a:gd name="T42" fmla="*/ 3208 w 3750"/>
                <a:gd name="T43" fmla="*/ 125 h 2387"/>
                <a:gd name="T44" fmla="*/ 1293 w 3750"/>
                <a:gd name="T45" fmla="*/ 648 h 2387"/>
                <a:gd name="T46" fmla="*/ 1343 w 3750"/>
                <a:gd name="T47" fmla="*/ 816 h 2387"/>
                <a:gd name="T48" fmla="*/ 1469 w 3750"/>
                <a:gd name="T49" fmla="*/ 770 h 2387"/>
                <a:gd name="T50" fmla="*/ 1447 w 3750"/>
                <a:gd name="T51" fmla="*/ 830 h 2387"/>
                <a:gd name="T52" fmla="*/ 1666 w 3750"/>
                <a:gd name="T53" fmla="*/ 845 h 2387"/>
                <a:gd name="T54" fmla="*/ 1596 w 3750"/>
                <a:gd name="T55" fmla="*/ 1016 h 2387"/>
                <a:gd name="T56" fmla="*/ 1465 w 3750"/>
                <a:gd name="T57" fmla="*/ 1203 h 2387"/>
                <a:gd name="T58" fmla="*/ 1241 w 3750"/>
                <a:gd name="T59" fmla="*/ 1132 h 2387"/>
                <a:gd name="T60" fmla="*/ 1194 w 3750"/>
                <a:gd name="T61" fmla="*/ 1350 h 2387"/>
                <a:gd name="T62" fmla="*/ 1346 w 3750"/>
                <a:gd name="T63" fmla="*/ 1350 h 2387"/>
                <a:gd name="T64" fmla="*/ 1448 w 3750"/>
                <a:gd name="T65" fmla="*/ 1500 h 2387"/>
                <a:gd name="T66" fmla="*/ 1693 w 3750"/>
                <a:gd name="T67" fmla="*/ 1448 h 2387"/>
                <a:gd name="T68" fmla="*/ 1723 w 3750"/>
                <a:gd name="T69" fmla="*/ 1460 h 2387"/>
                <a:gd name="T70" fmla="*/ 1863 w 3750"/>
                <a:gd name="T71" fmla="*/ 1465 h 2387"/>
                <a:gd name="T72" fmla="*/ 1960 w 3750"/>
                <a:gd name="T73" fmla="*/ 1524 h 2387"/>
                <a:gd name="T74" fmla="*/ 1977 w 3750"/>
                <a:gd name="T75" fmla="*/ 1959 h 2387"/>
                <a:gd name="T76" fmla="*/ 1866 w 3750"/>
                <a:gd name="T77" fmla="*/ 2039 h 2387"/>
                <a:gd name="T78" fmla="*/ 1809 w 3750"/>
                <a:gd name="T79" fmla="*/ 2081 h 2387"/>
                <a:gd name="T80" fmla="*/ 1798 w 3750"/>
                <a:gd name="T81" fmla="*/ 2144 h 2387"/>
                <a:gd name="T82" fmla="*/ 1688 w 3750"/>
                <a:gd name="T83" fmla="*/ 2111 h 2387"/>
                <a:gd name="T84" fmla="*/ 1675 w 3750"/>
                <a:gd name="T85" fmla="*/ 2053 h 2387"/>
                <a:gd name="T86" fmla="*/ 1687 w 3750"/>
                <a:gd name="T87" fmla="*/ 1938 h 2387"/>
                <a:gd name="T88" fmla="*/ 1616 w 3750"/>
                <a:gd name="T89" fmla="*/ 1846 h 2387"/>
                <a:gd name="T90" fmla="*/ 1480 w 3750"/>
                <a:gd name="T91" fmla="*/ 1720 h 2387"/>
                <a:gd name="T92" fmla="*/ 1498 w 3750"/>
                <a:gd name="T93" fmla="*/ 1649 h 2387"/>
                <a:gd name="T94" fmla="*/ 1552 w 3750"/>
                <a:gd name="T95" fmla="*/ 1545 h 2387"/>
                <a:gd name="T96" fmla="*/ 1316 w 3750"/>
                <a:gd name="T97" fmla="*/ 1455 h 2387"/>
                <a:gd name="T98" fmla="*/ 967 w 3750"/>
                <a:gd name="T99" fmla="*/ 1287 h 2387"/>
                <a:gd name="T100" fmla="*/ 840 w 3750"/>
                <a:gd name="T101" fmla="*/ 1179 h 2387"/>
                <a:gd name="T102" fmla="*/ 775 w 3750"/>
                <a:gd name="T103" fmla="*/ 1128 h 2387"/>
                <a:gd name="T104" fmla="*/ 528 w 3750"/>
                <a:gd name="T105" fmla="*/ 581 h 2387"/>
                <a:gd name="T106" fmla="*/ 446 w 3750"/>
                <a:gd name="T107" fmla="*/ 389 h 2387"/>
                <a:gd name="T108" fmla="*/ 391 w 3750"/>
                <a:gd name="T109" fmla="*/ 276 h 2387"/>
                <a:gd name="T110" fmla="*/ 330 w 3750"/>
                <a:gd name="T111" fmla="*/ 184 h 2387"/>
                <a:gd name="T112" fmla="*/ 196 w 3750"/>
                <a:gd name="T113" fmla="*/ 148 h 2387"/>
                <a:gd name="T114" fmla="*/ 159 w 3750"/>
                <a:gd name="T115" fmla="*/ 128 h 2387"/>
                <a:gd name="T116" fmla="*/ 61 w 3750"/>
                <a:gd name="T117" fmla="*/ 322 h 2387"/>
                <a:gd name="T118" fmla="*/ 76 w 3750"/>
                <a:gd name="T119" fmla="*/ 219 h 2387"/>
                <a:gd name="T120" fmla="*/ 35 w 3750"/>
                <a:gd name="T121" fmla="*/ 181 h 2387"/>
                <a:gd name="T122" fmla="*/ 5 w 3750"/>
                <a:gd name="T123" fmla="*/ 117 h 2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50" h="2387">
                  <a:moveTo>
                    <a:pt x="1692" y="2101"/>
                  </a:moveTo>
                  <a:lnTo>
                    <a:pt x="1693" y="2101"/>
                  </a:lnTo>
                  <a:lnTo>
                    <a:pt x="1695" y="2102"/>
                  </a:lnTo>
                  <a:lnTo>
                    <a:pt x="1696" y="2102"/>
                  </a:lnTo>
                  <a:lnTo>
                    <a:pt x="1696" y="2103"/>
                  </a:lnTo>
                  <a:lnTo>
                    <a:pt x="1696" y="2103"/>
                  </a:lnTo>
                  <a:lnTo>
                    <a:pt x="1698" y="2104"/>
                  </a:lnTo>
                  <a:lnTo>
                    <a:pt x="1699" y="2104"/>
                  </a:lnTo>
                  <a:lnTo>
                    <a:pt x="1699" y="2107"/>
                  </a:lnTo>
                  <a:lnTo>
                    <a:pt x="1698" y="2108"/>
                  </a:lnTo>
                  <a:lnTo>
                    <a:pt x="1698" y="2108"/>
                  </a:lnTo>
                  <a:lnTo>
                    <a:pt x="1697" y="2109"/>
                  </a:lnTo>
                  <a:lnTo>
                    <a:pt x="1696" y="2108"/>
                  </a:lnTo>
                  <a:lnTo>
                    <a:pt x="1695" y="2107"/>
                  </a:lnTo>
                  <a:lnTo>
                    <a:pt x="1693" y="2108"/>
                  </a:lnTo>
                  <a:lnTo>
                    <a:pt x="1692" y="2108"/>
                  </a:lnTo>
                  <a:lnTo>
                    <a:pt x="1692" y="2108"/>
                  </a:lnTo>
                  <a:lnTo>
                    <a:pt x="1692" y="2107"/>
                  </a:lnTo>
                  <a:lnTo>
                    <a:pt x="1691" y="2104"/>
                  </a:lnTo>
                  <a:lnTo>
                    <a:pt x="1691" y="2103"/>
                  </a:lnTo>
                  <a:lnTo>
                    <a:pt x="1692" y="2102"/>
                  </a:lnTo>
                  <a:lnTo>
                    <a:pt x="1692" y="2101"/>
                  </a:lnTo>
                  <a:close/>
                  <a:moveTo>
                    <a:pt x="1896" y="1295"/>
                  </a:moveTo>
                  <a:lnTo>
                    <a:pt x="1898" y="1295"/>
                  </a:lnTo>
                  <a:lnTo>
                    <a:pt x="1898" y="1296"/>
                  </a:lnTo>
                  <a:lnTo>
                    <a:pt x="1896" y="1299"/>
                  </a:lnTo>
                  <a:lnTo>
                    <a:pt x="1895" y="1301"/>
                  </a:lnTo>
                  <a:lnTo>
                    <a:pt x="1894" y="1302"/>
                  </a:lnTo>
                  <a:lnTo>
                    <a:pt x="1893" y="1302"/>
                  </a:lnTo>
                  <a:lnTo>
                    <a:pt x="1891" y="1302"/>
                  </a:lnTo>
                  <a:lnTo>
                    <a:pt x="1890" y="1300"/>
                  </a:lnTo>
                  <a:lnTo>
                    <a:pt x="1891" y="1297"/>
                  </a:lnTo>
                  <a:lnTo>
                    <a:pt x="1893" y="1296"/>
                  </a:lnTo>
                  <a:lnTo>
                    <a:pt x="1895" y="1295"/>
                  </a:lnTo>
                  <a:lnTo>
                    <a:pt x="1896" y="1295"/>
                  </a:lnTo>
                  <a:close/>
                  <a:moveTo>
                    <a:pt x="1742" y="1286"/>
                  </a:moveTo>
                  <a:lnTo>
                    <a:pt x="1743" y="1286"/>
                  </a:lnTo>
                  <a:lnTo>
                    <a:pt x="1744" y="1287"/>
                  </a:lnTo>
                  <a:lnTo>
                    <a:pt x="1746" y="1289"/>
                  </a:lnTo>
                  <a:lnTo>
                    <a:pt x="1747" y="1290"/>
                  </a:lnTo>
                  <a:lnTo>
                    <a:pt x="1748" y="1291"/>
                  </a:lnTo>
                  <a:lnTo>
                    <a:pt x="1749" y="1291"/>
                  </a:lnTo>
                  <a:lnTo>
                    <a:pt x="1751" y="1294"/>
                  </a:lnTo>
                  <a:lnTo>
                    <a:pt x="1752" y="1295"/>
                  </a:lnTo>
                  <a:lnTo>
                    <a:pt x="1753" y="1296"/>
                  </a:lnTo>
                  <a:lnTo>
                    <a:pt x="1754" y="1299"/>
                  </a:lnTo>
                  <a:lnTo>
                    <a:pt x="1756" y="1299"/>
                  </a:lnTo>
                  <a:lnTo>
                    <a:pt x="1758" y="1300"/>
                  </a:lnTo>
                  <a:lnTo>
                    <a:pt x="1767" y="1300"/>
                  </a:lnTo>
                  <a:lnTo>
                    <a:pt x="1770" y="1300"/>
                  </a:lnTo>
                  <a:lnTo>
                    <a:pt x="1770" y="1301"/>
                  </a:lnTo>
                  <a:lnTo>
                    <a:pt x="1770" y="1302"/>
                  </a:lnTo>
                  <a:lnTo>
                    <a:pt x="1768" y="1304"/>
                  </a:lnTo>
                  <a:lnTo>
                    <a:pt x="1767" y="1305"/>
                  </a:lnTo>
                  <a:lnTo>
                    <a:pt x="1763" y="1307"/>
                  </a:lnTo>
                  <a:lnTo>
                    <a:pt x="1761" y="1309"/>
                  </a:lnTo>
                  <a:lnTo>
                    <a:pt x="1759" y="1309"/>
                  </a:lnTo>
                  <a:lnTo>
                    <a:pt x="1758" y="1310"/>
                  </a:lnTo>
                  <a:lnTo>
                    <a:pt x="1749" y="1312"/>
                  </a:lnTo>
                  <a:lnTo>
                    <a:pt x="1742" y="1315"/>
                  </a:lnTo>
                  <a:lnTo>
                    <a:pt x="1734" y="1315"/>
                  </a:lnTo>
                  <a:lnTo>
                    <a:pt x="1732" y="1315"/>
                  </a:lnTo>
                  <a:lnTo>
                    <a:pt x="1729" y="1316"/>
                  </a:lnTo>
                  <a:lnTo>
                    <a:pt x="1727" y="1316"/>
                  </a:lnTo>
                  <a:lnTo>
                    <a:pt x="1724" y="1318"/>
                  </a:lnTo>
                  <a:lnTo>
                    <a:pt x="1723" y="1320"/>
                  </a:lnTo>
                  <a:lnTo>
                    <a:pt x="1723" y="1321"/>
                  </a:lnTo>
                  <a:lnTo>
                    <a:pt x="1723" y="1322"/>
                  </a:lnTo>
                  <a:lnTo>
                    <a:pt x="1722" y="1322"/>
                  </a:lnTo>
                  <a:lnTo>
                    <a:pt x="1721" y="1323"/>
                  </a:lnTo>
                  <a:lnTo>
                    <a:pt x="1719" y="1323"/>
                  </a:lnTo>
                  <a:lnTo>
                    <a:pt x="1717" y="1326"/>
                  </a:lnTo>
                  <a:lnTo>
                    <a:pt x="1714" y="1328"/>
                  </a:lnTo>
                  <a:lnTo>
                    <a:pt x="1713" y="1331"/>
                  </a:lnTo>
                  <a:lnTo>
                    <a:pt x="1712" y="1333"/>
                  </a:lnTo>
                  <a:lnTo>
                    <a:pt x="1711" y="1335"/>
                  </a:lnTo>
                  <a:lnTo>
                    <a:pt x="1709" y="1336"/>
                  </a:lnTo>
                  <a:lnTo>
                    <a:pt x="1706" y="1336"/>
                  </a:lnTo>
                  <a:lnTo>
                    <a:pt x="1698" y="1337"/>
                  </a:lnTo>
                  <a:lnTo>
                    <a:pt x="1691" y="1337"/>
                  </a:lnTo>
                  <a:lnTo>
                    <a:pt x="1683" y="1340"/>
                  </a:lnTo>
                  <a:lnTo>
                    <a:pt x="1671" y="1346"/>
                  </a:lnTo>
                  <a:lnTo>
                    <a:pt x="1657" y="1347"/>
                  </a:lnTo>
                  <a:lnTo>
                    <a:pt x="1642" y="1347"/>
                  </a:lnTo>
                  <a:lnTo>
                    <a:pt x="1640" y="1347"/>
                  </a:lnTo>
                  <a:lnTo>
                    <a:pt x="1640" y="1346"/>
                  </a:lnTo>
                  <a:lnTo>
                    <a:pt x="1640" y="1345"/>
                  </a:lnTo>
                  <a:lnTo>
                    <a:pt x="1640" y="1343"/>
                  </a:lnTo>
                  <a:lnTo>
                    <a:pt x="1642" y="1342"/>
                  </a:lnTo>
                  <a:lnTo>
                    <a:pt x="1645" y="1341"/>
                  </a:lnTo>
                  <a:lnTo>
                    <a:pt x="1647" y="1340"/>
                  </a:lnTo>
                  <a:lnTo>
                    <a:pt x="1650" y="1340"/>
                  </a:lnTo>
                  <a:lnTo>
                    <a:pt x="1653" y="1340"/>
                  </a:lnTo>
                  <a:lnTo>
                    <a:pt x="1656" y="1340"/>
                  </a:lnTo>
                  <a:lnTo>
                    <a:pt x="1657" y="1340"/>
                  </a:lnTo>
                  <a:lnTo>
                    <a:pt x="1658" y="1338"/>
                  </a:lnTo>
                  <a:lnTo>
                    <a:pt x="1661" y="1337"/>
                  </a:lnTo>
                  <a:lnTo>
                    <a:pt x="1662" y="1335"/>
                  </a:lnTo>
                  <a:lnTo>
                    <a:pt x="1665" y="1333"/>
                  </a:lnTo>
                  <a:lnTo>
                    <a:pt x="1668" y="1331"/>
                  </a:lnTo>
                  <a:lnTo>
                    <a:pt x="1670" y="1331"/>
                  </a:lnTo>
                  <a:lnTo>
                    <a:pt x="1672" y="1330"/>
                  </a:lnTo>
                  <a:lnTo>
                    <a:pt x="1675" y="1330"/>
                  </a:lnTo>
                  <a:lnTo>
                    <a:pt x="1677" y="1330"/>
                  </a:lnTo>
                  <a:lnTo>
                    <a:pt x="1680" y="1328"/>
                  </a:lnTo>
                  <a:lnTo>
                    <a:pt x="1681" y="1327"/>
                  </a:lnTo>
                  <a:lnTo>
                    <a:pt x="1681" y="1326"/>
                  </a:lnTo>
                  <a:lnTo>
                    <a:pt x="1678" y="1321"/>
                  </a:lnTo>
                  <a:lnTo>
                    <a:pt x="1676" y="1317"/>
                  </a:lnTo>
                  <a:lnTo>
                    <a:pt x="1673" y="1312"/>
                  </a:lnTo>
                  <a:lnTo>
                    <a:pt x="1672" y="1311"/>
                  </a:lnTo>
                  <a:lnTo>
                    <a:pt x="1672" y="1309"/>
                  </a:lnTo>
                  <a:lnTo>
                    <a:pt x="1672" y="1305"/>
                  </a:lnTo>
                  <a:lnTo>
                    <a:pt x="1672" y="1301"/>
                  </a:lnTo>
                  <a:lnTo>
                    <a:pt x="1673" y="1299"/>
                  </a:lnTo>
                  <a:lnTo>
                    <a:pt x="1673" y="1297"/>
                  </a:lnTo>
                  <a:lnTo>
                    <a:pt x="1677" y="1296"/>
                  </a:lnTo>
                  <a:lnTo>
                    <a:pt x="1681" y="1296"/>
                  </a:lnTo>
                  <a:lnTo>
                    <a:pt x="1683" y="1295"/>
                  </a:lnTo>
                  <a:lnTo>
                    <a:pt x="1686" y="1295"/>
                  </a:lnTo>
                  <a:lnTo>
                    <a:pt x="1688" y="1294"/>
                  </a:lnTo>
                  <a:lnTo>
                    <a:pt x="1692" y="1295"/>
                  </a:lnTo>
                  <a:lnTo>
                    <a:pt x="1696" y="1295"/>
                  </a:lnTo>
                  <a:lnTo>
                    <a:pt x="1699" y="1295"/>
                  </a:lnTo>
                  <a:lnTo>
                    <a:pt x="1703" y="1294"/>
                  </a:lnTo>
                  <a:lnTo>
                    <a:pt x="1716" y="1292"/>
                  </a:lnTo>
                  <a:lnTo>
                    <a:pt x="1727" y="1290"/>
                  </a:lnTo>
                  <a:lnTo>
                    <a:pt x="1739" y="1286"/>
                  </a:lnTo>
                  <a:lnTo>
                    <a:pt x="1742" y="1286"/>
                  </a:lnTo>
                  <a:close/>
                  <a:moveTo>
                    <a:pt x="1495" y="1261"/>
                  </a:moveTo>
                  <a:lnTo>
                    <a:pt x="1498" y="1261"/>
                  </a:lnTo>
                  <a:lnTo>
                    <a:pt x="1500" y="1263"/>
                  </a:lnTo>
                  <a:lnTo>
                    <a:pt x="1503" y="1263"/>
                  </a:lnTo>
                  <a:lnTo>
                    <a:pt x="1505" y="1264"/>
                  </a:lnTo>
                  <a:lnTo>
                    <a:pt x="1508" y="1265"/>
                  </a:lnTo>
                  <a:lnTo>
                    <a:pt x="1510" y="1266"/>
                  </a:lnTo>
                  <a:lnTo>
                    <a:pt x="1513" y="1266"/>
                  </a:lnTo>
                  <a:lnTo>
                    <a:pt x="1515" y="1266"/>
                  </a:lnTo>
                  <a:lnTo>
                    <a:pt x="1519" y="1267"/>
                  </a:lnTo>
                  <a:lnTo>
                    <a:pt x="1529" y="1269"/>
                  </a:lnTo>
                  <a:lnTo>
                    <a:pt x="1540" y="1272"/>
                  </a:lnTo>
                  <a:lnTo>
                    <a:pt x="1544" y="1274"/>
                  </a:lnTo>
                  <a:lnTo>
                    <a:pt x="1546" y="1274"/>
                  </a:lnTo>
                  <a:lnTo>
                    <a:pt x="1550" y="1274"/>
                  </a:lnTo>
                  <a:lnTo>
                    <a:pt x="1554" y="1274"/>
                  </a:lnTo>
                  <a:lnTo>
                    <a:pt x="1559" y="1275"/>
                  </a:lnTo>
                  <a:lnTo>
                    <a:pt x="1561" y="1277"/>
                  </a:lnTo>
                  <a:lnTo>
                    <a:pt x="1564" y="1279"/>
                  </a:lnTo>
                  <a:lnTo>
                    <a:pt x="1565" y="1280"/>
                  </a:lnTo>
                  <a:lnTo>
                    <a:pt x="1567" y="1282"/>
                  </a:lnTo>
                  <a:lnTo>
                    <a:pt x="1571" y="1284"/>
                  </a:lnTo>
                  <a:lnTo>
                    <a:pt x="1574" y="1284"/>
                  </a:lnTo>
                  <a:lnTo>
                    <a:pt x="1580" y="1285"/>
                  </a:lnTo>
                  <a:lnTo>
                    <a:pt x="1585" y="1286"/>
                  </a:lnTo>
                  <a:lnTo>
                    <a:pt x="1590" y="1286"/>
                  </a:lnTo>
                  <a:lnTo>
                    <a:pt x="1600" y="1290"/>
                  </a:lnTo>
                  <a:lnTo>
                    <a:pt x="1609" y="1290"/>
                  </a:lnTo>
                  <a:lnTo>
                    <a:pt x="1616" y="1292"/>
                  </a:lnTo>
                  <a:lnTo>
                    <a:pt x="1623" y="1296"/>
                  </a:lnTo>
                  <a:lnTo>
                    <a:pt x="1631" y="1297"/>
                  </a:lnTo>
                  <a:lnTo>
                    <a:pt x="1637" y="1297"/>
                  </a:lnTo>
                  <a:lnTo>
                    <a:pt x="1641" y="1299"/>
                  </a:lnTo>
                  <a:lnTo>
                    <a:pt x="1643" y="1300"/>
                  </a:lnTo>
                  <a:lnTo>
                    <a:pt x="1643" y="1302"/>
                  </a:lnTo>
                  <a:lnTo>
                    <a:pt x="1643" y="1304"/>
                  </a:lnTo>
                  <a:lnTo>
                    <a:pt x="1641" y="1306"/>
                  </a:lnTo>
                  <a:lnTo>
                    <a:pt x="1637" y="1309"/>
                  </a:lnTo>
                  <a:lnTo>
                    <a:pt x="1627" y="1312"/>
                  </a:lnTo>
                  <a:lnTo>
                    <a:pt x="1615" y="1317"/>
                  </a:lnTo>
                  <a:lnTo>
                    <a:pt x="1601" y="1320"/>
                  </a:lnTo>
                  <a:lnTo>
                    <a:pt x="1590" y="1320"/>
                  </a:lnTo>
                  <a:lnTo>
                    <a:pt x="1586" y="1318"/>
                  </a:lnTo>
                  <a:lnTo>
                    <a:pt x="1584" y="1317"/>
                  </a:lnTo>
                  <a:lnTo>
                    <a:pt x="1581" y="1316"/>
                  </a:lnTo>
                  <a:lnTo>
                    <a:pt x="1579" y="1316"/>
                  </a:lnTo>
                  <a:lnTo>
                    <a:pt x="1576" y="1317"/>
                  </a:lnTo>
                  <a:lnTo>
                    <a:pt x="1574" y="1320"/>
                  </a:lnTo>
                  <a:lnTo>
                    <a:pt x="1572" y="1322"/>
                  </a:lnTo>
                  <a:lnTo>
                    <a:pt x="1571" y="1325"/>
                  </a:lnTo>
                  <a:lnTo>
                    <a:pt x="1569" y="1326"/>
                  </a:lnTo>
                  <a:lnTo>
                    <a:pt x="1565" y="1327"/>
                  </a:lnTo>
                  <a:lnTo>
                    <a:pt x="1561" y="1327"/>
                  </a:lnTo>
                  <a:lnTo>
                    <a:pt x="1561" y="1325"/>
                  </a:lnTo>
                  <a:lnTo>
                    <a:pt x="1561" y="1321"/>
                  </a:lnTo>
                  <a:lnTo>
                    <a:pt x="1560" y="1317"/>
                  </a:lnTo>
                  <a:lnTo>
                    <a:pt x="1560" y="1313"/>
                  </a:lnTo>
                  <a:lnTo>
                    <a:pt x="1557" y="1310"/>
                  </a:lnTo>
                  <a:lnTo>
                    <a:pt x="1556" y="1309"/>
                  </a:lnTo>
                  <a:lnTo>
                    <a:pt x="1554" y="1307"/>
                  </a:lnTo>
                  <a:lnTo>
                    <a:pt x="1551" y="1306"/>
                  </a:lnTo>
                  <a:lnTo>
                    <a:pt x="1548" y="1306"/>
                  </a:lnTo>
                  <a:lnTo>
                    <a:pt x="1545" y="1306"/>
                  </a:lnTo>
                  <a:lnTo>
                    <a:pt x="1543" y="1306"/>
                  </a:lnTo>
                  <a:lnTo>
                    <a:pt x="1535" y="1300"/>
                  </a:lnTo>
                  <a:lnTo>
                    <a:pt x="1528" y="1294"/>
                  </a:lnTo>
                  <a:lnTo>
                    <a:pt x="1519" y="1289"/>
                  </a:lnTo>
                  <a:lnTo>
                    <a:pt x="1518" y="1289"/>
                  </a:lnTo>
                  <a:lnTo>
                    <a:pt x="1515" y="1290"/>
                  </a:lnTo>
                  <a:lnTo>
                    <a:pt x="1514" y="1291"/>
                  </a:lnTo>
                  <a:lnTo>
                    <a:pt x="1511" y="1292"/>
                  </a:lnTo>
                  <a:lnTo>
                    <a:pt x="1510" y="1294"/>
                  </a:lnTo>
                  <a:lnTo>
                    <a:pt x="1508" y="1295"/>
                  </a:lnTo>
                  <a:lnTo>
                    <a:pt x="1505" y="1296"/>
                  </a:lnTo>
                  <a:lnTo>
                    <a:pt x="1503" y="1296"/>
                  </a:lnTo>
                  <a:lnTo>
                    <a:pt x="1500" y="1295"/>
                  </a:lnTo>
                  <a:lnTo>
                    <a:pt x="1498" y="1294"/>
                  </a:lnTo>
                  <a:lnTo>
                    <a:pt x="1495" y="1292"/>
                  </a:lnTo>
                  <a:lnTo>
                    <a:pt x="1493" y="1291"/>
                  </a:lnTo>
                  <a:lnTo>
                    <a:pt x="1490" y="1292"/>
                  </a:lnTo>
                  <a:lnTo>
                    <a:pt x="1486" y="1294"/>
                  </a:lnTo>
                  <a:lnTo>
                    <a:pt x="1484" y="1295"/>
                  </a:lnTo>
                  <a:lnTo>
                    <a:pt x="1480" y="1295"/>
                  </a:lnTo>
                  <a:lnTo>
                    <a:pt x="1476" y="1295"/>
                  </a:lnTo>
                  <a:lnTo>
                    <a:pt x="1474" y="1292"/>
                  </a:lnTo>
                  <a:lnTo>
                    <a:pt x="1473" y="1291"/>
                  </a:lnTo>
                  <a:lnTo>
                    <a:pt x="1469" y="1290"/>
                  </a:lnTo>
                  <a:lnTo>
                    <a:pt x="1467" y="1289"/>
                  </a:lnTo>
                  <a:lnTo>
                    <a:pt x="1462" y="1289"/>
                  </a:lnTo>
                  <a:lnTo>
                    <a:pt x="1459" y="1290"/>
                  </a:lnTo>
                  <a:lnTo>
                    <a:pt x="1455" y="1290"/>
                  </a:lnTo>
                  <a:lnTo>
                    <a:pt x="1453" y="1292"/>
                  </a:lnTo>
                  <a:lnTo>
                    <a:pt x="1450" y="1295"/>
                  </a:lnTo>
                  <a:lnTo>
                    <a:pt x="1449" y="1296"/>
                  </a:lnTo>
                  <a:lnTo>
                    <a:pt x="1447" y="1297"/>
                  </a:lnTo>
                  <a:lnTo>
                    <a:pt x="1444" y="1299"/>
                  </a:lnTo>
                  <a:lnTo>
                    <a:pt x="1442" y="1299"/>
                  </a:lnTo>
                  <a:lnTo>
                    <a:pt x="1439" y="1299"/>
                  </a:lnTo>
                  <a:lnTo>
                    <a:pt x="1437" y="1300"/>
                  </a:lnTo>
                  <a:lnTo>
                    <a:pt x="1427" y="1306"/>
                  </a:lnTo>
                  <a:lnTo>
                    <a:pt x="1413" y="1309"/>
                  </a:lnTo>
                  <a:lnTo>
                    <a:pt x="1412" y="1309"/>
                  </a:lnTo>
                  <a:lnTo>
                    <a:pt x="1409" y="1307"/>
                  </a:lnTo>
                  <a:lnTo>
                    <a:pt x="1407" y="1306"/>
                  </a:lnTo>
                  <a:lnTo>
                    <a:pt x="1405" y="1306"/>
                  </a:lnTo>
                  <a:lnTo>
                    <a:pt x="1404" y="1305"/>
                  </a:lnTo>
                  <a:lnTo>
                    <a:pt x="1405" y="1302"/>
                  </a:lnTo>
                  <a:lnTo>
                    <a:pt x="1405" y="1301"/>
                  </a:lnTo>
                  <a:lnTo>
                    <a:pt x="1408" y="1300"/>
                  </a:lnTo>
                  <a:lnTo>
                    <a:pt x="1409" y="1299"/>
                  </a:lnTo>
                  <a:lnTo>
                    <a:pt x="1412" y="1297"/>
                  </a:lnTo>
                  <a:lnTo>
                    <a:pt x="1414" y="1296"/>
                  </a:lnTo>
                  <a:lnTo>
                    <a:pt x="1417" y="1296"/>
                  </a:lnTo>
                  <a:lnTo>
                    <a:pt x="1418" y="1295"/>
                  </a:lnTo>
                  <a:lnTo>
                    <a:pt x="1424" y="1290"/>
                  </a:lnTo>
                  <a:lnTo>
                    <a:pt x="1428" y="1286"/>
                  </a:lnTo>
                  <a:lnTo>
                    <a:pt x="1432" y="1281"/>
                  </a:lnTo>
                  <a:lnTo>
                    <a:pt x="1435" y="1279"/>
                  </a:lnTo>
                  <a:lnTo>
                    <a:pt x="1443" y="1279"/>
                  </a:lnTo>
                  <a:lnTo>
                    <a:pt x="1449" y="1279"/>
                  </a:lnTo>
                  <a:lnTo>
                    <a:pt x="1458" y="1280"/>
                  </a:lnTo>
                  <a:lnTo>
                    <a:pt x="1465" y="1281"/>
                  </a:lnTo>
                  <a:lnTo>
                    <a:pt x="1472" y="1281"/>
                  </a:lnTo>
                  <a:lnTo>
                    <a:pt x="1476" y="1279"/>
                  </a:lnTo>
                  <a:lnTo>
                    <a:pt x="1481" y="1274"/>
                  </a:lnTo>
                  <a:lnTo>
                    <a:pt x="1485" y="1270"/>
                  </a:lnTo>
                  <a:lnTo>
                    <a:pt x="1490" y="1266"/>
                  </a:lnTo>
                  <a:lnTo>
                    <a:pt x="1495" y="1261"/>
                  </a:lnTo>
                  <a:close/>
                  <a:moveTo>
                    <a:pt x="1695" y="1253"/>
                  </a:moveTo>
                  <a:lnTo>
                    <a:pt x="1697" y="1254"/>
                  </a:lnTo>
                  <a:lnTo>
                    <a:pt x="1698" y="1254"/>
                  </a:lnTo>
                  <a:lnTo>
                    <a:pt x="1698" y="1256"/>
                  </a:lnTo>
                  <a:lnTo>
                    <a:pt x="1698" y="1259"/>
                  </a:lnTo>
                  <a:lnTo>
                    <a:pt x="1697" y="1260"/>
                  </a:lnTo>
                  <a:lnTo>
                    <a:pt x="1697" y="1260"/>
                  </a:lnTo>
                  <a:lnTo>
                    <a:pt x="1695" y="1260"/>
                  </a:lnTo>
                  <a:lnTo>
                    <a:pt x="1693" y="1260"/>
                  </a:lnTo>
                  <a:lnTo>
                    <a:pt x="1692" y="1260"/>
                  </a:lnTo>
                  <a:lnTo>
                    <a:pt x="1692" y="1258"/>
                  </a:lnTo>
                  <a:lnTo>
                    <a:pt x="1692" y="1256"/>
                  </a:lnTo>
                  <a:lnTo>
                    <a:pt x="1693" y="1254"/>
                  </a:lnTo>
                  <a:lnTo>
                    <a:pt x="1695" y="1253"/>
                  </a:lnTo>
                  <a:close/>
                  <a:moveTo>
                    <a:pt x="1663" y="1248"/>
                  </a:moveTo>
                  <a:lnTo>
                    <a:pt x="1665" y="1249"/>
                  </a:lnTo>
                  <a:lnTo>
                    <a:pt x="1666" y="1251"/>
                  </a:lnTo>
                  <a:lnTo>
                    <a:pt x="1666" y="1253"/>
                  </a:lnTo>
                  <a:lnTo>
                    <a:pt x="1666" y="1254"/>
                  </a:lnTo>
                  <a:lnTo>
                    <a:pt x="1666" y="1255"/>
                  </a:lnTo>
                  <a:lnTo>
                    <a:pt x="1666" y="1255"/>
                  </a:lnTo>
                  <a:lnTo>
                    <a:pt x="1663" y="1256"/>
                  </a:lnTo>
                  <a:lnTo>
                    <a:pt x="1662" y="1258"/>
                  </a:lnTo>
                  <a:lnTo>
                    <a:pt x="1661" y="1256"/>
                  </a:lnTo>
                  <a:lnTo>
                    <a:pt x="1661" y="1255"/>
                  </a:lnTo>
                  <a:lnTo>
                    <a:pt x="1661" y="1254"/>
                  </a:lnTo>
                  <a:lnTo>
                    <a:pt x="1661" y="1251"/>
                  </a:lnTo>
                  <a:lnTo>
                    <a:pt x="1661" y="1250"/>
                  </a:lnTo>
                  <a:lnTo>
                    <a:pt x="1662" y="1249"/>
                  </a:lnTo>
                  <a:lnTo>
                    <a:pt x="1663" y="1248"/>
                  </a:lnTo>
                  <a:close/>
                  <a:moveTo>
                    <a:pt x="1738" y="811"/>
                  </a:moveTo>
                  <a:lnTo>
                    <a:pt x="1736" y="812"/>
                  </a:lnTo>
                  <a:lnTo>
                    <a:pt x="1734" y="815"/>
                  </a:lnTo>
                  <a:lnTo>
                    <a:pt x="1737" y="816"/>
                  </a:lnTo>
                  <a:lnTo>
                    <a:pt x="1739" y="817"/>
                  </a:lnTo>
                  <a:lnTo>
                    <a:pt x="1742" y="819"/>
                  </a:lnTo>
                  <a:lnTo>
                    <a:pt x="1743" y="820"/>
                  </a:lnTo>
                  <a:lnTo>
                    <a:pt x="1744" y="821"/>
                  </a:lnTo>
                  <a:lnTo>
                    <a:pt x="1743" y="816"/>
                  </a:lnTo>
                  <a:lnTo>
                    <a:pt x="1742" y="814"/>
                  </a:lnTo>
                  <a:lnTo>
                    <a:pt x="1741" y="811"/>
                  </a:lnTo>
                  <a:lnTo>
                    <a:pt x="1738" y="811"/>
                  </a:lnTo>
                  <a:close/>
                  <a:moveTo>
                    <a:pt x="3154" y="602"/>
                  </a:moveTo>
                  <a:lnTo>
                    <a:pt x="3152" y="613"/>
                  </a:lnTo>
                  <a:lnTo>
                    <a:pt x="3147" y="625"/>
                  </a:lnTo>
                  <a:lnTo>
                    <a:pt x="3147" y="628"/>
                  </a:lnTo>
                  <a:lnTo>
                    <a:pt x="3146" y="632"/>
                  </a:lnTo>
                  <a:lnTo>
                    <a:pt x="3146" y="634"/>
                  </a:lnTo>
                  <a:lnTo>
                    <a:pt x="3145" y="638"/>
                  </a:lnTo>
                  <a:lnTo>
                    <a:pt x="3146" y="641"/>
                  </a:lnTo>
                  <a:lnTo>
                    <a:pt x="3146" y="643"/>
                  </a:lnTo>
                  <a:lnTo>
                    <a:pt x="3147" y="646"/>
                  </a:lnTo>
                  <a:lnTo>
                    <a:pt x="3147" y="649"/>
                  </a:lnTo>
                  <a:lnTo>
                    <a:pt x="3147" y="653"/>
                  </a:lnTo>
                  <a:lnTo>
                    <a:pt x="3146" y="657"/>
                  </a:lnTo>
                  <a:lnTo>
                    <a:pt x="3146" y="661"/>
                  </a:lnTo>
                  <a:lnTo>
                    <a:pt x="3145" y="663"/>
                  </a:lnTo>
                  <a:lnTo>
                    <a:pt x="3142" y="666"/>
                  </a:lnTo>
                  <a:lnTo>
                    <a:pt x="3140" y="666"/>
                  </a:lnTo>
                  <a:lnTo>
                    <a:pt x="3137" y="668"/>
                  </a:lnTo>
                  <a:lnTo>
                    <a:pt x="3135" y="669"/>
                  </a:lnTo>
                  <a:lnTo>
                    <a:pt x="3132" y="671"/>
                  </a:lnTo>
                  <a:lnTo>
                    <a:pt x="3130" y="674"/>
                  </a:lnTo>
                  <a:lnTo>
                    <a:pt x="3128" y="676"/>
                  </a:lnTo>
                  <a:lnTo>
                    <a:pt x="3126" y="676"/>
                  </a:lnTo>
                  <a:lnTo>
                    <a:pt x="3125" y="677"/>
                  </a:lnTo>
                  <a:lnTo>
                    <a:pt x="3122" y="676"/>
                  </a:lnTo>
                  <a:lnTo>
                    <a:pt x="3120" y="677"/>
                  </a:lnTo>
                  <a:lnTo>
                    <a:pt x="3117" y="678"/>
                  </a:lnTo>
                  <a:lnTo>
                    <a:pt x="3080" y="669"/>
                  </a:lnTo>
                  <a:lnTo>
                    <a:pt x="3080" y="668"/>
                  </a:lnTo>
                  <a:lnTo>
                    <a:pt x="3080" y="664"/>
                  </a:lnTo>
                  <a:lnTo>
                    <a:pt x="3079" y="661"/>
                  </a:lnTo>
                  <a:lnTo>
                    <a:pt x="3077" y="658"/>
                  </a:lnTo>
                  <a:lnTo>
                    <a:pt x="3076" y="656"/>
                  </a:lnTo>
                  <a:lnTo>
                    <a:pt x="3074" y="653"/>
                  </a:lnTo>
                  <a:lnTo>
                    <a:pt x="3072" y="651"/>
                  </a:lnTo>
                  <a:lnTo>
                    <a:pt x="3080" y="646"/>
                  </a:lnTo>
                  <a:lnTo>
                    <a:pt x="3081" y="648"/>
                  </a:lnTo>
                  <a:lnTo>
                    <a:pt x="3082" y="651"/>
                  </a:lnTo>
                  <a:lnTo>
                    <a:pt x="3085" y="653"/>
                  </a:lnTo>
                  <a:lnTo>
                    <a:pt x="3154" y="602"/>
                  </a:lnTo>
                  <a:close/>
                  <a:moveTo>
                    <a:pt x="1306" y="535"/>
                  </a:moveTo>
                  <a:lnTo>
                    <a:pt x="1303" y="535"/>
                  </a:lnTo>
                  <a:lnTo>
                    <a:pt x="1300" y="537"/>
                  </a:lnTo>
                  <a:lnTo>
                    <a:pt x="1297" y="541"/>
                  </a:lnTo>
                  <a:lnTo>
                    <a:pt x="1295" y="544"/>
                  </a:lnTo>
                  <a:lnTo>
                    <a:pt x="1292" y="547"/>
                  </a:lnTo>
                  <a:lnTo>
                    <a:pt x="1291" y="550"/>
                  </a:lnTo>
                  <a:lnTo>
                    <a:pt x="1290" y="552"/>
                  </a:lnTo>
                  <a:lnTo>
                    <a:pt x="1292" y="559"/>
                  </a:lnTo>
                  <a:lnTo>
                    <a:pt x="1298" y="562"/>
                  </a:lnTo>
                  <a:lnTo>
                    <a:pt x="1307" y="562"/>
                  </a:lnTo>
                  <a:lnTo>
                    <a:pt x="1313" y="561"/>
                  </a:lnTo>
                  <a:lnTo>
                    <a:pt x="1316" y="551"/>
                  </a:lnTo>
                  <a:lnTo>
                    <a:pt x="1315" y="542"/>
                  </a:lnTo>
                  <a:lnTo>
                    <a:pt x="1308" y="535"/>
                  </a:lnTo>
                  <a:lnTo>
                    <a:pt x="1306" y="535"/>
                  </a:lnTo>
                  <a:close/>
                  <a:moveTo>
                    <a:pt x="3369" y="534"/>
                  </a:moveTo>
                  <a:lnTo>
                    <a:pt x="3368" y="534"/>
                  </a:lnTo>
                  <a:lnTo>
                    <a:pt x="3366" y="534"/>
                  </a:lnTo>
                  <a:lnTo>
                    <a:pt x="3365" y="535"/>
                  </a:lnTo>
                  <a:lnTo>
                    <a:pt x="3364" y="537"/>
                  </a:lnTo>
                  <a:lnTo>
                    <a:pt x="3363" y="537"/>
                  </a:lnTo>
                  <a:lnTo>
                    <a:pt x="3360" y="540"/>
                  </a:lnTo>
                  <a:lnTo>
                    <a:pt x="3359" y="542"/>
                  </a:lnTo>
                  <a:lnTo>
                    <a:pt x="3356" y="546"/>
                  </a:lnTo>
                  <a:lnTo>
                    <a:pt x="3354" y="551"/>
                  </a:lnTo>
                  <a:lnTo>
                    <a:pt x="3354" y="556"/>
                  </a:lnTo>
                  <a:lnTo>
                    <a:pt x="3353" y="561"/>
                  </a:lnTo>
                  <a:lnTo>
                    <a:pt x="3351" y="567"/>
                  </a:lnTo>
                  <a:lnTo>
                    <a:pt x="3351" y="569"/>
                  </a:lnTo>
                  <a:lnTo>
                    <a:pt x="3351" y="572"/>
                  </a:lnTo>
                  <a:lnTo>
                    <a:pt x="3353" y="576"/>
                  </a:lnTo>
                  <a:lnTo>
                    <a:pt x="3353" y="580"/>
                  </a:lnTo>
                  <a:lnTo>
                    <a:pt x="3353" y="583"/>
                  </a:lnTo>
                  <a:lnTo>
                    <a:pt x="3354" y="585"/>
                  </a:lnTo>
                  <a:lnTo>
                    <a:pt x="3356" y="585"/>
                  </a:lnTo>
                  <a:lnTo>
                    <a:pt x="3359" y="583"/>
                  </a:lnTo>
                  <a:lnTo>
                    <a:pt x="3359" y="583"/>
                  </a:lnTo>
                  <a:lnTo>
                    <a:pt x="3360" y="583"/>
                  </a:lnTo>
                  <a:lnTo>
                    <a:pt x="3361" y="583"/>
                  </a:lnTo>
                  <a:lnTo>
                    <a:pt x="3363" y="582"/>
                  </a:lnTo>
                  <a:lnTo>
                    <a:pt x="3364" y="582"/>
                  </a:lnTo>
                  <a:lnTo>
                    <a:pt x="3365" y="580"/>
                  </a:lnTo>
                  <a:lnTo>
                    <a:pt x="3366" y="576"/>
                  </a:lnTo>
                  <a:lnTo>
                    <a:pt x="3368" y="572"/>
                  </a:lnTo>
                  <a:lnTo>
                    <a:pt x="3368" y="570"/>
                  </a:lnTo>
                  <a:lnTo>
                    <a:pt x="3368" y="567"/>
                  </a:lnTo>
                  <a:lnTo>
                    <a:pt x="3369" y="565"/>
                  </a:lnTo>
                  <a:lnTo>
                    <a:pt x="3370" y="562"/>
                  </a:lnTo>
                  <a:lnTo>
                    <a:pt x="3371" y="560"/>
                  </a:lnTo>
                  <a:lnTo>
                    <a:pt x="3373" y="557"/>
                  </a:lnTo>
                  <a:lnTo>
                    <a:pt x="3373" y="554"/>
                  </a:lnTo>
                  <a:lnTo>
                    <a:pt x="3373" y="551"/>
                  </a:lnTo>
                  <a:lnTo>
                    <a:pt x="3371" y="549"/>
                  </a:lnTo>
                  <a:lnTo>
                    <a:pt x="3370" y="546"/>
                  </a:lnTo>
                  <a:lnTo>
                    <a:pt x="3370" y="544"/>
                  </a:lnTo>
                  <a:lnTo>
                    <a:pt x="3371" y="541"/>
                  </a:lnTo>
                  <a:lnTo>
                    <a:pt x="3373" y="540"/>
                  </a:lnTo>
                  <a:lnTo>
                    <a:pt x="3373" y="537"/>
                  </a:lnTo>
                  <a:lnTo>
                    <a:pt x="3371" y="536"/>
                  </a:lnTo>
                  <a:lnTo>
                    <a:pt x="3370" y="535"/>
                  </a:lnTo>
                  <a:lnTo>
                    <a:pt x="3370" y="534"/>
                  </a:lnTo>
                  <a:lnTo>
                    <a:pt x="3369" y="534"/>
                  </a:lnTo>
                  <a:close/>
                  <a:moveTo>
                    <a:pt x="3320" y="518"/>
                  </a:moveTo>
                  <a:lnTo>
                    <a:pt x="3318" y="518"/>
                  </a:lnTo>
                  <a:lnTo>
                    <a:pt x="3315" y="520"/>
                  </a:lnTo>
                  <a:lnTo>
                    <a:pt x="3313" y="523"/>
                  </a:lnTo>
                  <a:lnTo>
                    <a:pt x="3311" y="525"/>
                  </a:lnTo>
                  <a:lnTo>
                    <a:pt x="3310" y="528"/>
                  </a:lnTo>
                  <a:lnTo>
                    <a:pt x="3309" y="530"/>
                  </a:lnTo>
                  <a:lnTo>
                    <a:pt x="3306" y="532"/>
                  </a:lnTo>
                  <a:lnTo>
                    <a:pt x="3305" y="532"/>
                  </a:lnTo>
                  <a:lnTo>
                    <a:pt x="3303" y="532"/>
                  </a:lnTo>
                  <a:lnTo>
                    <a:pt x="3301" y="532"/>
                  </a:lnTo>
                  <a:lnTo>
                    <a:pt x="3299" y="534"/>
                  </a:lnTo>
                  <a:lnTo>
                    <a:pt x="3297" y="535"/>
                  </a:lnTo>
                  <a:lnTo>
                    <a:pt x="3295" y="537"/>
                  </a:lnTo>
                  <a:lnTo>
                    <a:pt x="3294" y="540"/>
                  </a:lnTo>
                  <a:lnTo>
                    <a:pt x="3294" y="544"/>
                  </a:lnTo>
                  <a:lnTo>
                    <a:pt x="3293" y="547"/>
                  </a:lnTo>
                  <a:lnTo>
                    <a:pt x="3293" y="551"/>
                  </a:lnTo>
                  <a:lnTo>
                    <a:pt x="3292" y="554"/>
                  </a:lnTo>
                  <a:lnTo>
                    <a:pt x="3289" y="562"/>
                  </a:lnTo>
                  <a:lnTo>
                    <a:pt x="3287" y="570"/>
                  </a:lnTo>
                  <a:lnTo>
                    <a:pt x="3285" y="580"/>
                  </a:lnTo>
                  <a:lnTo>
                    <a:pt x="3285" y="606"/>
                  </a:lnTo>
                  <a:lnTo>
                    <a:pt x="3288" y="611"/>
                  </a:lnTo>
                  <a:lnTo>
                    <a:pt x="3288" y="616"/>
                  </a:lnTo>
                  <a:lnTo>
                    <a:pt x="3288" y="622"/>
                  </a:lnTo>
                  <a:lnTo>
                    <a:pt x="3290" y="625"/>
                  </a:lnTo>
                  <a:lnTo>
                    <a:pt x="3292" y="628"/>
                  </a:lnTo>
                  <a:lnTo>
                    <a:pt x="3292" y="629"/>
                  </a:lnTo>
                  <a:lnTo>
                    <a:pt x="3294" y="632"/>
                  </a:lnTo>
                  <a:lnTo>
                    <a:pt x="3294" y="642"/>
                  </a:lnTo>
                  <a:lnTo>
                    <a:pt x="3295" y="644"/>
                  </a:lnTo>
                  <a:lnTo>
                    <a:pt x="3297" y="648"/>
                  </a:lnTo>
                  <a:lnTo>
                    <a:pt x="3297" y="652"/>
                  </a:lnTo>
                  <a:lnTo>
                    <a:pt x="3297" y="656"/>
                  </a:lnTo>
                  <a:lnTo>
                    <a:pt x="3294" y="661"/>
                  </a:lnTo>
                  <a:lnTo>
                    <a:pt x="3293" y="664"/>
                  </a:lnTo>
                  <a:lnTo>
                    <a:pt x="3292" y="668"/>
                  </a:lnTo>
                  <a:lnTo>
                    <a:pt x="3292" y="671"/>
                  </a:lnTo>
                  <a:lnTo>
                    <a:pt x="3289" y="677"/>
                  </a:lnTo>
                  <a:lnTo>
                    <a:pt x="3289" y="682"/>
                  </a:lnTo>
                  <a:lnTo>
                    <a:pt x="3288" y="687"/>
                  </a:lnTo>
                  <a:lnTo>
                    <a:pt x="3288" y="689"/>
                  </a:lnTo>
                  <a:lnTo>
                    <a:pt x="3288" y="692"/>
                  </a:lnTo>
                  <a:lnTo>
                    <a:pt x="3288" y="695"/>
                  </a:lnTo>
                  <a:lnTo>
                    <a:pt x="3288" y="700"/>
                  </a:lnTo>
                  <a:lnTo>
                    <a:pt x="3289" y="700"/>
                  </a:lnTo>
                  <a:lnTo>
                    <a:pt x="3289" y="702"/>
                  </a:lnTo>
                  <a:lnTo>
                    <a:pt x="3290" y="702"/>
                  </a:lnTo>
                  <a:lnTo>
                    <a:pt x="3290" y="702"/>
                  </a:lnTo>
                  <a:lnTo>
                    <a:pt x="3292" y="703"/>
                  </a:lnTo>
                  <a:lnTo>
                    <a:pt x="3294" y="705"/>
                  </a:lnTo>
                  <a:lnTo>
                    <a:pt x="3295" y="708"/>
                  </a:lnTo>
                  <a:lnTo>
                    <a:pt x="3297" y="710"/>
                  </a:lnTo>
                  <a:lnTo>
                    <a:pt x="3297" y="713"/>
                  </a:lnTo>
                  <a:lnTo>
                    <a:pt x="3297" y="715"/>
                  </a:lnTo>
                  <a:lnTo>
                    <a:pt x="3298" y="717"/>
                  </a:lnTo>
                  <a:lnTo>
                    <a:pt x="3299" y="718"/>
                  </a:lnTo>
                  <a:lnTo>
                    <a:pt x="3300" y="719"/>
                  </a:lnTo>
                  <a:lnTo>
                    <a:pt x="3301" y="718"/>
                  </a:lnTo>
                  <a:lnTo>
                    <a:pt x="3303" y="717"/>
                  </a:lnTo>
                  <a:lnTo>
                    <a:pt x="3305" y="714"/>
                  </a:lnTo>
                  <a:lnTo>
                    <a:pt x="3306" y="712"/>
                  </a:lnTo>
                  <a:lnTo>
                    <a:pt x="3309" y="710"/>
                  </a:lnTo>
                  <a:lnTo>
                    <a:pt x="3311" y="710"/>
                  </a:lnTo>
                  <a:lnTo>
                    <a:pt x="3313" y="709"/>
                  </a:lnTo>
                  <a:lnTo>
                    <a:pt x="3313" y="708"/>
                  </a:lnTo>
                  <a:lnTo>
                    <a:pt x="3315" y="708"/>
                  </a:lnTo>
                  <a:lnTo>
                    <a:pt x="3316" y="707"/>
                  </a:lnTo>
                  <a:lnTo>
                    <a:pt x="3318" y="704"/>
                  </a:lnTo>
                  <a:lnTo>
                    <a:pt x="3318" y="703"/>
                  </a:lnTo>
                  <a:lnTo>
                    <a:pt x="3318" y="700"/>
                  </a:lnTo>
                  <a:lnTo>
                    <a:pt x="3319" y="682"/>
                  </a:lnTo>
                  <a:lnTo>
                    <a:pt x="3320" y="666"/>
                  </a:lnTo>
                  <a:lnTo>
                    <a:pt x="3320" y="663"/>
                  </a:lnTo>
                  <a:lnTo>
                    <a:pt x="3320" y="661"/>
                  </a:lnTo>
                  <a:lnTo>
                    <a:pt x="3319" y="658"/>
                  </a:lnTo>
                  <a:lnTo>
                    <a:pt x="3319" y="656"/>
                  </a:lnTo>
                  <a:lnTo>
                    <a:pt x="3318" y="656"/>
                  </a:lnTo>
                  <a:lnTo>
                    <a:pt x="3316" y="654"/>
                  </a:lnTo>
                  <a:lnTo>
                    <a:pt x="3315" y="653"/>
                  </a:lnTo>
                  <a:lnTo>
                    <a:pt x="3315" y="651"/>
                  </a:lnTo>
                  <a:lnTo>
                    <a:pt x="3315" y="648"/>
                  </a:lnTo>
                  <a:lnTo>
                    <a:pt x="3315" y="646"/>
                  </a:lnTo>
                  <a:lnTo>
                    <a:pt x="3315" y="644"/>
                  </a:lnTo>
                  <a:lnTo>
                    <a:pt x="3316" y="644"/>
                  </a:lnTo>
                  <a:lnTo>
                    <a:pt x="3316" y="644"/>
                  </a:lnTo>
                  <a:lnTo>
                    <a:pt x="3318" y="644"/>
                  </a:lnTo>
                  <a:lnTo>
                    <a:pt x="3318" y="644"/>
                  </a:lnTo>
                  <a:lnTo>
                    <a:pt x="3319" y="646"/>
                  </a:lnTo>
                  <a:lnTo>
                    <a:pt x="3321" y="646"/>
                  </a:lnTo>
                  <a:lnTo>
                    <a:pt x="3324" y="646"/>
                  </a:lnTo>
                  <a:lnTo>
                    <a:pt x="3325" y="644"/>
                  </a:lnTo>
                  <a:lnTo>
                    <a:pt x="3326" y="643"/>
                  </a:lnTo>
                  <a:lnTo>
                    <a:pt x="3326" y="641"/>
                  </a:lnTo>
                  <a:lnTo>
                    <a:pt x="3326" y="638"/>
                  </a:lnTo>
                  <a:lnTo>
                    <a:pt x="3326" y="636"/>
                  </a:lnTo>
                  <a:lnTo>
                    <a:pt x="3325" y="633"/>
                  </a:lnTo>
                  <a:lnTo>
                    <a:pt x="3325" y="632"/>
                  </a:lnTo>
                  <a:lnTo>
                    <a:pt x="3324" y="629"/>
                  </a:lnTo>
                  <a:lnTo>
                    <a:pt x="3323" y="627"/>
                  </a:lnTo>
                  <a:lnTo>
                    <a:pt x="3323" y="626"/>
                  </a:lnTo>
                  <a:lnTo>
                    <a:pt x="3321" y="625"/>
                  </a:lnTo>
                  <a:lnTo>
                    <a:pt x="3320" y="623"/>
                  </a:lnTo>
                  <a:lnTo>
                    <a:pt x="3318" y="625"/>
                  </a:lnTo>
                  <a:lnTo>
                    <a:pt x="3316" y="623"/>
                  </a:lnTo>
                  <a:lnTo>
                    <a:pt x="3316" y="622"/>
                  </a:lnTo>
                  <a:lnTo>
                    <a:pt x="3316" y="620"/>
                  </a:lnTo>
                  <a:lnTo>
                    <a:pt x="3316" y="617"/>
                  </a:lnTo>
                  <a:lnTo>
                    <a:pt x="3316" y="613"/>
                  </a:lnTo>
                  <a:lnTo>
                    <a:pt x="3318" y="611"/>
                  </a:lnTo>
                  <a:lnTo>
                    <a:pt x="3318" y="608"/>
                  </a:lnTo>
                  <a:lnTo>
                    <a:pt x="3316" y="606"/>
                  </a:lnTo>
                  <a:lnTo>
                    <a:pt x="3316" y="605"/>
                  </a:lnTo>
                  <a:lnTo>
                    <a:pt x="3315" y="603"/>
                  </a:lnTo>
                  <a:lnTo>
                    <a:pt x="3314" y="602"/>
                  </a:lnTo>
                  <a:lnTo>
                    <a:pt x="3313" y="601"/>
                  </a:lnTo>
                  <a:lnTo>
                    <a:pt x="3313" y="598"/>
                  </a:lnTo>
                  <a:lnTo>
                    <a:pt x="3313" y="585"/>
                  </a:lnTo>
                  <a:lnTo>
                    <a:pt x="3311" y="582"/>
                  </a:lnTo>
                  <a:lnTo>
                    <a:pt x="3310" y="580"/>
                  </a:lnTo>
                  <a:lnTo>
                    <a:pt x="3309" y="577"/>
                  </a:lnTo>
                  <a:lnTo>
                    <a:pt x="3310" y="572"/>
                  </a:lnTo>
                  <a:lnTo>
                    <a:pt x="3311" y="567"/>
                  </a:lnTo>
                  <a:lnTo>
                    <a:pt x="3313" y="562"/>
                  </a:lnTo>
                  <a:lnTo>
                    <a:pt x="3315" y="559"/>
                  </a:lnTo>
                  <a:lnTo>
                    <a:pt x="3316" y="556"/>
                  </a:lnTo>
                  <a:lnTo>
                    <a:pt x="3318" y="555"/>
                  </a:lnTo>
                  <a:lnTo>
                    <a:pt x="3319" y="554"/>
                  </a:lnTo>
                  <a:lnTo>
                    <a:pt x="3321" y="554"/>
                  </a:lnTo>
                  <a:lnTo>
                    <a:pt x="3323" y="555"/>
                  </a:lnTo>
                  <a:lnTo>
                    <a:pt x="3325" y="556"/>
                  </a:lnTo>
                  <a:lnTo>
                    <a:pt x="3325" y="556"/>
                  </a:lnTo>
                  <a:lnTo>
                    <a:pt x="3326" y="557"/>
                  </a:lnTo>
                  <a:lnTo>
                    <a:pt x="3328" y="559"/>
                  </a:lnTo>
                  <a:lnTo>
                    <a:pt x="3329" y="559"/>
                  </a:lnTo>
                  <a:lnTo>
                    <a:pt x="3329" y="559"/>
                  </a:lnTo>
                  <a:lnTo>
                    <a:pt x="3330" y="559"/>
                  </a:lnTo>
                  <a:lnTo>
                    <a:pt x="3330" y="556"/>
                  </a:lnTo>
                  <a:lnTo>
                    <a:pt x="3330" y="551"/>
                  </a:lnTo>
                  <a:lnTo>
                    <a:pt x="3330" y="546"/>
                  </a:lnTo>
                  <a:lnTo>
                    <a:pt x="3328" y="541"/>
                  </a:lnTo>
                  <a:lnTo>
                    <a:pt x="3325" y="531"/>
                  </a:lnTo>
                  <a:lnTo>
                    <a:pt x="3323" y="523"/>
                  </a:lnTo>
                  <a:lnTo>
                    <a:pt x="3320" y="518"/>
                  </a:lnTo>
                  <a:close/>
                  <a:moveTo>
                    <a:pt x="3455" y="515"/>
                  </a:moveTo>
                  <a:lnTo>
                    <a:pt x="3452" y="515"/>
                  </a:lnTo>
                  <a:lnTo>
                    <a:pt x="3448" y="515"/>
                  </a:lnTo>
                  <a:lnTo>
                    <a:pt x="3446" y="518"/>
                  </a:lnTo>
                  <a:lnTo>
                    <a:pt x="3445" y="521"/>
                  </a:lnTo>
                  <a:lnTo>
                    <a:pt x="3442" y="525"/>
                  </a:lnTo>
                  <a:lnTo>
                    <a:pt x="3441" y="528"/>
                  </a:lnTo>
                  <a:lnTo>
                    <a:pt x="3441" y="530"/>
                  </a:lnTo>
                  <a:lnTo>
                    <a:pt x="3440" y="534"/>
                  </a:lnTo>
                  <a:lnTo>
                    <a:pt x="3440" y="539"/>
                  </a:lnTo>
                  <a:lnTo>
                    <a:pt x="3441" y="542"/>
                  </a:lnTo>
                  <a:lnTo>
                    <a:pt x="3441" y="546"/>
                  </a:lnTo>
                  <a:lnTo>
                    <a:pt x="3441" y="545"/>
                  </a:lnTo>
                  <a:lnTo>
                    <a:pt x="3442" y="544"/>
                  </a:lnTo>
                  <a:lnTo>
                    <a:pt x="3442" y="540"/>
                  </a:lnTo>
                  <a:lnTo>
                    <a:pt x="3444" y="537"/>
                  </a:lnTo>
                  <a:lnTo>
                    <a:pt x="3444" y="535"/>
                  </a:lnTo>
                  <a:lnTo>
                    <a:pt x="3444" y="532"/>
                  </a:lnTo>
                  <a:lnTo>
                    <a:pt x="3445" y="531"/>
                  </a:lnTo>
                  <a:lnTo>
                    <a:pt x="3446" y="529"/>
                  </a:lnTo>
                  <a:lnTo>
                    <a:pt x="3447" y="528"/>
                  </a:lnTo>
                  <a:lnTo>
                    <a:pt x="3447" y="526"/>
                  </a:lnTo>
                  <a:lnTo>
                    <a:pt x="3448" y="525"/>
                  </a:lnTo>
                  <a:lnTo>
                    <a:pt x="3451" y="524"/>
                  </a:lnTo>
                  <a:lnTo>
                    <a:pt x="3455" y="523"/>
                  </a:lnTo>
                  <a:lnTo>
                    <a:pt x="3457" y="521"/>
                  </a:lnTo>
                  <a:lnTo>
                    <a:pt x="3460" y="520"/>
                  </a:lnTo>
                  <a:lnTo>
                    <a:pt x="3460" y="520"/>
                  </a:lnTo>
                  <a:lnTo>
                    <a:pt x="3461" y="520"/>
                  </a:lnTo>
                  <a:lnTo>
                    <a:pt x="3462" y="519"/>
                  </a:lnTo>
                  <a:lnTo>
                    <a:pt x="3462" y="518"/>
                  </a:lnTo>
                  <a:lnTo>
                    <a:pt x="3461" y="518"/>
                  </a:lnTo>
                  <a:lnTo>
                    <a:pt x="3458" y="518"/>
                  </a:lnTo>
                  <a:lnTo>
                    <a:pt x="3457" y="516"/>
                  </a:lnTo>
                  <a:lnTo>
                    <a:pt x="3456" y="515"/>
                  </a:lnTo>
                  <a:lnTo>
                    <a:pt x="3455" y="515"/>
                  </a:lnTo>
                  <a:close/>
                  <a:moveTo>
                    <a:pt x="1798" y="457"/>
                  </a:moveTo>
                  <a:lnTo>
                    <a:pt x="2522" y="658"/>
                  </a:lnTo>
                  <a:lnTo>
                    <a:pt x="3339" y="851"/>
                  </a:lnTo>
                  <a:lnTo>
                    <a:pt x="3360" y="852"/>
                  </a:lnTo>
                  <a:lnTo>
                    <a:pt x="3394" y="862"/>
                  </a:lnTo>
                  <a:lnTo>
                    <a:pt x="3405" y="863"/>
                  </a:lnTo>
                  <a:lnTo>
                    <a:pt x="3054" y="1207"/>
                  </a:lnTo>
                  <a:lnTo>
                    <a:pt x="3095" y="1290"/>
                  </a:lnTo>
                  <a:lnTo>
                    <a:pt x="3750" y="1944"/>
                  </a:lnTo>
                  <a:lnTo>
                    <a:pt x="3306" y="2387"/>
                  </a:lnTo>
                  <a:lnTo>
                    <a:pt x="2601" y="1684"/>
                  </a:lnTo>
                  <a:lnTo>
                    <a:pt x="2250" y="2035"/>
                  </a:lnTo>
                  <a:lnTo>
                    <a:pt x="2172" y="1780"/>
                  </a:lnTo>
                  <a:lnTo>
                    <a:pt x="2055" y="1362"/>
                  </a:lnTo>
                  <a:lnTo>
                    <a:pt x="1798" y="457"/>
                  </a:lnTo>
                  <a:close/>
                  <a:moveTo>
                    <a:pt x="1016" y="419"/>
                  </a:moveTo>
                  <a:lnTo>
                    <a:pt x="1011" y="419"/>
                  </a:lnTo>
                  <a:lnTo>
                    <a:pt x="1007" y="422"/>
                  </a:lnTo>
                  <a:lnTo>
                    <a:pt x="1007" y="427"/>
                  </a:lnTo>
                  <a:lnTo>
                    <a:pt x="1008" y="431"/>
                  </a:lnTo>
                  <a:lnTo>
                    <a:pt x="1009" y="432"/>
                  </a:lnTo>
                  <a:lnTo>
                    <a:pt x="1011" y="434"/>
                  </a:lnTo>
                  <a:lnTo>
                    <a:pt x="1013" y="435"/>
                  </a:lnTo>
                  <a:lnTo>
                    <a:pt x="1017" y="437"/>
                  </a:lnTo>
                  <a:lnTo>
                    <a:pt x="1019" y="438"/>
                  </a:lnTo>
                  <a:lnTo>
                    <a:pt x="1023" y="440"/>
                  </a:lnTo>
                  <a:lnTo>
                    <a:pt x="1024" y="443"/>
                  </a:lnTo>
                  <a:lnTo>
                    <a:pt x="1026" y="445"/>
                  </a:lnTo>
                  <a:lnTo>
                    <a:pt x="1026" y="449"/>
                  </a:lnTo>
                  <a:lnTo>
                    <a:pt x="1027" y="453"/>
                  </a:lnTo>
                  <a:lnTo>
                    <a:pt x="1028" y="455"/>
                  </a:lnTo>
                  <a:lnTo>
                    <a:pt x="1029" y="459"/>
                  </a:lnTo>
                  <a:lnTo>
                    <a:pt x="1031" y="465"/>
                  </a:lnTo>
                  <a:lnTo>
                    <a:pt x="1032" y="473"/>
                  </a:lnTo>
                  <a:lnTo>
                    <a:pt x="1034" y="477"/>
                  </a:lnTo>
                  <a:lnTo>
                    <a:pt x="1036" y="477"/>
                  </a:lnTo>
                  <a:lnTo>
                    <a:pt x="1037" y="470"/>
                  </a:lnTo>
                  <a:lnTo>
                    <a:pt x="1037" y="463"/>
                  </a:lnTo>
                  <a:lnTo>
                    <a:pt x="1036" y="455"/>
                  </a:lnTo>
                  <a:lnTo>
                    <a:pt x="1037" y="444"/>
                  </a:lnTo>
                  <a:lnTo>
                    <a:pt x="1036" y="432"/>
                  </a:lnTo>
                  <a:lnTo>
                    <a:pt x="1033" y="428"/>
                  </a:lnTo>
                  <a:lnTo>
                    <a:pt x="1028" y="424"/>
                  </a:lnTo>
                  <a:lnTo>
                    <a:pt x="1022" y="421"/>
                  </a:lnTo>
                  <a:lnTo>
                    <a:pt x="1016" y="419"/>
                  </a:lnTo>
                  <a:close/>
                  <a:moveTo>
                    <a:pt x="1055" y="392"/>
                  </a:moveTo>
                  <a:lnTo>
                    <a:pt x="1049" y="393"/>
                  </a:lnTo>
                  <a:lnTo>
                    <a:pt x="1045" y="397"/>
                  </a:lnTo>
                  <a:lnTo>
                    <a:pt x="1044" y="403"/>
                  </a:lnTo>
                  <a:lnTo>
                    <a:pt x="1044" y="407"/>
                  </a:lnTo>
                  <a:lnTo>
                    <a:pt x="1045" y="411"/>
                  </a:lnTo>
                  <a:lnTo>
                    <a:pt x="1048" y="414"/>
                  </a:lnTo>
                  <a:lnTo>
                    <a:pt x="1052" y="417"/>
                  </a:lnTo>
                  <a:lnTo>
                    <a:pt x="1054" y="418"/>
                  </a:lnTo>
                  <a:lnTo>
                    <a:pt x="1057" y="419"/>
                  </a:lnTo>
                  <a:lnTo>
                    <a:pt x="1058" y="421"/>
                  </a:lnTo>
                  <a:lnTo>
                    <a:pt x="1059" y="422"/>
                  </a:lnTo>
                  <a:lnTo>
                    <a:pt x="1059" y="423"/>
                  </a:lnTo>
                  <a:lnTo>
                    <a:pt x="1059" y="426"/>
                  </a:lnTo>
                  <a:lnTo>
                    <a:pt x="1059" y="429"/>
                  </a:lnTo>
                  <a:lnTo>
                    <a:pt x="1062" y="440"/>
                  </a:lnTo>
                  <a:lnTo>
                    <a:pt x="1068" y="450"/>
                  </a:lnTo>
                  <a:lnTo>
                    <a:pt x="1075" y="459"/>
                  </a:lnTo>
                  <a:lnTo>
                    <a:pt x="1078" y="462"/>
                  </a:lnTo>
                  <a:lnTo>
                    <a:pt x="1083" y="465"/>
                  </a:lnTo>
                  <a:lnTo>
                    <a:pt x="1088" y="472"/>
                  </a:lnTo>
                  <a:lnTo>
                    <a:pt x="1094" y="475"/>
                  </a:lnTo>
                  <a:lnTo>
                    <a:pt x="1099" y="479"/>
                  </a:lnTo>
                  <a:lnTo>
                    <a:pt x="1102" y="479"/>
                  </a:lnTo>
                  <a:lnTo>
                    <a:pt x="1103" y="475"/>
                  </a:lnTo>
                  <a:lnTo>
                    <a:pt x="1102" y="469"/>
                  </a:lnTo>
                  <a:lnTo>
                    <a:pt x="1099" y="462"/>
                  </a:lnTo>
                  <a:lnTo>
                    <a:pt x="1097" y="455"/>
                  </a:lnTo>
                  <a:lnTo>
                    <a:pt x="1094" y="450"/>
                  </a:lnTo>
                  <a:lnTo>
                    <a:pt x="1092" y="443"/>
                  </a:lnTo>
                  <a:lnTo>
                    <a:pt x="1092" y="433"/>
                  </a:lnTo>
                  <a:lnTo>
                    <a:pt x="1090" y="423"/>
                  </a:lnTo>
                  <a:lnTo>
                    <a:pt x="1090" y="413"/>
                  </a:lnTo>
                  <a:lnTo>
                    <a:pt x="1088" y="404"/>
                  </a:lnTo>
                  <a:lnTo>
                    <a:pt x="1083" y="397"/>
                  </a:lnTo>
                  <a:lnTo>
                    <a:pt x="1075" y="393"/>
                  </a:lnTo>
                  <a:lnTo>
                    <a:pt x="1070" y="393"/>
                  </a:lnTo>
                  <a:lnTo>
                    <a:pt x="1063" y="392"/>
                  </a:lnTo>
                  <a:lnTo>
                    <a:pt x="1055" y="392"/>
                  </a:lnTo>
                  <a:close/>
                  <a:moveTo>
                    <a:pt x="2853" y="335"/>
                  </a:moveTo>
                  <a:lnTo>
                    <a:pt x="2858" y="342"/>
                  </a:lnTo>
                  <a:lnTo>
                    <a:pt x="2862" y="352"/>
                  </a:lnTo>
                  <a:lnTo>
                    <a:pt x="2864" y="361"/>
                  </a:lnTo>
                  <a:lnTo>
                    <a:pt x="2867" y="368"/>
                  </a:lnTo>
                  <a:lnTo>
                    <a:pt x="2865" y="376"/>
                  </a:lnTo>
                  <a:lnTo>
                    <a:pt x="2862" y="382"/>
                  </a:lnTo>
                  <a:lnTo>
                    <a:pt x="2859" y="388"/>
                  </a:lnTo>
                  <a:lnTo>
                    <a:pt x="2859" y="413"/>
                  </a:lnTo>
                  <a:lnTo>
                    <a:pt x="2859" y="417"/>
                  </a:lnTo>
                  <a:lnTo>
                    <a:pt x="2859" y="419"/>
                  </a:lnTo>
                  <a:lnTo>
                    <a:pt x="2859" y="423"/>
                  </a:lnTo>
                  <a:lnTo>
                    <a:pt x="2858" y="426"/>
                  </a:lnTo>
                  <a:lnTo>
                    <a:pt x="2857" y="428"/>
                  </a:lnTo>
                  <a:lnTo>
                    <a:pt x="2854" y="434"/>
                  </a:lnTo>
                  <a:lnTo>
                    <a:pt x="2853" y="443"/>
                  </a:lnTo>
                  <a:lnTo>
                    <a:pt x="2851" y="450"/>
                  </a:lnTo>
                  <a:lnTo>
                    <a:pt x="2849" y="457"/>
                  </a:lnTo>
                  <a:lnTo>
                    <a:pt x="2846" y="458"/>
                  </a:lnTo>
                  <a:lnTo>
                    <a:pt x="2841" y="455"/>
                  </a:lnTo>
                  <a:lnTo>
                    <a:pt x="2841" y="454"/>
                  </a:lnTo>
                  <a:lnTo>
                    <a:pt x="2839" y="452"/>
                  </a:lnTo>
                  <a:lnTo>
                    <a:pt x="2839" y="450"/>
                  </a:lnTo>
                  <a:lnTo>
                    <a:pt x="2838" y="448"/>
                  </a:lnTo>
                  <a:lnTo>
                    <a:pt x="2838" y="448"/>
                  </a:lnTo>
                  <a:lnTo>
                    <a:pt x="2837" y="448"/>
                  </a:lnTo>
                  <a:lnTo>
                    <a:pt x="2833" y="452"/>
                  </a:lnTo>
                  <a:lnTo>
                    <a:pt x="2831" y="453"/>
                  </a:lnTo>
                  <a:lnTo>
                    <a:pt x="2829" y="454"/>
                  </a:lnTo>
                  <a:lnTo>
                    <a:pt x="2827" y="453"/>
                  </a:lnTo>
                  <a:lnTo>
                    <a:pt x="2823" y="448"/>
                  </a:lnTo>
                  <a:lnTo>
                    <a:pt x="2819" y="440"/>
                  </a:lnTo>
                  <a:lnTo>
                    <a:pt x="2819" y="432"/>
                  </a:lnTo>
                  <a:lnTo>
                    <a:pt x="2823" y="423"/>
                  </a:lnTo>
                  <a:lnTo>
                    <a:pt x="2824" y="421"/>
                  </a:lnTo>
                  <a:lnTo>
                    <a:pt x="2824" y="418"/>
                  </a:lnTo>
                  <a:lnTo>
                    <a:pt x="2824" y="414"/>
                  </a:lnTo>
                  <a:lnTo>
                    <a:pt x="2826" y="411"/>
                  </a:lnTo>
                  <a:lnTo>
                    <a:pt x="2827" y="407"/>
                  </a:lnTo>
                  <a:lnTo>
                    <a:pt x="2827" y="404"/>
                  </a:lnTo>
                  <a:lnTo>
                    <a:pt x="2828" y="402"/>
                  </a:lnTo>
                  <a:lnTo>
                    <a:pt x="2829" y="401"/>
                  </a:lnTo>
                  <a:lnTo>
                    <a:pt x="2829" y="397"/>
                  </a:lnTo>
                  <a:lnTo>
                    <a:pt x="2827" y="393"/>
                  </a:lnTo>
                  <a:lnTo>
                    <a:pt x="2824" y="389"/>
                  </a:lnTo>
                  <a:lnTo>
                    <a:pt x="2822" y="387"/>
                  </a:lnTo>
                  <a:lnTo>
                    <a:pt x="2821" y="383"/>
                  </a:lnTo>
                  <a:lnTo>
                    <a:pt x="2819" y="381"/>
                  </a:lnTo>
                  <a:lnTo>
                    <a:pt x="2821" y="377"/>
                  </a:lnTo>
                  <a:lnTo>
                    <a:pt x="2821" y="373"/>
                  </a:lnTo>
                  <a:lnTo>
                    <a:pt x="2822" y="370"/>
                  </a:lnTo>
                  <a:lnTo>
                    <a:pt x="2823" y="367"/>
                  </a:lnTo>
                  <a:lnTo>
                    <a:pt x="2826" y="366"/>
                  </a:lnTo>
                  <a:lnTo>
                    <a:pt x="2827" y="365"/>
                  </a:lnTo>
                  <a:lnTo>
                    <a:pt x="2829" y="363"/>
                  </a:lnTo>
                  <a:lnTo>
                    <a:pt x="2832" y="362"/>
                  </a:lnTo>
                  <a:lnTo>
                    <a:pt x="2833" y="362"/>
                  </a:lnTo>
                  <a:lnTo>
                    <a:pt x="2836" y="362"/>
                  </a:lnTo>
                  <a:lnTo>
                    <a:pt x="2837" y="363"/>
                  </a:lnTo>
                  <a:lnTo>
                    <a:pt x="2838" y="366"/>
                  </a:lnTo>
                  <a:lnTo>
                    <a:pt x="2839" y="368"/>
                  </a:lnTo>
                  <a:lnTo>
                    <a:pt x="2841" y="372"/>
                  </a:lnTo>
                  <a:lnTo>
                    <a:pt x="2842" y="375"/>
                  </a:lnTo>
                  <a:lnTo>
                    <a:pt x="2843" y="376"/>
                  </a:lnTo>
                  <a:lnTo>
                    <a:pt x="2844" y="376"/>
                  </a:lnTo>
                  <a:lnTo>
                    <a:pt x="2844" y="376"/>
                  </a:lnTo>
                  <a:lnTo>
                    <a:pt x="2844" y="373"/>
                  </a:lnTo>
                  <a:lnTo>
                    <a:pt x="2844" y="372"/>
                  </a:lnTo>
                  <a:lnTo>
                    <a:pt x="2844" y="370"/>
                  </a:lnTo>
                  <a:lnTo>
                    <a:pt x="2843" y="368"/>
                  </a:lnTo>
                  <a:lnTo>
                    <a:pt x="2843" y="368"/>
                  </a:lnTo>
                  <a:lnTo>
                    <a:pt x="2843" y="358"/>
                  </a:lnTo>
                  <a:lnTo>
                    <a:pt x="2844" y="356"/>
                  </a:lnTo>
                  <a:lnTo>
                    <a:pt x="2843" y="353"/>
                  </a:lnTo>
                  <a:lnTo>
                    <a:pt x="2842" y="352"/>
                  </a:lnTo>
                  <a:lnTo>
                    <a:pt x="2841" y="351"/>
                  </a:lnTo>
                  <a:lnTo>
                    <a:pt x="2839" y="351"/>
                  </a:lnTo>
                  <a:lnTo>
                    <a:pt x="2839" y="347"/>
                  </a:lnTo>
                  <a:lnTo>
                    <a:pt x="2841" y="345"/>
                  </a:lnTo>
                  <a:lnTo>
                    <a:pt x="2842" y="342"/>
                  </a:lnTo>
                  <a:lnTo>
                    <a:pt x="2843" y="341"/>
                  </a:lnTo>
                  <a:lnTo>
                    <a:pt x="2843" y="341"/>
                  </a:lnTo>
                  <a:lnTo>
                    <a:pt x="2846" y="341"/>
                  </a:lnTo>
                  <a:lnTo>
                    <a:pt x="2848" y="340"/>
                  </a:lnTo>
                  <a:lnTo>
                    <a:pt x="2851" y="338"/>
                  </a:lnTo>
                  <a:lnTo>
                    <a:pt x="2853" y="335"/>
                  </a:lnTo>
                  <a:close/>
                  <a:moveTo>
                    <a:pt x="372" y="283"/>
                  </a:moveTo>
                  <a:lnTo>
                    <a:pt x="374" y="284"/>
                  </a:lnTo>
                  <a:lnTo>
                    <a:pt x="374" y="284"/>
                  </a:lnTo>
                  <a:lnTo>
                    <a:pt x="375" y="285"/>
                  </a:lnTo>
                  <a:lnTo>
                    <a:pt x="375" y="286"/>
                  </a:lnTo>
                  <a:lnTo>
                    <a:pt x="374" y="287"/>
                  </a:lnTo>
                  <a:lnTo>
                    <a:pt x="374" y="289"/>
                  </a:lnTo>
                  <a:lnTo>
                    <a:pt x="372" y="289"/>
                  </a:lnTo>
                  <a:lnTo>
                    <a:pt x="369" y="289"/>
                  </a:lnTo>
                  <a:lnTo>
                    <a:pt x="368" y="287"/>
                  </a:lnTo>
                  <a:lnTo>
                    <a:pt x="368" y="286"/>
                  </a:lnTo>
                  <a:lnTo>
                    <a:pt x="368" y="284"/>
                  </a:lnTo>
                  <a:lnTo>
                    <a:pt x="369" y="284"/>
                  </a:lnTo>
                  <a:lnTo>
                    <a:pt x="372" y="283"/>
                  </a:lnTo>
                  <a:close/>
                  <a:moveTo>
                    <a:pt x="3588" y="270"/>
                  </a:moveTo>
                  <a:lnTo>
                    <a:pt x="3588" y="413"/>
                  </a:lnTo>
                  <a:lnTo>
                    <a:pt x="3582" y="506"/>
                  </a:lnTo>
                  <a:lnTo>
                    <a:pt x="3571" y="598"/>
                  </a:lnTo>
                  <a:lnTo>
                    <a:pt x="3554" y="689"/>
                  </a:lnTo>
                  <a:lnTo>
                    <a:pt x="3534" y="777"/>
                  </a:lnTo>
                  <a:lnTo>
                    <a:pt x="3528" y="774"/>
                  </a:lnTo>
                  <a:lnTo>
                    <a:pt x="3521" y="770"/>
                  </a:lnTo>
                  <a:lnTo>
                    <a:pt x="3515" y="768"/>
                  </a:lnTo>
                  <a:lnTo>
                    <a:pt x="3475" y="756"/>
                  </a:lnTo>
                  <a:lnTo>
                    <a:pt x="3434" y="749"/>
                  </a:lnTo>
                  <a:lnTo>
                    <a:pt x="3394" y="745"/>
                  </a:lnTo>
                  <a:lnTo>
                    <a:pt x="3391" y="746"/>
                  </a:lnTo>
                  <a:lnTo>
                    <a:pt x="3389" y="746"/>
                  </a:lnTo>
                  <a:lnTo>
                    <a:pt x="3384" y="743"/>
                  </a:lnTo>
                  <a:lnTo>
                    <a:pt x="3377" y="740"/>
                  </a:lnTo>
                  <a:lnTo>
                    <a:pt x="3370" y="738"/>
                  </a:lnTo>
                  <a:lnTo>
                    <a:pt x="3142" y="684"/>
                  </a:lnTo>
                  <a:lnTo>
                    <a:pt x="3145" y="682"/>
                  </a:lnTo>
                  <a:lnTo>
                    <a:pt x="3146" y="680"/>
                  </a:lnTo>
                  <a:lnTo>
                    <a:pt x="3148" y="680"/>
                  </a:lnTo>
                  <a:lnTo>
                    <a:pt x="3150" y="680"/>
                  </a:lnTo>
                  <a:lnTo>
                    <a:pt x="3152" y="682"/>
                  </a:lnTo>
                  <a:lnTo>
                    <a:pt x="3154" y="682"/>
                  </a:lnTo>
                  <a:lnTo>
                    <a:pt x="3159" y="682"/>
                  </a:lnTo>
                  <a:lnTo>
                    <a:pt x="3162" y="677"/>
                  </a:lnTo>
                  <a:lnTo>
                    <a:pt x="3164" y="674"/>
                  </a:lnTo>
                  <a:lnTo>
                    <a:pt x="3167" y="674"/>
                  </a:lnTo>
                  <a:lnTo>
                    <a:pt x="3169" y="673"/>
                  </a:lnTo>
                  <a:lnTo>
                    <a:pt x="3173" y="671"/>
                  </a:lnTo>
                  <a:lnTo>
                    <a:pt x="3176" y="668"/>
                  </a:lnTo>
                  <a:lnTo>
                    <a:pt x="3176" y="663"/>
                  </a:lnTo>
                  <a:lnTo>
                    <a:pt x="3178" y="659"/>
                  </a:lnTo>
                  <a:lnTo>
                    <a:pt x="3181" y="656"/>
                  </a:lnTo>
                  <a:lnTo>
                    <a:pt x="3181" y="654"/>
                  </a:lnTo>
                  <a:lnTo>
                    <a:pt x="3182" y="653"/>
                  </a:lnTo>
                  <a:lnTo>
                    <a:pt x="3184" y="652"/>
                  </a:lnTo>
                  <a:lnTo>
                    <a:pt x="3186" y="651"/>
                  </a:lnTo>
                  <a:lnTo>
                    <a:pt x="3188" y="649"/>
                  </a:lnTo>
                  <a:lnTo>
                    <a:pt x="3191" y="647"/>
                  </a:lnTo>
                  <a:lnTo>
                    <a:pt x="3193" y="644"/>
                  </a:lnTo>
                  <a:lnTo>
                    <a:pt x="3201" y="643"/>
                  </a:lnTo>
                  <a:lnTo>
                    <a:pt x="3208" y="647"/>
                  </a:lnTo>
                  <a:lnTo>
                    <a:pt x="3214" y="652"/>
                  </a:lnTo>
                  <a:lnTo>
                    <a:pt x="3221" y="658"/>
                  </a:lnTo>
                  <a:lnTo>
                    <a:pt x="3222" y="661"/>
                  </a:lnTo>
                  <a:lnTo>
                    <a:pt x="3224" y="661"/>
                  </a:lnTo>
                  <a:lnTo>
                    <a:pt x="3227" y="661"/>
                  </a:lnTo>
                  <a:lnTo>
                    <a:pt x="3230" y="659"/>
                  </a:lnTo>
                  <a:lnTo>
                    <a:pt x="3233" y="658"/>
                  </a:lnTo>
                  <a:lnTo>
                    <a:pt x="3235" y="656"/>
                  </a:lnTo>
                  <a:lnTo>
                    <a:pt x="3237" y="654"/>
                  </a:lnTo>
                  <a:lnTo>
                    <a:pt x="3239" y="653"/>
                  </a:lnTo>
                  <a:lnTo>
                    <a:pt x="3240" y="652"/>
                  </a:lnTo>
                  <a:lnTo>
                    <a:pt x="3243" y="651"/>
                  </a:lnTo>
                  <a:lnTo>
                    <a:pt x="3244" y="648"/>
                  </a:lnTo>
                  <a:lnTo>
                    <a:pt x="3247" y="644"/>
                  </a:lnTo>
                  <a:lnTo>
                    <a:pt x="3247" y="634"/>
                  </a:lnTo>
                  <a:lnTo>
                    <a:pt x="3244" y="633"/>
                  </a:lnTo>
                  <a:lnTo>
                    <a:pt x="3243" y="632"/>
                  </a:lnTo>
                  <a:lnTo>
                    <a:pt x="3243" y="632"/>
                  </a:lnTo>
                  <a:lnTo>
                    <a:pt x="3243" y="631"/>
                  </a:lnTo>
                  <a:lnTo>
                    <a:pt x="3244" y="629"/>
                  </a:lnTo>
                  <a:lnTo>
                    <a:pt x="3244" y="627"/>
                  </a:lnTo>
                  <a:lnTo>
                    <a:pt x="3245" y="625"/>
                  </a:lnTo>
                  <a:lnTo>
                    <a:pt x="3247" y="622"/>
                  </a:lnTo>
                  <a:lnTo>
                    <a:pt x="3245" y="620"/>
                  </a:lnTo>
                  <a:lnTo>
                    <a:pt x="3245" y="620"/>
                  </a:lnTo>
                  <a:lnTo>
                    <a:pt x="3244" y="618"/>
                  </a:lnTo>
                  <a:lnTo>
                    <a:pt x="3244" y="616"/>
                  </a:lnTo>
                  <a:lnTo>
                    <a:pt x="3240" y="613"/>
                  </a:lnTo>
                  <a:lnTo>
                    <a:pt x="3238" y="610"/>
                  </a:lnTo>
                  <a:lnTo>
                    <a:pt x="3235" y="606"/>
                  </a:lnTo>
                  <a:lnTo>
                    <a:pt x="3235" y="603"/>
                  </a:lnTo>
                  <a:lnTo>
                    <a:pt x="3233" y="598"/>
                  </a:lnTo>
                  <a:lnTo>
                    <a:pt x="3233" y="596"/>
                  </a:lnTo>
                  <a:lnTo>
                    <a:pt x="3232" y="593"/>
                  </a:lnTo>
                  <a:lnTo>
                    <a:pt x="3229" y="590"/>
                  </a:lnTo>
                  <a:lnTo>
                    <a:pt x="3228" y="587"/>
                  </a:lnTo>
                  <a:lnTo>
                    <a:pt x="3227" y="587"/>
                  </a:lnTo>
                  <a:lnTo>
                    <a:pt x="3226" y="587"/>
                  </a:lnTo>
                  <a:lnTo>
                    <a:pt x="3224" y="586"/>
                  </a:lnTo>
                  <a:lnTo>
                    <a:pt x="3223" y="585"/>
                  </a:lnTo>
                  <a:lnTo>
                    <a:pt x="3223" y="582"/>
                  </a:lnTo>
                  <a:lnTo>
                    <a:pt x="3222" y="581"/>
                  </a:lnTo>
                  <a:lnTo>
                    <a:pt x="3222" y="579"/>
                  </a:lnTo>
                  <a:lnTo>
                    <a:pt x="3223" y="576"/>
                  </a:lnTo>
                  <a:lnTo>
                    <a:pt x="3224" y="574"/>
                  </a:lnTo>
                  <a:lnTo>
                    <a:pt x="3226" y="572"/>
                  </a:lnTo>
                  <a:lnTo>
                    <a:pt x="3228" y="567"/>
                  </a:lnTo>
                  <a:lnTo>
                    <a:pt x="3230" y="564"/>
                  </a:lnTo>
                  <a:lnTo>
                    <a:pt x="3233" y="559"/>
                  </a:lnTo>
                  <a:lnTo>
                    <a:pt x="3233" y="556"/>
                  </a:lnTo>
                  <a:lnTo>
                    <a:pt x="3232" y="554"/>
                  </a:lnTo>
                  <a:lnTo>
                    <a:pt x="3230" y="551"/>
                  </a:lnTo>
                  <a:lnTo>
                    <a:pt x="3229" y="550"/>
                  </a:lnTo>
                  <a:lnTo>
                    <a:pt x="3228" y="549"/>
                  </a:lnTo>
                  <a:lnTo>
                    <a:pt x="3228" y="546"/>
                  </a:lnTo>
                  <a:lnTo>
                    <a:pt x="3299" y="489"/>
                  </a:lnTo>
                  <a:lnTo>
                    <a:pt x="3366" y="432"/>
                  </a:lnTo>
                  <a:lnTo>
                    <a:pt x="3431" y="380"/>
                  </a:lnTo>
                  <a:lnTo>
                    <a:pt x="3495" y="331"/>
                  </a:lnTo>
                  <a:lnTo>
                    <a:pt x="3557" y="287"/>
                  </a:lnTo>
                  <a:lnTo>
                    <a:pt x="3573" y="279"/>
                  </a:lnTo>
                  <a:lnTo>
                    <a:pt x="3588" y="270"/>
                  </a:lnTo>
                  <a:close/>
                  <a:moveTo>
                    <a:pt x="3230" y="240"/>
                  </a:moveTo>
                  <a:lnTo>
                    <a:pt x="3230" y="240"/>
                  </a:lnTo>
                  <a:lnTo>
                    <a:pt x="3230" y="241"/>
                  </a:lnTo>
                  <a:lnTo>
                    <a:pt x="3230" y="244"/>
                  </a:lnTo>
                  <a:lnTo>
                    <a:pt x="3232" y="246"/>
                  </a:lnTo>
                  <a:lnTo>
                    <a:pt x="3232" y="248"/>
                  </a:lnTo>
                  <a:lnTo>
                    <a:pt x="3233" y="249"/>
                  </a:lnTo>
                  <a:lnTo>
                    <a:pt x="3233" y="250"/>
                  </a:lnTo>
                  <a:lnTo>
                    <a:pt x="3233" y="251"/>
                  </a:lnTo>
                  <a:lnTo>
                    <a:pt x="3235" y="254"/>
                  </a:lnTo>
                  <a:lnTo>
                    <a:pt x="3235" y="256"/>
                  </a:lnTo>
                  <a:lnTo>
                    <a:pt x="3237" y="259"/>
                  </a:lnTo>
                  <a:lnTo>
                    <a:pt x="3237" y="261"/>
                  </a:lnTo>
                  <a:lnTo>
                    <a:pt x="3238" y="263"/>
                  </a:lnTo>
                  <a:lnTo>
                    <a:pt x="3239" y="263"/>
                  </a:lnTo>
                  <a:lnTo>
                    <a:pt x="3240" y="263"/>
                  </a:lnTo>
                  <a:lnTo>
                    <a:pt x="3240" y="261"/>
                  </a:lnTo>
                  <a:lnTo>
                    <a:pt x="3242" y="259"/>
                  </a:lnTo>
                  <a:lnTo>
                    <a:pt x="3242" y="256"/>
                  </a:lnTo>
                  <a:lnTo>
                    <a:pt x="3242" y="255"/>
                  </a:lnTo>
                  <a:lnTo>
                    <a:pt x="3242" y="253"/>
                  </a:lnTo>
                  <a:lnTo>
                    <a:pt x="3240" y="251"/>
                  </a:lnTo>
                  <a:lnTo>
                    <a:pt x="3239" y="249"/>
                  </a:lnTo>
                  <a:lnTo>
                    <a:pt x="3239" y="248"/>
                  </a:lnTo>
                  <a:lnTo>
                    <a:pt x="3238" y="246"/>
                  </a:lnTo>
                  <a:lnTo>
                    <a:pt x="3238" y="245"/>
                  </a:lnTo>
                  <a:lnTo>
                    <a:pt x="3237" y="244"/>
                  </a:lnTo>
                  <a:lnTo>
                    <a:pt x="3235" y="243"/>
                  </a:lnTo>
                  <a:lnTo>
                    <a:pt x="3234" y="243"/>
                  </a:lnTo>
                  <a:lnTo>
                    <a:pt x="3233" y="241"/>
                  </a:lnTo>
                  <a:lnTo>
                    <a:pt x="3232" y="240"/>
                  </a:lnTo>
                  <a:lnTo>
                    <a:pt x="3230" y="240"/>
                  </a:lnTo>
                  <a:close/>
                  <a:moveTo>
                    <a:pt x="2887" y="224"/>
                  </a:moveTo>
                  <a:lnTo>
                    <a:pt x="2888" y="225"/>
                  </a:lnTo>
                  <a:lnTo>
                    <a:pt x="2890" y="228"/>
                  </a:lnTo>
                  <a:lnTo>
                    <a:pt x="2889" y="234"/>
                  </a:lnTo>
                  <a:lnTo>
                    <a:pt x="2887" y="241"/>
                  </a:lnTo>
                  <a:lnTo>
                    <a:pt x="2883" y="249"/>
                  </a:lnTo>
                  <a:lnTo>
                    <a:pt x="2882" y="256"/>
                  </a:lnTo>
                  <a:lnTo>
                    <a:pt x="2885" y="263"/>
                  </a:lnTo>
                  <a:lnTo>
                    <a:pt x="2887" y="264"/>
                  </a:lnTo>
                  <a:lnTo>
                    <a:pt x="2889" y="264"/>
                  </a:lnTo>
                  <a:lnTo>
                    <a:pt x="2890" y="263"/>
                  </a:lnTo>
                  <a:lnTo>
                    <a:pt x="2893" y="263"/>
                  </a:lnTo>
                  <a:lnTo>
                    <a:pt x="2895" y="263"/>
                  </a:lnTo>
                  <a:lnTo>
                    <a:pt x="2898" y="263"/>
                  </a:lnTo>
                  <a:lnTo>
                    <a:pt x="2900" y="265"/>
                  </a:lnTo>
                  <a:lnTo>
                    <a:pt x="2902" y="265"/>
                  </a:lnTo>
                  <a:lnTo>
                    <a:pt x="2903" y="266"/>
                  </a:lnTo>
                  <a:lnTo>
                    <a:pt x="2903" y="269"/>
                  </a:lnTo>
                  <a:lnTo>
                    <a:pt x="2904" y="273"/>
                  </a:lnTo>
                  <a:lnTo>
                    <a:pt x="2904" y="276"/>
                  </a:lnTo>
                  <a:lnTo>
                    <a:pt x="2903" y="280"/>
                  </a:lnTo>
                  <a:lnTo>
                    <a:pt x="2902" y="283"/>
                  </a:lnTo>
                  <a:lnTo>
                    <a:pt x="2900" y="286"/>
                  </a:lnTo>
                  <a:lnTo>
                    <a:pt x="2899" y="290"/>
                  </a:lnTo>
                  <a:lnTo>
                    <a:pt x="2898" y="295"/>
                  </a:lnTo>
                  <a:lnTo>
                    <a:pt x="2897" y="300"/>
                  </a:lnTo>
                  <a:lnTo>
                    <a:pt x="2895" y="305"/>
                  </a:lnTo>
                  <a:lnTo>
                    <a:pt x="2894" y="309"/>
                  </a:lnTo>
                  <a:lnTo>
                    <a:pt x="2894" y="311"/>
                  </a:lnTo>
                  <a:lnTo>
                    <a:pt x="2894" y="314"/>
                  </a:lnTo>
                  <a:lnTo>
                    <a:pt x="2895" y="315"/>
                  </a:lnTo>
                  <a:lnTo>
                    <a:pt x="2898" y="317"/>
                  </a:lnTo>
                  <a:lnTo>
                    <a:pt x="2900" y="319"/>
                  </a:lnTo>
                  <a:lnTo>
                    <a:pt x="2903" y="321"/>
                  </a:lnTo>
                  <a:lnTo>
                    <a:pt x="2903" y="322"/>
                  </a:lnTo>
                  <a:lnTo>
                    <a:pt x="2903" y="324"/>
                  </a:lnTo>
                  <a:lnTo>
                    <a:pt x="2904" y="326"/>
                  </a:lnTo>
                  <a:lnTo>
                    <a:pt x="2904" y="330"/>
                  </a:lnTo>
                  <a:lnTo>
                    <a:pt x="2904" y="334"/>
                  </a:lnTo>
                  <a:lnTo>
                    <a:pt x="2905" y="336"/>
                  </a:lnTo>
                  <a:lnTo>
                    <a:pt x="2905" y="338"/>
                  </a:lnTo>
                  <a:lnTo>
                    <a:pt x="2907" y="340"/>
                  </a:lnTo>
                  <a:lnTo>
                    <a:pt x="2907" y="342"/>
                  </a:lnTo>
                  <a:lnTo>
                    <a:pt x="2908" y="345"/>
                  </a:lnTo>
                  <a:lnTo>
                    <a:pt x="2908" y="347"/>
                  </a:lnTo>
                  <a:lnTo>
                    <a:pt x="2909" y="351"/>
                  </a:lnTo>
                  <a:lnTo>
                    <a:pt x="2909" y="353"/>
                  </a:lnTo>
                  <a:lnTo>
                    <a:pt x="2909" y="356"/>
                  </a:lnTo>
                  <a:lnTo>
                    <a:pt x="2910" y="357"/>
                  </a:lnTo>
                  <a:lnTo>
                    <a:pt x="2910" y="361"/>
                  </a:lnTo>
                  <a:lnTo>
                    <a:pt x="2912" y="363"/>
                  </a:lnTo>
                  <a:lnTo>
                    <a:pt x="2913" y="365"/>
                  </a:lnTo>
                  <a:lnTo>
                    <a:pt x="2914" y="367"/>
                  </a:lnTo>
                  <a:lnTo>
                    <a:pt x="2915" y="368"/>
                  </a:lnTo>
                  <a:lnTo>
                    <a:pt x="2917" y="373"/>
                  </a:lnTo>
                  <a:lnTo>
                    <a:pt x="2918" y="380"/>
                  </a:lnTo>
                  <a:lnTo>
                    <a:pt x="2920" y="385"/>
                  </a:lnTo>
                  <a:lnTo>
                    <a:pt x="2923" y="394"/>
                  </a:lnTo>
                  <a:lnTo>
                    <a:pt x="2925" y="406"/>
                  </a:lnTo>
                  <a:lnTo>
                    <a:pt x="2928" y="411"/>
                  </a:lnTo>
                  <a:lnTo>
                    <a:pt x="2930" y="414"/>
                  </a:lnTo>
                  <a:lnTo>
                    <a:pt x="2933" y="419"/>
                  </a:lnTo>
                  <a:lnTo>
                    <a:pt x="2935" y="427"/>
                  </a:lnTo>
                  <a:lnTo>
                    <a:pt x="2936" y="437"/>
                  </a:lnTo>
                  <a:lnTo>
                    <a:pt x="2935" y="448"/>
                  </a:lnTo>
                  <a:lnTo>
                    <a:pt x="2932" y="454"/>
                  </a:lnTo>
                  <a:lnTo>
                    <a:pt x="2932" y="462"/>
                  </a:lnTo>
                  <a:lnTo>
                    <a:pt x="2930" y="469"/>
                  </a:lnTo>
                  <a:lnTo>
                    <a:pt x="2929" y="473"/>
                  </a:lnTo>
                  <a:lnTo>
                    <a:pt x="2929" y="475"/>
                  </a:lnTo>
                  <a:lnTo>
                    <a:pt x="2928" y="477"/>
                  </a:lnTo>
                  <a:lnTo>
                    <a:pt x="2927" y="478"/>
                  </a:lnTo>
                  <a:lnTo>
                    <a:pt x="2927" y="479"/>
                  </a:lnTo>
                  <a:lnTo>
                    <a:pt x="2925" y="480"/>
                  </a:lnTo>
                  <a:lnTo>
                    <a:pt x="2924" y="482"/>
                  </a:lnTo>
                  <a:lnTo>
                    <a:pt x="2923" y="482"/>
                  </a:lnTo>
                  <a:lnTo>
                    <a:pt x="2922" y="482"/>
                  </a:lnTo>
                  <a:lnTo>
                    <a:pt x="2920" y="480"/>
                  </a:lnTo>
                  <a:lnTo>
                    <a:pt x="2919" y="479"/>
                  </a:lnTo>
                  <a:lnTo>
                    <a:pt x="2918" y="478"/>
                  </a:lnTo>
                  <a:lnTo>
                    <a:pt x="2913" y="478"/>
                  </a:lnTo>
                  <a:lnTo>
                    <a:pt x="2913" y="478"/>
                  </a:lnTo>
                  <a:lnTo>
                    <a:pt x="2912" y="479"/>
                  </a:lnTo>
                  <a:lnTo>
                    <a:pt x="2912" y="479"/>
                  </a:lnTo>
                  <a:lnTo>
                    <a:pt x="2910" y="480"/>
                  </a:lnTo>
                  <a:lnTo>
                    <a:pt x="2908" y="482"/>
                  </a:lnTo>
                  <a:lnTo>
                    <a:pt x="2905" y="483"/>
                  </a:lnTo>
                  <a:lnTo>
                    <a:pt x="2902" y="483"/>
                  </a:lnTo>
                  <a:lnTo>
                    <a:pt x="2900" y="483"/>
                  </a:lnTo>
                  <a:lnTo>
                    <a:pt x="2897" y="483"/>
                  </a:lnTo>
                  <a:lnTo>
                    <a:pt x="2894" y="484"/>
                  </a:lnTo>
                  <a:lnTo>
                    <a:pt x="2892" y="486"/>
                  </a:lnTo>
                  <a:lnTo>
                    <a:pt x="2890" y="490"/>
                  </a:lnTo>
                  <a:lnTo>
                    <a:pt x="2888" y="491"/>
                  </a:lnTo>
                  <a:lnTo>
                    <a:pt x="2885" y="494"/>
                  </a:lnTo>
                  <a:lnTo>
                    <a:pt x="2883" y="495"/>
                  </a:lnTo>
                  <a:lnTo>
                    <a:pt x="2879" y="496"/>
                  </a:lnTo>
                  <a:lnTo>
                    <a:pt x="2877" y="498"/>
                  </a:lnTo>
                  <a:lnTo>
                    <a:pt x="2874" y="498"/>
                  </a:lnTo>
                  <a:lnTo>
                    <a:pt x="2873" y="495"/>
                  </a:lnTo>
                  <a:lnTo>
                    <a:pt x="2870" y="490"/>
                  </a:lnTo>
                  <a:lnTo>
                    <a:pt x="2873" y="485"/>
                  </a:lnTo>
                  <a:lnTo>
                    <a:pt x="2877" y="479"/>
                  </a:lnTo>
                  <a:lnTo>
                    <a:pt x="2882" y="474"/>
                  </a:lnTo>
                  <a:lnTo>
                    <a:pt x="2885" y="472"/>
                  </a:lnTo>
                  <a:lnTo>
                    <a:pt x="2888" y="467"/>
                  </a:lnTo>
                  <a:lnTo>
                    <a:pt x="2892" y="460"/>
                  </a:lnTo>
                  <a:lnTo>
                    <a:pt x="2893" y="454"/>
                  </a:lnTo>
                  <a:lnTo>
                    <a:pt x="2890" y="448"/>
                  </a:lnTo>
                  <a:lnTo>
                    <a:pt x="2889" y="448"/>
                  </a:lnTo>
                  <a:lnTo>
                    <a:pt x="2888" y="449"/>
                  </a:lnTo>
                  <a:lnTo>
                    <a:pt x="2887" y="449"/>
                  </a:lnTo>
                  <a:lnTo>
                    <a:pt x="2885" y="449"/>
                  </a:lnTo>
                  <a:lnTo>
                    <a:pt x="2885" y="448"/>
                  </a:lnTo>
                  <a:lnTo>
                    <a:pt x="2885" y="440"/>
                  </a:lnTo>
                  <a:lnTo>
                    <a:pt x="2883" y="438"/>
                  </a:lnTo>
                  <a:lnTo>
                    <a:pt x="2882" y="435"/>
                  </a:lnTo>
                  <a:lnTo>
                    <a:pt x="2882" y="434"/>
                  </a:lnTo>
                  <a:lnTo>
                    <a:pt x="2883" y="432"/>
                  </a:lnTo>
                  <a:lnTo>
                    <a:pt x="2883" y="428"/>
                  </a:lnTo>
                  <a:lnTo>
                    <a:pt x="2882" y="424"/>
                  </a:lnTo>
                  <a:lnTo>
                    <a:pt x="2882" y="421"/>
                  </a:lnTo>
                  <a:lnTo>
                    <a:pt x="2882" y="418"/>
                  </a:lnTo>
                  <a:lnTo>
                    <a:pt x="2880" y="413"/>
                  </a:lnTo>
                  <a:lnTo>
                    <a:pt x="2878" y="408"/>
                  </a:lnTo>
                  <a:lnTo>
                    <a:pt x="2878" y="403"/>
                  </a:lnTo>
                  <a:lnTo>
                    <a:pt x="2878" y="397"/>
                  </a:lnTo>
                  <a:lnTo>
                    <a:pt x="2878" y="397"/>
                  </a:lnTo>
                  <a:lnTo>
                    <a:pt x="2879" y="399"/>
                  </a:lnTo>
                  <a:lnTo>
                    <a:pt x="2882" y="401"/>
                  </a:lnTo>
                  <a:lnTo>
                    <a:pt x="2883" y="404"/>
                  </a:lnTo>
                  <a:lnTo>
                    <a:pt x="2884" y="407"/>
                  </a:lnTo>
                  <a:lnTo>
                    <a:pt x="2887" y="408"/>
                  </a:lnTo>
                  <a:lnTo>
                    <a:pt x="2888" y="409"/>
                  </a:lnTo>
                  <a:lnTo>
                    <a:pt x="2890" y="408"/>
                  </a:lnTo>
                  <a:lnTo>
                    <a:pt x="2890" y="404"/>
                  </a:lnTo>
                  <a:lnTo>
                    <a:pt x="2890" y="401"/>
                  </a:lnTo>
                  <a:lnTo>
                    <a:pt x="2890" y="397"/>
                  </a:lnTo>
                  <a:lnTo>
                    <a:pt x="2890" y="393"/>
                  </a:lnTo>
                  <a:lnTo>
                    <a:pt x="2890" y="389"/>
                  </a:lnTo>
                  <a:lnTo>
                    <a:pt x="2892" y="387"/>
                  </a:lnTo>
                  <a:lnTo>
                    <a:pt x="2892" y="385"/>
                  </a:lnTo>
                  <a:lnTo>
                    <a:pt x="2892" y="383"/>
                  </a:lnTo>
                  <a:lnTo>
                    <a:pt x="2892" y="382"/>
                  </a:lnTo>
                  <a:lnTo>
                    <a:pt x="2890" y="380"/>
                  </a:lnTo>
                  <a:lnTo>
                    <a:pt x="2890" y="377"/>
                  </a:lnTo>
                  <a:lnTo>
                    <a:pt x="2889" y="375"/>
                  </a:lnTo>
                  <a:lnTo>
                    <a:pt x="2889" y="372"/>
                  </a:lnTo>
                  <a:lnTo>
                    <a:pt x="2888" y="368"/>
                  </a:lnTo>
                  <a:lnTo>
                    <a:pt x="2888" y="366"/>
                  </a:lnTo>
                  <a:lnTo>
                    <a:pt x="2888" y="363"/>
                  </a:lnTo>
                  <a:lnTo>
                    <a:pt x="2888" y="361"/>
                  </a:lnTo>
                  <a:lnTo>
                    <a:pt x="2888" y="358"/>
                  </a:lnTo>
                  <a:lnTo>
                    <a:pt x="2887" y="357"/>
                  </a:lnTo>
                  <a:lnTo>
                    <a:pt x="2887" y="356"/>
                  </a:lnTo>
                  <a:lnTo>
                    <a:pt x="2884" y="355"/>
                  </a:lnTo>
                  <a:lnTo>
                    <a:pt x="2883" y="355"/>
                  </a:lnTo>
                  <a:lnTo>
                    <a:pt x="2882" y="356"/>
                  </a:lnTo>
                  <a:lnTo>
                    <a:pt x="2880" y="356"/>
                  </a:lnTo>
                  <a:lnTo>
                    <a:pt x="2879" y="357"/>
                  </a:lnTo>
                  <a:lnTo>
                    <a:pt x="2878" y="358"/>
                  </a:lnTo>
                  <a:lnTo>
                    <a:pt x="2877" y="358"/>
                  </a:lnTo>
                  <a:lnTo>
                    <a:pt x="2875" y="357"/>
                  </a:lnTo>
                  <a:lnTo>
                    <a:pt x="2873" y="355"/>
                  </a:lnTo>
                  <a:lnTo>
                    <a:pt x="2873" y="352"/>
                  </a:lnTo>
                  <a:lnTo>
                    <a:pt x="2873" y="350"/>
                  </a:lnTo>
                  <a:lnTo>
                    <a:pt x="2874" y="347"/>
                  </a:lnTo>
                  <a:lnTo>
                    <a:pt x="2875" y="346"/>
                  </a:lnTo>
                  <a:lnTo>
                    <a:pt x="2875" y="342"/>
                  </a:lnTo>
                  <a:lnTo>
                    <a:pt x="2878" y="340"/>
                  </a:lnTo>
                  <a:lnTo>
                    <a:pt x="2877" y="337"/>
                  </a:lnTo>
                  <a:lnTo>
                    <a:pt x="2877" y="335"/>
                  </a:lnTo>
                  <a:lnTo>
                    <a:pt x="2875" y="332"/>
                  </a:lnTo>
                  <a:lnTo>
                    <a:pt x="2875" y="329"/>
                  </a:lnTo>
                  <a:lnTo>
                    <a:pt x="2874" y="326"/>
                  </a:lnTo>
                  <a:lnTo>
                    <a:pt x="2874" y="324"/>
                  </a:lnTo>
                  <a:lnTo>
                    <a:pt x="2873" y="324"/>
                  </a:lnTo>
                  <a:lnTo>
                    <a:pt x="2872" y="324"/>
                  </a:lnTo>
                  <a:lnTo>
                    <a:pt x="2870" y="322"/>
                  </a:lnTo>
                  <a:lnTo>
                    <a:pt x="2869" y="322"/>
                  </a:lnTo>
                  <a:lnTo>
                    <a:pt x="2868" y="321"/>
                  </a:lnTo>
                  <a:lnTo>
                    <a:pt x="2868" y="319"/>
                  </a:lnTo>
                  <a:lnTo>
                    <a:pt x="2868" y="315"/>
                  </a:lnTo>
                  <a:lnTo>
                    <a:pt x="2868" y="312"/>
                  </a:lnTo>
                  <a:lnTo>
                    <a:pt x="2869" y="309"/>
                  </a:lnTo>
                  <a:lnTo>
                    <a:pt x="2869" y="306"/>
                  </a:lnTo>
                  <a:lnTo>
                    <a:pt x="2870" y="305"/>
                  </a:lnTo>
                  <a:lnTo>
                    <a:pt x="2868" y="302"/>
                  </a:lnTo>
                  <a:lnTo>
                    <a:pt x="2865" y="302"/>
                  </a:lnTo>
                  <a:lnTo>
                    <a:pt x="2865" y="302"/>
                  </a:lnTo>
                  <a:lnTo>
                    <a:pt x="2863" y="300"/>
                  </a:lnTo>
                  <a:lnTo>
                    <a:pt x="2862" y="299"/>
                  </a:lnTo>
                  <a:lnTo>
                    <a:pt x="2862" y="295"/>
                  </a:lnTo>
                  <a:lnTo>
                    <a:pt x="2862" y="292"/>
                  </a:lnTo>
                  <a:lnTo>
                    <a:pt x="2863" y="290"/>
                  </a:lnTo>
                  <a:lnTo>
                    <a:pt x="2864" y="287"/>
                  </a:lnTo>
                  <a:lnTo>
                    <a:pt x="2865" y="286"/>
                  </a:lnTo>
                  <a:lnTo>
                    <a:pt x="2865" y="283"/>
                  </a:lnTo>
                  <a:lnTo>
                    <a:pt x="2864" y="281"/>
                  </a:lnTo>
                  <a:lnTo>
                    <a:pt x="2864" y="280"/>
                  </a:lnTo>
                  <a:lnTo>
                    <a:pt x="2863" y="278"/>
                  </a:lnTo>
                  <a:lnTo>
                    <a:pt x="2863" y="276"/>
                  </a:lnTo>
                  <a:lnTo>
                    <a:pt x="2863" y="273"/>
                  </a:lnTo>
                  <a:lnTo>
                    <a:pt x="2864" y="270"/>
                  </a:lnTo>
                  <a:lnTo>
                    <a:pt x="2864" y="268"/>
                  </a:lnTo>
                  <a:lnTo>
                    <a:pt x="2865" y="265"/>
                  </a:lnTo>
                  <a:lnTo>
                    <a:pt x="2865" y="261"/>
                  </a:lnTo>
                  <a:lnTo>
                    <a:pt x="2867" y="256"/>
                  </a:lnTo>
                  <a:lnTo>
                    <a:pt x="2867" y="251"/>
                  </a:lnTo>
                  <a:lnTo>
                    <a:pt x="2868" y="246"/>
                  </a:lnTo>
                  <a:lnTo>
                    <a:pt x="2868" y="240"/>
                  </a:lnTo>
                  <a:lnTo>
                    <a:pt x="2870" y="232"/>
                  </a:lnTo>
                  <a:lnTo>
                    <a:pt x="2873" y="225"/>
                  </a:lnTo>
                  <a:lnTo>
                    <a:pt x="2874" y="228"/>
                  </a:lnTo>
                  <a:lnTo>
                    <a:pt x="2877" y="230"/>
                  </a:lnTo>
                  <a:lnTo>
                    <a:pt x="2878" y="230"/>
                  </a:lnTo>
                  <a:lnTo>
                    <a:pt x="2879" y="229"/>
                  </a:lnTo>
                  <a:lnTo>
                    <a:pt x="2882" y="228"/>
                  </a:lnTo>
                  <a:lnTo>
                    <a:pt x="2883" y="227"/>
                  </a:lnTo>
                  <a:lnTo>
                    <a:pt x="2884" y="225"/>
                  </a:lnTo>
                  <a:lnTo>
                    <a:pt x="2885" y="224"/>
                  </a:lnTo>
                  <a:lnTo>
                    <a:pt x="2887" y="224"/>
                  </a:lnTo>
                  <a:close/>
                  <a:moveTo>
                    <a:pt x="3178" y="149"/>
                  </a:moveTo>
                  <a:lnTo>
                    <a:pt x="3176" y="151"/>
                  </a:lnTo>
                  <a:lnTo>
                    <a:pt x="3176" y="154"/>
                  </a:lnTo>
                  <a:lnTo>
                    <a:pt x="3177" y="161"/>
                  </a:lnTo>
                  <a:lnTo>
                    <a:pt x="3178" y="167"/>
                  </a:lnTo>
                  <a:lnTo>
                    <a:pt x="3178" y="173"/>
                  </a:lnTo>
                  <a:lnTo>
                    <a:pt x="3181" y="178"/>
                  </a:lnTo>
                  <a:lnTo>
                    <a:pt x="3183" y="183"/>
                  </a:lnTo>
                  <a:lnTo>
                    <a:pt x="3184" y="189"/>
                  </a:lnTo>
                  <a:lnTo>
                    <a:pt x="3186" y="193"/>
                  </a:lnTo>
                  <a:lnTo>
                    <a:pt x="3186" y="197"/>
                  </a:lnTo>
                  <a:lnTo>
                    <a:pt x="3186" y="200"/>
                  </a:lnTo>
                  <a:lnTo>
                    <a:pt x="3187" y="204"/>
                  </a:lnTo>
                  <a:lnTo>
                    <a:pt x="3188" y="207"/>
                  </a:lnTo>
                  <a:lnTo>
                    <a:pt x="3189" y="207"/>
                  </a:lnTo>
                  <a:lnTo>
                    <a:pt x="3192" y="207"/>
                  </a:lnTo>
                  <a:lnTo>
                    <a:pt x="3193" y="205"/>
                  </a:lnTo>
                  <a:lnTo>
                    <a:pt x="3194" y="203"/>
                  </a:lnTo>
                  <a:lnTo>
                    <a:pt x="3194" y="202"/>
                  </a:lnTo>
                  <a:lnTo>
                    <a:pt x="3194" y="199"/>
                  </a:lnTo>
                  <a:lnTo>
                    <a:pt x="3194" y="197"/>
                  </a:lnTo>
                  <a:lnTo>
                    <a:pt x="3196" y="194"/>
                  </a:lnTo>
                  <a:lnTo>
                    <a:pt x="3197" y="192"/>
                  </a:lnTo>
                  <a:lnTo>
                    <a:pt x="3197" y="183"/>
                  </a:lnTo>
                  <a:lnTo>
                    <a:pt x="3198" y="182"/>
                  </a:lnTo>
                  <a:lnTo>
                    <a:pt x="3198" y="179"/>
                  </a:lnTo>
                  <a:lnTo>
                    <a:pt x="3198" y="177"/>
                  </a:lnTo>
                  <a:lnTo>
                    <a:pt x="3198" y="174"/>
                  </a:lnTo>
                  <a:lnTo>
                    <a:pt x="3197" y="172"/>
                  </a:lnTo>
                  <a:lnTo>
                    <a:pt x="3197" y="171"/>
                  </a:lnTo>
                  <a:lnTo>
                    <a:pt x="3194" y="169"/>
                  </a:lnTo>
                  <a:lnTo>
                    <a:pt x="3193" y="168"/>
                  </a:lnTo>
                  <a:lnTo>
                    <a:pt x="3191" y="166"/>
                  </a:lnTo>
                  <a:lnTo>
                    <a:pt x="3189" y="163"/>
                  </a:lnTo>
                  <a:lnTo>
                    <a:pt x="3189" y="161"/>
                  </a:lnTo>
                  <a:lnTo>
                    <a:pt x="3189" y="158"/>
                  </a:lnTo>
                  <a:lnTo>
                    <a:pt x="3188" y="154"/>
                  </a:lnTo>
                  <a:lnTo>
                    <a:pt x="3187" y="152"/>
                  </a:lnTo>
                  <a:lnTo>
                    <a:pt x="3184" y="152"/>
                  </a:lnTo>
                  <a:lnTo>
                    <a:pt x="3182" y="151"/>
                  </a:lnTo>
                  <a:lnTo>
                    <a:pt x="3178" y="149"/>
                  </a:lnTo>
                  <a:close/>
                  <a:moveTo>
                    <a:pt x="829" y="135"/>
                  </a:moveTo>
                  <a:lnTo>
                    <a:pt x="826" y="136"/>
                  </a:lnTo>
                  <a:lnTo>
                    <a:pt x="824" y="137"/>
                  </a:lnTo>
                  <a:lnTo>
                    <a:pt x="821" y="142"/>
                  </a:lnTo>
                  <a:lnTo>
                    <a:pt x="815" y="152"/>
                  </a:lnTo>
                  <a:lnTo>
                    <a:pt x="806" y="159"/>
                  </a:lnTo>
                  <a:lnTo>
                    <a:pt x="800" y="168"/>
                  </a:lnTo>
                  <a:lnTo>
                    <a:pt x="795" y="178"/>
                  </a:lnTo>
                  <a:lnTo>
                    <a:pt x="795" y="182"/>
                  </a:lnTo>
                  <a:lnTo>
                    <a:pt x="795" y="184"/>
                  </a:lnTo>
                  <a:lnTo>
                    <a:pt x="796" y="186"/>
                  </a:lnTo>
                  <a:lnTo>
                    <a:pt x="796" y="186"/>
                  </a:lnTo>
                  <a:lnTo>
                    <a:pt x="798" y="184"/>
                  </a:lnTo>
                  <a:lnTo>
                    <a:pt x="800" y="183"/>
                  </a:lnTo>
                  <a:lnTo>
                    <a:pt x="801" y="181"/>
                  </a:lnTo>
                  <a:lnTo>
                    <a:pt x="803" y="179"/>
                  </a:lnTo>
                  <a:lnTo>
                    <a:pt x="804" y="177"/>
                  </a:lnTo>
                  <a:lnTo>
                    <a:pt x="805" y="174"/>
                  </a:lnTo>
                  <a:lnTo>
                    <a:pt x="806" y="173"/>
                  </a:lnTo>
                  <a:lnTo>
                    <a:pt x="811" y="168"/>
                  </a:lnTo>
                  <a:lnTo>
                    <a:pt x="818" y="167"/>
                  </a:lnTo>
                  <a:lnTo>
                    <a:pt x="825" y="166"/>
                  </a:lnTo>
                  <a:lnTo>
                    <a:pt x="830" y="164"/>
                  </a:lnTo>
                  <a:lnTo>
                    <a:pt x="835" y="159"/>
                  </a:lnTo>
                  <a:lnTo>
                    <a:pt x="836" y="156"/>
                  </a:lnTo>
                  <a:lnTo>
                    <a:pt x="837" y="152"/>
                  </a:lnTo>
                  <a:lnTo>
                    <a:pt x="837" y="148"/>
                  </a:lnTo>
                  <a:lnTo>
                    <a:pt x="836" y="144"/>
                  </a:lnTo>
                  <a:lnTo>
                    <a:pt x="835" y="141"/>
                  </a:lnTo>
                  <a:lnTo>
                    <a:pt x="834" y="137"/>
                  </a:lnTo>
                  <a:lnTo>
                    <a:pt x="831" y="136"/>
                  </a:lnTo>
                  <a:lnTo>
                    <a:pt x="829" y="135"/>
                  </a:lnTo>
                  <a:close/>
                  <a:moveTo>
                    <a:pt x="3207" y="123"/>
                  </a:moveTo>
                  <a:lnTo>
                    <a:pt x="3206" y="125"/>
                  </a:lnTo>
                  <a:lnTo>
                    <a:pt x="3204" y="126"/>
                  </a:lnTo>
                  <a:lnTo>
                    <a:pt x="3204" y="142"/>
                  </a:lnTo>
                  <a:lnTo>
                    <a:pt x="3204" y="144"/>
                  </a:lnTo>
                  <a:lnTo>
                    <a:pt x="3206" y="147"/>
                  </a:lnTo>
                  <a:lnTo>
                    <a:pt x="3206" y="149"/>
                  </a:lnTo>
                  <a:lnTo>
                    <a:pt x="3207" y="152"/>
                  </a:lnTo>
                  <a:lnTo>
                    <a:pt x="3208" y="156"/>
                  </a:lnTo>
                  <a:lnTo>
                    <a:pt x="3209" y="159"/>
                  </a:lnTo>
                  <a:lnTo>
                    <a:pt x="3211" y="162"/>
                  </a:lnTo>
                  <a:lnTo>
                    <a:pt x="3213" y="166"/>
                  </a:lnTo>
                  <a:lnTo>
                    <a:pt x="3214" y="169"/>
                  </a:lnTo>
                  <a:lnTo>
                    <a:pt x="3216" y="172"/>
                  </a:lnTo>
                  <a:lnTo>
                    <a:pt x="3217" y="174"/>
                  </a:lnTo>
                  <a:lnTo>
                    <a:pt x="3218" y="178"/>
                  </a:lnTo>
                  <a:lnTo>
                    <a:pt x="3218" y="178"/>
                  </a:lnTo>
                  <a:lnTo>
                    <a:pt x="3218" y="177"/>
                  </a:lnTo>
                  <a:lnTo>
                    <a:pt x="3219" y="177"/>
                  </a:lnTo>
                  <a:lnTo>
                    <a:pt x="3221" y="176"/>
                  </a:lnTo>
                  <a:lnTo>
                    <a:pt x="3219" y="171"/>
                  </a:lnTo>
                  <a:lnTo>
                    <a:pt x="3218" y="166"/>
                  </a:lnTo>
                  <a:lnTo>
                    <a:pt x="3218" y="161"/>
                  </a:lnTo>
                  <a:lnTo>
                    <a:pt x="3216" y="154"/>
                  </a:lnTo>
                  <a:lnTo>
                    <a:pt x="3216" y="149"/>
                  </a:lnTo>
                  <a:lnTo>
                    <a:pt x="3216" y="144"/>
                  </a:lnTo>
                  <a:lnTo>
                    <a:pt x="3214" y="142"/>
                  </a:lnTo>
                  <a:lnTo>
                    <a:pt x="3213" y="140"/>
                  </a:lnTo>
                  <a:lnTo>
                    <a:pt x="3212" y="136"/>
                  </a:lnTo>
                  <a:lnTo>
                    <a:pt x="3212" y="133"/>
                  </a:lnTo>
                  <a:lnTo>
                    <a:pt x="3211" y="130"/>
                  </a:lnTo>
                  <a:lnTo>
                    <a:pt x="3209" y="127"/>
                  </a:lnTo>
                  <a:lnTo>
                    <a:pt x="3208" y="125"/>
                  </a:lnTo>
                  <a:lnTo>
                    <a:pt x="3207" y="123"/>
                  </a:lnTo>
                  <a:close/>
                  <a:moveTo>
                    <a:pt x="69" y="0"/>
                  </a:moveTo>
                  <a:lnTo>
                    <a:pt x="71" y="0"/>
                  </a:lnTo>
                  <a:lnTo>
                    <a:pt x="71" y="3"/>
                  </a:lnTo>
                  <a:lnTo>
                    <a:pt x="90" y="3"/>
                  </a:lnTo>
                  <a:lnTo>
                    <a:pt x="142" y="9"/>
                  </a:lnTo>
                  <a:lnTo>
                    <a:pt x="197" y="23"/>
                  </a:lnTo>
                  <a:lnTo>
                    <a:pt x="252" y="43"/>
                  </a:lnTo>
                  <a:lnTo>
                    <a:pt x="310" y="69"/>
                  </a:lnTo>
                  <a:lnTo>
                    <a:pt x="370" y="100"/>
                  </a:lnTo>
                  <a:lnTo>
                    <a:pt x="434" y="137"/>
                  </a:lnTo>
                  <a:lnTo>
                    <a:pt x="500" y="178"/>
                  </a:lnTo>
                  <a:lnTo>
                    <a:pt x="572" y="224"/>
                  </a:lnTo>
                  <a:lnTo>
                    <a:pt x="647" y="274"/>
                  </a:lnTo>
                  <a:lnTo>
                    <a:pt x="727" y="327"/>
                  </a:lnTo>
                  <a:lnTo>
                    <a:pt x="811" y="381"/>
                  </a:lnTo>
                  <a:lnTo>
                    <a:pt x="898" y="437"/>
                  </a:lnTo>
                  <a:lnTo>
                    <a:pt x="991" y="491"/>
                  </a:lnTo>
                  <a:lnTo>
                    <a:pt x="1085" y="545"/>
                  </a:lnTo>
                  <a:lnTo>
                    <a:pt x="1171" y="590"/>
                  </a:lnTo>
                  <a:lnTo>
                    <a:pt x="1258" y="632"/>
                  </a:lnTo>
                  <a:lnTo>
                    <a:pt x="1255" y="633"/>
                  </a:lnTo>
                  <a:lnTo>
                    <a:pt x="1250" y="636"/>
                  </a:lnTo>
                  <a:lnTo>
                    <a:pt x="1246" y="637"/>
                  </a:lnTo>
                  <a:lnTo>
                    <a:pt x="1244" y="641"/>
                  </a:lnTo>
                  <a:lnTo>
                    <a:pt x="1240" y="643"/>
                  </a:lnTo>
                  <a:lnTo>
                    <a:pt x="1236" y="646"/>
                  </a:lnTo>
                  <a:lnTo>
                    <a:pt x="1231" y="649"/>
                  </a:lnTo>
                  <a:lnTo>
                    <a:pt x="1225" y="651"/>
                  </a:lnTo>
                  <a:lnTo>
                    <a:pt x="1220" y="654"/>
                  </a:lnTo>
                  <a:lnTo>
                    <a:pt x="1216" y="658"/>
                  </a:lnTo>
                  <a:lnTo>
                    <a:pt x="1216" y="661"/>
                  </a:lnTo>
                  <a:lnTo>
                    <a:pt x="1217" y="661"/>
                  </a:lnTo>
                  <a:lnTo>
                    <a:pt x="1220" y="662"/>
                  </a:lnTo>
                  <a:lnTo>
                    <a:pt x="1222" y="662"/>
                  </a:lnTo>
                  <a:lnTo>
                    <a:pt x="1226" y="662"/>
                  </a:lnTo>
                  <a:lnTo>
                    <a:pt x="1229" y="662"/>
                  </a:lnTo>
                  <a:lnTo>
                    <a:pt x="1231" y="662"/>
                  </a:lnTo>
                  <a:lnTo>
                    <a:pt x="1234" y="662"/>
                  </a:lnTo>
                  <a:lnTo>
                    <a:pt x="1234" y="662"/>
                  </a:lnTo>
                  <a:lnTo>
                    <a:pt x="1237" y="661"/>
                  </a:lnTo>
                  <a:lnTo>
                    <a:pt x="1241" y="661"/>
                  </a:lnTo>
                  <a:lnTo>
                    <a:pt x="1244" y="659"/>
                  </a:lnTo>
                  <a:lnTo>
                    <a:pt x="1247" y="658"/>
                  </a:lnTo>
                  <a:lnTo>
                    <a:pt x="1250" y="659"/>
                  </a:lnTo>
                  <a:lnTo>
                    <a:pt x="1251" y="661"/>
                  </a:lnTo>
                  <a:lnTo>
                    <a:pt x="1252" y="662"/>
                  </a:lnTo>
                  <a:lnTo>
                    <a:pt x="1254" y="663"/>
                  </a:lnTo>
                  <a:lnTo>
                    <a:pt x="1254" y="663"/>
                  </a:lnTo>
                  <a:lnTo>
                    <a:pt x="1255" y="664"/>
                  </a:lnTo>
                  <a:lnTo>
                    <a:pt x="1266" y="662"/>
                  </a:lnTo>
                  <a:lnTo>
                    <a:pt x="1277" y="657"/>
                  </a:lnTo>
                  <a:lnTo>
                    <a:pt x="1286" y="651"/>
                  </a:lnTo>
                  <a:lnTo>
                    <a:pt x="1288" y="651"/>
                  </a:lnTo>
                  <a:lnTo>
                    <a:pt x="1291" y="649"/>
                  </a:lnTo>
                  <a:lnTo>
                    <a:pt x="1293" y="648"/>
                  </a:lnTo>
                  <a:lnTo>
                    <a:pt x="1303" y="652"/>
                  </a:lnTo>
                  <a:lnTo>
                    <a:pt x="1315" y="656"/>
                  </a:lnTo>
                  <a:lnTo>
                    <a:pt x="1313" y="654"/>
                  </a:lnTo>
                  <a:lnTo>
                    <a:pt x="1313" y="654"/>
                  </a:lnTo>
                  <a:lnTo>
                    <a:pt x="1313" y="652"/>
                  </a:lnTo>
                  <a:lnTo>
                    <a:pt x="1318" y="653"/>
                  </a:lnTo>
                  <a:lnTo>
                    <a:pt x="1318" y="656"/>
                  </a:lnTo>
                  <a:lnTo>
                    <a:pt x="1320" y="656"/>
                  </a:lnTo>
                  <a:lnTo>
                    <a:pt x="1321" y="657"/>
                  </a:lnTo>
                  <a:lnTo>
                    <a:pt x="1323" y="658"/>
                  </a:lnTo>
                  <a:lnTo>
                    <a:pt x="1326" y="661"/>
                  </a:lnTo>
                  <a:lnTo>
                    <a:pt x="1328" y="663"/>
                  </a:lnTo>
                  <a:lnTo>
                    <a:pt x="1331" y="664"/>
                  </a:lnTo>
                  <a:lnTo>
                    <a:pt x="1333" y="666"/>
                  </a:lnTo>
                  <a:lnTo>
                    <a:pt x="1336" y="667"/>
                  </a:lnTo>
                  <a:lnTo>
                    <a:pt x="1344" y="667"/>
                  </a:lnTo>
                  <a:lnTo>
                    <a:pt x="1348" y="668"/>
                  </a:lnTo>
                  <a:lnTo>
                    <a:pt x="1344" y="671"/>
                  </a:lnTo>
                  <a:lnTo>
                    <a:pt x="1388" y="690"/>
                  </a:lnTo>
                  <a:lnTo>
                    <a:pt x="1383" y="690"/>
                  </a:lnTo>
                  <a:lnTo>
                    <a:pt x="1382" y="690"/>
                  </a:lnTo>
                  <a:lnTo>
                    <a:pt x="1379" y="689"/>
                  </a:lnTo>
                  <a:lnTo>
                    <a:pt x="1377" y="689"/>
                  </a:lnTo>
                  <a:lnTo>
                    <a:pt x="1374" y="689"/>
                  </a:lnTo>
                  <a:lnTo>
                    <a:pt x="1372" y="690"/>
                  </a:lnTo>
                  <a:lnTo>
                    <a:pt x="1369" y="690"/>
                  </a:lnTo>
                  <a:lnTo>
                    <a:pt x="1368" y="693"/>
                  </a:lnTo>
                  <a:lnTo>
                    <a:pt x="1364" y="692"/>
                  </a:lnTo>
                  <a:lnTo>
                    <a:pt x="1359" y="694"/>
                  </a:lnTo>
                  <a:lnTo>
                    <a:pt x="1352" y="699"/>
                  </a:lnTo>
                  <a:lnTo>
                    <a:pt x="1346" y="704"/>
                  </a:lnTo>
                  <a:lnTo>
                    <a:pt x="1339" y="710"/>
                  </a:lnTo>
                  <a:lnTo>
                    <a:pt x="1336" y="714"/>
                  </a:lnTo>
                  <a:lnTo>
                    <a:pt x="1334" y="719"/>
                  </a:lnTo>
                  <a:lnTo>
                    <a:pt x="1334" y="727"/>
                  </a:lnTo>
                  <a:lnTo>
                    <a:pt x="1333" y="734"/>
                  </a:lnTo>
                  <a:lnTo>
                    <a:pt x="1333" y="738"/>
                  </a:lnTo>
                  <a:lnTo>
                    <a:pt x="1332" y="740"/>
                  </a:lnTo>
                  <a:lnTo>
                    <a:pt x="1331" y="743"/>
                  </a:lnTo>
                  <a:lnTo>
                    <a:pt x="1330" y="745"/>
                  </a:lnTo>
                  <a:lnTo>
                    <a:pt x="1327" y="748"/>
                  </a:lnTo>
                  <a:lnTo>
                    <a:pt x="1326" y="750"/>
                  </a:lnTo>
                  <a:lnTo>
                    <a:pt x="1318" y="768"/>
                  </a:lnTo>
                  <a:lnTo>
                    <a:pt x="1316" y="785"/>
                  </a:lnTo>
                  <a:lnTo>
                    <a:pt x="1318" y="802"/>
                  </a:lnTo>
                  <a:lnTo>
                    <a:pt x="1320" y="806"/>
                  </a:lnTo>
                  <a:lnTo>
                    <a:pt x="1321" y="814"/>
                  </a:lnTo>
                  <a:lnTo>
                    <a:pt x="1323" y="822"/>
                  </a:lnTo>
                  <a:lnTo>
                    <a:pt x="1326" y="830"/>
                  </a:lnTo>
                  <a:lnTo>
                    <a:pt x="1330" y="835"/>
                  </a:lnTo>
                  <a:lnTo>
                    <a:pt x="1333" y="833"/>
                  </a:lnTo>
                  <a:lnTo>
                    <a:pt x="1336" y="831"/>
                  </a:lnTo>
                  <a:lnTo>
                    <a:pt x="1338" y="827"/>
                  </a:lnTo>
                  <a:lnTo>
                    <a:pt x="1339" y="822"/>
                  </a:lnTo>
                  <a:lnTo>
                    <a:pt x="1342" y="819"/>
                  </a:lnTo>
                  <a:lnTo>
                    <a:pt x="1343" y="816"/>
                  </a:lnTo>
                  <a:lnTo>
                    <a:pt x="1346" y="815"/>
                  </a:lnTo>
                  <a:lnTo>
                    <a:pt x="1348" y="814"/>
                  </a:lnTo>
                  <a:lnTo>
                    <a:pt x="1349" y="812"/>
                  </a:lnTo>
                  <a:lnTo>
                    <a:pt x="1352" y="810"/>
                  </a:lnTo>
                  <a:lnTo>
                    <a:pt x="1352" y="807"/>
                  </a:lnTo>
                  <a:lnTo>
                    <a:pt x="1353" y="796"/>
                  </a:lnTo>
                  <a:lnTo>
                    <a:pt x="1349" y="784"/>
                  </a:lnTo>
                  <a:lnTo>
                    <a:pt x="1348" y="769"/>
                  </a:lnTo>
                  <a:lnTo>
                    <a:pt x="1349" y="755"/>
                  </a:lnTo>
                  <a:lnTo>
                    <a:pt x="1351" y="748"/>
                  </a:lnTo>
                  <a:lnTo>
                    <a:pt x="1353" y="740"/>
                  </a:lnTo>
                  <a:lnTo>
                    <a:pt x="1356" y="733"/>
                  </a:lnTo>
                  <a:lnTo>
                    <a:pt x="1359" y="727"/>
                  </a:lnTo>
                  <a:lnTo>
                    <a:pt x="1363" y="725"/>
                  </a:lnTo>
                  <a:lnTo>
                    <a:pt x="1367" y="725"/>
                  </a:lnTo>
                  <a:lnTo>
                    <a:pt x="1371" y="725"/>
                  </a:lnTo>
                  <a:lnTo>
                    <a:pt x="1374" y="725"/>
                  </a:lnTo>
                  <a:lnTo>
                    <a:pt x="1378" y="724"/>
                  </a:lnTo>
                  <a:lnTo>
                    <a:pt x="1381" y="719"/>
                  </a:lnTo>
                  <a:lnTo>
                    <a:pt x="1384" y="712"/>
                  </a:lnTo>
                  <a:lnTo>
                    <a:pt x="1388" y="704"/>
                  </a:lnTo>
                  <a:lnTo>
                    <a:pt x="1392" y="699"/>
                  </a:lnTo>
                  <a:lnTo>
                    <a:pt x="1398" y="695"/>
                  </a:lnTo>
                  <a:lnTo>
                    <a:pt x="1404" y="695"/>
                  </a:lnTo>
                  <a:lnTo>
                    <a:pt x="1409" y="699"/>
                  </a:lnTo>
                  <a:lnTo>
                    <a:pt x="1414" y="704"/>
                  </a:lnTo>
                  <a:lnTo>
                    <a:pt x="1418" y="712"/>
                  </a:lnTo>
                  <a:lnTo>
                    <a:pt x="1423" y="717"/>
                  </a:lnTo>
                  <a:lnTo>
                    <a:pt x="1425" y="718"/>
                  </a:lnTo>
                  <a:lnTo>
                    <a:pt x="1428" y="719"/>
                  </a:lnTo>
                  <a:lnTo>
                    <a:pt x="1430" y="722"/>
                  </a:lnTo>
                  <a:lnTo>
                    <a:pt x="1433" y="723"/>
                  </a:lnTo>
                  <a:lnTo>
                    <a:pt x="1434" y="724"/>
                  </a:lnTo>
                  <a:lnTo>
                    <a:pt x="1435" y="727"/>
                  </a:lnTo>
                  <a:lnTo>
                    <a:pt x="1437" y="729"/>
                  </a:lnTo>
                  <a:lnTo>
                    <a:pt x="1435" y="738"/>
                  </a:lnTo>
                  <a:lnTo>
                    <a:pt x="1433" y="746"/>
                  </a:lnTo>
                  <a:lnTo>
                    <a:pt x="1433" y="754"/>
                  </a:lnTo>
                  <a:lnTo>
                    <a:pt x="1437" y="760"/>
                  </a:lnTo>
                  <a:lnTo>
                    <a:pt x="1438" y="763"/>
                  </a:lnTo>
                  <a:lnTo>
                    <a:pt x="1442" y="763"/>
                  </a:lnTo>
                  <a:lnTo>
                    <a:pt x="1444" y="764"/>
                  </a:lnTo>
                  <a:lnTo>
                    <a:pt x="1447" y="764"/>
                  </a:lnTo>
                  <a:lnTo>
                    <a:pt x="1449" y="764"/>
                  </a:lnTo>
                  <a:lnTo>
                    <a:pt x="1450" y="766"/>
                  </a:lnTo>
                  <a:lnTo>
                    <a:pt x="1452" y="769"/>
                  </a:lnTo>
                  <a:lnTo>
                    <a:pt x="1454" y="771"/>
                  </a:lnTo>
                  <a:lnTo>
                    <a:pt x="1455" y="774"/>
                  </a:lnTo>
                  <a:lnTo>
                    <a:pt x="1457" y="776"/>
                  </a:lnTo>
                  <a:lnTo>
                    <a:pt x="1458" y="780"/>
                  </a:lnTo>
                  <a:lnTo>
                    <a:pt x="1460" y="782"/>
                  </a:lnTo>
                  <a:lnTo>
                    <a:pt x="1462" y="784"/>
                  </a:lnTo>
                  <a:lnTo>
                    <a:pt x="1465" y="784"/>
                  </a:lnTo>
                  <a:lnTo>
                    <a:pt x="1468" y="784"/>
                  </a:lnTo>
                  <a:lnTo>
                    <a:pt x="1469" y="779"/>
                  </a:lnTo>
                  <a:lnTo>
                    <a:pt x="1469" y="770"/>
                  </a:lnTo>
                  <a:lnTo>
                    <a:pt x="1469" y="761"/>
                  </a:lnTo>
                  <a:lnTo>
                    <a:pt x="1469" y="751"/>
                  </a:lnTo>
                  <a:lnTo>
                    <a:pt x="1468" y="744"/>
                  </a:lnTo>
                  <a:lnTo>
                    <a:pt x="1468" y="740"/>
                  </a:lnTo>
                  <a:lnTo>
                    <a:pt x="1468" y="738"/>
                  </a:lnTo>
                  <a:lnTo>
                    <a:pt x="1469" y="735"/>
                  </a:lnTo>
                  <a:lnTo>
                    <a:pt x="1469" y="733"/>
                  </a:lnTo>
                  <a:lnTo>
                    <a:pt x="1470" y="729"/>
                  </a:lnTo>
                  <a:lnTo>
                    <a:pt x="1472" y="727"/>
                  </a:lnTo>
                  <a:lnTo>
                    <a:pt x="1472" y="723"/>
                  </a:lnTo>
                  <a:lnTo>
                    <a:pt x="1473" y="722"/>
                  </a:lnTo>
                  <a:lnTo>
                    <a:pt x="1474" y="720"/>
                  </a:lnTo>
                  <a:lnTo>
                    <a:pt x="1475" y="722"/>
                  </a:lnTo>
                  <a:lnTo>
                    <a:pt x="1478" y="725"/>
                  </a:lnTo>
                  <a:lnTo>
                    <a:pt x="1480" y="729"/>
                  </a:lnTo>
                  <a:lnTo>
                    <a:pt x="1483" y="731"/>
                  </a:lnTo>
                  <a:lnTo>
                    <a:pt x="1488" y="734"/>
                  </a:lnTo>
                  <a:lnTo>
                    <a:pt x="1494" y="738"/>
                  </a:lnTo>
                  <a:lnTo>
                    <a:pt x="1500" y="741"/>
                  </a:lnTo>
                  <a:lnTo>
                    <a:pt x="1505" y="743"/>
                  </a:lnTo>
                  <a:lnTo>
                    <a:pt x="1510" y="740"/>
                  </a:lnTo>
                  <a:lnTo>
                    <a:pt x="1511" y="738"/>
                  </a:lnTo>
                  <a:lnTo>
                    <a:pt x="1513" y="735"/>
                  </a:lnTo>
                  <a:lnTo>
                    <a:pt x="1513" y="734"/>
                  </a:lnTo>
                  <a:lnTo>
                    <a:pt x="1513" y="735"/>
                  </a:lnTo>
                  <a:lnTo>
                    <a:pt x="1513" y="736"/>
                  </a:lnTo>
                  <a:lnTo>
                    <a:pt x="1513" y="739"/>
                  </a:lnTo>
                  <a:lnTo>
                    <a:pt x="1536" y="749"/>
                  </a:lnTo>
                  <a:lnTo>
                    <a:pt x="1562" y="758"/>
                  </a:lnTo>
                  <a:lnTo>
                    <a:pt x="1552" y="763"/>
                  </a:lnTo>
                  <a:lnTo>
                    <a:pt x="1541" y="766"/>
                  </a:lnTo>
                  <a:lnTo>
                    <a:pt x="1533" y="769"/>
                  </a:lnTo>
                  <a:lnTo>
                    <a:pt x="1528" y="775"/>
                  </a:lnTo>
                  <a:lnTo>
                    <a:pt x="1525" y="781"/>
                  </a:lnTo>
                  <a:lnTo>
                    <a:pt x="1520" y="789"/>
                  </a:lnTo>
                  <a:lnTo>
                    <a:pt x="1514" y="794"/>
                  </a:lnTo>
                  <a:lnTo>
                    <a:pt x="1505" y="796"/>
                  </a:lnTo>
                  <a:lnTo>
                    <a:pt x="1496" y="800"/>
                  </a:lnTo>
                  <a:lnTo>
                    <a:pt x="1496" y="800"/>
                  </a:lnTo>
                  <a:lnTo>
                    <a:pt x="1494" y="799"/>
                  </a:lnTo>
                  <a:lnTo>
                    <a:pt x="1493" y="799"/>
                  </a:lnTo>
                  <a:lnTo>
                    <a:pt x="1490" y="797"/>
                  </a:lnTo>
                  <a:lnTo>
                    <a:pt x="1488" y="797"/>
                  </a:lnTo>
                  <a:lnTo>
                    <a:pt x="1486" y="797"/>
                  </a:lnTo>
                  <a:lnTo>
                    <a:pt x="1481" y="800"/>
                  </a:lnTo>
                  <a:lnTo>
                    <a:pt x="1478" y="802"/>
                  </a:lnTo>
                  <a:lnTo>
                    <a:pt x="1475" y="805"/>
                  </a:lnTo>
                  <a:lnTo>
                    <a:pt x="1468" y="811"/>
                  </a:lnTo>
                  <a:lnTo>
                    <a:pt x="1460" y="814"/>
                  </a:lnTo>
                  <a:lnTo>
                    <a:pt x="1452" y="819"/>
                  </a:lnTo>
                  <a:lnTo>
                    <a:pt x="1450" y="820"/>
                  </a:lnTo>
                  <a:lnTo>
                    <a:pt x="1448" y="821"/>
                  </a:lnTo>
                  <a:lnTo>
                    <a:pt x="1447" y="824"/>
                  </a:lnTo>
                  <a:lnTo>
                    <a:pt x="1445" y="826"/>
                  </a:lnTo>
                  <a:lnTo>
                    <a:pt x="1445" y="827"/>
                  </a:lnTo>
                  <a:lnTo>
                    <a:pt x="1447" y="830"/>
                  </a:lnTo>
                  <a:lnTo>
                    <a:pt x="1449" y="831"/>
                  </a:lnTo>
                  <a:lnTo>
                    <a:pt x="1452" y="831"/>
                  </a:lnTo>
                  <a:lnTo>
                    <a:pt x="1468" y="830"/>
                  </a:lnTo>
                  <a:lnTo>
                    <a:pt x="1485" y="826"/>
                  </a:lnTo>
                  <a:lnTo>
                    <a:pt x="1501" y="821"/>
                  </a:lnTo>
                  <a:lnTo>
                    <a:pt x="1510" y="819"/>
                  </a:lnTo>
                  <a:lnTo>
                    <a:pt x="1519" y="815"/>
                  </a:lnTo>
                  <a:lnTo>
                    <a:pt x="1528" y="809"/>
                  </a:lnTo>
                  <a:lnTo>
                    <a:pt x="1533" y="801"/>
                  </a:lnTo>
                  <a:lnTo>
                    <a:pt x="1534" y="792"/>
                  </a:lnTo>
                  <a:lnTo>
                    <a:pt x="1535" y="784"/>
                  </a:lnTo>
                  <a:lnTo>
                    <a:pt x="1541" y="780"/>
                  </a:lnTo>
                  <a:lnTo>
                    <a:pt x="1551" y="779"/>
                  </a:lnTo>
                  <a:lnTo>
                    <a:pt x="1561" y="777"/>
                  </a:lnTo>
                  <a:lnTo>
                    <a:pt x="1574" y="779"/>
                  </a:lnTo>
                  <a:lnTo>
                    <a:pt x="1585" y="779"/>
                  </a:lnTo>
                  <a:lnTo>
                    <a:pt x="1596" y="777"/>
                  </a:lnTo>
                  <a:lnTo>
                    <a:pt x="1604" y="775"/>
                  </a:lnTo>
                  <a:lnTo>
                    <a:pt x="1609" y="769"/>
                  </a:lnTo>
                  <a:lnTo>
                    <a:pt x="1609" y="773"/>
                  </a:lnTo>
                  <a:lnTo>
                    <a:pt x="1670" y="792"/>
                  </a:lnTo>
                  <a:lnTo>
                    <a:pt x="1729" y="810"/>
                  </a:lnTo>
                  <a:lnTo>
                    <a:pt x="1728" y="809"/>
                  </a:lnTo>
                  <a:lnTo>
                    <a:pt x="1728" y="806"/>
                  </a:lnTo>
                  <a:lnTo>
                    <a:pt x="1729" y="805"/>
                  </a:lnTo>
                  <a:lnTo>
                    <a:pt x="1731" y="805"/>
                  </a:lnTo>
                  <a:lnTo>
                    <a:pt x="1731" y="806"/>
                  </a:lnTo>
                  <a:lnTo>
                    <a:pt x="1732" y="807"/>
                  </a:lnTo>
                  <a:lnTo>
                    <a:pt x="1733" y="807"/>
                  </a:lnTo>
                  <a:lnTo>
                    <a:pt x="1736" y="807"/>
                  </a:lnTo>
                  <a:lnTo>
                    <a:pt x="1737" y="809"/>
                  </a:lnTo>
                  <a:lnTo>
                    <a:pt x="1738" y="810"/>
                  </a:lnTo>
                  <a:lnTo>
                    <a:pt x="1739" y="810"/>
                  </a:lnTo>
                  <a:lnTo>
                    <a:pt x="1741" y="810"/>
                  </a:lnTo>
                  <a:lnTo>
                    <a:pt x="1744" y="811"/>
                  </a:lnTo>
                  <a:lnTo>
                    <a:pt x="1748" y="811"/>
                  </a:lnTo>
                  <a:lnTo>
                    <a:pt x="1752" y="812"/>
                  </a:lnTo>
                  <a:lnTo>
                    <a:pt x="1753" y="812"/>
                  </a:lnTo>
                  <a:lnTo>
                    <a:pt x="1756" y="819"/>
                  </a:lnTo>
                  <a:lnTo>
                    <a:pt x="1754" y="822"/>
                  </a:lnTo>
                  <a:lnTo>
                    <a:pt x="1749" y="825"/>
                  </a:lnTo>
                  <a:lnTo>
                    <a:pt x="1742" y="826"/>
                  </a:lnTo>
                  <a:lnTo>
                    <a:pt x="1736" y="826"/>
                  </a:lnTo>
                  <a:lnTo>
                    <a:pt x="1731" y="828"/>
                  </a:lnTo>
                  <a:lnTo>
                    <a:pt x="1727" y="828"/>
                  </a:lnTo>
                  <a:lnTo>
                    <a:pt x="1724" y="831"/>
                  </a:lnTo>
                  <a:lnTo>
                    <a:pt x="1723" y="832"/>
                  </a:lnTo>
                  <a:lnTo>
                    <a:pt x="1721" y="835"/>
                  </a:lnTo>
                  <a:lnTo>
                    <a:pt x="1719" y="836"/>
                  </a:lnTo>
                  <a:lnTo>
                    <a:pt x="1703" y="836"/>
                  </a:lnTo>
                  <a:lnTo>
                    <a:pt x="1688" y="837"/>
                  </a:lnTo>
                  <a:lnTo>
                    <a:pt x="1672" y="836"/>
                  </a:lnTo>
                  <a:lnTo>
                    <a:pt x="1670" y="837"/>
                  </a:lnTo>
                  <a:lnTo>
                    <a:pt x="1667" y="840"/>
                  </a:lnTo>
                  <a:lnTo>
                    <a:pt x="1666" y="842"/>
                  </a:lnTo>
                  <a:lnTo>
                    <a:pt x="1666" y="845"/>
                  </a:lnTo>
                  <a:lnTo>
                    <a:pt x="1667" y="847"/>
                  </a:lnTo>
                  <a:lnTo>
                    <a:pt x="1670" y="850"/>
                  </a:lnTo>
                  <a:lnTo>
                    <a:pt x="1673" y="850"/>
                  </a:lnTo>
                  <a:lnTo>
                    <a:pt x="1680" y="848"/>
                  </a:lnTo>
                  <a:lnTo>
                    <a:pt x="1687" y="846"/>
                  </a:lnTo>
                  <a:lnTo>
                    <a:pt x="1691" y="845"/>
                  </a:lnTo>
                  <a:lnTo>
                    <a:pt x="1692" y="843"/>
                  </a:lnTo>
                  <a:lnTo>
                    <a:pt x="1695" y="843"/>
                  </a:lnTo>
                  <a:lnTo>
                    <a:pt x="1697" y="843"/>
                  </a:lnTo>
                  <a:lnTo>
                    <a:pt x="1699" y="843"/>
                  </a:lnTo>
                  <a:lnTo>
                    <a:pt x="1702" y="843"/>
                  </a:lnTo>
                  <a:lnTo>
                    <a:pt x="1703" y="845"/>
                  </a:lnTo>
                  <a:lnTo>
                    <a:pt x="1704" y="845"/>
                  </a:lnTo>
                  <a:lnTo>
                    <a:pt x="1702" y="846"/>
                  </a:lnTo>
                  <a:lnTo>
                    <a:pt x="1699" y="847"/>
                  </a:lnTo>
                  <a:lnTo>
                    <a:pt x="1697" y="848"/>
                  </a:lnTo>
                  <a:lnTo>
                    <a:pt x="1693" y="850"/>
                  </a:lnTo>
                  <a:lnTo>
                    <a:pt x="1692" y="851"/>
                  </a:lnTo>
                  <a:lnTo>
                    <a:pt x="1691" y="852"/>
                  </a:lnTo>
                  <a:lnTo>
                    <a:pt x="1681" y="855"/>
                  </a:lnTo>
                  <a:lnTo>
                    <a:pt x="1671" y="857"/>
                  </a:lnTo>
                  <a:lnTo>
                    <a:pt x="1662" y="861"/>
                  </a:lnTo>
                  <a:lnTo>
                    <a:pt x="1657" y="865"/>
                  </a:lnTo>
                  <a:lnTo>
                    <a:pt x="1650" y="882"/>
                  </a:lnTo>
                  <a:lnTo>
                    <a:pt x="1640" y="898"/>
                  </a:lnTo>
                  <a:lnTo>
                    <a:pt x="1633" y="914"/>
                  </a:lnTo>
                  <a:lnTo>
                    <a:pt x="1631" y="919"/>
                  </a:lnTo>
                  <a:lnTo>
                    <a:pt x="1627" y="929"/>
                  </a:lnTo>
                  <a:lnTo>
                    <a:pt x="1623" y="937"/>
                  </a:lnTo>
                  <a:lnTo>
                    <a:pt x="1620" y="940"/>
                  </a:lnTo>
                  <a:lnTo>
                    <a:pt x="1615" y="939"/>
                  </a:lnTo>
                  <a:lnTo>
                    <a:pt x="1611" y="934"/>
                  </a:lnTo>
                  <a:lnTo>
                    <a:pt x="1610" y="928"/>
                  </a:lnTo>
                  <a:lnTo>
                    <a:pt x="1609" y="922"/>
                  </a:lnTo>
                  <a:lnTo>
                    <a:pt x="1607" y="917"/>
                  </a:lnTo>
                  <a:lnTo>
                    <a:pt x="1604" y="914"/>
                  </a:lnTo>
                  <a:lnTo>
                    <a:pt x="1601" y="917"/>
                  </a:lnTo>
                  <a:lnTo>
                    <a:pt x="1601" y="922"/>
                  </a:lnTo>
                  <a:lnTo>
                    <a:pt x="1602" y="927"/>
                  </a:lnTo>
                  <a:lnTo>
                    <a:pt x="1604" y="932"/>
                  </a:lnTo>
                  <a:lnTo>
                    <a:pt x="1604" y="935"/>
                  </a:lnTo>
                  <a:lnTo>
                    <a:pt x="1605" y="942"/>
                  </a:lnTo>
                  <a:lnTo>
                    <a:pt x="1605" y="949"/>
                  </a:lnTo>
                  <a:lnTo>
                    <a:pt x="1604" y="957"/>
                  </a:lnTo>
                  <a:lnTo>
                    <a:pt x="1606" y="964"/>
                  </a:lnTo>
                  <a:lnTo>
                    <a:pt x="1610" y="969"/>
                  </a:lnTo>
                  <a:lnTo>
                    <a:pt x="1615" y="975"/>
                  </a:lnTo>
                  <a:lnTo>
                    <a:pt x="1616" y="981"/>
                  </a:lnTo>
                  <a:lnTo>
                    <a:pt x="1615" y="990"/>
                  </a:lnTo>
                  <a:lnTo>
                    <a:pt x="1611" y="995"/>
                  </a:lnTo>
                  <a:lnTo>
                    <a:pt x="1606" y="999"/>
                  </a:lnTo>
                  <a:lnTo>
                    <a:pt x="1601" y="1001"/>
                  </a:lnTo>
                  <a:lnTo>
                    <a:pt x="1597" y="1004"/>
                  </a:lnTo>
                  <a:lnTo>
                    <a:pt x="1595" y="1008"/>
                  </a:lnTo>
                  <a:lnTo>
                    <a:pt x="1596" y="1014"/>
                  </a:lnTo>
                  <a:lnTo>
                    <a:pt x="1596" y="1016"/>
                  </a:lnTo>
                  <a:lnTo>
                    <a:pt x="1596" y="1019"/>
                  </a:lnTo>
                  <a:lnTo>
                    <a:pt x="1595" y="1020"/>
                  </a:lnTo>
                  <a:lnTo>
                    <a:pt x="1592" y="1021"/>
                  </a:lnTo>
                  <a:lnTo>
                    <a:pt x="1591" y="1022"/>
                  </a:lnTo>
                  <a:lnTo>
                    <a:pt x="1589" y="1022"/>
                  </a:lnTo>
                  <a:lnTo>
                    <a:pt x="1587" y="1024"/>
                  </a:lnTo>
                  <a:lnTo>
                    <a:pt x="1586" y="1024"/>
                  </a:lnTo>
                  <a:lnTo>
                    <a:pt x="1574" y="1030"/>
                  </a:lnTo>
                  <a:lnTo>
                    <a:pt x="1565" y="1035"/>
                  </a:lnTo>
                  <a:lnTo>
                    <a:pt x="1554" y="1041"/>
                  </a:lnTo>
                  <a:lnTo>
                    <a:pt x="1543" y="1047"/>
                  </a:lnTo>
                  <a:lnTo>
                    <a:pt x="1531" y="1052"/>
                  </a:lnTo>
                  <a:lnTo>
                    <a:pt x="1523" y="1061"/>
                  </a:lnTo>
                  <a:lnTo>
                    <a:pt x="1515" y="1065"/>
                  </a:lnTo>
                  <a:lnTo>
                    <a:pt x="1506" y="1069"/>
                  </a:lnTo>
                  <a:lnTo>
                    <a:pt x="1499" y="1071"/>
                  </a:lnTo>
                  <a:lnTo>
                    <a:pt x="1495" y="1073"/>
                  </a:lnTo>
                  <a:lnTo>
                    <a:pt x="1491" y="1076"/>
                  </a:lnTo>
                  <a:lnTo>
                    <a:pt x="1488" y="1078"/>
                  </a:lnTo>
                  <a:lnTo>
                    <a:pt x="1485" y="1081"/>
                  </a:lnTo>
                  <a:lnTo>
                    <a:pt x="1483" y="1083"/>
                  </a:lnTo>
                  <a:lnTo>
                    <a:pt x="1480" y="1087"/>
                  </a:lnTo>
                  <a:lnTo>
                    <a:pt x="1480" y="1095"/>
                  </a:lnTo>
                  <a:lnTo>
                    <a:pt x="1479" y="1101"/>
                  </a:lnTo>
                  <a:lnTo>
                    <a:pt x="1475" y="1108"/>
                  </a:lnTo>
                  <a:lnTo>
                    <a:pt x="1474" y="1113"/>
                  </a:lnTo>
                  <a:lnTo>
                    <a:pt x="1475" y="1121"/>
                  </a:lnTo>
                  <a:lnTo>
                    <a:pt x="1478" y="1128"/>
                  </a:lnTo>
                  <a:lnTo>
                    <a:pt x="1481" y="1138"/>
                  </a:lnTo>
                  <a:lnTo>
                    <a:pt x="1488" y="1146"/>
                  </a:lnTo>
                  <a:lnTo>
                    <a:pt x="1491" y="1154"/>
                  </a:lnTo>
                  <a:lnTo>
                    <a:pt x="1493" y="1158"/>
                  </a:lnTo>
                  <a:lnTo>
                    <a:pt x="1493" y="1161"/>
                  </a:lnTo>
                  <a:lnTo>
                    <a:pt x="1493" y="1164"/>
                  </a:lnTo>
                  <a:lnTo>
                    <a:pt x="1494" y="1167"/>
                  </a:lnTo>
                  <a:lnTo>
                    <a:pt x="1494" y="1169"/>
                  </a:lnTo>
                  <a:lnTo>
                    <a:pt x="1496" y="1170"/>
                  </a:lnTo>
                  <a:lnTo>
                    <a:pt x="1501" y="1184"/>
                  </a:lnTo>
                  <a:lnTo>
                    <a:pt x="1504" y="1198"/>
                  </a:lnTo>
                  <a:lnTo>
                    <a:pt x="1504" y="1213"/>
                  </a:lnTo>
                  <a:lnTo>
                    <a:pt x="1504" y="1215"/>
                  </a:lnTo>
                  <a:lnTo>
                    <a:pt x="1505" y="1218"/>
                  </a:lnTo>
                  <a:lnTo>
                    <a:pt x="1505" y="1220"/>
                  </a:lnTo>
                  <a:lnTo>
                    <a:pt x="1504" y="1223"/>
                  </a:lnTo>
                  <a:lnTo>
                    <a:pt x="1503" y="1225"/>
                  </a:lnTo>
                  <a:lnTo>
                    <a:pt x="1499" y="1228"/>
                  </a:lnTo>
                  <a:lnTo>
                    <a:pt x="1498" y="1231"/>
                  </a:lnTo>
                  <a:lnTo>
                    <a:pt x="1495" y="1234"/>
                  </a:lnTo>
                  <a:lnTo>
                    <a:pt x="1493" y="1235"/>
                  </a:lnTo>
                  <a:lnTo>
                    <a:pt x="1489" y="1236"/>
                  </a:lnTo>
                  <a:lnTo>
                    <a:pt x="1486" y="1236"/>
                  </a:lnTo>
                  <a:lnTo>
                    <a:pt x="1480" y="1229"/>
                  </a:lnTo>
                  <a:lnTo>
                    <a:pt x="1475" y="1220"/>
                  </a:lnTo>
                  <a:lnTo>
                    <a:pt x="1473" y="1213"/>
                  </a:lnTo>
                  <a:lnTo>
                    <a:pt x="1469" y="1208"/>
                  </a:lnTo>
                  <a:lnTo>
                    <a:pt x="1465" y="1203"/>
                  </a:lnTo>
                  <a:lnTo>
                    <a:pt x="1460" y="1199"/>
                  </a:lnTo>
                  <a:lnTo>
                    <a:pt x="1455" y="1198"/>
                  </a:lnTo>
                  <a:lnTo>
                    <a:pt x="1453" y="1195"/>
                  </a:lnTo>
                  <a:lnTo>
                    <a:pt x="1450" y="1192"/>
                  </a:lnTo>
                  <a:lnTo>
                    <a:pt x="1449" y="1188"/>
                  </a:lnTo>
                  <a:lnTo>
                    <a:pt x="1449" y="1183"/>
                  </a:lnTo>
                  <a:lnTo>
                    <a:pt x="1448" y="1178"/>
                  </a:lnTo>
                  <a:lnTo>
                    <a:pt x="1445" y="1174"/>
                  </a:lnTo>
                  <a:lnTo>
                    <a:pt x="1443" y="1170"/>
                  </a:lnTo>
                  <a:lnTo>
                    <a:pt x="1442" y="1166"/>
                  </a:lnTo>
                  <a:lnTo>
                    <a:pt x="1440" y="1163"/>
                  </a:lnTo>
                  <a:lnTo>
                    <a:pt x="1440" y="1159"/>
                  </a:lnTo>
                  <a:lnTo>
                    <a:pt x="1442" y="1156"/>
                  </a:lnTo>
                  <a:lnTo>
                    <a:pt x="1442" y="1153"/>
                  </a:lnTo>
                  <a:lnTo>
                    <a:pt x="1440" y="1149"/>
                  </a:lnTo>
                  <a:lnTo>
                    <a:pt x="1439" y="1147"/>
                  </a:lnTo>
                  <a:lnTo>
                    <a:pt x="1434" y="1141"/>
                  </a:lnTo>
                  <a:lnTo>
                    <a:pt x="1429" y="1134"/>
                  </a:lnTo>
                  <a:lnTo>
                    <a:pt x="1424" y="1129"/>
                  </a:lnTo>
                  <a:lnTo>
                    <a:pt x="1418" y="1129"/>
                  </a:lnTo>
                  <a:lnTo>
                    <a:pt x="1413" y="1134"/>
                  </a:lnTo>
                  <a:lnTo>
                    <a:pt x="1403" y="1138"/>
                  </a:lnTo>
                  <a:lnTo>
                    <a:pt x="1393" y="1138"/>
                  </a:lnTo>
                  <a:lnTo>
                    <a:pt x="1382" y="1136"/>
                  </a:lnTo>
                  <a:lnTo>
                    <a:pt x="1373" y="1132"/>
                  </a:lnTo>
                  <a:lnTo>
                    <a:pt x="1361" y="1124"/>
                  </a:lnTo>
                  <a:lnTo>
                    <a:pt x="1348" y="1122"/>
                  </a:lnTo>
                  <a:lnTo>
                    <a:pt x="1334" y="1123"/>
                  </a:lnTo>
                  <a:lnTo>
                    <a:pt x="1321" y="1123"/>
                  </a:lnTo>
                  <a:lnTo>
                    <a:pt x="1316" y="1122"/>
                  </a:lnTo>
                  <a:lnTo>
                    <a:pt x="1307" y="1119"/>
                  </a:lnTo>
                  <a:lnTo>
                    <a:pt x="1297" y="1118"/>
                  </a:lnTo>
                  <a:lnTo>
                    <a:pt x="1288" y="1117"/>
                  </a:lnTo>
                  <a:lnTo>
                    <a:pt x="1283" y="1118"/>
                  </a:lnTo>
                  <a:lnTo>
                    <a:pt x="1285" y="1119"/>
                  </a:lnTo>
                  <a:lnTo>
                    <a:pt x="1286" y="1121"/>
                  </a:lnTo>
                  <a:lnTo>
                    <a:pt x="1287" y="1123"/>
                  </a:lnTo>
                  <a:lnTo>
                    <a:pt x="1288" y="1126"/>
                  </a:lnTo>
                  <a:lnTo>
                    <a:pt x="1291" y="1127"/>
                  </a:lnTo>
                  <a:lnTo>
                    <a:pt x="1292" y="1129"/>
                  </a:lnTo>
                  <a:lnTo>
                    <a:pt x="1295" y="1132"/>
                  </a:lnTo>
                  <a:lnTo>
                    <a:pt x="1296" y="1133"/>
                  </a:lnTo>
                  <a:lnTo>
                    <a:pt x="1296" y="1134"/>
                  </a:lnTo>
                  <a:lnTo>
                    <a:pt x="1296" y="1136"/>
                  </a:lnTo>
                  <a:lnTo>
                    <a:pt x="1295" y="1137"/>
                  </a:lnTo>
                  <a:lnTo>
                    <a:pt x="1292" y="1137"/>
                  </a:lnTo>
                  <a:lnTo>
                    <a:pt x="1290" y="1137"/>
                  </a:lnTo>
                  <a:lnTo>
                    <a:pt x="1283" y="1138"/>
                  </a:lnTo>
                  <a:lnTo>
                    <a:pt x="1280" y="1142"/>
                  </a:lnTo>
                  <a:lnTo>
                    <a:pt x="1277" y="1146"/>
                  </a:lnTo>
                  <a:lnTo>
                    <a:pt x="1275" y="1148"/>
                  </a:lnTo>
                  <a:lnTo>
                    <a:pt x="1268" y="1147"/>
                  </a:lnTo>
                  <a:lnTo>
                    <a:pt x="1260" y="1143"/>
                  </a:lnTo>
                  <a:lnTo>
                    <a:pt x="1254" y="1138"/>
                  </a:lnTo>
                  <a:lnTo>
                    <a:pt x="1247" y="1133"/>
                  </a:lnTo>
                  <a:lnTo>
                    <a:pt x="1241" y="1132"/>
                  </a:lnTo>
                  <a:lnTo>
                    <a:pt x="1231" y="1134"/>
                  </a:lnTo>
                  <a:lnTo>
                    <a:pt x="1222" y="1136"/>
                  </a:lnTo>
                  <a:lnTo>
                    <a:pt x="1212" y="1133"/>
                  </a:lnTo>
                  <a:lnTo>
                    <a:pt x="1201" y="1132"/>
                  </a:lnTo>
                  <a:lnTo>
                    <a:pt x="1190" y="1131"/>
                  </a:lnTo>
                  <a:lnTo>
                    <a:pt x="1181" y="1132"/>
                  </a:lnTo>
                  <a:lnTo>
                    <a:pt x="1180" y="1134"/>
                  </a:lnTo>
                  <a:lnTo>
                    <a:pt x="1179" y="1137"/>
                  </a:lnTo>
                  <a:lnTo>
                    <a:pt x="1176" y="1139"/>
                  </a:lnTo>
                  <a:lnTo>
                    <a:pt x="1174" y="1139"/>
                  </a:lnTo>
                  <a:lnTo>
                    <a:pt x="1171" y="1139"/>
                  </a:lnTo>
                  <a:lnTo>
                    <a:pt x="1169" y="1142"/>
                  </a:lnTo>
                  <a:lnTo>
                    <a:pt x="1156" y="1144"/>
                  </a:lnTo>
                  <a:lnTo>
                    <a:pt x="1145" y="1149"/>
                  </a:lnTo>
                  <a:lnTo>
                    <a:pt x="1134" y="1153"/>
                  </a:lnTo>
                  <a:lnTo>
                    <a:pt x="1126" y="1158"/>
                  </a:lnTo>
                  <a:lnTo>
                    <a:pt x="1121" y="1163"/>
                  </a:lnTo>
                  <a:lnTo>
                    <a:pt x="1119" y="1173"/>
                  </a:lnTo>
                  <a:lnTo>
                    <a:pt x="1118" y="1177"/>
                  </a:lnTo>
                  <a:lnTo>
                    <a:pt x="1118" y="1180"/>
                  </a:lnTo>
                  <a:lnTo>
                    <a:pt x="1118" y="1184"/>
                  </a:lnTo>
                  <a:lnTo>
                    <a:pt x="1118" y="1188"/>
                  </a:lnTo>
                  <a:lnTo>
                    <a:pt x="1119" y="1192"/>
                  </a:lnTo>
                  <a:lnTo>
                    <a:pt x="1120" y="1195"/>
                  </a:lnTo>
                  <a:lnTo>
                    <a:pt x="1123" y="1199"/>
                  </a:lnTo>
                  <a:lnTo>
                    <a:pt x="1125" y="1202"/>
                  </a:lnTo>
                  <a:lnTo>
                    <a:pt x="1128" y="1205"/>
                  </a:lnTo>
                  <a:lnTo>
                    <a:pt x="1129" y="1210"/>
                  </a:lnTo>
                  <a:lnTo>
                    <a:pt x="1129" y="1221"/>
                  </a:lnTo>
                  <a:lnTo>
                    <a:pt x="1126" y="1231"/>
                  </a:lnTo>
                  <a:lnTo>
                    <a:pt x="1123" y="1243"/>
                  </a:lnTo>
                  <a:lnTo>
                    <a:pt x="1121" y="1254"/>
                  </a:lnTo>
                  <a:lnTo>
                    <a:pt x="1123" y="1263"/>
                  </a:lnTo>
                  <a:lnTo>
                    <a:pt x="1125" y="1270"/>
                  </a:lnTo>
                  <a:lnTo>
                    <a:pt x="1126" y="1280"/>
                  </a:lnTo>
                  <a:lnTo>
                    <a:pt x="1128" y="1282"/>
                  </a:lnTo>
                  <a:lnTo>
                    <a:pt x="1130" y="1285"/>
                  </a:lnTo>
                  <a:lnTo>
                    <a:pt x="1133" y="1286"/>
                  </a:lnTo>
                  <a:lnTo>
                    <a:pt x="1135" y="1289"/>
                  </a:lnTo>
                  <a:lnTo>
                    <a:pt x="1136" y="1291"/>
                  </a:lnTo>
                  <a:lnTo>
                    <a:pt x="1140" y="1295"/>
                  </a:lnTo>
                  <a:lnTo>
                    <a:pt x="1141" y="1299"/>
                  </a:lnTo>
                  <a:lnTo>
                    <a:pt x="1143" y="1302"/>
                  </a:lnTo>
                  <a:lnTo>
                    <a:pt x="1145" y="1306"/>
                  </a:lnTo>
                  <a:lnTo>
                    <a:pt x="1150" y="1313"/>
                  </a:lnTo>
                  <a:lnTo>
                    <a:pt x="1155" y="1320"/>
                  </a:lnTo>
                  <a:lnTo>
                    <a:pt x="1160" y="1325"/>
                  </a:lnTo>
                  <a:lnTo>
                    <a:pt x="1163" y="1328"/>
                  </a:lnTo>
                  <a:lnTo>
                    <a:pt x="1165" y="1332"/>
                  </a:lnTo>
                  <a:lnTo>
                    <a:pt x="1166" y="1336"/>
                  </a:lnTo>
                  <a:lnTo>
                    <a:pt x="1169" y="1340"/>
                  </a:lnTo>
                  <a:lnTo>
                    <a:pt x="1171" y="1343"/>
                  </a:lnTo>
                  <a:lnTo>
                    <a:pt x="1179" y="1346"/>
                  </a:lnTo>
                  <a:lnTo>
                    <a:pt x="1185" y="1347"/>
                  </a:lnTo>
                  <a:lnTo>
                    <a:pt x="1192" y="1348"/>
                  </a:lnTo>
                  <a:lnTo>
                    <a:pt x="1194" y="1350"/>
                  </a:lnTo>
                  <a:lnTo>
                    <a:pt x="1196" y="1351"/>
                  </a:lnTo>
                  <a:lnTo>
                    <a:pt x="1199" y="1352"/>
                  </a:lnTo>
                  <a:lnTo>
                    <a:pt x="1201" y="1353"/>
                  </a:lnTo>
                  <a:lnTo>
                    <a:pt x="1204" y="1353"/>
                  </a:lnTo>
                  <a:lnTo>
                    <a:pt x="1206" y="1355"/>
                  </a:lnTo>
                  <a:lnTo>
                    <a:pt x="1207" y="1353"/>
                  </a:lnTo>
                  <a:lnTo>
                    <a:pt x="1210" y="1352"/>
                  </a:lnTo>
                  <a:lnTo>
                    <a:pt x="1212" y="1351"/>
                  </a:lnTo>
                  <a:lnTo>
                    <a:pt x="1215" y="1350"/>
                  </a:lnTo>
                  <a:lnTo>
                    <a:pt x="1217" y="1350"/>
                  </a:lnTo>
                  <a:lnTo>
                    <a:pt x="1220" y="1350"/>
                  </a:lnTo>
                  <a:lnTo>
                    <a:pt x="1224" y="1351"/>
                  </a:lnTo>
                  <a:lnTo>
                    <a:pt x="1240" y="1351"/>
                  </a:lnTo>
                  <a:lnTo>
                    <a:pt x="1242" y="1350"/>
                  </a:lnTo>
                  <a:lnTo>
                    <a:pt x="1245" y="1348"/>
                  </a:lnTo>
                  <a:lnTo>
                    <a:pt x="1247" y="1348"/>
                  </a:lnTo>
                  <a:lnTo>
                    <a:pt x="1250" y="1350"/>
                  </a:lnTo>
                  <a:lnTo>
                    <a:pt x="1252" y="1351"/>
                  </a:lnTo>
                  <a:lnTo>
                    <a:pt x="1255" y="1352"/>
                  </a:lnTo>
                  <a:lnTo>
                    <a:pt x="1256" y="1353"/>
                  </a:lnTo>
                  <a:lnTo>
                    <a:pt x="1257" y="1353"/>
                  </a:lnTo>
                  <a:lnTo>
                    <a:pt x="1260" y="1355"/>
                  </a:lnTo>
                  <a:lnTo>
                    <a:pt x="1263" y="1353"/>
                  </a:lnTo>
                  <a:lnTo>
                    <a:pt x="1266" y="1353"/>
                  </a:lnTo>
                  <a:lnTo>
                    <a:pt x="1268" y="1352"/>
                  </a:lnTo>
                  <a:lnTo>
                    <a:pt x="1270" y="1351"/>
                  </a:lnTo>
                  <a:lnTo>
                    <a:pt x="1270" y="1348"/>
                  </a:lnTo>
                  <a:lnTo>
                    <a:pt x="1270" y="1347"/>
                  </a:lnTo>
                  <a:lnTo>
                    <a:pt x="1268" y="1346"/>
                  </a:lnTo>
                  <a:lnTo>
                    <a:pt x="1268" y="1343"/>
                  </a:lnTo>
                  <a:lnTo>
                    <a:pt x="1270" y="1341"/>
                  </a:lnTo>
                  <a:lnTo>
                    <a:pt x="1271" y="1340"/>
                  </a:lnTo>
                  <a:lnTo>
                    <a:pt x="1273" y="1337"/>
                  </a:lnTo>
                  <a:lnTo>
                    <a:pt x="1276" y="1335"/>
                  </a:lnTo>
                  <a:lnTo>
                    <a:pt x="1280" y="1330"/>
                  </a:lnTo>
                  <a:lnTo>
                    <a:pt x="1281" y="1322"/>
                  </a:lnTo>
                  <a:lnTo>
                    <a:pt x="1281" y="1315"/>
                  </a:lnTo>
                  <a:lnTo>
                    <a:pt x="1285" y="1310"/>
                  </a:lnTo>
                  <a:lnTo>
                    <a:pt x="1292" y="1307"/>
                  </a:lnTo>
                  <a:lnTo>
                    <a:pt x="1301" y="1307"/>
                  </a:lnTo>
                  <a:lnTo>
                    <a:pt x="1311" y="1307"/>
                  </a:lnTo>
                  <a:lnTo>
                    <a:pt x="1318" y="1306"/>
                  </a:lnTo>
                  <a:lnTo>
                    <a:pt x="1325" y="1305"/>
                  </a:lnTo>
                  <a:lnTo>
                    <a:pt x="1334" y="1305"/>
                  </a:lnTo>
                  <a:lnTo>
                    <a:pt x="1344" y="1305"/>
                  </a:lnTo>
                  <a:lnTo>
                    <a:pt x="1353" y="1306"/>
                  </a:lnTo>
                  <a:lnTo>
                    <a:pt x="1358" y="1309"/>
                  </a:lnTo>
                  <a:lnTo>
                    <a:pt x="1359" y="1315"/>
                  </a:lnTo>
                  <a:lnTo>
                    <a:pt x="1357" y="1318"/>
                  </a:lnTo>
                  <a:lnTo>
                    <a:pt x="1354" y="1322"/>
                  </a:lnTo>
                  <a:lnTo>
                    <a:pt x="1352" y="1325"/>
                  </a:lnTo>
                  <a:lnTo>
                    <a:pt x="1349" y="1328"/>
                  </a:lnTo>
                  <a:lnTo>
                    <a:pt x="1347" y="1332"/>
                  </a:lnTo>
                  <a:lnTo>
                    <a:pt x="1347" y="1336"/>
                  </a:lnTo>
                  <a:lnTo>
                    <a:pt x="1347" y="1340"/>
                  </a:lnTo>
                  <a:lnTo>
                    <a:pt x="1346" y="1350"/>
                  </a:lnTo>
                  <a:lnTo>
                    <a:pt x="1343" y="1357"/>
                  </a:lnTo>
                  <a:lnTo>
                    <a:pt x="1337" y="1363"/>
                  </a:lnTo>
                  <a:lnTo>
                    <a:pt x="1328" y="1367"/>
                  </a:lnTo>
                  <a:lnTo>
                    <a:pt x="1325" y="1367"/>
                  </a:lnTo>
                  <a:lnTo>
                    <a:pt x="1322" y="1367"/>
                  </a:lnTo>
                  <a:lnTo>
                    <a:pt x="1318" y="1368"/>
                  </a:lnTo>
                  <a:lnTo>
                    <a:pt x="1316" y="1369"/>
                  </a:lnTo>
                  <a:lnTo>
                    <a:pt x="1316" y="1372"/>
                  </a:lnTo>
                  <a:lnTo>
                    <a:pt x="1317" y="1374"/>
                  </a:lnTo>
                  <a:lnTo>
                    <a:pt x="1320" y="1377"/>
                  </a:lnTo>
                  <a:lnTo>
                    <a:pt x="1322" y="1378"/>
                  </a:lnTo>
                  <a:lnTo>
                    <a:pt x="1326" y="1379"/>
                  </a:lnTo>
                  <a:lnTo>
                    <a:pt x="1328" y="1384"/>
                  </a:lnTo>
                  <a:lnTo>
                    <a:pt x="1331" y="1391"/>
                  </a:lnTo>
                  <a:lnTo>
                    <a:pt x="1333" y="1396"/>
                  </a:lnTo>
                  <a:lnTo>
                    <a:pt x="1338" y="1401"/>
                  </a:lnTo>
                  <a:lnTo>
                    <a:pt x="1344" y="1403"/>
                  </a:lnTo>
                  <a:lnTo>
                    <a:pt x="1352" y="1403"/>
                  </a:lnTo>
                  <a:lnTo>
                    <a:pt x="1359" y="1402"/>
                  </a:lnTo>
                  <a:lnTo>
                    <a:pt x="1367" y="1401"/>
                  </a:lnTo>
                  <a:lnTo>
                    <a:pt x="1373" y="1403"/>
                  </a:lnTo>
                  <a:lnTo>
                    <a:pt x="1383" y="1403"/>
                  </a:lnTo>
                  <a:lnTo>
                    <a:pt x="1392" y="1402"/>
                  </a:lnTo>
                  <a:lnTo>
                    <a:pt x="1402" y="1401"/>
                  </a:lnTo>
                  <a:lnTo>
                    <a:pt x="1405" y="1401"/>
                  </a:lnTo>
                  <a:lnTo>
                    <a:pt x="1410" y="1401"/>
                  </a:lnTo>
                  <a:lnTo>
                    <a:pt x="1414" y="1401"/>
                  </a:lnTo>
                  <a:lnTo>
                    <a:pt x="1418" y="1402"/>
                  </a:lnTo>
                  <a:lnTo>
                    <a:pt x="1420" y="1403"/>
                  </a:lnTo>
                  <a:lnTo>
                    <a:pt x="1422" y="1406"/>
                  </a:lnTo>
                  <a:lnTo>
                    <a:pt x="1424" y="1408"/>
                  </a:lnTo>
                  <a:lnTo>
                    <a:pt x="1425" y="1411"/>
                  </a:lnTo>
                  <a:lnTo>
                    <a:pt x="1428" y="1412"/>
                  </a:lnTo>
                  <a:lnTo>
                    <a:pt x="1430" y="1412"/>
                  </a:lnTo>
                  <a:lnTo>
                    <a:pt x="1433" y="1412"/>
                  </a:lnTo>
                  <a:lnTo>
                    <a:pt x="1435" y="1411"/>
                  </a:lnTo>
                  <a:lnTo>
                    <a:pt x="1439" y="1411"/>
                  </a:lnTo>
                  <a:lnTo>
                    <a:pt x="1444" y="1413"/>
                  </a:lnTo>
                  <a:lnTo>
                    <a:pt x="1447" y="1418"/>
                  </a:lnTo>
                  <a:lnTo>
                    <a:pt x="1448" y="1425"/>
                  </a:lnTo>
                  <a:lnTo>
                    <a:pt x="1447" y="1432"/>
                  </a:lnTo>
                  <a:lnTo>
                    <a:pt x="1447" y="1437"/>
                  </a:lnTo>
                  <a:lnTo>
                    <a:pt x="1445" y="1442"/>
                  </a:lnTo>
                  <a:lnTo>
                    <a:pt x="1444" y="1447"/>
                  </a:lnTo>
                  <a:lnTo>
                    <a:pt x="1443" y="1450"/>
                  </a:lnTo>
                  <a:lnTo>
                    <a:pt x="1442" y="1455"/>
                  </a:lnTo>
                  <a:lnTo>
                    <a:pt x="1440" y="1459"/>
                  </a:lnTo>
                  <a:lnTo>
                    <a:pt x="1439" y="1464"/>
                  </a:lnTo>
                  <a:lnTo>
                    <a:pt x="1438" y="1466"/>
                  </a:lnTo>
                  <a:lnTo>
                    <a:pt x="1437" y="1470"/>
                  </a:lnTo>
                  <a:lnTo>
                    <a:pt x="1437" y="1474"/>
                  </a:lnTo>
                  <a:lnTo>
                    <a:pt x="1437" y="1491"/>
                  </a:lnTo>
                  <a:lnTo>
                    <a:pt x="1438" y="1495"/>
                  </a:lnTo>
                  <a:lnTo>
                    <a:pt x="1442" y="1496"/>
                  </a:lnTo>
                  <a:lnTo>
                    <a:pt x="1445" y="1499"/>
                  </a:lnTo>
                  <a:lnTo>
                    <a:pt x="1448" y="1500"/>
                  </a:lnTo>
                  <a:lnTo>
                    <a:pt x="1452" y="1503"/>
                  </a:lnTo>
                  <a:lnTo>
                    <a:pt x="1453" y="1504"/>
                  </a:lnTo>
                  <a:lnTo>
                    <a:pt x="1454" y="1505"/>
                  </a:lnTo>
                  <a:lnTo>
                    <a:pt x="1457" y="1506"/>
                  </a:lnTo>
                  <a:lnTo>
                    <a:pt x="1459" y="1509"/>
                  </a:lnTo>
                  <a:lnTo>
                    <a:pt x="1463" y="1510"/>
                  </a:lnTo>
                  <a:lnTo>
                    <a:pt x="1468" y="1512"/>
                  </a:lnTo>
                  <a:lnTo>
                    <a:pt x="1473" y="1512"/>
                  </a:lnTo>
                  <a:lnTo>
                    <a:pt x="1478" y="1512"/>
                  </a:lnTo>
                  <a:lnTo>
                    <a:pt x="1491" y="1511"/>
                  </a:lnTo>
                  <a:lnTo>
                    <a:pt x="1503" y="1508"/>
                  </a:lnTo>
                  <a:lnTo>
                    <a:pt x="1513" y="1505"/>
                  </a:lnTo>
                  <a:lnTo>
                    <a:pt x="1523" y="1503"/>
                  </a:lnTo>
                  <a:lnTo>
                    <a:pt x="1533" y="1505"/>
                  </a:lnTo>
                  <a:lnTo>
                    <a:pt x="1543" y="1508"/>
                  </a:lnTo>
                  <a:lnTo>
                    <a:pt x="1551" y="1510"/>
                  </a:lnTo>
                  <a:lnTo>
                    <a:pt x="1552" y="1510"/>
                  </a:lnTo>
                  <a:lnTo>
                    <a:pt x="1554" y="1511"/>
                  </a:lnTo>
                  <a:lnTo>
                    <a:pt x="1556" y="1514"/>
                  </a:lnTo>
                  <a:lnTo>
                    <a:pt x="1560" y="1515"/>
                  </a:lnTo>
                  <a:lnTo>
                    <a:pt x="1562" y="1516"/>
                  </a:lnTo>
                  <a:lnTo>
                    <a:pt x="1566" y="1517"/>
                  </a:lnTo>
                  <a:lnTo>
                    <a:pt x="1569" y="1519"/>
                  </a:lnTo>
                  <a:lnTo>
                    <a:pt x="1570" y="1517"/>
                  </a:lnTo>
                  <a:lnTo>
                    <a:pt x="1574" y="1516"/>
                  </a:lnTo>
                  <a:lnTo>
                    <a:pt x="1577" y="1514"/>
                  </a:lnTo>
                  <a:lnTo>
                    <a:pt x="1581" y="1511"/>
                  </a:lnTo>
                  <a:lnTo>
                    <a:pt x="1584" y="1508"/>
                  </a:lnTo>
                  <a:lnTo>
                    <a:pt x="1589" y="1505"/>
                  </a:lnTo>
                  <a:lnTo>
                    <a:pt x="1595" y="1501"/>
                  </a:lnTo>
                  <a:lnTo>
                    <a:pt x="1599" y="1495"/>
                  </a:lnTo>
                  <a:lnTo>
                    <a:pt x="1601" y="1490"/>
                  </a:lnTo>
                  <a:lnTo>
                    <a:pt x="1604" y="1484"/>
                  </a:lnTo>
                  <a:lnTo>
                    <a:pt x="1610" y="1479"/>
                  </a:lnTo>
                  <a:lnTo>
                    <a:pt x="1611" y="1478"/>
                  </a:lnTo>
                  <a:lnTo>
                    <a:pt x="1614" y="1476"/>
                  </a:lnTo>
                  <a:lnTo>
                    <a:pt x="1615" y="1474"/>
                  </a:lnTo>
                  <a:lnTo>
                    <a:pt x="1617" y="1474"/>
                  </a:lnTo>
                  <a:lnTo>
                    <a:pt x="1620" y="1474"/>
                  </a:lnTo>
                  <a:lnTo>
                    <a:pt x="1621" y="1474"/>
                  </a:lnTo>
                  <a:lnTo>
                    <a:pt x="1622" y="1475"/>
                  </a:lnTo>
                  <a:lnTo>
                    <a:pt x="1623" y="1475"/>
                  </a:lnTo>
                  <a:lnTo>
                    <a:pt x="1625" y="1476"/>
                  </a:lnTo>
                  <a:lnTo>
                    <a:pt x="1627" y="1476"/>
                  </a:lnTo>
                  <a:lnTo>
                    <a:pt x="1628" y="1476"/>
                  </a:lnTo>
                  <a:lnTo>
                    <a:pt x="1630" y="1475"/>
                  </a:lnTo>
                  <a:lnTo>
                    <a:pt x="1631" y="1473"/>
                  </a:lnTo>
                  <a:lnTo>
                    <a:pt x="1632" y="1471"/>
                  </a:lnTo>
                  <a:lnTo>
                    <a:pt x="1633" y="1470"/>
                  </a:lnTo>
                  <a:lnTo>
                    <a:pt x="1636" y="1468"/>
                  </a:lnTo>
                  <a:lnTo>
                    <a:pt x="1661" y="1463"/>
                  </a:lnTo>
                  <a:lnTo>
                    <a:pt x="1683" y="1453"/>
                  </a:lnTo>
                  <a:lnTo>
                    <a:pt x="1685" y="1452"/>
                  </a:lnTo>
                  <a:lnTo>
                    <a:pt x="1687" y="1449"/>
                  </a:lnTo>
                  <a:lnTo>
                    <a:pt x="1691" y="1449"/>
                  </a:lnTo>
                  <a:lnTo>
                    <a:pt x="1693" y="1448"/>
                  </a:lnTo>
                  <a:lnTo>
                    <a:pt x="1696" y="1448"/>
                  </a:lnTo>
                  <a:lnTo>
                    <a:pt x="1698" y="1448"/>
                  </a:lnTo>
                  <a:lnTo>
                    <a:pt x="1701" y="1449"/>
                  </a:lnTo>
                  <a:lnTo>
                    <a:pt x="1702" y="1450"/>
                  </a:lnTo>
                  <a:lnTo>
                    <a:pt x="1701" y="1453"/>
                  </a:lnTo>
                  <a:lnTo>
                    <a:pt x="1699" y="1455"/>
                  </a:lnTo>
                  <a:lnTo>
                    <a:pt x="1697" y="1457"/>
                  </a:lnTo>
                  <a:lnTo>
                    <a:pt x="1695" y="1458"/>
                  </a:lnTo>
                  <a:lnTo>
                    <a:pt x="1692" y="1459"/>
                  </a:lnTo>
                  <a:lnTo>
                    <a:pt x="1690" y="1459"/>
                  </a:lnTo>
                  <a:lnTo>
                    <a:pt x="1686" y="1460"/>
                  </a:lnTo>
                  <a:lnTo>
                    <a:pt x="1685" y="1461"/>
                  </a:lnTo>
                  <a:lnTo>
                    <a:pt x="1683" y="1463"/>
                  </a:lnTo>
                  <a:lnTo>
                    <a:pt x="1682" y="1465"/>
                  </a:lnTo>
                  <a:lnTo>
                    <a:pt x="1682" y="1468"/>
                  </a:lnTo>
                  <a:lnTo>
                    <a:pt x="1682" y="1470"/>
                  </a:lnTo>
                  <a:lnTo>
                    <a:pt x="1683" y="1474"/>
                  </a:lnTo>
                  <a:lnTo>
                    <a:pt x="1685" y="1476"/>
                  </a:lnTo>
                  <a:lnTo>
                    <a:pt x="1686" y="1479"/>
                  </a:lnTo>
                  <a:lnTo>
                    <a:pt x="1686" y="1481"/>
                  </a:lnTo>
                  <a:lnTo>
                    <a:pt x="1683" y="1484"/>
                  </a:lnTo>
                  <a:lnTo>
                    <a:pt x="1681" y="1485"/>
                  </a:lnTo>
                  <a:lnTo>
                    <a:pt x="1678" y="1488"/>
                  </a:lnTo>
                  <a:lnTo>
                    <a:pt x="1675" y="1489"/>
                  </a:lnTo>
                  <a:lnTo>
                    <a:pt x="1672" y="1490"/>
                  </a:lnTo>
                  <a:lnTo>
                    <a:pt x="1671" y="1493"/>
                  </a:lnTo>
                  <a:lnTo>
                    <a:pt x="1670" y="1494"/>
                  </a:lnTo>
                  <a:lnTo>
                    <a:pt x="1671" y="1495"/>
                  </a:lnTo>
                  <a:lnTo>
                    <a:pt x="1672" y="1496"/>
                  </a:lnTo>
                  <a:lnTo>
                    <a:pt x="1673" y="1498"/>
                  </a:lnTo>
                  <a:lnTo>
                    <a:pt x="1676" y="1499"/>
                  </a:lnTo>
                  <a:lnTo>
                    <a:pt x="1677" y="1500"/>
                  </a:lnTo>
                  <a:lnTo>
                    <a:pt x="1680" y="1500"/>
                  </a:lnTo>
                  <a:lnTo>
                    <a:pt x="1680" y="1501"/>
                  </a:lnTo>
                  <a:lnTo>
                    <a:pt x="1681" y="1503"/>
                  </a:lnTo>
                  <a:lnTo>
                    <a:pt x="1683" y="1505"/>
                  </a:lnTo>
                  <a:lnTo>
                    <a:pt x="1685" y="1505"/>
                  </a:lnTo>
                  <a:lnTo>
                    <a:pt x="1686" y="1505"/>
                  </a:lnTo>
                  <a:lnTo>
                    <a:pt x="1688" y="1503"/>
                  </a:lnTo>
                  <a:lnTo>
                    <a:pt x="1690" y="1501"/>
                  </a:lnTo>
                  <a:lnTo>
                    <a:pt x="1692" y="1499"/>
                  </a:lnTo>
                  <a:lnTo>
                    <a:pt x="1693" y="1496"/>
                  </a:lnTo>
                  <a:lnTo>
                    <a:pt x="1695" y="1494"/>
                  </a:lnTo>
                  <a:lnTo>
                    <a:pt x="1695" y="1491"/>
                  </a:lnTo>
                  <a:lnTo>
                    <a:pt x="1693" y="1489"/>
                  </a:lnTo>
                  <a:lnTo>
                    <a:pt x="1692" y="1486"/>
                  </a:lnTo>
                  <a:lnTo>
                    <a:pt x="1691" y="1484"/>
                  </a:lnTo>
                  <a:lnTo>
                    <a:pt x="1690" y="1481"/>
                  </a:lnTo>
                  <a:lnTo>
                    <a:pt x="1690" y="1479"/>
                  </a:lnTo>
                  <a:lnTo>
                    <a:pt x="1690" y="1476"/>
                  </a:lnTo>
                  <a:lnTo>
                    <a:pt x="1691" y="1473"/>
                  </a:lnTo>
                  <a:lnTo>
                    <a:pt x="1693" y="1471"/>
                  </a:lnTo>
                  <a:lnTo>
                    <a:pt x="1703" y="1468"/>
                  </a:lnTo>
                  <a:lnTo>
                    <a:pt x="1713" y="1465"/>
                  </a:lnTo>
                  <a:lnTo>
                    <a:pt x="1724" y="1463"/>
                  </a:lnTo>
                  <a:lnTo>
                    <a:pt x="1723" y="1460"/>
                  </a:lnTo>
                  <a:lnTo>
                    <a:pt x="1722" y="1459"/>
                  </a:lnTo>
                  <a:lnTo>
                    <a:pt x="1719" y="1458"/>
                  </a:lnTo>
                  <a:lnTo>
                    <a:pt x="1718" y="1457"/>
                  </a:lnTo>
                  <a:lnTo>
                    <a:pt x="1717" y="1455"/>
                  </a:lnTo>
                  <a:lnTo>
                    <a:pt x="1717" y="1453"/>
                  </a:lnTo>
                  <a:lnTo>
                    <a:pt x="1718" y="1452"/>
                  </a:lnTo>
                  <a:lnTo>
                    <a:pt x="1721" y="1450"/>
                  </a:lnTo>
                  <a:lnTo>
                    <a:pt x="1722" y="1450"/>
                  </a:lnTo>
                  <a:lnTo>
                    <a:pt x="1724" y="1452"/>
                  </a:lnTo>
                  <a:lnTo>
                    <a:pt x="1727" y="1453"/>
                  </a:lnTo>
                  <a:lnTo>
                    <a:pt x="1728" y="1454"/>
                  </a:lnTo>
                  <a:lnTo>
                    <a:pt x="1731" y="1455"/>
                  </a:lnTo>
                  <a:lnTo>
                    <a:pt x="1729" y="1457"/>
                  </a:lnTo>
                  <a:lnTo>
                    <a:pt x="1729" y="1458"/>
                  </a:lnTo>
                  <a:lnTo>
                    <a:pt x="1728" y="1459"/>
                  </a:lnTo>
                  <a:lnTo>
                    <a:pt x="1728" y="1459"/>
                  </a:lnTo>
                  <a:lnTo>
                    <a:pt x="1728" y="1460"/>
                  </a:lnTo>
                  <a:lnTo>
                    <a:pt x="1731" y="1460"/>
                  </a:lnTo>
                  <a:lnTo>
                    <a:pt x="1743" y="1460"/>
                  </a:lnTo>
                  <a:lnTo>
                    <a:pt x="1747" y="1460"/>
                  </a:lnTo>
                  <a:lnTo>
                    <a:pt x="1751" y="1461"/>
                  </a:lnTo>
                  <a:lnTo>
                    <a:pt x="1752" y="1463"/>
                  </a:lnTo>
                  <a:lnTo>
                    <a:pt x="1753" y="1464"/>
                  </a:lnTo>
                  <a:lnTo>
                    <a:pt x="1753" y="1465"/>
                  </a:lnTo>
                  <a:lnTo>
                    <a:pt x="1754" y="1468"/>
                  </a:lnTo>
                  <a:lnTo>
                    <a:pt x="1754" y="1470"/>
                  </a:lnTo>
                  <a:lnTo>
                    <a:pt x="1754" y="1473"/>
                  </a:lnTo>
                  <a:lnTo>
                    <a:pt x="1756" y="1474"/>
                  </a:lnTo>
                  <a:lnTo>
                    <a:pt x="1758" y="1475"/>
                  </a:lnTo>
                  <a:lnTo>
                    <a:pt x="1762" y="1476"/>
                  </a:lnTo>
                  <a:lnTo>
                    <a:pt x="1770" y="1474"/>
                  </a:lnTo>
                  <a:lnTo>
                    <a:pt x="1780" y="1471"/>
                  </a:lnTo>
                  <a:lnTo>
                    <a:pt x="1790" y="1471"/>
                  </a:lnTo>
                  <a:lnTo>
                    <a:pt x="1798" y="1474"/>
                  </a:lnTo>
                  <a:lnTo>
                    <a:pt x="1799" y="1474"/>
                  </a:lnTo>
                  <a:lnTo>
                    <a:pt x="1800" y="1474"/>
                  </a:lnTo>
                  <a:lnTo>
                    <a:pt x="1800" y="1475"/>
                  </a:lnTo>
                  <a:lnTo>
                    <a:pt x="1800" y="1476"/>
                  </a:lnTo>
                  <a:lnTo>
                    <a:pt x="1802" y="1478"/>
                  </a:lnTo>
                  <a:lnTo>
                    <a:pt x="1803" y="1478"/>
                  </a:lnTo>
                  <a:lnTo>
                    <a:pt x="1805" y="1478"/>
                  </a:lnTo>
                  <a:lnTo>
                    <a:pt x="1807" y="1479"/>
                  </a:lnTo>
                  <a:lnTo>
                    <a:pt x="1809" y="1479"/>
                  </a:lnTo>
                  <a:lnTo>
                    <a:pt x="1820" y="1478"/>
                  </a:lnTo>
                  <a:lnTo>
                    <a:pt x="1830" y="1474"/>
                  </a:lnTo>
                  <a:lnTo>
                    <a:pt x="1834" y="1470"/>
                  </a:lnTo>
                  <a:lnTo>
                    <a:pt x="1839" y="1468"/>
                  </a:lnTo>
                  <a:lnTo>
                    <a:pt x="1845" y="1466"/>
                  </a:lnTo>
                  <a:lnTo>
                    <a:pt x="1850" y="1463"/>
                  </a:lnTo>
                  <a:lnTo>
                    <a:pt x="1854" y="1461"/>
                  </a:lnTo>
                  <a:lnTo>
                    <a:pt x="1856" y="1460"/>
                  </a:lnTo>
                  <a:lnTo>
                    <a:pt x="1859" y="1460"/>
                  </a:lnTo>
                  <a:lnTo>
                    <a:pt x="1860" y="1461"/>
                  </a:lnTo>
                  <a:lnTo>
                    <a:pt x="1861" y="1463"/>
                  </a:lnTo>
                  <a:lnTo>
                    <a:pt x="1863" y="1464"/>
                  </a:lnTo>
                  <a:lnTo>
                    <a:pt x="1863" y="1465"/>
                  </a:lnTo>
                  <a:lnTo>
                    <a:pt x="1864" y="1466"/>
                  </a:lnTo>
                  <a:lnTo>
                    <a:pt x="1865" y="1468"/>
                  </a:lnTo>
                  <a:lnTo>
                    <a:pt x="1866" y="1468"/>
                  </a:lnTo>
                  <a:lnTo>
                    <a:pt x="1868" y="1469"/>
                  </a:lnTo>
                  <a:lnTo>
                    <a:pt x="1869" y="1470"/>
                  </a:lnTo>
                  <a:lnTo>
                    <a:pt x="1868" y="1471"/>
                  </a:lnTo>
                  <a:lnTo>
                    <a:pt x="1868" y="1473"/>
                  </a:lnTo>
                  <a:lnTo>
                    <a:pt x="1868" y="1474"/>
                  </a:lnTo>
                  <a:lnTo>
                    <a:pt x="1869" y="1475"/>
                  </a:lnTo>
                  <a:lnTo>
                    <a:pt x="1871" y="1476"/>
                  </a:lnTo>
                  <a:lnTo>
                    <a:pt x="1875" y="1476"/>
                  </a:lnTo>
                  <a:lnTo>
                    <a:pt x="1879" y="1478"/>
                  </a:lnTo>
                  <a:lnTo>
                    <a:pt x="1881" y="1479"/>
                  </a:lnTo>
                  <a:lnTo>
                    <a:pt x="1885" y="1481"/>
                  </a:lnTo>
                  <a:lnTo>
                    <a:pt x="1885" y="1479"/>
                  </a:lnTo>
                  <a:lnTo>
                    <a:pt x="1886" y="1478"/>
                  </a:lnTo>
                  <a:lnTo>
                    <a:pt x="1888" y="1476"/>
                  </a:lnTo>
                  <a:lnTo>
                    <a:pt x="1890" y="1478"/>
                  </a:lnTo>
                  <a:lnTo>
                    <a:pt x="1893" y="1479"/>
                  </a:lnTo>
                  <a:lnTo>
                    <a:pt x="1895" y="1480"/>
                  </a:lnTo>
                  <a:lnTo>
                    <a:pt x="1896" y="1481"/>
                  </a:lnTo>
                  <a:lnTo>
                    <a:pt x="1899" y="1481"/>
                  </a:lnTo>
                  <a:lnTo>
                    <a:pt x="1900" y="1483"/>
                  </a:lnTo>
                  <a:lnTo>
                    <a:pt x="1900" y="1484"/>
                  </a:lnTo>
                  <a:lnTo>
                    <a:pt x="1901" y="1485"/>
                  </a:lnTo>
                  <a:lnTo>
                    <a:pt x="1901" y="1488"/>
                  </a:lnTo>
                  <a:lnTo>
                    <a:pt x="1900" y="1489"/>
                  </a:lnTo>
                  <a:lnTo>
                    <a:pt x="1899" y="1490"/>
                  </a:lnTo>
                  <a:lnTo>
                    <a:pt x="1896" y="1491"/>
                  </a:lnTo>
                  <a:lnTo>
                    <a:pt x="1894" y="1493"/>
                  </a:lnTo>
                  <a:lnTo>
                    <a:pt x="1891" y="1494"/>
                  </a:lnTo>
                  <a:lnTo>
                    <a:pt x="1890" y="1494"/>
                  </a:lnTo>
                  <a:lnTo>
                    <a:pt x="1889" y="1496"/>
                  </a:lnTo>
                  <a:lnTo>
                    <a:pt x="1889" y="1496"/>
                  </a:lnTo>
                  <a:lnTo>
                    <a:pt x="1890" y="1496"/>
                  </a:lnTo>
                  <a:lnTo>
                    <a:pt x="1891" y="1496"/>
                  </a:lnTo>
                  <a:lnTo>
                    <a:pt x="1894" y="1496"/>
                  </a:lnTo>
                  <a:lnTo>
                    <a:pt x="1895" y="1495"/>
                  </a:lnTo>
                  <a:lnTo>
                    <a:pt x="1898" y="1495"/>
                  </a:lnTo>
                  <a:lnTo>
                    <a:pt x="1899" y="1495"/>
                  </a:lnTo>
                  <a:lnTo>
                    <a:pt x="1900" y="1494"/>
                  </a:lnTo>
                  <a:lnTo>
                    <a:pt x="1914" y="1493"/>
                  </a:lnTo>
                  <a:lnTo>
                    <a:pt x="1925" y="1495"/>
                  </a:lnTo>
                  <a:lnTo>
                    <a:pt x="1932" y="1503"/>
                  </a:lnTo>
                  <a:lnTo>
                    <a:pt x="1934" y="1504"/>
                  </a:lnTo>
                  <a:lnTo>
                    <a:pt x="1936" y="1506"/>
                  </a:lnTo>
                  <a:lnTo>
                    <a:pt x="1937" y="1509"/>
                  </a:lnTo>
                  <a:lnTo>
                    <a:pt x="1940" y="1511"/>
                  </a:lnTo>
                  <a:lnTo>
                    <a:pt x="1940" y="1512"/>
                  </a:lnTo>
                  <a:lnTo>
                    <a:pt x="1937" y="1520"/>
                  </a:lnTo>
                  <a:lnTo>
                    <a:pt x="1940" y="1517"/>
                  </a:lnTo>
                  <a:lnTo>
                    <a:pt x="1945" y="1517"/>
                  </a:lnTo>
                  <a:lnTo>
                    <a:pt x="1951" y="1519"/>
                  </a:lnTo>
                  <a:lnTo>
                    <a:pt x="1955" y="1521"/>
                  </a:lnTo>
                  <a:lnTo>
                    <a:pt x="1959" y="1522"/>
                  </a:lnTo>
                  <a:lnTo>
                    <a:pt x="1960" y="1524"/>
                  </a:lnTo>
                  <a:lnTo>
                    <a:pt x="1961" y="1525"/>
                  </a:lnTo>
                  <a:lnTo>
                    <a:pt x="1962" y="1526"/>
                  </a:lnTo>
                  <a:lnTo>
                    <a:pt x="1964" y="1529"/>
                  </a:lnTo>
                  <a:lnTo>
                    <a:pt x="1965" y="1529"/>
                  </a:lnTo>
                  <a:lnTo>
                    <a:pt x="1969" y="1530"/>
                  </a:lnTo>
                  <a:lnTo>
                    <a:pt x="1971" y="1530"/>
                  </a:lnTo>
                  <a:lnTo>
                    <a:pt x="1975" y="1529"/>
                  </a:lnTo>
                  <a:lnTo>
                    <a:pt x="1977" y="1529"/>
                  </a:lnTo>
                  <a:lnTo>
                    <a:pt x="1981" y="1529"/>
                  </a:lnTo>
                  <a:lnTo>
                    <a:pt x="2007" y="1619"/>
                  </a:lnTo>
                  <a:lnTo>
                    <a:pt x="2030" y="1713"/>
                  </a:lnTo>
                  <a:lnTo>
                    <a:pt x="2043" y="1767"/>
                  </a:lnTo>
                  <a:lnTo>
                    <a:pt x="2061" y="1821"/>
                  </a:lnTo>
                  <a:lnTo>
                    <a:pt x="2081" y="1873"/>
                  </a:lnTo>
                  <a:lnTo>
                    <a:pt x="2077" y="1873"/>
                  </a:lnTo>
                  <a:lnTo>
                    <a:pt x="2074" y="1873"/>
                  </a:lnTo>
                  <a:lnTo>
                    <a:pt x="2072" y="1874"/>
                  </a:lnTo>
                  <a:lnTo>
                    <a:pt x="2068" y="1876"/>
                  </a:lnTo>
                  <a:lnTo>
                    <a:pt x="2053" y="1883"/>
                  </a:lnTo>
                  <a:lnTo>
                    <a:pt x="2042" y="1892"/>
                  </a:lnTo>
                  <a:lnTo>
                    <a:pt x="2038" y="1894"/>
                  </a:lnTo>
                  <a:lnTo>
                    <a:pt x="2036" y="1897"/>
                  </a:lnTo>
                  <a:lnTo>
                    <a:pt x="2035" y="1899"/>
                  </a:lnTo>
                  <a:lnTo>
                    <a:pt x="2033" y="1903"/>
                  </a:lnTo>
                  <a:lnTo>
                    <a:pt x="2032" y="1905"/>
                  </a:lnTo>
                  <a:lnTo>
                    <a:pt x="2031" y="1908"/>
                  </a:lnTo>
                  <a:lnTo>
                    <a:pt x="2030" y="1909"/>
                  </a:lnTo>
                  <a:lnTo>
                    <a:pt x="2030" y="1915"/>
                  </a:lnTo>
                  <a:lnTo>
                    <a:pt x="2028" y="1920"/>
                  </a:lnTo>
                  <a:lnTo>
                    <a:pt x="2026" y="1925"/>
                  </a:lnTo>
                  <a:lnTo>
                    <a:pt x="2018" y="1930"/>
                  </a:lnTo>
                  <a:lnTo>
                    <a:pt x="2016" y="1932"/>
                  </a:lnTo>
                  <a:lnTo>
                    <a:pt x="2013" y="1933"/>
                  </a:lnTo>
                  <a:lnTo>
                    <a:pt x="2011" y="1935"/>
                  </a:lnTo>
                  <a:lnTo>
                    <a:pt x="2008" y="1938"/>
                  </a:lnTo>
                  <a:lnTo>
                    <a:pt x="2006" y="1939"/>
                  </a:lnTo>
                  <a:lnTo>
                    <a:pt x="2003" y="1942"/>
                  </a:lnTo>
                  <a:lnTo>
                    <a:pt x="2003" y="1944"/>
                  </a:lnTo>
                  <a:lnTo>
                    <a:pt x="2002" y="1945"/>
                  </a:lnTo>
                  <a:lnTo>
                    <a:pt x="2002" y="1947"/>
                  </a:lnTo>
                  <a:lnTo>
                    <a:pt x="2001" y="1947"/>
                  </a:lnTo>
                  <a:lnTo>
                    <a:pt x="2001" y="1948"/>
                  </a:lnTo>
                  <a:lnTo>
                    <a:pt x="2000" y="1949"/>
                  </a:lnTo>
                  <a:lnTo>
                    <a:pt x="1997" y="1949"/>
                  </a:lnTo>
                  <a:lnTo>
                    <a:pt x="1997" y="1950"/>
                  </a:lnTo>
                  <a:lnTo>
                    <a:pt x="1996" y="1950"/>
                  </a:lnTo>
                  <a:lnTo>
                    <a:pt x="1997" y="1949"/>
                  </a:lnTo>
                  <a:lnTo>
                    <a:pt x="1997" y="1948"/>
                  </a:lnTo>
                  <a:lnTo>
                    <a:pt x="1997" y="1947"/>
                  </a:lnTo>
                  <a:lnTo>
                    <a:pt x="1995" y="1947"/>
                  </a:lnTo>
                  <a:lnTo>
                    <a:pt x="1991" y="1948"/>
                  </a:lnTo>
                  <a:lnTo>
                    <a:pt x="1990" y="1949"/>
                  </a:lnTo>
                  <a:lnTo>
                    <a:pt x="1987" y="1951"/>
                  </a:lnTo>
                  <a:lnTo>
                    <a:pt x="1984" y="1954"/>
                  </a:lnTo>
                  <a:lnTo>
                    <a:pt x="1980" y="1956"/>
                  </a:lnTo>
                  <a:lnTo>
                    <a:pt x="1977" y="1959"/>
                  </a:lnTo>
                  <a:lnTo>
                    <a:pt x="1976" y="1960"/>
                  </a:lnTo>
                  <a:lnTo>
                    <a:pt x="1975" y="1963"/>
                  </a:lnTo>
                  <a:lnTo>
                    <a:pt x="1975" y="1964"/>
                  </a:lnTo>
                  <a:lnTo>
                    <a:pt x="1974" y="1965"/>
                  </a:lnTo>
                  <a:lnTo>
                    <a:pt x="1971" y="1968"/>
                  </a:lnTo>
                  <a:lnTo>
                    <a:pt x="1970" y="1969"/>
                  </a:lnTo>
                  <a:lnTo>
                    <a:pt x="1969" y="1973"/>
                  </a:lnTo>
                  <a:lnTo>
                    <a:pt x="1967" y="1975"/>
                  </a:lnTo>
                  <a:lnTo>
                    <a:pt x="1966" y="1978"/>
                  </a:lnTo>
                  <a:lnTo>
                    <a:pt x="1965" y="1979"/>
                  </a:lnTo>
                  <a:lnTo>
                    <a:pt x="1962" y="1981"/>
                  </a:lnTo>
                  <a:lnTo>
                    <a:pt x="1959" y="1983"/>
                  </a:lnTo>
                  <a:lnTo>
                    <a:pt x="1956" y="1983"/>
                  </a:lnTo>
                  <a:lnTo>
                    <a:pt x="1952" y="1985"/>
                  </a:lnTo>
                  <a:lnTo>
                    <a:pt x="1951" y="1986"/>
                  </a:lnTo>
                  <a:lnTo>
                    <a:pt x="1950" y="1989"/>
                  </a:lnTo>
                  <a:lnTo>
                    <a:pt x="1947" y="1990"/>
                  </a:lnTo>
                  <a:lnTo>
                    <a:pt x="1930" y="1996"/>
                  </a:lnTo>
                  <a:lnTo>
                    <a:pt x="1911" y="1999"/>
                  </a:lnTo>
                  <a:lnTo>
                    <a:pt x="1909" y="1997"/>
                  </a:lnTo>
                  <a:lnTo>
                    <a:pt x="1906" y="1997"/>
                  </a:lnTo>
                  <a:lnTo>
                    <a:pt x="1905" y="1996"/>
                  </a:lnTo>
                  <a:lnTo>
                    <a:pt x="1904" y="1996"/>
                  </a:lnTo>
                  <a:lnTo>
                    <a:pt x="1900" y="1996"/>
                  </a:lnTo>
                  <a:lnTo>
                    <a:pt x="1888" y="1996"/>
                  </a:lnTo>
                  <a:lnTo>
                    <a:pt x="1885" y="1995"/>
                  </a:lnTo>
                  <a:lnTo>
                    <a:pt x="1884" y="1995"/>
                  </a:lnTo>
                  <a:lnTo>
                    <a:pt x="1884" y="1996"/>
                  </a:lnTo>
                  <a:lnTo>
                    <a:pt x="1884" y="1997"/>
                  </a:lnTo>
                  <a:lnTo>
                    <a:pt x="1884" y="2000"/>
                  </a:lnTo>
                  <a:lnTo>
                    <a:pt x="1885" y="2000"/>
                  </a:lnTo>
                  <a:lnTo>
                    <a:pt x="1888" y="2001"/>
                  </a:lnTo>
                  <a:lnTo>
                    <a:pt x="1890" y="2001"/>
                  </a:lnTo>
                  <a:lnTo>
                    <a:pt x="1894" y="2002"/>
                  </a:lnTo>
                  <a:lnTo>
                    <a:pt x="1896" y="2002"/>
                  </a:lnTo>
                  <a:lnTo>
                    <a:pt x="1899" y="2002"/>
                  </a:lnTo>
                  <a:lnTo>
                    <a:pt x="1901" y="2004"/>
                  </a:lnTo>
                  <a:lnTo>
                    <a:pt x="1904" y="2006"/>
                  </a:lnTo>
                  <a:lnTo>
                    <a:pt x="1903" y="2006"/>
                  </a:lnTo>
                  <a:lnTo>
                    <a:pt x="1903" y="2007"/>
                  </a:lnTo>
                  <a:lnTo>
                    <a:pt x="1903" y="2010"/>
                  </a:lnTo>
                  <a:lnTo>
                    <a:pt x="1904" y="2011"/>
                  </a:lnTo>
                  <a:lnTo>
                    <a:pt x="1905" y="2011"/>
                  </a:lnTo>
                  <a:lnTo>
                    <a:pt x="1908" y="2011"/>
                  </a:lnTo>
                  <a:lnTo>
                    <a:pt x="1909" y="2012"/>
                  </a:lnTo>
                  <a:lnTo>
                    <a:pt x="1910" y="2012"/>
                  </a:lnTo>
                  <a:lnTo>
                    <a:pt x="1911" y="2014"/>
                  </a:lnTo>
                  <a:lnTo>
                    <a:pt x="1910" y="2017"/>
                  </a:lnTo>
                  <a:lnTo>
                    <a:pt x="1908" y="2020"/>
                  </a:lnTo>
                  <a:lnTo>
                    <a:pt x="1905" y="2022"/>
                  </a:lnTo>
                  <a:lnTo>
                    <a:pt x="1901" y="2025"/>
                  </a:lnTo>
                  <a:lnTo>
                    <a:pt x="1898" y="2027"/>
                  </a:lnTo>
                  <a:lnTo>
                    <a:pt x="1891" y="2031"/>
                  </a:lnTo>
                  <a:lnTo>
                    <a:pt x="1883" y="2035"/>
                  </a:lnTo>
                  <a:lnTo>
                    <a:pt x="1871" y="2037"/>
                  </a:lnTo>
                  <a:lnTo>
                    <a:pt x="1866" y="2039"/>
                  </a:lnTo>
                  <a:lnTo>
                    <a:pt x="1861" y="2040"/>
                  </a:lnTo>
                  <a:lnTo>
                    <a:pt x="1856" y="2040"/>
                  </a:lnTo>
                  <a:lnTo>
                    <a:pt x="1843" y="2040"/>
                  </a:lnTo>
                  <a:lnTo>
                    <a:pt x="1840" y="2042"/>
                  </a:lnTo>
                  <a:lnTo>
                    <a:pt x="1840" y="2044"/>
                  </a:lnTo>
                  <a:lnTo>
                    <a:pt x="1840" y="2045"/>
                  </a:lnTo>
                  <a:lnTo>
                    <a:pt x="1840" y="2046"/>
                  </a:lnTo>
                  <a:lnTo>
                    <a:pt x="1840" y="2048"/>
                  </a:lnTo>
                  <a:lnTo>
                    <a:pt x="1840" y="2048"/>
                  </a:lnTo>
                  <a:lnTo>
                    <a:pt x="1840" y="2050"/>
                  </a:lnTo>
                  <a:lnTo>
                    <a:pt x="1839" y="2050"/>
                  </a:lnTo>
                  <a:lnTo>
                    <a:pt x="1838" y="2051"/>
                  </a:lnTo>
                  <a:lnTo>
                    <a:pt x="1837" y="2052"/>
                  </a:lnTo>
                  <a:lnTo>
                    <a:pt x="1835" y="2053"/>
                  </a:lnTo>
                  <a:lnTo>
                    <a:pt x="1835" y="2053"/>
                  </a:lnTo>
                  <a:lnTo>
                    <a:pt x="1835" y="2053"/>
                  </a:lnTo>
                  <a:lnTo>
                    <a:pt x="1837" y="2055"/>
                  </a:lnTo>
                  <a:lnTo>
                    <a:pt x="1837" y="2057"/>
                  </a:lnTo>
                  <a:lnTo>
                    <a:pt x="1835" y="2058"/>
                  </a:lnTo>
                  <a:lnTo>
                    <a:pt x="1833" y="2060"/>
                  </a:lnTo>
                  <a:lnTo>
                    <a:pt x="1830" y="2060"/>
                  </a:lnTo>
                  <a:lnTo>
                    <a:pt x="1827" y="2061"/>
                  </a:lnTo>
                  <a:lnTo>
                    <a:pt x="1823" y="2061"/>
                  </a:lnTo>
                  <a:lnTo>
                    <a:pt x="1819" y="2061"/>
                  </a:lnTo>
                  <a:lnTo>
                    <a:pt x="1817" y="2061"/>
                  </a:lnTo>
                  <a:lnTo>
                    <a:pt x="1814" y="2061"/>
                  </a:lnTo>
                  <a:lnTo>
                    <a:pt x="1812" y="2060"/>
                  </a:lnTo>
                  <a:lnTo>
                    <a:pt x="1809" y="2058"/>
                  </a:lnTo>
                  <a:lnTo>
                    <a:pt x="1805" y="2058"/>
                  </a:lnTo>
                  <a:lnTo>
                    <a:pt x="1804" y="2060"/>
                  </a:lnTo>
                  <a:lnTo>
                    <a:pt x="1803" y="2061"/>
                  </a:lnTo>
                  <a:lnTo>
                    <a:pt x="1803" y="2062"/>
                  </a:lnTo>
                  <a:lnTo>
                    <a:pt x="1803" y="2062"/>
                  </a:lnTo>
                  <a:lnTo>
                    <a:pt x="1803" y="2063"/>
                  </a:lnTo>
                  <a:lnTo>
                    <a:pt x="1804" y="2063"/>
                  </a:lnTo>
                  <a:lnTo>
                    <a:pt x="1805" y="2066"/>
                  </a:lnTo>
                  <a:lnTo>
                    <a:pt x="1807" y="2067"/>
                  </a:lnTo>
                  <a:lnTo>
                    <a:pt x="1807" y="2068"/>
                  </a:lnTo>
                  <a:lnTo>
                    <a:pt x="1809" y="2068"/>
                  </a:lnTo>
                  <a:lnTo>
                    <a:pt x="1810" y="2070"/>
                  </a:lnTo>
                  <a:lnTo>
                    <a:pt x="1812" y="2071"/>
                  </a:lnTo>
                  <a:lnTo>
                    <a:pt x="1812" y="2071"/>
                  </a:lnTo>
                  <a:lnTo>
                    <a:pt x="1812" y="2072"/>
                  </a:lnTo>
                  <a:lnTo>
                    <a:pt x="1812" y="2073"/>
                  </a:lnTo>
                  <a:lnTo>
                    <a:pt x="1812" y="2075"/>
                  </a:lnTo>
                  <a:lnTo>
                    <a:pt x="1810" y="2075"/>
                  </a:lnTo>
                  <a:lnTo>
                    <a:pt x="1812" y="2076"/>
                  </a:lnTo>
                  <a:lnTo>
                    <a:pt x="1812" y="2076"/>
                  </a:lnTo>
                  <a:lnTo>
                    <a:pt x="1813" y="2076"/>
                  </a:lnTo>
                  <a:lnTo>
                    <a:pt x="1814" y="2076"/>
                  </a:lnTo>
                  <a:lnTo>
                    <a:pt x="1814" y="2076"/>
                  </a:lnTo>
                  <a:lnTo>
                    <a:pt x="1814" y="2077"/>
                  </a:lnTo>
                  <a:lnTo>
                    <a:pt x="1813" y="2078"/>
                  </a:lnTo>
                  <a:lnTo>
                    <a:pt x="1812" y="2080"/>
                  </a:lnTo>
                  <a:lnTo>
                    <a:pt x="1810" y="2080"/>
                  </a:lnTo>
                  <a:lnTo>
                    <a:pt x="1809" y="2081"/>
                  </a:lnTo>
                  <a:lnTo>
                    <a:pt x="1809" y="2082"/>
                  </a:lnTo>
                  <a:lnTo>
                    <a:pt x="1809" y="2083"/>
                  </a:lnTo>
                  <a:lnTo>
                    <a:pt x="1809" y="2086"/>
                  </a:lnTo>
                  <a:lnTo>
                    <a:pt x="1809" y="2087"/>
                  </a:lnTo>
                  <a:lnTo>
                    <a:pt x="1809" y="2090"/>
                  </a:lnTo>
                  <a:lnTo>
                    <a:pt x="1808" y="2091"/>
                  </a:lnTo>
                  <a:lnTo>
                    <a:pt x="1807" y="2092"/>
                  </a:lnTo>
                  <a:lnTo>
                    <a:pt x="1803" y="2092"/>
                  </a:lnTo>
                  <a:lnTo>
                    <a:pt x="1799" y="2092"/>
                  </a:lnTo>
                  <a:lnTo>
                    <a:pt x="1797" y="2093"/>
                  </a:lnTo>
                  <a:lnTo>
                    <a:pt x="1793" y="2095"/>
                  </a:lnTo>
                  <a:lnTo>
                    <a:pt x="1792" y="2096"/>
                  </a:lnTo>
                  <a:lnTo>
                    <a:pt x="1790" y="2096"/>
                  </a:lnTo>
                  <a:lnTo>
                    <a:pt x="1789" y="2097"/>
                  </a:lnTo>
                  <a:lnTo>
                    <a:pt x="1788" y="2097"/>
                  </a:lnTo>
                  <a:lnTo>
                    <a:pt x="1787" y="2099"/>
                  </a:lnTo>
                  <a:lnTo>
                    <a:pt x="1787" y="2102"/>
                  </a:lnTo>
                  <a:lnTo>
                    <a:pt x="1788" y="2103"/>
                  </a:lnTo>
                  <a:lnTo>
                    <a:pt x="1789" y="2104"/>
                  </a:lnTo>
                  <a:lnTo>
                    <a:pt x="1790" y="2106"/>
                  </a:lnTo>
                  <a:lnTo>
                    <a:pt x="1793" y="2107"/>
                  </a:lnTo>
                  <a:lnTo>
                    <a:pt x="1795" y="2107"/>
                  </a:lnTo>
                  <a:lnTo>
                    <a:pt x="1799" y="2108"/>
                  </a:lnTo>
                  <a:lnTo>
                    <a:pt x="1802" y="2108"/>
                  </a:lnTo>
                  <a:lnTo>
                    <a:pt x="1804" y="2108"/>
                  </a:lnTo>
                  <a:lnTo>
                    <a:pt x="1814" y="2108"/>
                  </a:lnTo>
                  <a:lnTo>
                    <a:pt x="1815" y="2109"/>
                  </a:lnTo>
                  <a:lnTo>
                    <a:pt x="1817" y="2112"/>
                  </a:lnTo>
                  <a:lnTo>
                    <a:pt x="1815" y="2113"/>
                  </a:lnTo>
                  <a:lnTo>
                    <a:pt x="1814" y="2113"/>
                  </a:lnTo>
                  <a:lnTo>
                    <a:pt x="1812" y="2116"/>
                  </a:lnTo>
                  <a:lnTo>
                    <a:pt x="1809" y="2117"/>
                  </a:lnTo>
                  <a:lnTo>
                    <a:pt x="1807" y="2118"/>
                  </a:lnTo>
                  <a:lnTo>
                    <a:pt x="1804" y="2118"/>
                  </a:lnTo>
                  <a:lnTo>
                    <a:pt x="1804" y="2119"/>
                  </a:lnTo>
                  <a:lnTo>
                    <a:pt x="1803" y="2119"/>
                  </a:lnTo>
                  <a:lnTo>
                    <a:pt x="1800" y="2121"/>
                  </a:lnTo>
                  <a:lnTo>
                    <a:pt x="1798" y="2121"/>
                  </a:lnTo>
                  <a:lnTo>
                    <a:pt x="1798" y="2129"/>
                  </a:lnTo>
                  <a:lnTo>
                    <a:pt x="1795" y="2131"/>
                  </a:lnTo>
                  <a:lnTo>
                    <a:pt x="1793" y="2132"/>
                  </a:lnTo>
                  <a:lnTo>
                    <a:pt x="1790" y="2132"/>
                  </a:lnTo>
                  <a:lnTo>
                    <a:pt x="1788" y="2133"/>
                  </a:lnTo>
                  <a:lnTo>
                    <a:pt x="1787" y="2134"/>
                  </a:lnTo>
                  <a:lnTo>
                    <a:pt x="1787" y="2136"/>
                  </a:lnTo>
                  <a:lnTo>
                    <a:pt x="1788" y="2137"/>
                  </a:lnTo>
                  <a:lnTo>
                    <a:pt x="1789" y="2138"/>
                  </a:lnTo>
                  <a:lnTo>
                    <a:pt x="1790" y="2139"/>
                  </a:lnTo>
                  <a:lnTo>
                    <a:pt x="1793" y="2142"/>
                  </a:lnTo>
                  <a:lnTo>
                    <a:pt x="1795" y="2142"/>
                  </a:lnTo>
                  <a:lnTo>
                    <a:pt x="1797" y="2143"/>
                  </a:lnTo>
                  <a:lnTo>
                    <a:pt x="1799" y="2144"/>
                  </a:lnTo>
                  <a:lnTo>
                    <a:pt x="1800" y="2144"/>
                  </a:lnTo>
                  <a:lnTo>
                    <a:pt x="1800" y="2144"/>
                  </a:lnTo>
                  <a:lnTo>
                    <a:pt x="1800" y="2144"/>
                  </a:lnTo>
                  <a:lnTo>
                    <a:pt x="1798" y="2144"/>
                  </a:lnTo>
                  <a:lnTo>
                    <a:pt x="1795" y="2145"/>
                  </a:lnTo>
                  <a:lnTo>
                    <a:pt x="1794" y="2145"/>
                  </a:lnTo>
                  <a:lnTo>
                    <a:pt x="1793" y="2147"/>
                  </a:lnTo>
                  <a:lnTo>
                    <a:pt x="1804" y="2147"/>
                  </a:lnTo>
                  <a:lnTo>
                    <a:pt x="1783" y="2148"/>
                  </a:lnTo>
                  <a:lnTo>
                    <a:pt x="1762" y="2149"/>
                  </a:lnTo>
                  <a:lnTo>
                    <a:pt x="1752" y="2148"/>
                  </a:lnTo>
                  <a:lnTo>
                    <a:pt x="1741" y="2147"/>
                  </a:lnTo>
                  <a:lnTo>
                    <a:pt x="1742" y="2147"/>
                  </a:lnTo>
                  <a:lnTo>
                    <a:pt x="1744" y="2147"/>
                  </a:lnTo>
                  <a:lnTo>
                    <a:pt x="1746" y="2147"/>
                  </a:lnTo>
                  <a:lnTo>
                    <a:pt x="1747" y="2145"/>
                  </a:lnTo>
                  <a:lnTo>
                    <a:pt x="1746" y="2144"/>
                  </a:lnTo>
                  <a:lnTo>
                    <a:pt x="1727" y="2144"/>
                  </a:lnTo>
                  <a:lnTo>
                    <a:pt x="1727" y="2143"/>
                  </a:lnTo>
                  <a:lnTo>
                    <a:pt x="1726" y="2142"/>
                  </a:lnTo>
                  <a:lnTo>
                    <a:pt x="1724" y="2141"/>
                  </a:lnTo>
                  <a:lnTo>
                    <a:pt x="1722" y="2139"/>
                  </a:lnTo>
                  <a:lnTo>
                    <a:pt x="1722" y="2137"/>
                  </a:lnTo>
                  <a:lnTo>
                    <a:pt x="1721" y="2136"/>
                  </a:lnTo>
                  <a:lnTo>
                    <a:pt x="1719" y="2136"/>
                  </a:lnTo>
                  <a:lnTo>
                    <a:pt x="1718" y="2136"/>
                  </a:lnTo>
                  <a:lnTo>
                    <a:pt x="1717" y="2136"/>
                  </a:lnTo>
                  <a:lnTo>
                    <a:pt x="1717" y="2134"/>
                  </a:lnTo>
                  <a:lnTo>
                    <a:pt x="1717" y="2132"/>
                  </a:lnTo>
                  <a:lnTo>
                    <a:pt x="1714" y="2132"/>
                  </a:lnTo>
                  <a:lnTo>
                    <a:pt x="1713" y="2134"/>
                  </a:lnTo>
                  <a:lnTo>
                    <a:pt x="1711" y="2136"/>
                  </a:lnTo>
                  <a:lnTo>
                    <a:pt x="1709" y="2137"/>
                  </a:lnTo>
                  <a:lnTo>
                    <a:pt x="1707" y="2137"/>
                  </a:lnTo>
                  <a:lnTo>
                    <a:pt x="1704" y="2136"/>
                  </a:lnTo>
                  <a:lnTo>
                    <a:pt x="1704" y="2134"/>
                  </a:lnTo>
                  <a:lnTo>
                    <a:pt x="1703" y="2133"/>
                  </a:lnTo>
                  <a:lnTo>
                    <a:pt x="1703" y="2132"/>
                  </a:lnTo>
                  <a:lnTo>
                    <a:pt x="1702" y="2133"/>
                  </a:lnTo>
                  <a:lnTo>
                    <a:pt x="1701" y="2132"/>
                  </a:lnTo>
                  <a:lnTo>
                    <a:pt x="1699" y="2131"/>
                  </a:lnTo>
                  <a:lnTo>
                    <a:pt x="1698" y="2129"/>
                  </a:lnTo>
                  <a:lnTo>
                    <a:pt x="1707" y="2129"/>
                  </a:lnTo>
                  <a:lnTo>
                    <a:pt x="1709" y="2127"/>
                  </a:lnTo>
                  <a:lnTo>
                    <a:pt x="1711" y="2126"/>
                  </a:lnTo>
                  <a:lnTo>
                    <a:pt x="1711" y="2123"/>
                  </a:lnTo>
                  <a:lnTo>
                    <a:pt x="1709" y="2121"/>
                  </a:lnTo>
                  <a:lnTo>
                    <a:pt x="1703" y="2121"/>
                  </a:lnTo>
                  <a:lnTo>
                    <a:pt x="1703" y="2121"/>
                  </a:lnTo>
                  <a:lnTo>
                    <a:pt x="1703" y="2121"/>
                  </a:lnTo>
                  <a:lnTo>
                    <a:pt x="1703" y="2121"/>
                  </a:lnTo>
                  <a:lnTo>
                    <a:pt x="1703" y="2118"/>
                  </a:lnTo>
                  <a:lnTo>
                    <a:pt x="1698" y="2116"/>
                  </a:lnTo>
                  <a:lnTo>
                    <a:pt x="1691" y="2116"/>
                  </a:lnTo>
                  <a:lnTo>
                    <a:pt x="1688" y="2114"/>
                  </a:lnTo>
                  <a:lnTo>
                    <a:pt x="1687" y="2113"/>
                  </a:lnTo>
                  <a:lnTo>
                    <a:pt x="1686" y="2113"/>
                  </a:lnTo>
                  <a:lnTo>
                    <a:pt x="1687" y="2112"/>
                  </a:lnTo>
                  <a:lnTo>
                    <a:pt x="1688" y="2111"/>
                  </a:lnTo>
                  <a:lnTo>
                    <a:pt x="1688" y="2111"/>
                  </a:lnTo>
                  <a:lnTo>
                    <a:pt x="1688" y="2109"/>
                  </a:lnTo>
                  <a:lnTo>
                    <a:pt x="1690" y="2109"/>
                  </a:lnTo>
                  <a:lnTo>
                    <a:pt x="1691" y="2108"/>
                  </a:lnTo>
                  <a:lnTo>
                    <a:pt x="1692" y="2108"/>
                  </a:lnTo>
                  <a:lnTo>
                    <a:pt x="1692" y="2108"/>
                  </a:lnTo>
                  <a:lnTo>
                    <a:pt x="1693" y="2108"/>
                  </a:lnTo>
                  <a:lnTo>
                    <a:pt x="1696" y="2108"/>
                  </a:lnTo>
                  <a:lnTo>
                    <a:pt x="1697" y="2109"/>
                  </a:lnTo>
                  <a:lnTo>
                    <a:pt x="1697" y="2109"/>
                  </a:lnTo>
                  <a:lnTo>
                    <a:pt x="1697" y="2109"/>
                  </a:lnTo>
                  <a:lnTo>
                    <a:pt x="1699" y="2111"/>
                  </a:lnTo>
                  <a:lnTo>
                    <a:pt x="1701" y="2111"/>
                  </a:lnTo>
                  <a:lnTo>
                    <a:pt x="1703" y="2111"/>
                  </a:lnTo>
                  <a:lnTo>
                    <a:pt x="1701" y="2108"/>
                  </a:lnTo>
                  <a:lnTo>
                    <a:pt x="1707" y="2108"/>
                  </a:lnTo>
                  <a:lnTo>
                    <a:pt x="1707" y="2103"/>
                  </a:lnTo>
                  <a:lnTo>
                    <a:pt x="1707" y="2102"/>
                  </a:lnTo>
                  <a:lnTo>
                    <a:pt x="1707" y="2101"/>
                  </a:lnTo>
                  <a:lnTo>
                    <a:pt x="1706" y="2101"/>
                  </a:lnTo>
                  <a:lnTo>
                    <a:pt x="1704" y="2099"/>
                  </a:lnTo>
                  <a:lnTo>
                    <a:pt x="1704" y="2098"/>
                  </a:lnTo>
                  <a:lnTo>
                    <a:pt x="1703" y="2097"/>
                  </a:lnTo>
                  <a:lnTo>
                    <a:pt x="1703" y="2095"/>
                  </a:lnTo>
                  <a:lnTo>
                    <a:pt x="1703" y="2092"/>
                  </a:lnTo>
                  <a:lnTo>
                    <a:pt x="1703" y="2090"/>
                  </a:lnTo>
                  <a:lnTo>
                    <a:pt x="1703" y="2087"/>
                  </a:lnTo>
                  <a:lnTo>
                    <a:pt x="1703" y="2085"/>
                  </a:lnTo>
                  <a:lnTo>
                    <a:pt x="1704" y="2083"/>
                  </a:lnTo>
                  <a:lnTo>
                    <a:pt x="1704" y="2081"/>
                  </a:lnTo>
                  <a:lnTo>
                    <a:pt x="1704" y="2080"/>
                  </a:lnTo>
                  <a:lnTo>
                    <a:pt x="1704" y="2077"/>
                  </a:lnTo>
                  <a:lnTo>
                    <a:pt x="1703" y="2076"/>
                  </a:lnTo>
                  <a:lnTo>
                    <a:pt x="1701" y="2075"/>
                  </a:lnTo>
                  <a:lnTo>
                    <a:pt x="1698" y="2075"/>
                  </a:lnTo>
                  <a:lnTo>
                    <a:pt x="1696" y="2075"/>
                  </a:lnTo>
                  <a:lnTo>
                    <a:pt x="1695" y="2076"/>
                  </a:lnTo>
                  <a:lnTo>
                    <a:pt x="1692" y="2076"/>
                  </a:lnTo>
                  <a:lnTo>
                    <a:pt x="1690" y="2077"/>
                  </a:lnTo>
                  <a:lnTo>
                    <a:pt x="1688" y="2077"/>
                  </a:lnTo>
                  <a:lnTo>
                    <a:pt x="1686" y="2077"/>
                  </a:lnTo>
                  <a:lnTo>
                    <a:pt x="1683" y="2075"/>
                  </a:lnTo>
                  <a:lnTo>
                    <a:pt x="1681" y="2073"/>
                  </a:lnTo>
                  <a:lnTo>
                    <a:pt x="1678" y="2071"/>
                  </a:lnTo>
                  <a:lnTo>
                    <a:pt x="1677" y="2070"/>
                  </a:lnTo>
                  <a:lnTo>
                    <a:pt x="1677" y="2067"/>
                  </a:lnTo>
                  <a:lnTo>
                    <a:pt x="1677" y="2066"/>
                  </a:lnTo>
                  <a:lnTo>
                    <a:pt x="1678" y="2065"/>
                  </a:lnTo>
                  <a:lnTo>
                    <a:pt x="1680" y="2063"/>
                  </a:lnTo>
                  <a:lnTo>
                    <a:pt x="1681" y="2063"/>
                  </a:lnTo>
                  <a:lnTo>
                    <a:pt x="1683" y="2063"/>
                  </a:lnTo>
                  <a:lnTo>
                    <a:pt x="1683" y="2058"/>
                  </a:lnTo>
                  <a:lnTo>
                    <a:pt x="1681" y="2057"/>
                  </a:lnTo>
                  <a:lnTo>
                    <a:pt x="1678" y="2056"/>
                  </a:lnTo>
                  <a:lnTo>
                    <a:pt x="1677" y="2056"/>
                  </a:lnTo>
                  <a:lnTo>
                    <a:pt x="1676" y="2055"/>
                  </a:lnTo>
                  <a:lnTo>
                    <a:pt x="1675" y="2053"/>
                  </a:lnTo>
                  <a:lnTo>
                    <a:pt x="1673" y="2050"/>
                  </a:lnTo>
                  <a:lnTo>
                    <a:pt x="1671" y="2048"/>
                  </a:lnTo>
                  <a:lnTo>
                    <a:pt x="1670" y="2046"/>
                  </a:lnTo>
                  <a:lnTo>
                    <a:pt x="1668" y="2045"/>
                  </a:lnTo>
                  <a:lnTo>
                    <a:pt x="1670" y="2042"/>
                  </a:lnTo>
                  <a:lnTo>
                    <a:pt x="1671" y="2044"/>
                  </a:lnTo>
                  <a:lnTo>
                    <a:pt x="1672" y="2044"/>
                  </a:lnTo>
                  <a:lnTo>
                    <a:pt x="1672" y="2044"/>
                  </a:lnTo>
                  <a:lnTo>
                    <a:pt x="1673" y="2044"/>
                  </a:lnTo>
                  <a:lnTo>
                    <a:pt x="1675" y="2042"/>
                  </a:lnTo>
                  <a:lnTo>
                    <a:pt x="1676" y="2041"/>
                  </a:lnTo>
                  <a:lnTo>
                    <a:pt x="1676" y="2041"/>
                  </a:lnTo>
                  <a:lnTo>
                    <a:pt x="1676" y="2040"/>
                  </a:lnTo>
                  <a:lnTo>
                    <a:pt x="1676" y="2039"/>
                  </a:lnTo>
                  <a:lnTo>
                    <a:pt x="1675" y="2037"/>
                  </a:lnTo>
                  <a:lnTo>
                    <a:pt x="1677" y="2035"/>
                  </a:lnTo>
                  <a:lnTo>
                    <a:pt x="1677" y="2032"/>
                  </a:lnTo>
                  <a:lnTo>
                    <a:pt x="1677" y="2030"/>
                  </a:lnTo>
                  <a:lnTo>
                    <a:pt x="1680" y="2025"/>
                  </a:lnTo>
                  <a:lnTo>
                    <a:pt x="1682" y="2022"/>
                  </a:lnTo>
                  <a:lnTo>
                    <a:pt x="1683" y="2019"/>
                  </a:lnTo>
                  <a:lnTo>
                    <a:pt x="1685" y="2016"/>
                  </a:lnTo>
                  <a:lnTo>
                    <a:pt x="1685" y="2012"/>
                  </a:lnTo>
                  <a:lnTo>
                    <a:pt x="1686" y="2010"/>
                  </a:lnTo>
                  <a:lnTo>
                    <a:pt x="1686" y="2006"/>
                  </a:lnTo>
                  <a:lnTo>
                    <a:pt x="1686" y="2004"/>
                  </a:lnTo>
                  <a:lnTo>
                    <a:pt x="1685" y="2001"/>
                  </a:lnTo>
                  <a:lnTo>
                    <a:pt x="1682" y="1999"/>
                  </a:lnTo>
                  <a:lnTo>
                    <a:pt x="1680" y="1996"/>
                  </a:lnTo>
                  <a:lnTo>
                    <a:pt x="1677" y="1993"/>
                  </a:lnTo>
                  <a:lnTo>
                    <a:pt x="1675" y="1990"/>
                  </a:lnTo>
                  <a:lnTo>
                    <a:pt x="1676" y="1988"/>
                  </a:lnTo>
                  <a:lnTo>
                    <a:pt x="1677" y="1984"/>
                  </a:lnTo>
                  <a:lnTo>
                    <a:pt x="1678" y="1981"/>
                  </a:lnTo>
                  <a:lnTo>
                    <a:pt x="1680" y="1978"/>
                  </a:lnTo>
                  <a:lnTo>
                    <a:pt x="1680" y="1976"/>
                  </a:lnTo>
                  <a:lnTo>
                    <a:pt x="1678" y="1974"/>
                  </a:lnTo>
                  <a:lnTo>
                    <a:pt x="1677" y="1973"/>
                  </a:lnTo>
                  <a:lnTo>
                    <a:pt x="1677" y="1971"/>
                  </a:lnTo>
                  <a:lnTo>
                    <a:pt x="1677" y="1970"/>
                  </a:lnTo>
                  <a:lnTo>
                    <a:pt x="1678" y="1968"/>
                  </a:lnTo>
                  <a:lnTo>
                    <a:pt x="1678" y="1965"/>
                  </a:lnTo>
                  <a:lnTo>
                    <a:pt x="1680" y="1964"/>
                  </a:lnTo>
                  <a:lnTo>
                    <a:pt x="1680" y="1961"/>
                  </a:lnTo>
                  <a:lnTo>
                    <a:pt x="1681" y="1960"/>
                  </a:lnTo>
                  <a:lnTo>
                    <a:pt x="1682" y="1959"/>
                  </a:lnTo>
                  <a:lnTo>
                    <a:pt x="1682" y="1958"/>
                  </a:lnTo>
                  <a:lnTo>
                    <a:pt x="1683" y="1956"/>
                  </a:lnTo>
                  <a:lnTo>
                    <a:pt x="1683" y="1954"/>
                  </a:lnTo>
                  <a:lnTo>
                    <a:pt x="1683" y="1951"/>
                  </a:lnTo>
                  <a:lnTo>
                    <a:pt x="1685" y="1950"/>
                  </a:lnTo>
                  <a:lnTo>
                    <a:pt x="1685" y="1949"/>
                  </a:lnTo>
                  <a:lnTo>
                    <a:pt x="1686" y="1949"/>
                  </a:lnTo>
                  <a:lnTo>
                    <a:pt x="1686" y="1942"/>
                  </a:lnTo>
                  <a:lnTo>
                    <a:pt x="1686" y="1939"/>
                  </a:lnTo>
                  <a:lnTo>
                    <a:pt x="1687" y="1938"/>
                  </a:lnTo>
                  <a:lnTo>
                    <a:pt x="1688" y="1937"/>
                  </a:lnTo>
                  <a:lnTo>
                    <a:pt x="1688" y="1935"/>
                  </a:lnTo>
                  <a:lnTo>
                    <a:pt x="1687" y="1933"/>
                  </a:lnTo>
                  <a:lnTo>
                    <a:pt x="1686" y="1930"/>
                  </a:lnTo>
                  <a:lnTo>
                    <a:pt x="1686" y="1928"/>
                  </a:lnTo>
                  <a:lnTo>
                    <a:pt x="1685" y="1927"/>
                  </a:lnTo>
                  <a:lnTo>
                    <a:pt x="1685" y="1924"/>
                  </a:lnTo>
                  <a:lnTo>
                    <a:pt x="1686" y="1923"/>
                  </a:lnTo>
                  <a:lnTo>
                    <a:pt x="1686" y="1920"/>
                  </a:lnTo>
                  <a:lnTo>
                    <a:pt x="1686" y="1919"/>
                  </a:lnTo>
                  <a:lnTo>
                    <a:pt x="1686" y="1918"/>
                  </a:lnTo>
                  <a:lnTo>
                    <a:pt x="1683" y="1917"/>
                  </a:lnTo>
                  <a:lnTo>
                    <a:pt x="1683" y="1914"/>
                  </a:lnTo>
                  <a:lnTo>
                    <a:pt x="1685" y="1913"/>
                  </a:lnTo>
                  <a:lnTo>
                    <a:pt x="1686" y="1912"/>
                  </a:lnTo>
                  <a:lnTo>
                    <a:pt x="1687" y="1910"/>
                  </a:lnTo>
                  <a:lnTo>
                    <a:pt x="1688" y="1909"/>
                  </a:lnTo>
                  <a:lnTo>
                    <a:pt x="1688" y="1908"/>
                  </a:lnTo>
                  <a:lnTo>
                    <a:pt x="1687" y="1905"/>
                  </a:lnTo>
                  <a:lnTo>
                    <a:pt x="1687" y="1904"/>
                  </a:lnTo>
                  <a:lnTo>
                    <a:pt x="1688" y="1902"/>
                  </a:lnTo>
                  <a:lnTo>
                    <a:pt x="1691" y="1900"/>
                  </a:lnTo>
                  <a:lnTo>
                    <a:pt x="1692" y="1899"/>
                  </a:lnTo>
                  <a:lnTo>
                    <a:pt x="1692" y="1899"/>
                  </a:lnTo>
                  <a:lnTo>
                    <a:pt x="1692" y="1898"/>
                  </a:lnTo>
                  <a:lnTo>
                    <a:pt x="1691" y="1897"/>
                  </a:lnTo>
                  <a:lnTo>
                    <a:pt x="1691" y="1894"/>
                  </a:lnTo>
                  <a:lnTo>
                    <a:pt x="1691" y="1893"/>
                  </a:lnTo>
                  <a:lnTo>
                    <a:pt x="1691" y="1892"/>
                  </a:lnTo>
                  <a:lnTo>
                    <a:pt x="1691" y="1892"/>
                  </a:lnTo>
                  <a:lnTo>
                    <a:pt x="1690" y="1891"/>
                  </a:lnTo>
                  <a:lnTo>
                    <a:pt x="1688" y="1891"/>
                  </a:lnTo>
                  <a:lnTo>
                    <a:pt x="1688" y="1889"/>
                  </a:lnTo>
                  <a:lnTo>
                    <a:pt x="1688" y="1881"/>
                  </a:lnTo>
                  <a:lnTo>
                    <a:pt x="1687" y="1878"/>
                  </a:lnTo>
                  <a:lnTo>
                    <a:pt x="1685" y="1877"/>
                  </a:lnTo>
                  <a:lnTo>
                    <a:pt x="1683" y="1874"/>
                  </a:lnTo>
                  <a:lnTo>
                    <a:pt x="1683" y="1873"/>
                  </a:lnTo>
                  <a:lnTo>
                    <a:pt x="1683" y="1871"/>
                  </a:lnTo>
                  <a:lnTo>
                    <a:pt x="1685" y="1869"/>
                  </a:lnTo>
                  <a:lnTo>
                    <a:pt x="1685" y="1868"/>
                  </a:lnTo>
                  <a:lnTo>
                    <a:pt x="1685" y="1867"/>
                  </a:lnTo>
                  <a:lnTo>
                    <a:pt x="1683" y="1867"/>
                  </a:lnTo>
                  <a:lnTo>
                    <a:pt x="1680" y="1866"/>
                  </a:lnTo>
                  <a:lnTo>
                    <a:pt x="1671" y="1862"/>
                  </a:lnTo>
                  <a:lnTo>
                    <a:pt x="1663" y="1858"/>
                  </a:lnTo>
                  <a:lnTo>
                    <a:pt x="1657" y="1854"/>
                  </a:lnTo>
                  <a:lnTo>
                    <a:pt x="1651" y="1853"/>
                  </a:lnTo>
                  <a:lnTo>
                    <a:pt x="1646" y="1852"/>
                  </a:lnTo>
                  <a:lnTo>
                    <a:pt x="1641" y="1850"/>
                  </a:lnTo>
                  <a:lnTo>
                    <a:pt x="1638" y="1850"/>
                  </a:lnTo>
                  <a:lnTo>
                    <a:pt x="1636" y="1848"/>
                  </a:lnTo>
                  <a:lnTo>
                    <a:pt x="1635" y="1848"/>
                  </a:lnTo>
                  <a:lnTo>
                    <a:pt x="1633" y="1847"/>
                  </a:lnTo>
                  <a:lnTo>
                    <a:pt x="1630" y="1847"/>
                  </a:lnTo>
                  <a:lnTo>
                    <a:pt x="1616" y="1846"/>
                  </a:lnTo>
                  <a:lnTo>
                    <a:pt x="1604" y="1842"/>
                  </a:lnTo>
                  <a:lnTo>
                    <a:pt x="1601" y="1840"/>
                  </a:lnTo>
                  <a:lnTo>
                    <a:pt x="1599" y="1838"/>
                  </a:lnTo>
                  <a:lnTo>
                    <a:pt x="1596" y="1836"/>
                  </a:lnTo>
                  <a:lnTo>
                    <a:pt x="1594" y="1833"/>
                  </a:lnTo>
                  <a:lnTo>
                    <a:pt x="1590" y="1833"/>
                  </a:lnTo>
                  <a:lnTo>
                    <a:pt x="1587" y="1832"/>
                  </a:lnTo>
                  <a:lnTo>
                    <a:pt x="1585" y="1831"/>
                  </a:lnTo>
                  <a:lnTo>
                    <a:pt x="1584" y="1828"/>
                  </a:lnTo>
                  <a:lnTo>
                    <a:pt x="1579" y="1826"/>
                  </a:lnTo>
                  <a:lnTo>
                    <a:pt x="1576" y="1822"/>
                  </a:lnTo>
                  <a:lnTo>
                    <a:pt x="1575" y="1818"/>
                  </a:lnTo>
                  <a:lnTo>
                    <a:pt x="1572" y="1815"/>
                  </a:lnTo>
                  <a:lnTo>
                    <a:pt x="1570" y="1811"/>
                  </a:lnTo>
                  <a:lnTo>
                    <a:pt x="1569" y="1810"/>
                  </a:lnTo>
                  <a:lnTo>
                    <a:pt x="1567" y="1808"/>
                  </a:lnTo>
                  <a:lnTo>
                    <a:pt x="1566" y="1807"/>
                  </a:lnTo>
                  <a:lnTo>
                    <a:pt x="1565" y="1805"/>
                  </a:lnTo>
                  <a:lnTo>
                    <a:pt x="1562" y="1805"/>
                  </a:lnTo>
                  <a:lnTo>
                    <a:pt x="1561" y="1805"/>
                  </a:lnTo>
                  <a:lnTo>
                    <a:pt x="1560" y="1803"/>
                  </a:lnTo>
                  <a:lnTo>
                    <a:pt x="1560" y="1802"/>
                  </a:lnTo>
                  <a:lnTo>
                    <a:pt x="1559" y="1801"/>
                  </a:lnTo>
                  <a:lnTo>
                    <a:pt x="1559" y="1799"/>
                  </a:lnTo>
                  <a:lnTo>
                    <a:pt x="1557" y="1796"/>
                  </a:lnTo>
                  <a:lnTo>
                    <a:pt x="1556" y="1795"/>
                  </a:lnTo>
                  <a:lnTo>
                    <a:pt x="1552" y="1794"/>
                  </a:lnTo>
                  <a:lnTo>
                    <a:pt x="1549" y="1792"/>
                  </a:lnTo>
                  <a:lnTo>
                    <a:pt x="1546" y="1791"/>
                  </a:lnTo>
                  <a:lnTo>
                    <a:pt x="1544" y="1790"/>
                  </a:lnTo>
                  <a:lnTo>
                    <a:pt x="1541" y="1786"/>
                  </a:lnTo>
                  <a:lnTo>
                    <a:pt x="1539" y="1782"/>
                  </a:lnTo>
                  <a:lnTo>
                    <a:pt x="1536" y="1779"/>
                  </a:lnTo>
                  <a:lnTo>
                    <a:pt x="1534" y="1775"/>
                  </a:lnTo>
                  <a:lnTo>
                    <a:pt x="1530" y="1772"/>
                  </a:lnTo>
                  <a:lnTo>
                    <a:pt x="1528" y="1770"/>
                  </a:lnTo>
                  <a:lnTo>
                    <a:pt x="1525" y="1766"/>
                  </a:lnTo>
                  <a:lnTo>
                    <a:pt x="1523" y="1762"/>
                  </a:lnTo>
                  <a:lnTo>
                    <a:pt x="1520" y="1759"/>
                  </a:lnTo>
                  <a:lnTo>
                    <a:pt x="1518" y="1755"/>
                  </a:lnTo>
                  <a:lnTo>
                    <a:pt x="1510" y="1748"/>
                  </a:lnTo>
                  <a:lnTo>
                    <a:pt x="1504" y="1740"/>
                  </a:lnTo>
                  <a:lnTo>
                    <a:pt x="1494" y="1735"/>
                  </a:lnTo>
                  <a:lnTo>
                    <a:pt x="1490" y="1734"/>
                  </a:lnTo>
                  <a:lnTo>
                    <a:pt x="1486" y="1733"/>
                  </a:lnTo>
                  <a:lnTo>
                    <a:pt x="1483" y="1731"/>
                  </a:lnTo>
                  <a:lnTo>
                    <a:pt x="1480" y="1730"/>
                  </a:lnTo>
                  <a:lnTo>
                    <a:pt x="1478" y="1729"/>
                  </a:lnTo>
                  <a:lnTo>
                    <a:pt x="1478" y="1729"/>
                  </a:lnTo>
                  <a:lnTo>
                    <a:pt x="1478" y="1728"/>
                  </a:lnTo>
                  <a:lnTo>
                    <a:pt x="1479" y="1728"/>
                  </a:lnTo>
                  <a:lnTo>
                    <a:pt x="1479" y="1726"/>
                  </a:lnTo>
                  <a:lnTo>
                    <a:pt x="1480" y="1726"/>
                  </a:lnTo>
                  <a:lnTo>
                    <a:pt x="1480" y="1726"/>
                  </a:lnTo>
                  <a:lnTo>
                    <a:pt x="1481" y="1724"/>
                  </a:lnTo>
                  <a:lnTo>
                    <a:pt x="1480" y="1720"/>
                  </a:lnTo>
                  <a:lnTo>
                    <a:pt x="1479" y="1718"/>
                  </a:lnTo>
                  <a:lnTo>
                    <a:pt x="1476" y="1715"/>
                  </a:lnTo>
                  <a:lnTo>
                    <a:pt x="1473" y="1714"/>
                  </a:lnTo>
                  <a:lnTo>
                    <a:pt x="1472" y="1711"/>
                  </a:lnTo>
                  <a:lnTo>
                    <a:pt x="1472" y="1709"/>
                  </a:lnTo>
                  <a:lnTo>
                    <a:pt x="1474" y="1708"/>
                  </a:lnTo>
                  <a:lnTo>
                    <a:pt x="1475" y="1705"/>
                  </a:lnTo>
                  <a:lnTo>
                    <a:pt x="1479" y="1703"/>
                  </a:lnTo>
                  <a:lnTo>
                    <a:pt x="1481" y="1700"/>
                  </a:lnTo>
                  <a:lnTo>
                    <a:pt x="1485" y="1699"/>
                  </a:lnTo>
                  <a:lnTo>
                    <a:pt x="1489" y="1698"/>
                  </a:lnTo>
                  <a:lnTo>
                    <a:pt x="1491" y="1697"/>
                  </a:lnTo>
                  <a:lnTo>
                    <a:pt x="1495" y="1695"/>
                  </a:lnTo>
                  <a:lnTo>
                    <a:pt x="1498" y="1693"/>
                  </a:lnTo>
                  <a:lnTo>
                    <a:pt x="1500" y="1692"/>
                  </a:lnTo>
                  <a:lnTo>
                    <a:pt x="1501" y="1689"/>
                  </a:lnTo>
                  <a:lnTo>
                    <a:pt x="1501" y="1687"/>
                  </a:lnTo>
                  <a:lnTo>
                    <a:pt x="1501" y="1684"/>
                  </a:lnTo>
                  <a:lnTo>
                    <a:pt x="1499" y="1683"/>
                  </a:lnTo>
                  <a:lnTo>
                    <a:pt x="1499" y="1684"/>
                  </a:lnTo>
                  <a:lnTo>
                    <a:pt x="1498" y="1685"/>
                  </a:lnTo>
                  <a:lnTo>
                    <a:pt x="1496" y="1685"/>
                  </a:lnTo>
                  <a:lnTo>
                    <a:pt x="1494" y="1685"/>
                  </a:lnTo>
                  <a:lnTo>
                    <a:pt x="1491" y="1685"/>
                  </a:lnTo>
                  <a:lnTo>
                    <a:pt x="1490" y="1684"/>
                  </a:lnTo>
                  <a:lnTo>
                    <a:pt x="1488" y="1683"/>
                  </a:lnTo>
                  <a:lnTo>
                    <a:pt x="1486" y="1682"/>
                  </a:lnTo>
                  <a:lnTo>
                    <a:pt x="1483" y="1679"/>
                  </a:lnTo>
                  <a:lnTo>
                    <a:pt x="1481" y="1679"/>
                  </a:lnTo>
                  <a:lnTo>
                    <a:pt x="1480" y="1679"/>
                  </a:lnTo>
                  <a:lnTo>
                    <a:pt x="1480" y="1679"/>
                  </a:lnTo>
                  <a:lnTo>
                    <a:pt x="1481" y="1678"/>
                  </a:lnTo>
                  <a:lnTo>
                    <a:pt x="1481" y="1678"/>
                  </a:lnTo>
                  <a:lnTo>
                    <a:pt x="1483" y="1678"/>
                  </a:lnTo>
                  <a:lnTo>
                    <a:pt x="1483" y="1677"/>
                  </a:lnTo>
                  <a:lnTo>
                    <a:pt x="1484" y="1675"/>
                  </a:lnTo>
                  <a:lnTo>
                    <a:pt x="1484" y="1674"/>
                  </a:lnTo>
                  <a:lnTo>
                    <a:pt x="1483" y="1673"/>
                  </a:lnTo>
                  <a:lnTo>
                    <a:pt x="1480" y="1672"/>
                  </a:lnTo>
                  <a:lnTo>
                    <a:pt x="1480" y="1664"/>
                  </a:lnTo>
                  <a:lnTo>
                    <a:pt x="1480" y="1663"/>
                  </a:lnTo>
                  <a:lnTo>
                    <a:pt x="1480" y="1663"/>
                  </a:lnTo>
                  <a:lnTo>
                    <a:pt x="1481" y="1663"/>
                  </a:lnTo>
                  <a:lnTo>
                    <a:pt x="1483" y="1663"/>
                  </a:lnTo>
                  <a:lnTo>
                    <a:pt x="1484" y="1663"/>
                  </a:lnTo>
                  <a:lnTo>
                    <a:pt x="1486" y="1662"/>
                  </a:lnTo>
                  <a:lnTo>
                    <a:pt x="1486" y="1660"/>
                  </a:lnTo>
                  <a:lnTo>
                    <a:pt x="1488" y="1659"/>
                  </a:lnTo>
                  <a:lnTo>
                    <a:pt x="1488" y="1658"/>
                  </a:lnTo>
                  <a:lnTo>
                    <a:pt x="1489" y="1657"/>
                  </a:lnTo>
                  <a:lnTo>
                    <a:pt x="1489" y="1655"/>
                  </a:lnTo>
                  <a:lnTo>
                    <a:pt x="1490" y="1654"/>
                  </a:lnTo>
                  <a:lnTo>
                    <a:pt x="1493" y="1653"/>
                  </a:lnTo>
                  <a:lnTo>
                    <a:pt x="1495" y="1652"/>
                  </a:lnTo>
                  <a:lnTo>
                    <a:pt x="1496" y="1651"/>
                  </a:lnTo>
                  <a:lnTo>
                    <a:pt x="1498" y="1649"/>
                  </a:lnTo>
                  <a:lnTo>
                    <a:pt x="1498" y="1647"/>
                  </a:lnTo>
                  <a:lnTo>
                    <a:pt x="1496" y="1644"/>
                  </a:lnTo>
                  <a:lnTo>
                    <a:pt x="1496" y="1642"/>
                  </a:lnTo>
                  <a:lnTo>
                    <a:pt x="1495" y="1639"/>
                  </a:lnTo>
                  <a:lnTo>
                    <a:pt x="1495" y="1638"/>
                  </a:lnTo>
                  <a:lnTo>
                    <a:pt x="1496" y="1636"/>
                  </a:lnTo>
                  <a:lnTo>
                    <a:pt x="1504" y="1634"/>
                  </a:lnTo>
                  <a:lnTo>
                    <a:pt x="1511" y="1633"/>
                  </a:lnTo>
                  <a:lnTo>
                    <a:pt x="1518" y="1631"/>
                  </a:lnTo>
                  <a:lnTo>
                    <a:pt x="1519" y="1629"/>
                  </a:lnTo>
                  <a:lnTo>
                    <a:pt x="1519" y="1628"/>
                  </a:lnTo>
                  <a:lnTo>
                    <a:pt x="1519" y="1626"/>
                  </a:lnTo>
                  <a:lnTo>
                    <a:pt x="1519" y="1624"/>
                  </a:lnTo>
                  <a:lnTo>
                    <a:pt x="1519" y="1623"/>
                  </a:lnTo>
                  <a:lnTo>
                    <a:pt x="1520" y="1622"/>
                  </a:lnTo>
                  <a:lnTo>
                    <a:pt x="1523" y="1619"/>
                  </a:lnTo>
                  <a:lnTo>
                    <a:pt x="1525" y="1617"/>
                  </a:lnTo>
                  <a:lnTo>
                    <a:pt x="1525" y="1614"/>
                  </a:lnTo>
                  <a:lnTo>
                    <a:pt x="1528" y="1613"/>
                  </a:lnTo>
                  <a:lnTo>
                    <a:pt x="1530" y="1612"/>
                  </a:lnTo>
                  <a:lnTo>
                    <a:pt x="1533" y="1611"/>
                  </a:lnTo>
                  <a:lnTo>
                    <a:pt x="1536" y="1611"/>
                  </a:lnTo>
                  <a:lnTo>
                    <a:pt x="1539" y="1611"/>
                  </a:lnTo>
                  <a:lnTo>
                    <a:pt x="1543" y="1609"/>
                  </a:lnTo>
                  <a:lnTo>
                    <a:pt x="1544" y="1609"/>
                  </a:lnTo>
                  <a:lnTo>
                    <a:pt x="1546" y="1607"/>
                  </a:lnTo>
                  <a:lnTo>
                    <a:pt x="1548" y="1605"/>
                  </a:lnTo>
                  <a:lnTo>
                    <a:pt x="1548" y="1603"/>
                  </a:lnTo>
                  <a:lnTo>
                    <a:pt x="1549" y="1602"/>
                  </a:lnTo>
                  <a:lnTo>
                    <a:pt x="1551" y="1601"/>
                  </a:lnTo>
                  <a:lnTo>
                    <a:pt x="1554" y="1598"/>
                  </a:lnTo>
                  <a:lnTo>
                    <a:pt x="1556" y="1596"/>
                  </a:lnTo>
                  <a:lnTo>
                    <a:pt x="1557" y="1593"/>
                  </a:lnTo>
                  <a:lnTo>
                    <a:pt x="1557" y="1590"/>
                  </a:lnTo>
                  <a:lnTo>
                    <a:pt x="1556" y="1586"/>
                  </a:lnTo>
                  <a:lnTo>
                    <a:pt x="1555" y="1583"/>
                  </a:lnTo>
                  <a:lnTo>
                    <a:pt x="1554" y="1582"/>
                  </a:lnTo>
                  <a:lnTo>
                    <a:pt x="1554" y="1580"/>
                  </a:lnTo>
                  <a:lnTo>
                    <a:pt x="1554" y="1578"/>
                  </a:lnTo>
                  <a:lnTo>
                    <a:pt x="1555" y="1575"/>
                  </a:lnTo>
                  <a:lnTo>
                    <a:pt x="1556" y="1571"/>
                  </a:lnTo>
                  <a:lnTo>
                    <a:pt x="1557" y="1568"/>
                  </a:lnTo>
                  <a:lnTo>
                    <a:pt x="1560" y="1565"/>
                  </a:lnTo>
                  <a:lnTo>
                    <a:pt x="1559" y="1563"/>
                  </a:lnTo>
                  <a:lnTo>
                    <a:pt x="1559" y="1562"/>
                  </a:lnTo>
                  <a:lnTo>
                    <a:pt x="1557" y="1561"/>
                  </a:lnTo>
                  <a:lnTo>
                    <a:pt x="1556" y="1558"/>
                  </a:lnTo>
                  <a:lnTo>
                    <a:pt x="1556" y="1557"/>
                  </a:lnTo>
                  <a:lnTo>
                    <a:pt x="1556" y="1555"/>
                  </a:lnTo>
                  <a:lnTo>
                    <a:pt x="1557" y="1554"/>
                  </a:lnTo>
                  <a:lnTo>
                    <a:pt x="1559" y="1552"/>
                  </a:lnTo>
                  <a:lnTo>
                    <a:pt x="1559" y="1551"/>
                  </a:lnTo>
                  <a:lnTo>
                    <a:pt x="1557" y="1550"/>
                  </a:lnTo>
                  <a:lnTo>
                    <a:pt x="1556" y="1549"/>
                  </a:lnTo>
                  <a:lnTo>
                    <a:pt x="1554" y="1546"/>
                  </a:lnTo>
                  <a:lnTo>
                    <a:pt x="1552" y="1545"/>
                  </a:lnTo>
                  <a:lnTo>
                    <a:pt x="1550" y="1544"/>
                  </a:lnTo>
                  <a:lnTo>
                    <a:pt x="1549" y="1540"/>
                  </a:lnTo>
                  <a:lnTo>
                    <a:pt x="1548" y="1537"/>
                  </a:lnTo>
                  <a:lnTo>
                    <a:pt x="1545" y="1535"/>
                  </a:lnTo>
                  <a:lnTo>
                    <a:pt x="1543" y="1532"/>
                  </a:lnTo>
                  <a:lnTo>
                    <a:pt x="1540" y="1531"/>
                  </a:lnTo>
                  <a:lnTo>
                    <a:pt x="1536" y="1531"/>
                  </a:lnTo>
                  <a:lnTo>
                    <a:pt x="1530" y="1531"/>
                  </a:lnTo>
                  <a:lnTo>
                    <a:pt x="1525" y="1532"/>
                  </a:lnTo>
                  <a:lnTo>
                    <a:pt x="1521" y="1534"/>
                  </a:lnTo>
                  <a:lnTo>
                    <a:pt x="1518" y="1534"/>
                  </a:lnTo>
                  <a:lnTo>
                    <a:pt x="1516" y="1534"/>
                  </a:lnTo>
                  <a:lnTo>
                    <a:pt x="1515" y="1532"/>
                  </a:lnTo>
                  <a:lnTo>
                    <a:pt x="1513" y="1531"/>
                  </a:lnTo>
                  <a:lnTo>
                    <a:pt x="1511" y="1530"/>
                  </a:lnTo>
                  <a:lnTo>
                    <a:pt x="1509" y="1530"/>
                  </a:lnTo>
                  <a:lnTo>
                    <a:pt x="1506" y="1531"/>
                  </a:lnTo>
                  <a:lnTo>
                    <a:pt x="1494" y="1532"/>
                  </a:lnTo>
                  <a:lnTo>
                    <a:pt x="1480" y="1536"/>
                  </a:lnTo>
                  <a:lnTo>
                    <a:pt x="1468" y="1539"/>
                  </a:lnTo>
                  <a:lnTo>
                    <a:pt x="1459" y="1539"/>
                  </a:lnTo>
                  <a:lnTo>
                    <a:pt x="1452" y="1536"/>
                  </a:lnTo>
                  <a:lnTo>
                    <a:pt x="1444" y="1534"/>
                  </a:lnTo>
                  <a:lnTo>
                    <a:pt x="1430" y="1534"/>
                  </a:lnTo>
                  <a:lnTo>
                    <a:pt x="1418" y="1536"/>
                  </a:lnTo>
                  <a:lnTo>
                    <a:pt x="1409" y="1536"/>
                  </a:lnTo>
                  <a:lnTo>
                    <a:pt x="1399" y="1536"/>
                  </a:lnTo>
                  <a:lnTo>
                    <a:pt x="1388" y="1535"/>
                  </a:lnTo>
                  <a:lnTo>
                    <a:pt x="1381" y="1532"/>
                  </a:lnTo>
                  <a:lnTo>
                    <a:pt x="1376" y="1529"/>
                  </a:lnTo>
                  <a:lnTo>
                    <a:pt x="1376" y="1524"/>
                  </a:lnTo>
                  <a:lnTo>
                    <a:pt x="1377" y="1521"/>
                  </a:lnTo>
                  <a:lnTo>
                    <a:pt x="1378" y="1519"/>
                  </a:lnTo>
                  <a:lnTo>
                    <a:pt x="1381" y="1515"/>
                  </a:lnTo>
                  <a:lnTo>
                    <a:pt x="1383" y="1512"/>
                  </a:lnTo>
                  <a:lnTo>
                    <a:pt x="1384" y="1511"/>
                  </a:lnTo>
                  <a:lnTo>
                    <a:pt x="1384" y="1509"/>
                  </a:lnTo>
                  <a:lnTo>
                    <a:pt x="1384" y="1506"/>
                  </a:lnTo>
                  <a:lnTo>
                    <a:pt x="1384" y="1504"/>
                  </a:lnTo>
                  <a:lnTo>
                    <a:pt x="1384" y="1501"/>
                  </a:lnTo>
                  <a:lnTo>
                    <a:pt x="1383" y="1500"/>
                  </a:lnTo>
                  <a:lnTo>
                    <a:pt x="1383" y="1496"/>
                  </a:lnTo>
                  <a:lnTo>
                    <a:pt x="1383" y="1493"/>
                  </a:lnTo>
                  <a:lnTo>
                    <a:pt x="1383" y="1489"/>
                  </a:lnTo>
                  <a:lnTo>
                    <a:pt x="1383" y="1485"/>
                  </a:lnTo>
                  <a:lnTo>
                    <a:pt x="1383" y="1481"/>
                  </a:lnTo>
                  <a:lnTo>
                    <a:pt x="1383" y="1479"/>
                  </a:lnTo>
                  <a:lnTo>
                    <a:pt x="1381" y="1478"/>
                  </a:lnTo>
                  <a:lnTo>
                    <a:pt x="1377" y="1475"/>
                  </a:lnTo>
                  <a:lnTo>
                    <a:pt x="1373" y="1474"/>
                  </a:lnTo>
                  <a:lnTo>
                    <a:pt x="1359" y="1463"/>
                  </a:lnTo>
                  <a:lnTo>
                    <a:pt x="1347" y="1453"/>
                  </a:lnTo>
                  <a:lnTo>
                    <a:pt x="1341" y="1452"/>
                  </a:lnTo>
                  <a:lnTo>
                    <a:pt x="1332" y="1454"/>
                  </a:lnTo>
                  <a:lnTo>
                    <a:pt x="1323" y="1457"/>
                  </a:lnTo>
                  <a:lnTo>
                    <a:pt x="1316" y="1455"/>
                  </a:lnTo>
                  <a:lnTo>
                    <a:pt x="1305" y="1450"/>
                  </a:lnTo>
                  <a:lnTo>
                    <a:pt x="1293" y="1447"/>
                  </a:lnTo>
                  <a:lnTo>
                    <a:pt x="1281" y="1445"/>
                  </a:lnTo>
                  <a:lnTo>
                    <a:pt x="1275" y="1443"/>
                  </a:lnTo>
                  <a:lnTo>
                    <a:pt x="1266" y="1442"/>
                  </a:lnTo>
                  <a:lnTo>
                    <a:pt x="1260" y="1439"/>
                  </a:lnTo>
                  <a:lnTo>
                    <a:pt x="1257" y="1434"/>
                  </a:lnTo>
                  <a:lnTo>
                    <a:pt x="1258" y="1432"/>
                  </a:lnTo>
                  <a:lnTo>
                    <a:pt x="1258" y="1429"/>
                  </a:lnTo>
                  <a:lnTo>
                    <a:pt x="1260" y="1427"/>
                  </a:lnTo>
                  <a:lnTo>
                    <a:pt x="1260" y="1424"/>
                  </a:lnTo>
                  <a:lnTo>
                    <a:pt x="1258" y="1422"/>
                  </a:lnTo>
                  <a:lnTo>
                    <a:pt x="1255" y="1419"/>
                  </a:lnTo>
                  <a:lnTo>
                    <a:pt x="1250" y="1414"/>
                  </a:lnTo>
                  <a:lnTo>
                    <a:pt x="1245" y="1411"/>
                  </a:lnTo>
                  <a:lnTo>
                    <a:pt x="1240" y="1408"/>
                  </a:lnTo>
                  <a:lnTo>
                    <a:pt x="1227" y="1407"/>
                  </a:lnTo>
                  <a:lnTo>
                    <a:pt x="1215" y="1408"/>
                  </a:lnTo>
                  <a:lnTo>
                    <a:pt x="1202" y="1408"/>
                  </a:lnTo>
                  <a:lnTo>
                    <a:pt x="1200" y="1408"/>
                  </a:lnTo>
                  <a:lnTo>
                    <a:pt x="1199" y="1409"/>
                  </a:lnTo>
                  <a:lnTo>
                    <a:pt x="1197" y="1411"/>
                  </a:lnTo>
                  <a:lnTo>
                    <a:pt x="1197" y="1412"/>
                  </a:lnTo>
                  <a:lnTo>
                    <a:pt x="1197" y="1414"/>
                  </a:lnTo>
                  <a:lnTo>
                    <a:pt x="1197" y="1415"/>
                  </a:lnTo>
                  <a:lnTo>
                    <a:pt x="1199" y="1417"/>
                  </a:lnTo>
                  <a:lnTo>
                    <a:pt x="1199" y="1419"/>
                  </a:lnTo>
                  <a:lnTo>
                    <a:pt x="1199" y="1419"/>
                  </a:lnTo>
                  <a:lnTo>
                    <a:pt x="1199" y="1420"/>
                  </a:lnTo>
                  <a:lnTo>
                    <a:pt x="1197" y="1420"/>
                  </a:lnTo>
                  <a:lnTo>
                    <a:pt x="1195" y="1420"/>
                  </a:lnTo>
                  <a:lnTo>
                    <a:pt x="1192" y="1419"/>
                  </a:lnTo>
                  <a:lnTo>
                    <a:pt x="1181" y="1412"/>
                  </a:lnTo>
                  <a:lnTo>
                    <a:pt x="1169" y="1404"/>
                  </a:lnTo>
                  <a:lnTo>
                    <a:pt x="1158" y="1398"/>
                  </a:lnTo>
                  <a:lnTo>
                    <a:pt x="1140" y="1389"/>
                  </a:lnTo>
                  <a:lnTo>
                    <a:pt x="1123" y="1384"/>
                  </a:lnTo>
                  <a:lnTo>
                    <a:pt x="1105" y="1379"/>
                  </a:lnTo>
                  <a:lnTo>
                    <a:pt x="1082" y="1372"/>
                  </a:lnTo>
                  <a:lnTo>
                    <a:pt x="1060" y="1361"/>
                  </a:lnTo>
                  <a:lnTo>
                    <a:pt x="1048" y="1353"/>
                  </a:lnTo>
                  <a:lnTo>
                    <a:pt x="1037" y="1346"/>
                  </a:lnTo>
                  <a:lnTo>
                    <a:pt x="1026" y="1340"/>
                  </a:lnTo>
                  <a:lnTo>
                    <a:pt x="1013" y="1335"/>
                  </a:lnTo>
                  <a:lnTo>
                    <a:pt x="996" y="1323"/>
                  </a:lnTo>
                  <a:lnTo>
                    <a:pt x="977" y="1311"/>
                  </a:lnTo>
                  <a:lnTo>
                    <a:pt x="974" y="1309"/>
                  </a:lnTo>
                  <a:lnTo>
                    <a:pt x="971" y="1306"/>
                  </a:lnTo>
                  <a:lnTo>
                    <a:pt x="968" y="1304"/>
                  </a:lnTo>
                  <a:lnTo>
                    <a:pt x="966" y="1302"/>
                  </a:lnTo>
                  <a:lnTo>
                    <a:pt x="965" y="1300"/>
                  </a:lnTo>
                  <a:lnTo>
                    <a:pt x="963" y="1299"/>
                  </a:lnTo>
                  <a:lnTo>
                    <a:pt x="965" y="1295"/>
                  </a:lnTo>
                  <a:lnTo>
                    <a:pt x="965" y="1292"/>
                  </a:lnTo>
                  <a:lnTo>
                    <a:pt x="966" y="1290"/>
                  </a:lnTo>
                  <a:lnTo>
                    <a:pt x="967" y="1287"/>
                  </a:lnTo>
                  <a:lnTo>
                    <a:pt x="968" y="1285"/>
                  </a:lnTo>
                  <a:lnTo>
                    <a:pt x="969" y="1282"/>
                  </a:lnTo>
                  <a:lnTo>
                    <a:pt x="965" y="1270"/>
                  </a:lnTo>
                  <a:lnTo>
                    <a:pt x="956" y="1259"/>
                  </a:lnTo>
                  <a:lnTo>
                    <a:pt x="946" y="1249"/>
                  </a:lnTo>
                  <a:lnTo>
                    <a:pt x="940" y="1241"/>
                  </a:lnTo>
                  <a:lnTo>
                    <a:pt x="935" y="1236"/>
                  </a:lnTo>
                  <a:lnTo>
                    <a:pt x="930" y="1230"/>
                  </a:lnTo>
                  <a:lnTo>
                    <a:pt x="920" y="1223"/>
                  </a:lnTo>
                  <a:lnTo>
                    <a:pt x="908" y="1215"/>
                  </a:lnTo>
                  <a:lnTo>
                    <a:pt x="897" y="1202"/>
                  </a:lnTo>
                  <a:lnTo>
                    <a:pt x="885" y="1192"/>
                  </a:lnTo>
                  <a:lnTo>
                    <a:pt x="877" y="1185"/>
                  </a:lnTo>
                  <a:lnTo>
                    <a:pt x="871" y="1178"/>
                  </a:lnTo>
                  <a:lnTo>
                    <a:pt x="867" y="1169"/>
                  </a:lnTo>
                  <a:lnTo>
                    <a:pt x="864" y="1163"/>
                  </a:lnTo>
                  <a:lnTo>
                    <a:pt x="854" y="1151"/>
                  </a:lnTo>
                  <a:lnTo>
                    <a:pt x="841" y="1141"/>
                  </a:lnTo>
                  <a:lnTo>
                    <a:pt x="830" y="1132"/>
                  </a:lnTo>
                  <a:lnTo>
                    <a:pt x="820" y="1121"/>
                  </a:lnTo>
                  <a:lnTo>
                    <a:pt x="809" y="1113"/>
                  </a:lnTo>
                  <a:lnTo>
                    <a:pt x="804" y="1108"/>
                  </a:lnTo>
                  <a:lnTo>
                    <a:pt x="801" y="1102"/>
                  </a:lnTo>
                  <a:lnTo>
                    <a:pt x="799" y="1095"/>
                  </a:lnTo>
                  <a:lnTo>
                    <a:pt x="789" y="1076"/>
                  </a:lnTo>
                  <a:lnTo>
                    <a:pt x="775" y="1059"/>
                  </a:lnTo>
                  <a:lnTo>
                    <a:pt x="773" y="1056"/>
                  </a:lnTo>
                  <a:lnTo>
                    <a:pt x="771" y="1054"/>
                  </a:lnTo>
                  <a:lnTo>
                    <a:pt x="769" y="1051"/>
                  </a:lnTo>
                  <a:lnTo>
                    <a:pt x="766" y="1049"/>
                  </a:lnTo>
                  <a:lnTo>
                    <a:pt x="764" y="1046"/>
                  </a:lnTo>
                  <a:lnTo>
                    <a:pt x="761" y="1045"/>
                  </a:lnTo>
                  <a:lnTo>
                    <a:pt x="759" y="1045"/>
                  </a:lnTo>
                  <a:lnTo>
                    <a:pt x="758" y="1045"/>
                  </a:lnTo>
                  <a:lnTo>
                    <a:pt x="756" y="1047"/>
                  </a:lnTo>
                  <a:lnTo>
                    <a:pt x="756" y="1050"/>
                  </a:lnTo>
                  <a:lnTo>
                    <a:pt x="760" y="1065"/>
                  </a:lnTo>
                  <a:lnTo>
                    <a:pt x="759" y="1076"/>
                  </a:lnTo>
                  <a:lnTo>
                    <a:pt x="759" y="1080"/>
                  </a:lnTo>
                  <a:lnTo>
                    <a:pt x="759" y="1082"/>
                  </a:lnTo>
                  <a:lnTo>
                    <a:pt x="760" y="1086"/>
                  </a:lnTo>
                  <a:lnTo>
                    <a:pt x="763" y="1090"/>
                  </a:lnTo>
                  <a:lnTo>
                    <a:pt x="766" y="1092"/>
                  </a:lnTo>
                  <a:lnTo>
                    <a:pt x="776" y="1098"/>
                  </a:lnTo>
                  <a:lnTo>
                    <a:pt x="785" y="1105"/>
                  </a:lnTo>
                  <a:lnTo>
                    <a:pt x="791" y="1112"/>
                  </a:lnTo>
                  <a:lnTo>
                    <a:pt x="793" y="1121"/>
                  </a:lnTo>
                  <a:lnTo>
                    <a:pt x="796" y="1126"/>
                  </a:lnTo>
                  <a:lnTo>
                    <a:pt x="801" y="1132"/>
                  </a:lnTo>
                  <a:lnTo>
                    <a:pt x="806" y="1137"/>
                  </a:lnTo>
                  <a:lnTo>
                    <a:pt x="814" y="1146"/>
                  </a:lnTo>
                  <a:lnTo>
                    <a:pt x="822" y="1158"/>
                  </a:lnTo>
                  <a:lnTo>
                    <a:pt x="827" y="1164"/>
                  </a:lnTo>
                  <a:lnTo>
                    <a:pt x="832" y="1170"/>
                  </a:lnTo>
                  <a:lnTo>
                    <a:pt x="837" y="1175"/>
                  </a:lnTo>
                  <a:lnTo>
                    <a:pt x="840" y="1179"/>
                  </a:lnTo>
                  <a:lnTo>
                    <a:pt x="841" y="1182"/>
                  </a:lnTo>
                  <a:lnTo>
                    <a:pt x="842" y="1184"/>
                  </a:lnTo>
                  <a:lnTo>
                    <a:pt x="845" y="1187"/>
                  </a:lnTo>
                  <a:lnTo>
                    <a:pt x="846" y="1189"/>
                  </a:lnTo>
                  <a:lnTo>
                    <a:pt x="849" y="1192"/>
                  </a:lnTo>
                  <a:lnTo>
                    <a:pt x="851" y="1195"/>
                  </a:lnTo>
                  <a:lnTo>
                    <a:pt x="855" y="1200"/>
                  </a:lnTo>
                  <a:lnTo>
                    <a:pt x="856" y="1205"/>
                  </a:lnTo>
                  <a:lnTo>
                    <a:pt x="859" y="1210"/>
                  </a:lnTo>
                  <a:lnTo>
                    <a:pt x="860" y="1212"/>
                  </a:lnTo>
                  <a:lnTo>
                    <a:pt x="862" y="1214"/>
                  </a:lnTo>
                  <a:lnTo>
                    <a:pt x="865" y="1215"/>
                  </a:lnTo>
                  <a:lnTo>
                    <a:pt x="867" y="1216"/>
                  </a:lnTo>
                  <a:lnTo>
                    <a:pt x="870" y="1218"/>
                  </a:lnTo>
                  <a:lnTo>
                    <a:pt x="872" y="1220"/>
                  </a:lnTo>
                  <a:lnTo>
                    <a:pt x="876" y="1224"/>
                  </a:lnTo>
                  <a:lnTo>
                    <a:pt x="880" y="1229"/>
                  </a:lnTo>
                  <a:lnTo>
                    <a:pt x="882" y="1234"/>
                  </a:lnTo>
                  <a:lnTo>
                    <a:pt x="885" y="1239"/>
                  </a:lnTo>
                  <a:lnTo>
                    <a:pt x="885" y="1240"/>
                  </a:lnTo>
                  <a:lnTo>
                    <a:pt x="884" y="1241"/>
                  </a:lnTo>
                  <a:lnTo>
                    <a:pt x="882" y="1241"/>
                  </a:lnTo>
                  <a:lnTo>
                    <a:pt x="880" y="1241"/>
                  </a:lnTo>
                  <a:lnTo>
                    <a:pt x="879" y="1241"/>
                  </a:lnTo>
                  <a:lnTo>
                    <a:pt x="877" y="1241"/>
                  </a:lnTo>
                  <a:lnTo>
                    <a:pt x="874" y="1239"/>
                  </a:lnTo>
                  <a:lnTo>
                    <a:pt x="871" y="1238"/>
                  </a:lnTo>
                  <a:lnTo>
                    <a:pt x="869" y="1234"/>
                  </a:lnTo>
                  <a:lnTo>
                    <a:pt x="867" y="1231"/>
                  </a:lnTo>
                  <a:lnTo>
                    <a:pt x="865" y="1230"/>
                  </a:lnTo>
                  <a:lnTo>
                    <a:pt x="864" y="1228"/>
                  </a:lnTo>
                  <a:lnTo>
                    <a:pt x="861" y="1225"/>
                  </a:lnTo>
                  <a:lnTo>
                    <a:pt x="857" y="1223"/>
                  </a:lnTo>
                  <a:lnTo>
                    <a:pt x="854" y="1220"/>
                  </a:lnTo>
                  <a:lnTo>
                    <a:pt x="850" y="1218"/>
                  </a:lnTo>
                  <a:lnTo>
                    <a:pt x="849" y="1215"/>
                  </a:lnTo>
                  <a:lnTo>
                    <a:pt x="846" y="1213"/>
                  </a:lnTo>
                  <a:lnTo>
                    <a:pt x="842" y="1209"/>
                  </a:lnTo>
                  <a:lnTo>
                    <a:pt x="840" y="1207"/>
                  </a:lnTo>
                  <a:lnTo>
                    <a:pt x="837" y="1204"/>
                  </a:lnTo>
                  <a:lnTo>
                    <a:pt x="834" y="1203"/>
                  </a:lnTo>
                  <a:lnTo>
                    <a:pt x="830" y="1202"/>
                  </a:lnTo>
                  <a:lnTo>
                    <a:pt x="826" y="1202"/>
                  </a:lnTo>
                  <a:lnTo>
                    <a:pt x="824" y="1200"/>
                  </a:lnTo>
                  <a:lnTo>
                    <a:pt x="821" y="1198"/>
                  </a:lnTo>
                  <a:lnTo>
                    <a:pt x="820" y="1194"/>
                  </a:lnTo>
                  <a:lnTo>
                    <a:pt x="819" y="1184"/>
                  </a:lnTo>
                  <a:lnTo>
                    <a:pt x="818" y="1177"/>
                  </a:lnTo>
                  <a:lnTo>
                    <a:pt x="815" y="1169"/>
                  </a:lnTo>
                  <a:lnTo>
                    <a:pt x="806" y="1163"/>
                  </a:lnTo>
                  <a:lnTo>
                    <a:pt x="799" y="1158"/>
                  </a:lnTo>
                  <a:lnTo>
                    <a:pt x="791" y="1154"/>
                  </a:lnTo>
                  <a:lnTo>
                    <a:pt x="783" y="1151"/>
                  </a:lnTo>
                  <a:lnTo>
                    <a:pt x="778" y="1144"/>
                  </a:lnTo>
                  <a:lnTo>
                    <a:pt x="775" y="1137"/>
                  </a:lnTo>
                  <a:lnTo>
                    <a:pt x="775" y="1128"/>
                  </a:lnTo>
                  <a:lnTo>
                    <a:pt x="776" y="1121"/>
                  </a:lnTo>
                  <a:lnTo>
                    <a:pt x="773" y="1113"/>
                  </a:lnTo>
                  <a:lnTo>
                    <a:pt x="760" y="1103"/>
                  </a:lnTo>
                  <a:lnTo>
                    <a:pt x="751" y="1095"/>
                  </a:lnTo>
                  <a:lnTo>
                    <a:pt x="748" y="1092"/>
                  </a:lnTo>
                  <a:lnTo>
                    <a:pt x="747" y="1090"/>
                  </a:lnTo>
                  <a:lnTo>
                    <a:pt x="744" y="1086"/>
                  </a:lnTo>
                  <a:lnTo>
                    <a:pt x="743" y="1082"/>
                  </a:lnTo>
                  <a:lnTo>
                    <a:pt x="740" y="1080"/>
                  </a:lnTo>
                  <a:lnTo>
                    <a:pt x="733" y="1067"/>
                  </a:lnTo>
                  <a:lnTo>
                    <a:pt x="724" y="1055"/>
                  </a:lnTo>
                  <a:lnTo>
                    <a:pt x="714" y="1042"/>
                  </a:lnTo>
                  <a:lnTo>
                    <a:pt x="698" y="1019"/>
                  </a:lnTo>
                  <a:lnTo>
                    <a:pt x="683" y="995"/>
                  </a:lnTo>
                  <a:lnTo>
                    <a:pt x="673" y="985"/>
                  </a:lnTo>
                  <a:lnTo>
                    <a:pt x="663" y="976"/>
                  </a:lnTo>
                  <a:lnTo>
                    <a:pt x="652" y="969"/>
                  </a:lnTo>
                  <a:lnTo>
                    <a:pt x="636" y="958"/>
                  </a:lnTo>
                  <a:lnTo>
                    <a:pt x="621" y="943"/>
                  </a:lnTo>
                  <a:lnTo>
                    <a:pt x="608" y="924"/>
                  </a:lnTo>
                  <a:lnTo>
                    <a:pt x="598" y="906"/>
                  </a:lnTo>
                  <a:lnTo>
                    <a:pt x="591" y="886"/>
                  </a:lnTo>
                  <a:lnTo>
                    <a:pt x="586" y="874"/>
                  </a:lnTo>
                  <a:lnTo>
                    <a:pt x="581" y="862"/>
                  </a:lnTo>
                  <a:lnTo>
                    <a:pt x="578" y="858"/>
                  </a:lnTo>
                  <a:lnTo>
                    <a:pt x="576" y="855"/>
                  </a:lnTo>
                  <a:lnTo>
                    <a:pt x="573" y="852"/>
                  </a:lnTo>
                  <a:lnTo>
                    <a:pt x="571" y="848"/>
                  </a:lnTo>
                  <a:lnTo>
                    <a:pt x="567" y="845"/>
                  </a:lnTo>
                  <a:lnTo>
                    <a:pt x="563" y="835"/>
                  </a:lnTo>
                  <a:lnTo>
                    <a:pt x="560" y="824"/>
                  </a:lnTo>
                  <a:lnTo>
                    <a:pt x="557" y="820"/>
                  </a:lnTo>
                  <a:lnTo>
                    <a:pt x="556" y="817"/>
                  </a:lnTo>
                  <a:lnTo>
                    <a:pt x="553" y="814"/>
                  </a:lnTo>
                  <a:lnTo>
                    <a:pt x="552" y="810"/>
                  </a:lnTo>
                  <a:lnTo>
                    <a:pt x="552" y="805"/>
                  </a:lnTo>
                  <a:lnTo>
                    <a:pt x="551" y="795"/>
                  </a:lnTo>
                  <a:lnTo>
                    <a:pt x="551" y="786"/>
                  </a:lnTo>
                  <a:lnTo>
                    <a:pt x="552" y="779"/>
                  </a:lnTo>
                  <a:lnTo>
                    <a:pt x="551" y="768"/>
                  </a:lnTo>
                  <a:lnTo>
                    <a:pt x="550" y="755"/>
                  </a:lnTo>
                  <a:lnTo>
                    <a:pt x="541" y="731"/>
                  </a:lnTo>
                  <a:lnTo>
                    <a:pt x="541" y="722"/>
                  </a:lnTo>
                  <a:lnTo>
                    <a:pt x="542" y="714"/>
                  </a:lnTo>
                  <a:lnTo>
                    <a:pt x="543" y="705"/>
                  </a:lnTo>
                  <a:lnTo>
                    <a:pt x="545" y="684"/>
                  </a:lnTo>
                  <a:lnTo>
                    <a:pt x="543" y="662"/>
                  </a:lnTo>
                  <a:lnTo>
                    <a:pt x="541" y="641"/>
                  </a:lnTo>
                  <a:lnTo>
                    <a:pt x="541" y="615"/>
                  </a:lnTo>
                  <a:lnTo>
                    <a:pt x="540" y="610"/>
                  </a:lnTo>
                  <a:lnTo>
                    <a:pt x="537" y="606"/>
                  </a:lnTo>
                  <a:lnTo>
                    <a:pt x="535" y="602"/>
                  </a:lnTo>
                  <a:lnTo>
                    <a:pt x="533" y="598"/>
                  </a:lnTo>
                  <a:lnTo>
                    <a:pt x="532" y="595"/>
                  </a:lnTo>
                  <a:lnTo>
                    <a:pt x="530" y="588"/>
                  </a:lnTo>
                  <a:lnTo>
                    <a:pt x="528" y="581"/>
                  </a:lnTo>
                  <a:lnTo>
                    <a:pt x="527" y="575"/>
                  </a:lnTo>
                  <a:lnTo>
                    <a:pt x="528" y="570"/>
                  </a:lnTo>
                  <a:lnTo>
                    <a:pt x="531" y="567"/>
                  </a:lnTo>
                  <a:lnTo>
                    <a:pt x="538" y="570"/>
                  </a:lnTo>
                  <a:lnTo>
                    <a:pt x="546" y="576"/>
                  </a:lnTo>
                  <a:lnTo>
                    <a:pt x="555" y="580"/>
                  </a:lnTo>
                  <a:lnTo>
                    <a:pt x="561" y="580"/>
                  </a:lnTo>
                  <a:lnTo>
                    <a:pt x="565" y="576"/>
                  </a:lnTo>
                  <a:lnTo>
                    <a:pt x="565" y="569"/>
                  </a:lnTo>
                  <a:lnTo>
                    <a:pt x="562" y="560"/>
                  </a:lnTo>
                  <a:lnTo>
                    <a:pt x="558" y="555"/>
                  </a:lnTo>
                  <a:lnTo>
                    <a:pt x="551" y="554"/>
                  </a:lnTo>
                  <a:lnTo>
                    <a:pt x="545" y="554"/>
                  </a:lnTo>
                  <a:lnTo>
                    <a:pt x="538" y="554"/>
                  </a:lnTo>
                  <a:lnTo>
                    <a:pt x="532" y="556"/>
                  </a:lnTo>
                  <a:lnTo>
                    <a:pt x="526" y="559"/>
                  </a:lnTo>
                  <a:lnTo>
                    <a:pt x="520" y="560"/>
                  </a:lnTo>
                  <a:lnTo>
                    <a:pt x="515" y="559"/>
                  </a:lnTo>
                  <a:lnTo>
                    <a:pt x="510" y="551"/>
                  </a:lnTo>
                  <a:lnTo>
                    <a:pt x="496" y="534"/>
                  </a:lnTo>
                  <a:lnTo>
                    <a:pt x="484" y="520"/>
                  </a:lnTo>
                  <a:lnTo>
                    <a:pt x="476" y="511"/>
                  </a:lnTo>
                  <a:lnTo>
                    <a:pt x="471" y="500"/>
                  </a:lnTo>
                  <a:lnTo>
                    <a:pt x="470" y="488"/>
                  </a:lnTo>
                  <a:lnTo>
                    <a:pt x="472" y="475"/>
                  </a:lnTo>
                  <a:lnTo>
                    <a:pt x="474" y="469"/>
                  </a:lnTo>
                  <a:lnTo>
                    <a:pt x="472" y="462"/>
                  </a:lnTo>
                  <a:lnTo>
                    <a:pt x="470" y="455"/>
                  </a:lnTo>
                  <a:lnTo>
                    <a:pt x="470" y="444"/>
                  </a:lnTo>
                  <a:lnTo>
                    <a:pt x="471" y="443"/>
                  </a:lnTo>
                  <a:lnTo>
                    <a:pt x="471" y="442"/>
                  </a:lnTo>
                  <a:lnTo>
                    <a:pt x="472" y="440"/>
                  </a:lnTo>
                  <a:lnTo>
                    <a:pt x="472" y="439"/>
                  </a:lnTo>
                  <a:lnTo>
                    <a:pt x="475" y="437"/>
                  </a:lnTo>
                  <a:lnTo>
                    <a:pt x="474" y="435"/>
                  </a:lnTo>
                  <a:lnTo>
                    <a:pt x="472" y="433"/>
                  </a:lnTo>
                  <a:lnTo>
                    <a:pt x="471" y="431"/>
                  </a:lnTo>
                  <a:lnTo>
                    <a:pt x="469" y="429"/>
                  </a:lnTo>
                  <a:lnTo>
                    <a:pt x="466" y="428"/>
                  </a:lnTo>
                  <a:lnTo>
                    <a:pt x="465" y="427"/>
                  </a:lnTo>
                  <a:lnTo>
                    <a:pt x="464" y="422"/>
                  </a:lnTo>
                  <a:lnTo>
                    <a:pt x="461" y="417"/>
                  </a:lnTo>
                  <a:lnTo>
                    <a:pt x="459" y="413"/>
                  </a:lnTo>
                  <a:lnTo>
                    <a:pt x="457" y="408"/>
                  </a:lnTo>
                  <a:lnTo>
                    <a:pt x="457" y="403"/>
                  </a:lnTo>
                  <a:lnTo>
                    <a:pt x="457" y="396"/>
                  </a:lnTo>
                  <a:lnTo>
                    <a:pt x="456" y="387"/>
                  </a:lnTo>
                  <a:lnTo>
                    <a:pt x="456" y="380"/>
                  </a:lnTo>
                  <a:lnTo>
                    <a:pt x="455" y="377"/>
                  </a:lnTo>
                  <a:lnTo>
                    <a:pt x="454" y="378"/>
                  </a:lnTo>
                  <a:lnTo>
                    <a:pt x="453" y="381"/>
                  </a:lnTo>
                  <a:lnTo>
                    <a:pt x="453" y="383"/>
                  </a:lnTo>
                  <a:lnTo>
                    <a:pt x="451" y="386"/>
                  </a:lnTo>
                  <a:lnTo>
                    <a:pt x="450" y="387"/>
                  </a:lnTo>
                  <a:lnTo>
                    <a:pt x="449" y="389"/>
                  </a:lnTo>
                  <a:lnTo>
                    <a:pt x="446" y="389"/>
                  </a:lnTo>
                  <a:lnTo>
                    <a:pt x="445" y="389"/>
                  </a:lnTo>
                  <a:lnTo>
                    <a:pt x="443" y="391"/>
                  </a:lnTo>
                  <a:lnTo>
                    <a:pt x="440" y="391"/>
                  </a:lnTo>
                  <a:lnTo>
                    <a:pt x="438" y="389"/>
                  </a:lnTo>
                  <a:lnTo>
                    <a:pt x="435" y="389"/>
                  </a:lnTo>
                  <a:lnTo>
                    <a:pt x="434" y="387"/>
                  </a:lnTo>
                  <a:lnTo>
                    <a:pt x="431" y="391"/>
                  </a:lnTo>
                  <a:lnTo>
                    <a:pt x="430" y="393"/>
                  </a:lnTo>
                  <a:lnTo>
                    <a:pt x="429" y="393"/>
                  </a:lnTo>
                  <a:lnTo>
                    <a:pt x="429" y="393"/>
                  </a:lnTo>
                  <a:lnTo>
                    <a:pt x="429" y="392"/>
                  </a:lnTo>
                  <a:lnTo>
                    <a:pt x="428" y="389"/>
                  </a:lnTo>
                  <a:lnTo>
                    <a:pt x="428" y="386"/>
                  </a:lnTo>
                  <a:lnTo>
                    <a:pt x="428" y="383"/>
                  </a:lnTo>
                  <a:lnTo>
                    <a:pt x="428" y="380"/>
                  </a:lnTo>
                  <a:lnTo>
                    <a:pt x="428" y="377"/>
                  </a:lnTo>
                  <a:lnTo>
                    <a:pt x="429" y="373"/>
                  </a:lnTo>
                  <a:lnTo>
                    <a:pt x="429" y="372"/>
                  </a:lnTo>
                  <a:lnTo>
                    <a:pt x="426" y="368"/>
                  </a:lnTo>
                  <a:lnTo>
                    <a:pt x="425" y="366"/>
                  </a:lnTo>
                  <a:lnTo>
                    <a:pt x="423" y="363"/>
                  </a:lnTo>
                  <a:lnTo>
                    <a:pt x="421" y="362"/>
                  </a:lnTo>
                  <a:lnTo>
                    <a:pt x="419" y="360"/>
                  </a:lnTo>
                  <a:lnTo>
                    <a:pt x="418" y="356"/>
                  </a:lnTo>
                  <a:lnTo>
                    <a:pt x="419" y="352"/>
                  </a:lnTo>
                  <a:lnTo>
                    <a:pt x="421" y="348"/>
                  </a:lnTo>
                  <a:lnTo>
                    <a:pt x="424" y="343"/>
                  </a:lnTo>
                  <a:lnTo>
                    <a:pt x="425" y="340"/>
                  </a:lnTo>
                  <a:lnTo>
                    <a:pt x="426" y="338"/>
                  </a:lnTo>
                  <a:lnTo>
                    <a:pt x="426" y="335"/>
                  </a:lnTo>
                  <a:lnTo>
                    <a:pt x="426" y="334"/>
                  </a:lnTo>
                  <a:lnTo>
                    <a:pt x="425" y="330"/>
                  </a:lnTo>
                  <a:lnTo>
                    <a:pt x="423" y="327"/>
                  </a:lnTo>
                  <a:lnTo>
                    <a:pt x="420" y="321"/>
                  </a:lnTo>
                  <a:lnTo>
                    <a:pt x="418" y="315"/>
                  </a:lnTo>
                  <a:lnTo>
                    <a:pt x="415" y="309"/>
                  </a:lnTo>
                  <a:lnTo>
                    <a:pt x="413" y="305"/>
                  </a:lnTo>
                  <a:lnTo>
                    <a:pt x="410" y="301"/>
                  </a:lnTo>
                  <a:lnTo>
                    <a:pt x="410" y="299"/>
                  </a:lnTo>
                  <a:lnTo>
                    <a:pt x="409" y="295"/>
                  </a:lnTo>
                  <a:lnTo>
                    <a:pt x="409" y="292"/>
                  </a:lnTo>
                  <a:lnTo>
                    <a:pt x="409" y="290"/>
                  </a:lnTo>
                  <a:lnTo>
                    <a:pt x="409" y="287"/>
                  </a:lnTo>
                  <a:lnTo>
                    <a:pt x="408" y="285"/>
                  </a:lnTo>
                  <a:lnTo>
                    <a:pt x="406" y="283"/>
                  </a:lnTo>
                  <a:lnTo>
                    <a:pt x="405" y="281"/>
                  </a:lnTo>
                  <a:lnTo>
                    <a:pt x="403" y="280"/>
                  </a:lnTo>
                  <a:lnTo>
                    <a:pt x="401" y="278"/>
                  </a:lnTo>
                  <a:lnTo>
                    <a:pt x="400" y="275"/>
                  </a:lnTo>
                  <a:lnTo>
                    <a:pt x="398" y="274"/>
                  </a:lnTo>
                  <a:lnTo>
                    <a:pt x="396" y="271"/>
                  </a:lnTo>
                  <a:lnTo>
                    <a:pt x="395" y="270"/>
                  </a:lnTo>
                  <a:lnTo>
                    <a:pt x="394" y="270"/>
                  </a:lnTo>
                  <a:lnTo>
                    <a:pt x="393" y="271"/>
                  </a:lnTo>
                  <a:lnTo>
                    <a:pt x="391" y="275"/>
                  </a:lnTo>
                  <a:lnTo>
                    <a:pt x="391" y="276"/>
                  </a:lnTo>
                  <a:lnTo>
                    <a:pt x="390" y="279"/>
                  </a:lnTo>
                  <a:lnTo>
                    <a:pt x="390" y="281"/>
                  </a:lnTo>
                  <a:lnTo>
                    <a:pt x="389" y="285"/>
                  </a:lnTo>
                  <a:lnTo>
                    <a:pt x="388" y="287"/>
                  </a:lnTo>
                  <a:lnTo>
                    <a:pt x="386" y="290"/>
                  </a:lnTo>
                  <a:lnTo>
                    <a:pt x="385" y="291"/>
                  </a:lnTo>
                  <a:lnTo>
                    <a:pt x="384" y="290"/>
                  </a:lnTo>
                  <a:lnTo>
                    <a:pt x="380" y="286"/>
                  </a:lnTo>
                  <a:lnTo>
                    <a:pt x="379" y="279"/>
                  </a:lnTo>
                  <a:lnTo>
                    <a:pt x="379" y="270"/>
                  </a:lnTo>
                  <a:lnTo>
                    <a:pt x="379" y="264"/>
                  </a:lnTo>
                  <a:lnTo>
                    <a:pt x="380" y="261"/>
                  </a:lnTo>
                  <a:lnTo>
                    <a:pt x="382" y="260"/>
                  </a:lnTo>
                  <a:lnTo>
                    <a:pt x="383" y="258"/>
                  </a:lnTo>
                  <a:lnTo>
                    <a:pt x="384" y="255"/>
                  </a:lnTo>
                  <a:lnTo>
                    <a:pt x="384" y="253"/>
                  </a:lnTo>
                  <a:lnTo>
                    <a:pt x="384" y="249"/>
                  </a:lnTo>
                  <a:lnTo>
                    <a:pt x="383" y="244"/>
                  </a:lnTo>
                  <a:lnTo>
                    <a:pt x="382" y="239"/>
                  </a:lnTo>
                  <a:lnTo>
                    <a:pt x="380" y="235"/>
                  </a:lnTo>
                  <a:lnTo>
                    <a:pt x="379" y="230"/>
                  </a:lnTo>
                  <a:lnTo>
                    <a:pt x="377" y="228"/>
                  </a:lnTo>
                  <a:lnTo>
                    <a:pt x="374" y="225"/>
                  </a:lnTo>
                  <a:lnTo>
                    <a:pt x="373" y="223"/>
                  </a:lnTo>
                  <a:lnTo>
                    <a:pt x="370" y="220"/>
                  </a:lnTo>
                  <a:lnTo>
                    <a:pt x="370" y="218"/>
                  </a:lnTo>
                  <a:lnTo>
                    <a:pt x="372" y="217"/>
                  </a:lnTo>
                  <a:lnTo>
                    <a:pt x="372" y="214"/>
                  </a:lnTo>
                  <a:lnTo>
                    <a:pt x="372" y="213"/>
                  </a:lnTo>
                  <a:lnTo>
                    <a:pt x="370" y="209"/>
                  </a:lnTo>
                  <a:lnTo>
                    <a:pt x="369" y="209"/>
                  </a:lnTo>
                  <a:lnTo>
                    <a:pt x="368" y="209"/>
                  </a:lnTo>
                  <a:lnTo>
                    <a:pt x="365" y="210"/>
                  </a:lnTo>
                  <a:lnTo>
                    <a:pt x="363" y="210"/>
                  </a:lnTo>
                  <a:lnTo>
                    <a:pt x="362" y="212"/>
                  </a:lnTo>
                  <a:lnTo>
                    <a:pt x="360" y="212"/>
                  </a:lnTo>
                  <a:lnTo>
                    <a:pt x="355" y="212"/>
                  </a:lnTo>
                  <a:lnTo>
                    <a:pt x="354" y="212"/>
                  </a:lnTo>
                  <a:lnTo>
                    <a:pt x="353" y="210"/>
                  </a:lnTo>
                  <a:lnTo>
                    <a:pt x="353" y="209"/>
                  </a:lnTo>
                  <a:lnTo>
                    <a:pt x="353" y="208"/>
                  </a:lnTo>
                  <a:lnTo>
                    <a:pt x="353" y="207"/>
                  </a:lnTo>
                  <a:lnTo>
                    <a:pt x="349" y="209"/>
                  </a:lnTo>
                  <a:lnTo>
                    <a:pt x="347" y="212"/>
                  </a:lnTo>
                  <a:lnTo>
                    <a:pt x="345" y="213"/>
                  </a:lnTo>
                  <a:lnTo>
                    <a:pt x="343" y="212"/>
                  </a:lnTo>
                  <a:lnTo>
                    <a:pt x="342" y="209"/>
                  </a:lnTo>
                  <a:lnTo>
                    <a:pt x="339" y="205"/>
                  </a:lnTo>
                  <a:lnTo>
                    <a:pt x="337" y="202"/>
                  </a:lnTo>
                  <a:lnTo>
                    <a:pt x="337" y="197"/>
                  </a:lnTo>
                  <a:lnTo>
                    <a:pt x="337" y="192"/>
                  </a:lnTo>
                  <a:lnTo>
                    <a:pt x="337" y="189"/>
                  </a:lnTo>
                  <a:lnTo>
                    <a:pt x="335" y="188"/>
                  </a:lnTo>
                  <a:lnTo>
                    <a:pt x="333" y="187"/>
                  </a:lnTo>
                  <a:lnTo>
                    <a:pt x="332" y="186"/>
                  </a:lnTo>
                  <a:lnTo>
                    <a:pt x="330" y="184"/>
                  </a:lnTo>
                  <a:lnTo>
                    <a:pt x="329" y="183"/>
                  </a:lnTo>
                  <a:lnTo>
                    <a:pt x="324" y="177"/>
                  </a:lnTo>
                  <a:lnTo>
                    <a:pt x="320" y="168"/>
                  </a:lnTo>
                  <a:lnTo>
                    <a:pt x="318" y="161"/>
                  </a:lnTo>
                  <a:lnTo>
                    <a:pt x="313" y="154"/>
                  </a:lnTo>
                  <a:lnTo>
                    <a:pt x="312" y="154"/>
                  </a:lnTo>
                  <a:lnTo>
                    <a:pt x="312" y="152"/>
                  </a:lnTo>
                  <a:lnTo>
                    <a:pt x="312" y="151"/>
                  </a:lnTo>
                  <a:lnTo>
                    <a:pt x="312" y="147"/>
                  </a:lnTo>
                  <a:lnTo>
                    <a:pt x="310" y="144"/>
                  </a:lnTo>
                  <a:lnTo>
                    <a:pt x="310" y="142"/>
                  </a:lnTo>
                  <a:lnTo>
                    <a:pt x="310" y="141"/>
                  </a:lnTo>
                  <a:lnTo>
                    <a:pt x="310" y="138"/>
                  </a:lnTo>
                  <a:lnTo>
                    <a:pt x="309" y="137"/>
                  </a:lnTo>
                  <a:lnTo>
                    <a:pt x="309" y="136"/>
                  </a:lnTo>
                  <a:lnTo>
                    <a:pt x="308" y="137"/>
                  </a:lnTo>
                  <a:lnTo>
                    <a:pt x="303" y="140"/>
                  </a:lnTo>
                  <a:lnTo>
                    <a:pt x="299" y="147"/>
                  </a:lnTo>
                  <a:lnTo>
                    <a:pt x="297" y="156"/>
                  </a:lnTo>
                  <a:lnTo>
                    <a:pt x="294" y="163"/>
                  </a:lnTo>
                  <a:lnTo>
                    <a:pt x="292" y="169"/>
                  </a:lnTo>
                  <a:lnTo>
                    <a:pt x="288" y="171"/>
                  </a:lnTo>
                  <a:lnTo>
                    <a:pt x="284" y="169"/>
                  </a:lnTo>
                  <a:lnTo>
                    <a:pt x="281" y="166"/>
                  </a:lnTo>
                  <a:lnTo>
                    <a:pt x="277" y="162"/>
                  </a:lnTo>
                  <a:lnTo>
                    <a:pt x="273" y="159"/>
                  </a:lnTo>
                  <a:lnTo>
                    <a:pt x="267" y="157"/>
                  </a:lnTo>
                  <a:lnTo>
                    <a:pt x="259" y="154"/>
                  </a:lnTo>
                  <a:lnTo>
                    <a:pt x="252" y="156"/>
                  </a:lnTo>
                  <a:lnTo>
                    <a:pt x="244" y="159"/>
                  </a:lnTo>
                  <a:lnTo>
                    <a:pt x="242" y="162"/>
                  </a:lnTo>
                  <a:lnTo>
                    <a:pt x="241" y="162"/>
                  </a:lnTo>
                  <a:lnTo>
                    <a:pt x="239" y="159"/>
                  </a:lnTo>
                  <a:lnTo>
                    <a:pt x="238" y="158"/>
                  </a:lnTo>
                  <a:lnTo>
                    <a:pt x="237" y="154"/>
                  </a:lnTo>
                  <a:lnTo>
                    <a:pt x="236" y="152"/>
                  </a:lnTo>
                  <a:lnTo>
                    <a:pt x="235" y="148"/>
                  </a:lnTo>
                  <a:lnTo>
                    <a:pt x="233" y="146"/>
                  </a:lnTo>
                  <a:lnTo>
                    <a:pt x="231" y="143"/>
                  </a:lnTo>
                  <a:lnTo>
                    <a:pt x="230" y="142"/>
                  </a:lnTo>
                  <a:lnTo>
                    <a:pt x="227" y="142"/>
                  </a:lnTo>
                  <a:lnTo>
                    <a:pt x="225" y="143"/>
                  </a:lnTo>
                  <a:lnTo>
                    <a:pt x="223" y="143"/>
                  </a:lnTo>
                  <a:lnTo>
                    <a:pt x="221" y="142"/>
                  </a:lnTo>
                  <a:lnTo>
                    <a:pt x="220" y="141"/>
                  </a:lnTo>
                  <a:lnTo>
                    <a:pt x="220" y="140"/>
                  </a:lnTo>
                  <a:lnTo>
                    <a:pt x="218" y="137"/>
                  </a:lnTo>
                  <a:lnTo>
                    <a:pt x="218" y="135"/>
                  </a:lnTo>
                  <a:lnTo>
                    <a:pt x="217" y="133"/>
                  </a:lnTo>
                  <a:lnTo>
                    <a:pt x="216" y="131"/>
                  </a:lnTo>
                  <a:lnTo>
                    <a:pt x="211" y="130"/>
                  </a:lnTo>
                  <a:lnTo>
                    <a:pt x="205" y="130"/>
                  </a:lnTo>
                  <a:lnTo>
                    <a:pt x="198" y="132"/>
                  </a:lnTo>
                  <a:lnTo>
                    <a:pt x="195" y="137"/>
                  </a:lnTo>
                  <a:lnTo>
                    <a:pt x="193" y="143"/>
                  </a:lnTo>
                  <a:lnTo>
                    <a:pt x="196" y="148"/>
                  </a:lnTo>
                  <a:lnTo>
                    <a:pt x="198" y="152"/>
                  </a:lnTo>
                  <a:lnTo>
                    <a:pt x="197" y="157"/>
                  </a:lnTo>
                  <a:lnTo>
                    <a:pt x="197" y="161"/>
                  </a:lnTo>
                  <a:lnTo>
                    <a:pt x="196" y="162"/>
                  </a:lnTo>
                  <a:lnTo>
                    <a:pt x="193" y="164"/>
                  </a:lnTo>
                  <a:lnTo>
                    <a:pt x="191" y="164"/>
                  </a:lnTo>
                  <a:lnTo>
                    <a:pt x="190" y="166"/>
                  </a:lnTo>
                  <a:lnTo>
                    <a:pt x="186" y="168"/>
                  </a:lnTo>
                  <a:lnTo>
                    <a:pt x="183" y="171"/>
                  </a:lnTo>
                  <a:lnTo>
                    <a:pt x="181" y="173"/>
                  </a:lnTo>
                  <a:lnTo>
                    <a:pt x="178" y="176"/>
                  </a:lnTo>
                  <a:lnTo>
                    <a:pt x="177" y="179"/>
                  </a:lnTo>
                  <a:lnTo>
                    <a:pt x="173" y="182"/>
                  </a:lnTo>
                  <a:lnTo>
                    <a:pt x="171" y="184"/>
                  </a:lnTo>
                  <a:lnTo>
                    <a:pt x="168" y="186"/>
                  </a:lnTo>
                  <a:lnTo>
                    <a:pt x="166" y="188"/>
                  </a:lnTo>
                  <a:lnTo>
                    <a:pt x="163" y="190"/>
                  </a:lnTo>
                  <a:lnTo>
                    <a:pt x="161" y="192"/>
                  </a:lnTo>
                  <a:lnTo>
                    <a:pt x="159" y="193"/>
                  </a:lnTo>
                  <a:lnTo>
                    <a:pt x="156" y="194"/>
                  </a:lnTo>
                  <a:lnTo>
                    <a:pt x="155" y="193"/>
                  </a:lnTo>
                  <a:lnTo>
                    <a:pt x="155" y="188"/>
                  </a:lnTo>
                  <a:lnTo>
                    <a:pt x="155" y="182"/>
                  </a:lnTo>
                  <a:lnTo>
                    <a:pt x="155" y="177"/>
                  </a:lnTo>
                  <a:lnTo>
                    <a:pt x="156" y="173"/>
                  </a:lnTo>
                  <a:lnTo>
                    <a:pt x="155" y="171"/>
                  </a:lnTo>
                  <a:lnTo>
                    <a:pt x="155" y="169"/>
                  </a:lnTo>
                  <a:lnTo>
                    <a:pt x="154" y="168"/>
                  </a:lnTo>
                  <a:lnTo>
                    <a:pt x="152" y="167"/>
                  </a:lnTo>
                  <a:lnTo>
                    <a:pt x="152" y="166"/>
                  </a:lnTo>
                  <a:lnTo>
                    <a:pt x="152" y="163"/>
                  </a:lnTo>
                  <a:lnTo>
                    <a:pt x="152" y="159"/>
                  </a:lnTo>
                  <a:lnTo>
                    <a:pt x="156" y="154"/>
                  </a:lnTo>
                  <a:lnTo>
                    <a:pt x="159" y="148"/>
                  </a:lnTo>
                  <a:lnTo>
                    <a:pt x="161" y="142"/>
                  </a:lnTo>
                  <a:lnTo>
                    <a:pt x="161" y="138"/>
                  </a:lnTo>
                  <a:lnTo>
                    <a:pt x="161" y="136"/>
                  </a:lnTo>
                  <a:lnTo>
                    <a:pt x="162" y="135"/>
                  </a:lnTo>
                  <a:lnTo>
                    <a:pt x="165" y="135"/>
                  </a:lnTo>
                  <a:lnTo>
                    <a:pt x="166" y="133"/>
                  </a:lnTo>
                  <a:lnTo>
                    <a:pt x="168" y="133"/>
                  </a:lnTo>
                  <a:lnTo>
                    <a:pt x="171" y="132"/>
                  </a:lnTo>
                  <a:lnTo>
                    <a:pt x="172" y="130"/>
                  </a:lnTo>
                  <a:lnTo>
                    <a:pt x="173" y="127"/>
                  </a:lnTo>
                  <a:lnTo>
                    <a:pt x="173" y="123"/>
                  </a:lnTo>
                  <a:lnTo>
                    <a:pt x="173" y="120"/>
                  </a:lnTo>
                  <a:lnTo>
                    <a:pt x="173" y="117"/>
                  </a:lnTo>
                  <a:lnTo>
                    <a:pt x="172" y="116"/>
                  </a:lnTo>
                  <a:lnTo>
                    <a:pt x="171" y="116"/>
                  </a:lnTo>
                  <a:lnTo>
                    <a:pt x="168" y="117"/>
                  </a:lnTo>
                  <a:lnTo>
                    <a:pt x="167" y="118"/>
                  </a:lnTo>
                  <a:lnTo>
                    <a:pt x="165" y="120"/>
                  </a:lnTo>
                  <a:lnTo>
                    <a:pt x="162" y="122"/>
                  </a:lnTo>
                  <a:lnTo>
                    <a:pt x="161" y="125"/>
                  </a:lnTo>
                  <a:lnTo>
                    <a:pt x="159" y="126"/>
                  </a:lnTo>
                  <a:lnTo>
                    <a:pt x="159" y="128"/>
                  </a:lnTo>
                  <a:lnTo>
                    <a:pt x="150" y="144"/>
                  </a:lnTo>
                  <a:lnTo>
                    <a:pt x="147" y="146"/>
                  </a:lnTo>
                  <a:lnTo>
                    <a:pt x="146" y="148"/>
                  </a:lnTo>
                  <a:lnTo>
                    <a:pt x="145" y="151"/>
                  </a:lnTo>
                  <a:lnTo>
                    <a:pt x="145" y="154"/>
                  </a:lnTo>
                  <a:lnTo>
                    <a:pt x="145" y="162"/>
                  </a:lnTo>
                  <a:lnTo>
                    <a:pt x="144" y="168"/>
                  </a:lnTo>
                  <a:lnTo>
                    <a:pt x="142" y="173"/>
                  </a:lnTo>
                  <a:lnTo>
                    <a:pt x="141" y="176"/>
                  </a:lnTo>
                  <a:lnTo>
                    <a:pt x="139" y="176"/>
                  </a:lnTo>
                  <a:lnTo>
                    <a:pt x="137" y="177"/>
                  </a:lnTo>
                  <a:lnTo>
                    <a:pt x="135" y="178"/>
                  </a:lnTo>
                  <a:lnTo>
                    <a:pt x="134" y="179"/>
                  </a:lnTo>
                  <a:lnTo>
                    <a:pt x="132" y="181"/>
                  </a:lnTo>
                  <a:lnTo>
                    <a:pt x="130" y="184"/>
                  </a:lnTo>
                  <a:lnTo>
                    <a:pt x="130" y="187"/>
                  </a:lnTo>
                  <a:lnTo>
                    <a:pt x="130" y="189"/>
                  </a:lnTo>
                  <a:lnTo>
                    <a:pt x="130" y="190"/>
                  </a:lnTo>
                  <a:lnTo>
                    <a:pt x="130" y="192"/>
                  </a:lnTo>
                  <a:lnTo>
                    <a:pt x="131" y="193"/>
                  </a:lnTo>
                  <a:lnTo>
                    <a:pt x="131" y="194"/>
                  </a:lnTo>
                  <a:lnTo>
                    <a:pt x="132" y="197"/>
                  </a:lnTo>
                  <a:lnTo>
                    <a:pt x="131" y="200"/>
                  </a:lnTo>
                  <a:lnTo>
                    <a:pt x="130" y="203"/>
                  </a:lnTo>
                  <a:lnTo>
                    <a:pt x="129" y="204"/>
                  </a:lnTo>
                  <a:lnTo>
                    <a:pt x="126" y="204"/>
                  </a:lnTo>
                  <a:lnTo>
                    <a:pt x="124" y="204"/>
                  </a:lnTo>
                  <a:lnTo>
                    <a:pt x="121" y="203"/>
                  </a:lnTo>
                  <a:lnTo>
                    <a:pt x="119" y="202"/>
                  </a:lnTo>
                  <a:lnTo>
                    <a:pt x="117" y="203"/>
                  </a:lnTo>
                  <a:lnTo>
                    <a:pt x="117" y="205"/>
                  </a:lnTo>
                  <a:lnTo>
                    <a:pt x="117" y="208"/>
                  </a:lnTo>
                  <a:lnTo>
                    <a:pt x="119" y="210"/>
                  </a:lnTo>
                  <a:lnTo>
                    <a:pt x="120" y="212"/>
                  </a:lnTo>
                  <a:lnTo>
                    <a:pt x="121" y="212"/>
                  </a:lnTo>
                  <a:lnTo>
                    <a:pt x="125" y="215"/>
                  </a:lnTo>
                  <a:lnTo>
                    <a:pt x="127" y="219"/>
                  </a:lnTo>
                  <a:lnTo>
                    <a:pt x="127" y="225"/>
                  </a:lnTo>
                  <a:lnTo>
                    <a:pt x="124" y="233"/>
                  </a:lnTo>
                  <a:lnTo>
                    <a:pt x="121" y="241"/>
                  </a:lnTo>
                  <a:lnTo>
                    <a:pt x="116" y="246"/>
                  </a:lnTo>
                  <a:lnTo>
                    <a:pt x="110" y="250"/>
                  </a:lnTo>
                  <a:lnTo>
                    <a:pt x="105" y="254"/>
                  </a:lnTo>
                  <a:lnTo>
                    <a:pt x="99" y="261"/>
                  </a:lnTo>
                  <a:lnTo>
                    <a:pt x="92" y="271"/>
                  </a:lnTo>
                  <a:lnTo>
                    <a:pt x="88" y="283"/>
                  </a:lnTo>
                  <a:lnTo>
                    <a:pt x="86" y="286"/>
                  </a:lnTo>
                  <a:lnTo>
                    <a:pt x="85" y="289"/>
                  </a:lnTo>
                  <a:lnTo>
                    <a:pt x="85" y="291"/>
                  </a:lnTo>
                  <a:lnTo>
                    <a:pt x="85" y="292"/>
                  </a:lnTo>
                  <a:lnTo>
                    <a:pt x="81" y="295"/>
                  </a:lnTo>
                  <a:lnTo>
                    <a:pt x="79" y="296"/>
                  </a:lnTo>
                  <a:lnTo>
                    <a:pt x="76" y="297"/>
                  </a:lnTo>
                  <a:lnTo>
                    <a:pt x="74" y="301"/>
                  </a:lnTo>
                  <a:lnTo>
                    <a:pt x="69" y="315"/>
                  </a:lnTo>
                  <a:lnTo>
                    <a:pt x="61" y="322"/>
                  </a:lnTo>
                  <a:lnTo>
                    <a:pt x="59" y="324"/>
                  </a:lnTo>
                  <a:lnTo>
                    <a:pt x="56" y="325"/>
                  </a:lnTo>
                  <a:lnTo>
                    <a:pt x="54" y="324"/>
                  </a:lnTo>
                  <a:lnTo>
                    <a:pt x="51" y="322"/>
                  </a:lnTo>
                  <a:lnTo>
                    <a:pt x="51" y="319"/>
                  </a:lnTo>
                  <a:lnTo>
                    <a:pt x="50" y="314"/>
                  </a:lnTo>
                  <a:lnTo>
                    <a:pt x="50" y="310"/>
                  </a:lnTo>
                  <a:lnTo>
                    <a:pt x="50" y="306"/>
                  </a:lnTo>
                  <a:lnTo>
                    <a:pt x="51" y="304"/>
                  </a:lnTo>
                  <a:lnTo>
                    <a:pt x="53" y="301"/>
                  </a:lnTo>
                  <a:lnTo>
                    <a:pt x="55" y="300"/>
                  </a:lnTo>
                  <a:lnTo>
                    <a:pt x="56" y="300"/>
                  </a:lnTo>
                  <a:lnTo>
                    <a:pt x="58" y="299"/>
                  </a:lnTo>
                  <a:lnTo>
                    <a:pt x="59" y="297"/>
                  </a:lnTo>
                  <a:lnTo>
                    <a:pt x="61" y="296"/>
                  </a:lnTo>
                  <a:lnTo>
                    <a:pt x="63" y="294"/>
                  </a:lnTo>
                  <a:lnTo>
                    <a:pt x="63" y="291"/>
                  </a:lnTo>
                  <a:lnTo>
                    <a:pt x="64" y="290"/>
                  </a:lnTo>
                  <a:lnTo>
                    <a:pt x="65" y="287"/>
                  </a:lnTo>
                  <a:lnTo>
                    <a:pt x="66" y="285"/>
                  </a:lnTo>
                  <a:lnTo>
                    <a:pt x="69" y="284"/>
                  </a:lnTo>
                  <a:lnTo>
                    <a:pt x="69" y="281"/>
                  </a:lnTo>
                  <a:lnTo>
                    <a:pt x="70" y="280"/>
                  </a:lnTo>
                  <a:lnTo>
                    <a:pt x="70" y="278"/>
                  </a:lnTo>
                  <a:lnTo>
                    <a:pt x="70" y="275"/>
                  </a:lnTo>
                  <a:lnTo>
                    <a:pt x="71" y="273"/>
                  </a:lnTo>
                  <a:lnTo>
                    <a:pt x="71" y="270"/>
                  </a:lnTo>
                  <a:lnTo>
                    <a:pt x="73" y="269"/>
                  </a:lnTo>
                  <a:lnTo>
                    <a:pt x="74" y="268"/>
                  </a:lnTo>
                  <a:lnTo>
                    <a:pt x="76" y="266"/>
                  </a:lnTo>
                  <a:lnTo>
                    <a:pt x="78" y="265"/>
                  </a:lnTo>
                  <a:lnTo>
                    <a:pt x="79" y="264"/>
                  </a:lnTo>
                  <a:lnTo>
                    <a:pt x="80" y="260"/>
                  </a:lnTo>
                  <a:lnTo>
                    <a:pt x="80" y="256"/>
                  </a:lnTo>
                  <a:lnTo>
                    <a:pt x="81" y="254"/>
                  </a:lnTo>
                  <a:lnTo>
                    <a:pt x="83" y="251"/>
                  </a:lnTo>
                  <a:lnTo>
                    <a:pt x="83" y="243"/>
                  </a:lnTo>
                  <a:lnTo>
                    <a:pt x="85" y="235"/>
                  </a:lnTo>
                  <a:lnTo>
                    <a:pt x="88" y="228"/>
                  </a:lnTo>
                  <a:lnTo>
                    <a:pt x="88" y="225"/>
                  </a:lnTo>
                  <a:lnTo>
                    <a:pt x="88" y="223"/>
                  </a:lnTo>
                  <a:lnTo>
                    <a:pt x="89" y="220"/>
                  </a:lnTo>
                  <a:lnTo>
                    <a:pt x="90" y="217"/>
                  </a:lnTo>
                  <a:lnTo>
                    <a:pt x="90" y="215"/>
                  </a:lnTo>
                  <a:lnTo>
                    <a:pt x="88" y="214"/>
                  </a:lnTo>
                  <a:lnTo>
                    <a:pt x="86" y="214"/>
                  </a:lnTo>
                  <a:lnTo>
                    <a:pt x="85" y="214"/>
                  </a:lnTo>
                  <a:lnTo>
                    <a:pt x="85" y="215"/>
                  </a:lnTo>
                  <a:lnTo>
                    <a:pt x="84" y="217"/>
                  </a:lnTo>
                  <a:lnTo>
                    <a:pt x="83" y="219"/>
                  </a:lnTo>
                  <a:lnTo>
                    <a:pt x="81" y="222"/>
                  </a:lnTo>
                  <a:lnTo>
                    <a:pt x="80" y="223"/>
                  </a:lnTo>
                  <a:lnTo>
                    <a:pt x="79" y="223"/>
                  </a:lnTo>
                  <a:lnTo>
                    <a:pt x="78" y="223"/>
                  </a:lnTo>
                  <a:lnTo>
                    <a:pt x="76" y="220"/>
                  </a:lnTo>
                  <a:lnTo>
                    <a:pt x="76" y="219"/>
                  </a:lnTo>
                  <a:lnTo>
                    <a:pt x="76" y="218"/>
                  </a:lnTo>
                  <a:lnTo>
                    <a:pt x="76" y="217"/>
                  </a:lnTo>
                  <a:lnTo>
                    <a:pt x="76" y="214"/>
                  </a:lnTo>
                  <a:lnTo>
                    <a:pt x="76" y="213"/>
                  </a:lnTo>
                  <a:lnTo>
                    <a:pt x="75" y="212"/>
                  </a:lnTo>
                  <a:lnTo>
                    <a:pt x="74" y="212"/>
                  </a:lnTo>
                  <a:lnTo>
                    <a:pt x="74" y="214"/>
                  </a:lnTo>
                  <a:lnTo>
                    <a:pt x="73" y="215"/>
                  </a:lnTo>
                  <a:lnTo>
                    <a:pt x="70" y="218"/>
                  </a:lnTo>
                  <a:lnTo>
                    <a:pt x="69" y="220"/>
                  </a:lnTo>
                  <a:lnTo>
                    <a:pt x="69" y="223"/>
                  </a:lnTo>
                  <a:lnTo>
                    <a:pt x="68" y="224"/>
                  </a:lnTo>
                  <a:lnTo>
                    <a:pt x="68" y="227"/>
                  </a:lnTo>
                  <a:lnTo>
                    <a:pt x="68" y="229"/>
                  </a:lnTo>
                  <a:lnTo>
                    <a:pt x="68" y="232"/>
                  </a:lnTo>
                  <a:lnTo>
                    <a:pt x="66" y="233"/>
                  </a:lnTo>
                  <a:lnTo>
                    <a:pt x="66" y="234"/>
                  </a:lnTo>
                  <a:lnTo>
                    <a:pt x="65" y="235"/>
                  </a:lnTo>
                  <a:lnTo>
                    <a:pt x="64" y="234"/>
                  </a:lnTo>
                  <a:lnTo>
                    <a:pt x="63" y="233"/>
                  </a:lnTo>
                  <a:lnTo>
                    <a:pt x="63" y="232"/>
                  </a:lnTo>
                  <a:lnTo>
                    <a:pt x="61" y="229"/>
                  </a:lnTo>
                  <a:lnTo>
                    <a:pt x="61" y="228"/>
                  </a:lnTo>
                  <a:lnTo>
                    <a:pt x="60" y="225"/>
                  </a:lnTo>
                  <a:lnTo>
                    <a:pt x="58" y="222"/>
                  </a:lnTo>
                  <a:lnTo>
                    <a:pt x="56" y="219"/>
                  </a:lnTo>
                  <a:lnTo>
                    <a:pt x="54" y="218"/>
                  </a:lnTo>
                  <a:lnTo>
                    <a:pt x="51" y="217"/>
                  </a:lnTo>
                  <a:lnTo>
                    <a:pt x="49" y="217"/>
                  </a:lnTo>
                  <a:lnTo>
                    <a:pt x="48" y="219"/>
                  </a:lnTo>
                  <a:lnTo>
                    <a:pt x="45" y="223"/>
                  </a:lnTo>
                  <a:lnTo>
                    <a:pt x="43" y="227"/>
                  </a:lnTo>
                  <a:lnTo>
                    <a:pt x="41" y="229"/>
                  </a:lnTo>
                  <a:lnTo>
                    <a:pt x="40" y="230"/>
                  </a:lnTo>
                  <a:lnTo>
                    <a:pt x="40" y="230"/>
                  </a:lnTo>
                  <a:lnTo>
                    <a:pt x="38" y="232"/>
                  </a:lnTo>
                  <a:lnTo>
                    <a:pt x="38" y="230"/>
                  </a:lnTo>
                  <a:lnTo>
                    <a:pt x="36" y="229"/>
                  </a:lnTo>
                  <a:lnTo>
                    <a:pt x="36" y="228"/>
                  </a:lnTo>
                  <a:lnTo>
                    <a:pt x="36" y="225"/>
                  </a:lnTo>
                  <a:lnTo>
                    <a:pt x="38" y="224"/>
                  </a:lnTo>
                  <a:lnTo>
                    <a:pt x="38" y="223"/>
                  </a:lnTo>
                  <a:lnTo>
                    <a:pt x="38" y="219"/>
                  </a:lnTo>
                  <a:lnTo>
                    <a:pt x="38" y="217"/>
                  </a:lnTo>
                  <a:lnTo>
                    <a:pt x="38" y="213"/>
                  </a:lnTo>
                  <a:lnTo>
                    <a:pt x="36" y="210"/>
                  </a:lnTo>
                  <a:lnTo>
                    <a:pt x="36" y="208"/>
                  </a:lnTo>
                  <a:lnTo>
                    <a:pt x="38" y="204"/>
                  </a:lnTo>
                  <a:lnTo>
                    <a:pt x="39" y="200"/>
                  </a:lnTo>
                  <a:lnTo>
                    <a:pt x="39" y="197"/>
                  </a:lnTo>
                  <a:lnTo>
                    <a:pt x="39" y="194"/>
                  </a:lnTo>
                  <a:lnTo>
                    <a:pt x="39" y="192"/>
                  </a:lnTo>
                  <a:lnTo>
                    <a:pt x="38" y="189"/>
                  </a:lnTo>
                  <a:lnTo>
                    <a:pt x="38" y="186"/>
                  </a:lnTo>
                  <a:lnTo>
                    <a:pt x="36" y="183"/>
                  </a:lnTo>
                  <a:lnTo>
                    <a:pt x="35" y="181"/>
                  </a:lnTo>
                  <a:lnTo>
                    <a:pt x="35" y="179"/>
                  </a:lnTo>
                  <a:lnTo>
                    <a:pt x="34" y="179"/>
                  </a:lnTo>
                  <a:lnTo>
                    <a:pt x="31" y="181"/>
                  </a:lnTo>
                  <a:lnTo>
                    <a:pt x="31" y="183"/>
                  </a:lnTo>
                  <a:lnTo>
                    <a:pt x="30" y="184"/>
                  </a:lnTo>
                  <a:lnTo>
                    <a:pt x="29" y="187"/>
                  </a:lnTo>
                  <a:lnTo>
                    <a:pt x="29" y="189"/>
                  </a:lnTo>
                  <a:lnTo>
                    <a:pt x="28" y="190"/>
                  </a:lnTo>
                  <a:lnTo>
                    <a:pt x="26" y="192"/>
                  </a:lnTo>
                  <a:lnTo>
                    <a:pt x="24" y="190"/>
                  </a:lnTo>
                  <a:lnTo>
                    <a:pt x="21" y="188"/>
                  </a:lnTo>
                  <a:lnTo>
                    <a:pt x="19" y="183"/>
                  </a:lnTo>
                  <a:lnTo>
                    <a:pt x="17" y="181"/>
                  </a:lnTo>
                  <a:lnTo>
                    <a:pt x="14" y="177"/>
                  </a:lnTo>
                  <a:lnTo>
                    <a:pt x="12" y="173"/>
                  </a:lnTo>
                  <a:lnTo>
                    <a:pt x="10" y="172"/>
                  </a:lnTo>
                  <a:lnTo>
                    <a:pt x="9" y="171"/>
                  </a:lnTo>
                  <a:lnTo>
                    <a:pt x="8" y="168"/>
                  </a:lnTo>
                  <a:lnTo>
                    <a:pt x="7" y="167"/>
                  </a:lnTo>
                  <a:lnTo>
                    <a:pt x="5" y="164"/>
                  </a:lnTo>
                  <a:lnTo>
                    <a:pt x="5" y="163"/>
                  </a:lnTo>
                  <a:lnTo>
                    <a:pt x="5" y="162"/>
                  </a:lnTo>
                  <a:lnTo>
                    <a:pt x="7" y="162"/>
                  </a:lnTo>
                  <a:lnTo>
                    <a:pt x="9" y="163"/>
                  </a:lnTo>
                  <a:lnTo>
                    <a:pt x="14" y="164"/>
                  </a:lnTo>
                  <a:lnTo>
                    <a:pt x="19" y="164"/>
                  </a:lnTo>
                  <a:lnTo>
                    <a:pt x="24" y="163"/>
                  </a:lnTo>
                  <a:lnTo>
                    <a:pt x="26" y="161"/>
                  </a:lnTo>
                  <a:lnTo>
                    <a:pt x="26" y="159"/>
                  </a:lnTo>
                  <a:lnTo>
                    <a:pt x="26" y="158"/>
                  </a:lnTo>
                  <a:lnTo>
                    <a:pt x="25" y="157"/>
                  </a:lnTo>
                  <a:lnTo>
                    <a:pt x="23" y="157"/>
                  </a:lnTo>
                  <a:lnTo>
                    <a:pt x="21" y="157"/>
                  </a:lnTo>
                  <a:lnTo>
                    <a:pt x="19" y="157"/>
                  </a:lnTo>
                  <a:lnTo>
                    <a:pt x="18" y="157"/>
                  </a:lnTo>
                  <a:lnTo>
                    <a:pt x="17" y="157"/>
                  </a:lnTo>
                  <a:lnTo>
                    <a:pt x="17" y="157"/>
                  </a:lnTo>
                  <a:lnTo>
                    <a:pt x="14" y="157"/>
                  </a:lnTo>
                  <a:lnTo>
                    <a:pt x="13" y="154"/>
                  </a:lnTo>
                  <a:lnTo>
                    <a:pt x="10" y="152"/>
                  </a:lnTo>
                  <a:lnTo>
                    <a:pt x="9" y="149"/>
                  </a:lnTo>
                  <a:lnTo>
                    <a:pt x="8" y="148"/>
                  </a:lnTo>
                  <a:lnTo>
                    <a:pt x="7" y="148"/>
                  </a:lnTo>
                  <a:lnTo>
                    <a:pt x="5" y="148"/>
                  </a:lnTo>
                  <a:lnTo>
                    <a:pt x="5" y="147"/>
                  </a:lnTo>
                  <a:lnTo>
                    <a:pt x="4" y="146"/>
                  </a:lnTo>
                  <a:lnTo>
                    <a:pt x="3" y="144"/>
                  </a:lnTo>
                  <a:lnTo>
                    <a:pt x="3" y="143"/>
                  </a:lnTo>
                  <a:lnTo>
                    <a:pt x="3" y="140"/>
                  </a:lnTo>
                  <a:lnTo>
                    <a:pt x="3" y="137"/>
                  </a:lnTo>
                  <a:lnTo>
                    <a:pt x="3" y="133"/>
                  </a:lnTo>
                  <a:lnTo>
                    <a:pt x="3" y="130"/>
                  </a:lnTo>
                  <a:lnTo>
                    <a:pt x="2" y="127"/>
                  </a:lnTo>
                  <a:lnTo>
                    <a:pt x="2" y="126"/>
                  </a:lnTo>
                  <a:lnTo>
                    <a:pt x="0" y="126"/>
                  </a:lnTo>
                  <a:lnTo>
                    <a:pt x="5" y="117"/>
                  </a:lnTo>
                  <a:lnTo>
                    <a:pt x="12" y="105"/>
                  </a:lnTo>
                  <a:lnTo>
                    <a:pt x="12" y="103"/>
                  </a:lnTo>
                  <a:lnTo>
                    <a:pt x="12" y="101"/>
                  </a:lnTo>
                  <a:lnTo>
                    <a:pt x="12" y="100"/>
                  </a:lnTo>
                  <a:lnTo>
                    <a:pt x="13" y="97"/>
                  </a:lnTo>
                  <a:lnTo>
                    <a:pt x="14" y="97"/>
                  </a:lnTo>
                  <a:lnTo>
                    <a:pt x="17" y="96"/>
                  </a:lnTo>
                  <a:lnTo>
                    <a:pt x="18" y="93"/>
                  </a:lnTo>
                  <a:lnTo>
                    <a:pt x="19" y="90"/>
                  </a:lnTo>
                  <a:lnTo>
                    <a:pt x="19" y="87"/>
                  </a:lnTo>
                  <a:lnTo>
                    <a:pt x="19" y="85"/>
                  </a:lnTo>
                  <a:lnTo>
                    <a:pt x="19" y="79"/>
                  </a:lnTo>
                  <a:lnTo>
                    <a:pt x="20" y="74"/>
                  </a:lnTo>
                  <a:lnTo>
                    <a:pt x="21" y="69"/>
                  </a:lnTo>
                  <a:lnTo>
                    <a:pt x="24" y="66"/>
                  </a:lnTo>
                  <a:lnTo>
                    <a:pt x="25" y="65"/>
                  </a:lnTo>
                  <a:lnTo>
                    <a:pt x="26" y="65"/>
                  </a:lnTo>
                  <a:lnTo>
                    <a:pt x="26" y="65"/>
                  </a:lnTo>
                  <a:lnTo>
                    <a:pt x="28" y="67"/>
                  </a:lnTo>
                  <a:lnTo>
                    <a:pt x="28" y="69"/>
                  </a:lnTo>
                  <a:lnTo>
                    <a:pt x="29" y="71"/>
                  </a:lnTo>
                  <a:lnTo>
                    <a:pt x="29" y="72"/>
                  </a:lnTo>
                  <a:lnTo>
                    <a:pt x="30" y="72"/>
                  </a:lnTo>
                  <a:lnTo>
                    <a:pt x="30" y="72"/>
                  </a:lnTo>
                  <a:lnTo>
                    <a:pt x="31" y="71"/>
                  </a:lnTo>
                  <a:lnTo>
                    <a:pt x="34" y="70"/>
                  </a:lnTo>
                  <a:lnTo>
                    <a:pt x="36" y="66"/>
                  </a:lnTo>
                  <a:lnTo>
                    <a:pt x="39" y="64"/>
                  </a:lnTo>
                  <a:lnTo>
                    <a:pt x="40" y="61"/>
                  </a:lnTo>
                  <a:lnTo>
                    <a:pt x="41" y="59"/>
                  </a:lnTo>
                  <a:lnTo>
                    <a:pt x="43" y="59"/>
                  </a:lnTo>
                  <a:lnTo>
                    <a:pt x="44" y="59"/>
                  </a:lnTo>
                  <a:lnTo>
                    <a:pt x="46" y="59"/>
                  </a:lnTo>
                  <a:lnTo>
                    <a:pt x="49" y="59"/>
                  </a:lnTo>
                  <a:lnTo>
                    <a:pt x="51" y="59"/>
                  </a:lnTo>
                  <a:lnTo>
                    <a:pt x="53" y="59"/>
                  </a:lnTo>
                  <a:lnTo>
                    <a:pt x="56" y="52"/>
                  </a:lnTo>
                  <a:lnTo>
                    <a:pt x="60" y="44"/>
                  </a:lnTo>
                  <a:lnTo>
                    <a:pt x="61" y="38"/>
                  </a:lnTo>
                  <a:lnTo>
                    <a:pt x="61" y="21"/>
                  </a:lnTo>
                  <a:lnTo>
                    <a:pt x="61" y="20"/>
                  </a:lnTo>
                  <a:lnTo>
                    <a:pt x="63" y="16"/>
                  </a:lnTo>
                  <a:lnTo>
                    <a:pt x="64" y="14"/>
                  </a:lnTo>
                  <a:lnTo>
                    <a:pt x="65" y="10"/>
                  </a:lnTo>
                  <a:lnTo>
                    <a:pt x="66" y="5"/>
                  </a:lnTo>
                  <a:lnTo>
                    <a:pt x="65" y="5"/>
                  </a:lnTo>
                  <a:lnTo>
                    <a:pt x="66" y="3"/>
                  </a:lnTo>
                  <a:lnTo>
                    <a:pt x="66" y="3"/>
                  </a:lnTo>
                  <a:lnTo>
                    <a:pt x="66" y="3"/>
                  </a:lnTo>
                  <a:lnTo>
                    <a:pt x="68" y="1"/>
                  </a:lnTo>
                  <a:lnTo>
                    <a:pt x="69" y="0"/>
                  </a:lnTo>
                  <a:close/>
                </a:path>
              </a:pathLst>
            </a:custGeom>
            <a:grp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sp>
          <p:nvSpPr>
            <p:cNvPr id="85" name="Freeform 7"/>
            <p:cNvSpPr>
              <a:spLocks noEditPoints="1"/>
            </p:cNvSpPr>
            <p:nvPr/>
          </p:nvSpPr>
          <p:spPr bwMode="auto">
            <a:xfrm>
              <a:off x="5211" y="392"/>
              <a:ext cx="1012" cy="308"/>
            </a:xfrm>
            <a:custGeom>
              <a:avLst/>
              <a:gdLst>
                <a:gd name="T0" fmla="*/ 150 w 3036"/>
                <a:gd name="T1" fmla="*/ 332 h 923"/>
                <a:gd name="T2" fmla="*/ 226 w 3036"/>
                <a:gd name="T3" fmla="*/ 296 h 923"/>
                <a:gd name="T4" fmla="*/ 2110 w 3036"/>
                <a:gd name="T5" fmla="*/ 176 h 923"/>
                <a:gd name="T6" fmla="*/ 2158 w 3036"/>
                <a:gd name="T7" fmla="*/ 163 h 923"/>
                <a:gd name="T8" fmla="*/ 2208 w 3036"/>
                <a:gd name="T9" fmla="*/ 220 h 923"/>
                <a:gd name="T10" fmla="*/ 2104 w 3036"/>
                <a:gd name="T11" fmla="*/ 263 h 923"/>
                <a:gd name="T12" fmla="*/ 2091 w 3036"/>
                <a:gd name="T13" fmla="*/ 199 h 923"/>
                <a:gd name="T14" fmla="*/ 2073 w 3036"/>
                <a:gd name="T15" fmla="*/ 151 h 923"/>
                <a:gd name="T16" fmla="*/ 929 w 3036"/>
                <a:gd name="T17" fmla="*/ 155 h 923"/>
                <a:gd name="T18" fmla="*/ 814 w 3036"/>
                <a:gd name="T19" fmla="*/ 205 h 923"/>
                <a:gd name="T20" fmla="*/ 805 w 3036"/>
                <a:gd name="T21" fmla="*/ 94 h 923"/>
                <a:gd name="T22" fmla="*/ 44 w 3036"/>
                <a:gd name="T23" fmla="*/ 102 h 923"/>
                <a:gd name="T24" fmla="*/ 86 w 3036"/>
                <a:gd name="T25" fmla="*/ 145 h 923"/>
                <a:gd name="T26" fmla="*/ 90 w 3036"/>
                <a:gd name="T27" fmla="*/ 80 h 923"/>
                <a:gd name="T28" fmla="*/ 2678 w 3036"/>
                <a:gd name="T29" fmla="*/ 792 h 923"/>
                <a:gd name="T30" fmla="*/ 2528 w 3036"/>
                <a:gd name="T31" fmla="*/ 906 h 923"/>
                <a:gd name="T32" fmla="*/ 2489 w 3036"/>
                <a:gd name="T33" fmla="*/ 878 h 923"/>
                <a:gd name="T34" fmla="*/ 2363 w 3036"/>
                <a:gd name="T35" fmla="*/ 840 h 923"/>
                <a:gd name="T36" fmla="*/ 2367 w 3036"/>
                <a:gd name="T37" fmla="*/ 770 h 923"/>
                <a:gd name="T38" fmla="*/ 2407 w 3036"/>
                <a:gd name="T39" fmla="*/ 718 h 923"/>
                <a:gd name="T40" fmla="*/ 2451 w 3036"/>
                <a:gd name="T41" fmla="*/ 652 h 923"/>
                <a:gd name="T42" fmla="*/ 2475 w 3036"/>
                <a:gd name="T43" fmla="*/ 530 h 923"/>
                <a:gd name="T44" fmla="*/ 2503 w 3036"/>
                <a:gd name="T45" fmla="*/ 625 h 923"/>
                <a:gd name="T46" fmla="*/ 2534 w 3036"/>
                <a:gd name="T47" fmla="*/ 618 h 923"/>
                <a:gd name="T48" fmla="*/ 2569 w 3036"/>
                <a:gd name="T49" fmla="*/ 536 h 923"/>
                <a:gd name="T50" fmla="*/ 2574 w 3036"/>
                <a:gd name="T51" fmla="*/ 489 h 923"/>
                <a:gd name="T52" fmla="*/ 2626 w 3036"/>
                <a:gd name="T53" fmla="*/ 468 h 923"/>
                <a:gd name="T54" fmla="*/ 2578 w 3036"/>
                <a:gd name="T55" fmla="*/ 467 h 923"/>
                <a:gd name="T56" fmla="*/ 2565 w 3036"/>
                <a:gd name="T57" fmla="*/ 347 h 923"/>
                <a:gd name="T58" fmla="*/ 2550 w 3036"/>
                <a:gd name="T59" fmla="*/ 296 h 923"/>
                <a:gd name="T60" fmla="*/ 2543 w 3036"/>
                <a:gd name="T61" fmla="*/ 462 h 923"/>
                <a:gd name="T62" fmla="*/ 2505 w 3036"/>
                <a:gd name="T63" fmla="*/ 591 h 923"/>
                <a:gd name="T64" fmla="*/ 2492 w 3036"/>
                <a:gd name="T65" fmla="*/ 515 h 923"/>
                <a:gd name="T66" fmla="*/ 2478 w 3036"/>
                <a:gd name="T67" fmla="*/ 477 h 923"/>
                <a:gd name="T68" fmla="*/ 2422 w 3036"/>
                <a:gd name="T69" fmla="*/ 433 h 923"/>
                <a:gd name="T70" fmla="*/ 2454 w 3036"/>
                <a:gd name="T71" fmla="*/ 316 h 923"/>
                <a:gd name="T72" fmla="*/ 2482 w 3036"/>
                <a:gd name="T73" fmla="*/ 196 h 923"/>
                <a:gd name="T74" fmla="*/ 2494 w 3036"/>
                <a:gd name="T75" fmla="*/ 136 h 923"/>
                <a:gd name="T76" fmla="*/ 2502 w 3036"/>
                <a:gd name="T77" fmla="*/ 95 h 923"/>
                <a:gd name="T78" fmla="*/ 2527 w 3036"/>
                <a:gd name="T79" fmla="*/ 92 h 923"/>
                <a:gd name="T80" fmla="*/ 2548 w 3036"/>
                <a:gd name="T81" fmla="*/ 65 h 923"/>
                <a:gd name="T82" fmla="*/ 2584 w 3036"/>
                <a:gd name="T83" fmla="*/ 91 h 923"/>
                <a:gd name="T84" fmla="*/ 2612 w 3036"/>
                <a:gd name="T85" fmla="*/ 145 h 923"/>
                <a:gd name="T86" fmla="*/ 2677 w 3036"/>
                <a:gd name="T87" fmla="*/ 275 h 923"/>
                <a:gd name="T88" fmla="*/ 2637 w 3036"/>
                <a:gd name="T89" fmla="*/ 264 h 923"/>
                <a:gd name="T90" fmla="*/ 2659 w 3036"/>
                <a:gd name="T91" fmla="*/ 316 h 923"/>
                <a:gd name="T92" fmla="*/ 2690 w 3036"/>
                <a:gd name="T93" fmla="*/ 274 h 923"/>
                <a:gd name="T94" fmla="*/ 2703 w 3036"/>
                <a:gd name="T95" fmla="*/ 207 h 923"/>
                <a:gd name="T96" fmla="*/ 2745 w 3036"/>
                <a:gd name="T97" fmla="*/ 214 h 923"/>
                <a:gd name="T98" fmla="*/ 2782 w 3036"/>
                <a:gd name="T99" fmla="*/ 204 h 923"/>
                <a:gd name="T100" fmla="*/ 2777 w 3036"/>
                <a:gd name="T101" fmla="*/ 167 h 923"/>
                <a:gd name="T102" fmla="*/ 2842 w 3036"/>
                <a:gd name="T103" fmla="*/ 229 h 923"/>
                <a:gd name="T104" fmla="*/ 2819 w 3036"/>
                <a:gd name="T105" fmla="*/ 135 h 923"/>
                <a:gd name="T106" fmla="*/ 2857 w 3036"/>
                <a:gd name="T107" fmla="*/ 169 h 923"/>
                <a:gd name="T108" fmla="*/ 2863 w 3036"/>
                <a:gd name="T109" fmla="*/ 312 h 923"/>
                <a:gd name="T110" fmla="*/ 2900 w 3036"/>
                <a:gd name="T111" fmla="*/ 281 h 923"/>
                <a:gd name="T112" fmla="*/ 2864 w 3036"/>
                <a:gd name="T113" fmla="*/ 176 h 923"/>
                <a:gd name="T114" fmla="*/ 2864 w 3036"/>
                <a:gd name="T115" fmla="*/ 133 h 923"/>
                <a:gd name="T116" fmla="*/ 2878 w 3036"/>
                <a:gd name="T117" fmla="*/ 138 h 923"/>
                <a:gd name="T118" fmla="*/ 2910 w 3036"/>
                <a:gd name="T119" fmla="*/ 157 h 923"/>
                <a:gd name="T120" fmla="*/ 2892 w 3036"/>
                <a:gd name="T121" fmla="*/ 111 h 923"/>
                <a:gd name="T122" fmla="*/ 2923 w 3036"/>
                <a:gd name="T123" fmla="*/ 14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36" h="923">
                  <a:moveTo>
                    <a:pt x="283" y="248"/>
                  </a:moveTo>
                  <a:lnTo>
                    <a:pt x="277" y="248"/>
                  </a:lnTo>
                  <a:lnTo>
                    <a:pt x="269" y="249"/>
                  </a:lnTo>
                  <a:lnTo>
                    <a:pt x="262" y="253"/>
                  </a:lnTo>
                  <a:lnTo>
                    <a:pt x="254" y="255"/>
                  </a:lnTo>
                  <a:lnTo>
                    <a:pt x="252" y="258"/>
                  </a:lnTo>
                  <a:lnTo>
                    <a:pt x="242" y="261"/>
                  </a:lnTo>
                  <a:lnTo>
                    <a:pt x="234" y="266"/>
                  </a:lnTo>
                  <a:lnTo>
                    <a:pt x="228" y="275"/>
                  </a:lnTo>
                  <a:lnTo>
                    <a:pt x="223" y="281"/>
                  </a:lnTo>
                  <a:lnTo>
                    <a:pt x="216" y="288"/>
                  </a:lnTo>
                  <a:lnTo>
                    <a:pt x="208" y="293"/>
                  </a:lnTo>
                  <a:lnTo>
                    <a:pt x="202" y="294"/>
                  </a:lnTo>
                  <a:lnTo>
                    <a:pt x="198" y="293"/>
                  </a:lnTo>
                  <a:lnTo>
                    <a:pt x="196" y="289"/>
                  </a:lnTo>
                  <a:lnTo>
                    <a:pt x="193" y="286"/>
                  </a:lnTo>
                  <a:lnTo>
                    <a:pt x="191" y="283"/>
                  </a:lnTo>
                  <a:lnTo>
                    <a:pt x="188" y="279"/>
                  </a:lnTo>
                  <a:lnTo>
                    <a:pt x="186" y="275"/>
                  </a:lnTo>
                  <a:lnTo>
                    <a:pt x="183" y="274"/>
                  </a:lnTo>
                  <a:lnTo>
                    <a:pt x="182" y="274"/>
                  </a:lnTo>
                  <a:lnTo>
                    <a:pt x="180" y="274"/>
                  </a:lnTo>
                  <a:lnTo>
                    <a:pt x="177" y="275"/>
                  </a:lnTo>
                  <a:lnTo>
                    <a:pt x="176" y="276"/>
                  </a:lnTo>
                  <a:lnTo>
                    <a:pt x="175" y="279"/>
                  </a:lnTo>
                  <a:lnTo>
                    <a:pt x="175" y="283"/>
                  </a:lnTo>
                  <a:lnTo>
                    <a:pt x="176" y="286"/>
                  </a:lnTo>
                  <a:lnTo>
                    <a:pt x="177" y="290"/>
                  </a:lnTo>
                  <a:lnTo>
                    <a:pt x="178" y="293"/>
                  </a:lnTo>
                  <a:lnTo>
                    <a:pt x="178" y="295"/>
                  </a:lnTo>
                  <a:lnTo>
                    <a:pt x="176" y="298"/>
                  </a:lnTo>
                  <a:lnTo>
                    <a:pt x="173" y="301"/>
                  </a:lnTo>
                  <a:lnTo>
                    <a:pt x="171" y="305"/>
                  </a:lnTo>
                  <a:lnTo>
                    <a:pt x="167" y="310"/>
                  </a:lnTo>
                  <a:lnTo>
                    <a:pt x="162" y="315"/>
                  </a:lnTo>
                  <a:lnTo>
                    <a:pt x="157" y="320"/>
                  </a:lnTo>
                  <a:lnTo>
                    <a:pt x="155" y="324"/>
                  </a:lnTo>
                  <a:lnTo>
                    <a:pt x="152" y="329"/>
                  </a:lnTo>
                  <a:lnTo>
                    <a:pt x="150" y="332"/>
                  </a:lnTo>
                  <a:lnTo>
                    <a:pt x="147" y="336"/>
                  </a:lnTo>
                  <a:lnTo>
                    <a:pt x="137" y="339"/>
                  </a:lnTo>
                  <a:lnTo>
                    <a:pt x="127" y="336"/>
                  </a:lnTo>
                  <a:lnTo>
                    <a:pt x="119" y="331"/>
                  </a:lnTo>
                  <a:lnTo>
                    <a:pt x="110" y="329"/>
                  </a:lnTo>
                  <a:lnTo>
                    <a:pt x="109" y="329"/>
                  </a:lnTo>
                  <a:lnTo>
                    <a:pt x="107" y="329"/>
                  </a:lnTo>
                  <a:lnTo>
                    <a:pt x="105" y="327"/>
                  </a:lnTo>
                  <a:lnTo>
                    <a:pt x="101" y="327"/>
                  </a:lnTo>
                  <a:lnTo>
                    <a:pt x="99" y="327"/>
                  </a:lnTo>
                  <a:lnTo>
                    <a:pt x="96" y="327"/>
                  </a:lnTo>
                  <a:lnTo>
                    <a:pt x="94" y="329"/>
                  </a:lnTo>
                  <a:lnTo>
                    <a:pt x="92" y="329"/>
                  </a:lnTo>
                  <a:lnTo>
                    <a:pt x="92" y="330"/>
                  </a:lnTo>
                  <a:lnTo>
                    <a:pt x="92" y="331"/>
                  </a:lnTo>
                  <a:lnTo>
                    <a:pt x="95" y="334"/>
                  </a:lnTo>
                  <a:lnTo>
                    <a:pt x="97" y="335"/>
                  </a:lnTo>
                  <a:lnTo>
                    <a:pt x="100" y="336"/>
                  </a:lnTo>
                  <a:lnTo>
                    <a:pt x="102" y="335"/>
                  </a:lnTo>
                  <a:lnTo>
                    <a:pt x="105" y="335"/>
                  </a:lnTo>
                  <a:lnTo>
                    <a:pt x="107" y="334"/>
                  </a:lnTo>
                  <a:lnTo>
                    <a:pt x="110" y="334"/>
                  </a:lnTo>
                  <a:lnTo>
                    <a:pt x="114" y="334"/>
                  </a:lnTo>
                  <a:lnTo>
                    <a:pt x="117" y="334"/>
                  </a:lnTo>
                  <a:lnTo>
                    <a:pt x="120" y="335"/>
                  </a:lnTo>
                  <a:lnTo>
                    <a:pt x="123" y="336"/>
                  </a:lnTo>
                  <a:lnTo>
                    <a:pt x="133" y="342"/>
                  </a:lnTo>
                  <a:lnTo>
                    <a:pt x="143" y="346"/>
                  </a:lnTo>
                  <a:lnTo>
                    <a:pt x="155" y="346"/>
                  </a:lnTo>
                  <a:lnTo>
                    <a:pt x="166" y="345"/>
                  </a:lnTo>
                  <a:lnTo>
                    <a:pt x="176" y="339"/>
                  </a:lnTo>
                  <a:lnTo>
                    <a:pt x="186" y="334"/>
                  </a:lnTo>
                  <a:lnTo>
                    <a:pt x="202" y="322"/>
                  </a:lnTo>
                  <a:lnTo>
                    <a:pt x="217" y="310"/>
                  </a:lnTo>
                  <a:lnTo>
                    <a:pt x="221" y="309"/>
                  </a:lnTo>
                  <a:lnTo>
                    <a:pt x="222" y="306"/>
                  </a:lnTo>
                  <a:lnTo>
                    <a:pt x="224" y="304"/>
                  </a:lnTo>
                  <a:lnTo>
                    <a:pt x="224" y="301"/>
                  </a:lnTo>
                  <a:lnTo>
                    <a:pt x="226" y="296"/>
                  </a:lnTo>
                  <a:lnTo>
                    <a:pt x="226" y="295"/>
                  </a:lnTo>
                  <a:lnTo>
                    <a:pt x="227" y="293"/>
                  </a:lnTo>
                  <a:lnTo>
                    <a:pt x="229" y="291"/>
                  </a:lnTo>
                  <a:lnTo>
                    <a:pt x="232" y="291"/>
                  </a:lnTo>
                  <a:lnTo>
                    <a:pt x="234" y="290"/>
                  </a:lnTo>
                  <a:lnTo>
                    <a:pt x="236" y="289"/>
                  </a:lnTo>
                  <a:lnTo>
                    <a:pt x="241" y="284"/>
                  </a:lnTo>
                  <a:lnTo>
                    <a:pt x="244" y="279"/>
                  </a:lnTo>
                  <a:lnTo>
                    <a:pt x="249" y="273"/>
                  </a:lnTo>
                  <a:lnTo>
                    <a:pt x="264" y="265"/>
                  </a:lnTo>
                  <a:lnTo>
                    <a:pt x="273" y="263"/>
                  </a:lnTo>
                  <a:lnTo>
                    <a:pt x="282" y="258"/>
                  </a:lnTo>
                  <a:lnTo>
                    <a:pt x="285" y="249"/>
                  </a:lnTo>
                  <a:lnTo>
                    <a:pt x="283" y="248"/>
                  </a:lnTo>
                  <a:close/>
                  <a:moveTo>
                    <a:pt x="2079" y="137"/>
                  </a:moveTo>
                  <a:lnTo>
                    <a:pt x="2081" y="138"/>
                  </a:lnTo>
                  <a:lnTo>
                    <a:pt x="2083" y="140"/>
                  </a:lnTo>
                  <a:lnTo>
                    <a:pt x="2086" y="141"/>
                  </a:lnTo>
                  <a:lnTo>
                    <a:pt x="2089" y="143"/>
                  </a:lnTo>
                  <a:lnTo>
                    <a:pt x="2092" y="146"/>
                  </a:lnTo>
                  <a:lnTo>
                    <a:pt x="2094" y="148"/>
                  </a:lnTo>
                  <a:lnTo>
                    <a:pt x="2097" y="151"/>
                  </a:lnTo>
                  <a:lnTo>
                    <a:pt x="2098" y="153"/>
                  </a:lnTo>
                  <a:lnTo>
                    <a:pt x="2099" y="158"/>
                  </a:lnTo>
                  <a:lnTo>
                    <a:pt x="2100" y="161"/>
                  </a:lnTo>
                  <a:lnTo>
                    <a:pt x="2102" y="162"/>
                  </a:lnTo>
                  <a:lnTo>
                    <a:pt x="2104" y="164"/>
                  </a:lnTo>
                  <a:lnTo>
                    <a:pt x="2105" y="167"/>
                  </a:lnTo>
                  <a:lnTo>
                    <a:pt x="2105" y="168"/>
                  </a:lnTo>
                  <a:lnTo>
                    <a:pt x="2104" y="171"/>
                  </a:lnTo>
                  <a:lnTo>
                    <a:pt x="2104" y="173"/>
                  </a:lnTo>
                  <a:lnTo>
                    <a:pt x="2103" y="174"/>
                  </a:lnTo>
                  <a:lnTo>
                    <a:pt x="2103" y="174"/>
                  </a:lnTo>
                  <a:lnTo>
                    <a:pt x="2104" y="177"/>
                  </a:lnTo>
                  <a:lnTo>
                    <a:pt x="2105" y="178"/>
                  </a:lnTo>
                  <a:lnTo>
                    <a:pt x="2107" y="179"/>
                  </a:lnTo>
                  <a:lnTo>
                    <a:pt x="2109" y="178"/>
                  </a:lnTo>
                  <a:lnTo>
                    <a:pt x="2110" y="177"/>
                  </a:lnTo>
                  <a:lnTo>
                    <a:pt x="2110" y="176"/>
                  </a:lnTo>
                  <a:lnTo>
                    <a:pt x="2110" y="174"/>
                  </a:lnTo>
                  <a:lnTo>
                    <a:pt x="2110" y="173"/>
                  </a:lnTo>
                  <a:lnTo>
                    <a:pt x="2112" y="169"/>
                  </a:lnTo>
                  <a:lnTo>
                    <a:pt x="2112" y="167"/>
                  </a:lnTo>
                  <a:lnTo>
                    <a:pt x="2112" y="163"/>
                  </a:lnTo>
                  <a:lnTo>
                    <a:pt x="2113" y="161"/>
                  </a:lnTo>
                  <a:lnTo>
                    <a:pt x="2114" y="159"/>
                  </a:lnTo>
                  <a:lnTo>
                    <a:pt x="2114" y="159"/>
                  </a:lnTo>
                  <a:lnTo>
                    <a:pt x="2115" y="161"/>
                  </a:lnTo>
                  <a:lnTo>
                    <a:pt x="2117" y="163"/>
                  </a:lnTo>
                  <a:lnTo>
                    <a:pt x="2119" y="166"/>
                  </a:lnTo>
                  <a:lnTo>
                    <a:pt x="2120" y="168"/>
                  </a:lnTo>
                  <a:lnTo>
                    <a:pt x="2122" y="171"/>
                  </a:lnTo>
                  <a:lnTo>
                    <a:pt x="2123" y="172"/>
                  </a:lnTo>
                  <a:lnTo>
                    <a:pt x="2124" y="172"/>
                  </a:lnTo>
                  <a:lnTo>
                    <a:pt x="2124" y="172"/>
                  </a:lnTo>
                  <a:lnTo>
                    <a:pt x="2124" y="169"/>
                  </a:lnTo>
                  <a:lnTo>
                    <a:pt x="2124" y="167"/>
                  </a:lnTo>
                  <a:lnTo>
                    <a:pt x="2124" y="164"/>
                  </a:lnTo>
                  <a:lnTo>
                    <a:pt x="2124" y="162"/>
                  </a:lnTo>
                  <a:lnTo>
                    <a:pt x="2124" y="159"/>
                  </a:lnTo>
                  <a:lnTo>
                    <a:pt x="2124" y="158"/>
                  </a:lnTo>
                  <a:lnTo>
                    <a:pt x="2125" y="157"/>
                  </a:lnTo>
                  <a:lnTo>
                    <a:pt x="2128" y="156"/>
                  </a:lnTo>
                  <a:lnTo>
                    <a:pt x="2129" y="156"/>
                  </a:lnTo>
                  <a:lnTo>
                    <a:pt x="2132" y="157"/>
                  </a:lnTo>
                  <a:lnTo>
                    <a:pt x="2133" y="158"/>
                  </a:lnTo>
                  <a:lnTo>
                    <a:pt x="2134" y="161"/>
                  </a:lnTo>
                  <a:lnTo>
                    <a:pt x="2135" y="163"/>
                  </a:lnTo>
                  <a:lnTo>
                    <a:pt x="2137" y="166"/>
                  </a:lnTo>
                  <a:lnTo>
                    <a:pt x="2138" y="167"/>
                  </a:lnTo>
                  <a:lnTo>
                    <a:pt x="2142" y="166"/>
                  </a:lnTo>
                  <a:lnTo>
                    <a:pt x="2144" y="164"/>
                  </a:lnTo>
                  <a:lnTo>
                    <a:pt x="2145" y="163"/>
                  </a:lnTo>
                  <a:lnTo>
                    <a:pt x="2148" y="162"/>
                  </a:lnTo>
                  <a:lnTo>
                    <a:pt x="2149" y="162"/>
                  </a:lnTo>
                  <a:lnTo>
                    <a:pt x="2152" y="162"/>
                  </a:lnTo>
                  <a:lnTo>
                    <a:pt x="2154" y="163"/>
                  </a:lnTo>
                  <a:lnTo>
                    <a:pt x="2158" y="163"/>
                  </a:lnTo>
                  <a:lnTo>
                    <a:pt x="2160" y="164"/>
                  </a:lnTo>
                  <a:lnTo>
                    <a:pt x="2162" y="162"/>
                  </a:lnTo>
                  <a:lnTo>
                    <a:pt x="2162" y="159"/>
                  </a:lnTo>
                  <a:lnTo>
                    <a:pt x="2163" y="156"/>
                  </a:lnTo>
                  <a:lnTo>
                    <a:pt x="2164" y="153"/>
                  </a:lnTo>
                  <a:lnTo>
                    <a:pt x="2165" y="151"/>
                  </a:lnTo>
                  <a:lnTo>
                    <a:pt x="2168" y="152"/>
                  </a:lnTo>
                  <a:lnTo>
                    <a:pt x="2170" y="153"/>
                  </a:lnTo>
                  <a:lnTo>
                    <a:pt x="2173" y="156"/>
                  </a:lnTo>
                  <a:lnTo>
                    <a:pt x="2175" y="159"/>
                  </a:lnTo>
                  <a:lnTo>
                    <a:pt x="2176" y="162"/>
                  </a:lnTo>
                  <a:lnTo>
                    <a:pt x="2178" y="163"/>
                  </a:lnTo>
                  <a:lnTo>
                    <a:pt x="2179" y="164"/>
                  </a:lnTo>
                  <a:lnTo>
                    <a:pt x="2180" y="163"/>
                  </a:lnTo>
                  <a:lnTo>
                    <a:pt x="2183" y="163"/>
                  </a:lnTo>
                  <a:lnTo>
                    <a:pt x="2184" y="162"/>
                  </a:lnTo>
                  <a:lnTo>
                    <a:pt x="2186" y="161"/>
                  </a:lnTo>
                  <a:lnTo>
                    <a:pt x="2186" y="161"/>
                  </a:lnTo>
                  <a:lnTo>
                    <a:pt x="2188" y="161"/>
                  </a:lnTo>
                  <a:lnTo>
                    <a:pt x="2188" y="162"/>
                  </a:lnTo>
                  <a:lnTo>
                    <a:pt x="2188" y="164"/>
                  </a:lnTo>
                  <a:lnTo>
                    <a:pt x="2188" y="167"/>
                  </a:lnTo>
                  <a:lnTo>
                    <a:pt x="2186" y="168"/>
                  </a:lnTo>
                  <a:lnTo>
                    <a:pt x="2186" y="169"/>
                  </a:lnTo>
                  <a:lnTo>
                    <a:pt x="2185" y="169"/>
                  </a:lnTo>
                  <a:lnTo>
                    <a:pt x="2185" y="172"/>
                  </a:lnTo>
                  <a:lnTo>
                    <a:pt x="2185" y="174"/>
                  </a:lnTo>
                  <a:lnTo>
                    <a:pt x="2185" y="177"/>
                  </a:lnTo>
                  <a:lnTo>
                    <a:pt x="2186" y="179"/>
                  </a:lnTo>
                  <a:lnTo>
                    <a:pt x="2191" y="187"/>
                  </a:lnTo>
                  <a:lnTo>
                    <a:pt x="2196" y="193"/>
                  </a:lnTo>
                  <a:lnTo>
                    <a:pt x="2200" y="201"/>
                  </a:lnTo>
                  <a:lnTo>
                    <a:pt x="2203" y="203"/>
                  </a:lnTo>
                  <a:lnTo>
                    <a:pt x="2204" y="205"/>
                  </a:lnTo>
                  <a:lnTo>
                    <a:pt x="2205" y="208"/>
                  </a:lnTo>
                  <a:lnTo>
                    <a:pt x="2208" y="210"/>
                  </a:lnTo>
                  <a:lnTo>
                    <a:pt x="2208" y="213"/>
                  </a:lnTo>
                  <a:lnTo>
                    <a:pt x="2209" y="217"/>
                  </a:lnTo>
                  <a:lnTo>
                    <a:pt x="2208" y="220"/>
                  </a:lnTo>
                  <a:lnTo>
                    <a:pt x="2206" y="223"/>
                  </a:lnTo>
                  <a:lnTo>
                    <a:pt x="2205" y="227"/>
                  </a:lnTo>
                  <a:lnTo>
                    <a:pt x="2203" y="229"/>
                  </a:lnTo>
                  <a:lnTo>
                    <a:pt x="2203" y="232"/>
                  </a:lnTo>
                  <a:lnTo>
                    <a:pt x="2203" y="234"/>
                  </a:lnTo>
                  <a:lnTo>
                    <a:pt x="2203" y="238"/>
                  </a:lnTo>
                  <a:lnTo>
                    <a:pt x="2201" y="240"/>
                  </a:lnTo>
                  <a:lnTo>
                    <a:pt x="2200" y="243"/>
                  </a:lnTo>
                  <a:lnTo>
                    <a:pt x="2199" y="245"/>
                  </a:lnTo>
                  <a:lnTo>
                    <a:pt x="2196" y="247"/>
                  </a:lnTo>
                  <a:lnTo>
                    <a:pt x="2193" y="248"/>
                  </a:lnTo>
                  <a:lnTo>
                    <a:pt x="2190" y="248"/>
                  </a:lnTo>
                  <a:lnTo>
                    <a:pt x="2186" y="248"/>
                  </a:lnTo>
                  <a:lnTo>
                    <a:pt x="2185" y="250"/>
                  </a:lnTo>
                  <a:lnTo>
                    <a:pt x="2184" y="253"/>
                  </a:lnTo>
                  <a:lnTo>
                    <a:pt x="2181" y="255"/>
                  </a:lnTo>
                  <a:lnTo>
                    <a:pt x="2179" y="256"/>
                  </a:lnTo>
                  <a:lnTo>
                    <a:pt x="2176" y="259"/>
                  </a:lnTo>
                  <a:lnTo>
                    <a:pt x="2173" y="261"/>
                  </a:lnTo>
                  <a:lnTo>
                    <a:pt x="2170" y="263"/>
                  </a:lnTo>
                  <a:lnTo>
                    <a:pt x="2168" y="263"/>
                  </a:lnTo>
                  <a:lnTo>
                    <a:pt x="2164" y="264"/>
                  </a:lnTo>
                  <a:lnTo>
                    <a:pt x="2162" y="265"/>
                  </a:lnTo>
                  <a:lnTo>
                    <a:pt x="2159" y="268"/>
                  </a:lnTo>
                  <a:lnTo>
                    <a:pt x="2157" y="271"/>
                  </a:lnTo>
                  <a:lnTo>
                    <a:pt x="2155" y="279"/>
                  </a:lnTo>
                  <a:lnTo>
                    <a:pt x="2152" y="283"/>
                  </a:lnTo>
                  <a:lnTo>
                    <a:pt x="2147" y="284"/>
                  </a:lnTo>
                  <a:lnTo>
                    <a:pt x="2139" y="280"/>
                  </a:lnTo>
                  <a:lnTo>
                    <a:pt x="2133" y="274"/>
                  </a:lnTo>
                  <a:lnTo>
                    <a:pt x="2130" y="271"/>
                  </a:lnTo>
                  <a:lnTo>
                    <a:pt x="2128" y="268"/>
                  </a:lnTo>
                  <a:lnTo>
                    <a:pt x="2125" y="265"/>
                  </a:lnTo>
                  <a:lnTo>
                    <a:pt x="2123" y="263"/>
                  </a:lnTo>
                  <a:lnTo>
                    <a:pt x="2120" y="260"/>
                  </a:lnTo>
                  <a:lnTo>
                    <a:pt x="2117" y="258"/>
                  </a:lnTo>
                  <a:lnTo>
                    <a:pt x="2113" y="259"/>
                  </a:lnTo>
                  <a:lnTo>
                    <a:pt x="2108" y="261"/>
                  </a:lnTo>
                  <a:lnTo>
                    <a:pt x="2104" y="263"/>
                  </a:lnTo>
                  <a:lnTo>
                    <a:pt x="2100" y="264"/>
                  </a:lnTo>
                  <a:lnTo>
                    <a:pt x="2098" y="261"/>
                  </a:lnTo>
                  <a:lnTo>
                    <a:pt x="2095" y="260"/>
                  </a:lnTo>
                  <a:lnTo>
                    <a:pt x="2092" y="258"/>
                  </a:lnTo>
                  <a:lnTo>
                    <a:pt x="2089" y="255"/>
                  </a:lnTo>
                  <a:lnTo>
                    <a:pt x="2088" y="252"/>
                  </a:lnTo>
                  <a:lnTo>
                    <a:pt x="2087" y="248"/>
                  </a:lnTo>
                  <a:lnTo>
                    <a:pt x="2086" y="244"/>
                  </a:lnTo>
                  <a:lnTo>
                    <a:pt x="2086" y="240"/>
                  </a:lnTo>
                  <a:lnTo>
                    <a:pt x="2087" y="238"/>
                  </a:lnTo>
                  <a:lnTo>
                    <a:pt x="2089" y="238"/>
                  </a:lnTo>
                  <a:lnTo>
                    <a:pt x="2092" y="237"/>
                  </a:lnTo>
                  <a:lnTo>
                    <a:pt x="2093" y="237"/>
                  </a:lnTo>
                  <a:lnTo>
                    <a:pt x="2095" y="238"/>
                  </a:lnTo>
                  <a:lnTo>
                    <a:pt x="2097" y="238"/>
                  </a:lnTo>
                  <a:lnTo>
                    <a:pt x="2098" y="238"/>
                  </a:lnTo>
                  <a:lnTo>
                    <a:pt x="2099" y="238"/>
                  </a:lnTo>
                  <a:lnTo>
                    <a:pt x="2100" y="237"/>
                  </a:lnTo>
                  <a:lnTo>
                    <a:pt x="2100" y="235"/>
                  </a:lnTo>
                  <a:lnTo>
                    <a:pt x="2099" y="230"/>
                  </a:lnTo>
                  <a:lnTo>
                    <a:pt x="2098" y="227"/>
                  </a:lnTo>
                  <a:lnTo>
                    <a:pt x="2095" y="223"/>
                  </a:lnTo>
                  <a:lnTo>
                    <a:pt x="2093" y="220"/>
                  </a:lnTo>
                  <a:lnTo>
                    <a:pt x="2089" y="219"/>
                  </a:lnTo>
                  <a:lnTo>
                    <a:pt x="2084" y="217"/>
                  </a:lnTo>
                  <a:lnTo>
                    <a:pt x="2078" y="217"/>
                  </a:lnTo>
                  <a:lnTo>
                    <a:pt x="2073" y="217"/>
                  </a:lnTo>
                  <a:lnTo>
                    <a:pt x="2069" y="214"/>
                  </a:lnTo>
                  <a:lnTo>
                    <a:pt x="2067" y="210"/>
                  </a:lnTo>
                  <a:lnTo>
                    <a:pt x="2067" y="207"/>
                  </a:lnTo>
                  <a:lnTo>
                    <a:pt x="2068" y="203"/>
                  </a:lnTo>
                  <a:lnTo>
                    <a:pt x="2071" y="202"/>
                  </a:lnTo>
                  <a:lnTo>
                    <a:pt x="2072" y="201"/>
                  </a:lnTo>
                  <a:lnTo>
                    <a:pt x="2074" y="201"/>
                  </a:lnTo>
                  <a:lnTo>
                    <a:pt x="2077" y="201"/>
                  </a:lnTo>
                  <a:lnTo>
                    <a:pt x="2081" y="201"/>
                  </a:lnTo>
                  <a:lnTo>
                    <a:pt x="2084" y="201"/>
                  </a:lnTo>
                  <a:lnTo>
                    <a:pt x="2087" y="201"/>
                  </a:lnTo>
                  <a:lnTo>
                    <a:pt x="2091" y="199"/>
                  </a:lnTo>
                  <a:lnTo>
                    <a:pt x="2093" y="198"/>
                  </a:lnTo>
                  <a:lnTo>
                    <a:pt x="2094" y="196"/>
                  </a:lnTo>
                  <a:lnTo>
                    <a:pt x="2094" y="193"/>
                  </a:lnTo>
                  <a:lnTo>
                    <a:pt x="2094" y="189"/>
                  </a:lnTo>
                  <a:lnTo>
                    <a:pt x="2093" y="186"/>
                  </a:lnTo>
                  <a:lnTo>
                    <a:pt x="2092" y="183"/>
                  </a:lnTo>
                  <a:lnTo>
                    <a:pt x="2088" y="179"/>
                  </a:lnTo>
                  <a:lnTo>
                    <a:pt x="2084" y="178"/>
                  </a:lnTo>
                  <a:lnTo>
                    <a:pt x="2082" y="176"/>
                  </a:lnTo>
                  <a:lnTo>
                    <a:pt x="2078" y="174"/>
                  </a:lnTo>
                  <a:lnTo>
                    <a:pt x="2076" y="174"/>
                  </a:lnTo>
                  <a:lnTo>
                    <a:pt x="2074" y="176"/>
                  </a:lnTo>
                  <a:lnTo>
                    <a:pt x="2072" y="176"/>
                  </a:lnTo>
                  <a:lnTo>
                    <a:pt x="2071" y="178"/>
                  </a:lnTo>
                  <a:lnTo>
                    <a:pt x="2068" y="179"/>
                  </a:lnTo>
                  <a:lnTo>
                    <a:pt x="2067" y="181"/>
                  </a:lnTo>
                  <a:lnTo>
                    <a:pt x="2064" y="182"/>
                  </a:lnTo>
                  <a:lnTo>
                    <a:pt x="2062" y="182"/>
                  </a:lnTo>
                  <a:lnTo>
                    <a:pt x="2061" y="181"/>
                  </a:lnTo>
                  <a:lnTo>
                    <a:pt x="2058" y="178"/>
                  </a:lnTo>
                  <a:lnTo>
                    <a:pt x="2057" y="174"/>
                  </a:lnTo>
                  <a:lnTo>
                    <a:pt x="2056" y="173"/>
                  </a:lnTo>
                  <a:lnTo>
                    <a:pt x="2057" y="171"/>
                  </a:lnTo>
                  <a:lnTo>
                    <a:pt x="2058" y="171"/>
                  </a:lnTo>
                  <a:lnTo>
                    <a:pt x="2059" y="169"/>
                  </a:lnTo>
                  <a:lnTo>
                    <a:pt x="2061" y="168"/>
                  </a:lnTo>
                  <a:lnTo>
                    <a:pt x="2062" y="168"/>
                  </a:lnTo>
                  <a:lnTo>
                    <a:pt x="2062" y="167"/>
                  </a:lnTo>
                  <a:lnTo>
                    <a:pt x="2063" y="164"/>
                  </a:lnTo>
                  <a:lnTo>
                    <a:pt x="2064" y="162"/>
                  </a:lnTo>
                  <a:lnTo>
                    <a:pt x="2064" y="158"/>
                  </a:lnTo>
                  <a:lnTo>
                    <a:pt x="2064" y="155"/>
                  </a:lnTo>
                  <a:lnTo>
                    <a:pt x="2064" y="151"/>
                  </a:lnTo>
                  <a:lnTo>
                    <a:pt x="2066" y="148"/>
                  </a:lnTo>
                  <a:lnTo>
                    <a:pt x="2067" y="147"/>
                  </a:lnTo>
                  <a:lnTo>
                    <a:pt x="2068" y="146"/>
                  </a:lnTo>
                  <a:lnTo>
                    <a:pt x="2069" y="147"/>
                  </a:lnTo>
                  <a:lnTo>
                    <a:pt x="2072" y="148"/>
                  </a:lnTo>
                  <a:lnTo>
                    <a:pt x="2073" y="151"/>
                  </a:lnTo>
                  <a:lnTo>
                    <a:pt x="2074" y="152"/>
                  </a:lnTo>
                  <a:lnTo>
                    <a:pt x="2076" y="153"/>
                  </a:lnTo>
                  <a:lnTo>
                    <a:pt x="2077" y="155"/>
                  </a:lnTo>
                  <a:lnTo>
                    <a:pt x="2078" y="156"/>
                  </a:lnTo>
                  <a:lnTo>
                    <a:pt x="2079" y="156"/>
                  </a:lnTo>
                  <a:lnTo>
                    <a:pt x="2079" y="156"/>
                  </a:lnTo>
                  <a:lnTo>
                    <a:pt x="2078" y="153"/>
                  </a:lnTo>
                  <a:lnTo>
                    <a:pt x="2078" y="152"/>
                  </a:lnTo>
                  <a:lnTo>
                    <a:pt x="2078" y="150"/>
                  </a:lnTo>
                  <a:lnTo>
                    <a:pt x="2078" y="147"/>
                  </a:lnTo>
                  <a:lnTo>
                    <a:pt x="2077" y="145"/>
                  </a:lnTo>
                  <a:lnTo>
                    <a:pt x="2077" y="142"/>
                  </a:lnTo>
                  <a:lnTo>
                    <a:pt x="2077" y="140"/>
                  </a:lnTo>
                  <a:lnTo>
                    <a:pt x="2077" y="138"/>
                  </a:lnTo>
                  <a:lnTo>
                    <a:pt x="2078" y="137"/>
                  </a:lnTo>
                  <a:lnTo>
                    <a:pt x="2079" y="137"/>
                  </a:lnTo>
                  <a:close/>
                  <a:moveTo>
                    <a:pt x="825" y="69"/>
                  </a:moveTo>
                  <a:lnTo>
                    <a:pt x="829" y="72"/>
                  </a:lnTo>
                  <a:lnTo>
                    <a:pt x="831" y="77"/>
                  </a:lnTo>
                  <a:lnTo>
                    <a:pt x="832" y="82"/>
                  </a:lnTo>
                  <a:lnTo>
                    <a:pt x="834" y="89"/>
                  </a:lnTo>
                  <a:lnTo>
                    <a:pt x="837" y="92"/>
                  </a:lnTo>
                  <a:lnTo>
                    <a:pt x="842" y="95"/>
                  </a:lnTo>
                  <a:lnTo>
                    <a:pt x="852" y="95"/>
                  </a:lnTo>
                  <a:lnTo>
                    <a:pt x="857" y="97"/>
                  </a:lnTo>
                  <a:lnTo>
                    <a:pt x="860" y="100"/>
                  </a:lnTo>
                  <a:lnTo>
                    <a:pt x="861" y="102"/>
                  </a:lnTo>
                  <a:lnTo>
                    <a:pt x="862" y="105"/>
                  </a:lnTo>
                  <a:lnTo>
                    <a:pt x="862" y="107"/>
                  </a:lnTo>
                  <a:lnTo>
                    <a:pt x="865" y="113"/>
                  </a:lnTo>
                  <a:lnTo>
                    <a:pt x="870" y="116"/>
                  </a:lnTo>
                  <a:lnTo>
                    <a:pt x="877" y="118"/>
                  </a:lnTo>
                  <a:lnTo>
                    <a:pt x="885" y="120"/>
                  </a:lnTo>
                  <a:lnTo>
                    <a:pt x="891" y="121"/>
                  </a:lnTo>
                  <a:lnTo>
                    <a:pt x="898" y="123"/>
                  </a:lnTo>
                  <a:lnTo>
                    <a:pt x="906" y="130"/>
                  </a:lnTo>
                  <a:lnTo>
                    <a:pt x="912" y="137"/>
                  </a:lnTo>
                  <a:lnTo>
                    <a:pt x="918" y="143"/>
                  </a:lnTo>
                  <a:lnTo>
                    <a:pt x="929" y="155"/>
                  </a:lnTo>
                  <a:lnTo>
                    <a:pt x="936" y="167"/>
                  </a:lnTo>
                  <a:lnTo>
                    <a:pt x="937" y="182"/>
                  </a:lnTo>
                  <a:lnTo>
                    <a:pt x="933" y="187"/>
                  </a:lnTo>
                  <a:lnTo>
                    <a:pt x="928" y="188"/>
                  </a:lnTo>
                  <a:lnTo>
                    <a:pt x="921" y="187"/>
                  </a:lnTo>
                  <a:lnTo>
                    <a:pt x="916" y="184"/>
                  </a:lnTo>
                  <a:lnTo>
                    <a:pt x="911" y="182"/>
                  </a:lnTo>
                  <a:lnTo>
                    <a:pt x="910" y="181"/>
                  </a:lnTo>
                  <a:lnTo>
                    <a:pt x="906" y="177"/>
                  </a:lnTo>
                  <a:lnTo>
                    <a:pt x="903" y="177"/>
                  </a:lnTo>
                  <a:lnTo>
                    <a:pt x="900" y="177"/>
                  </a:lnTo>
                  <a:lnTo>
                    <a:pt x="897" y="178"/>
                  </a:lnTo>
                  <a:lnTo>
                    <a:pt x="895" y="178"/>
                  </a:lnTo>
                  <a:lnTo>
                    <a:pt x="893" y="177"/>
                  </a:lnTo>
                  <a:lnTo>
                    <a:pt x="891" y="173"/>
                  </a:lnTo>
                  <a:lnTo>
                    <a:pt x="888" y="169"/>
                  </a:lnTo>
                  <a:lnTo>
                    <a:pt x="887" y="167"/>
                  </a:lnTo>
                  <a:lnTo>
                    <a:pt x="886" y="163"/>
                  </a:lnTo>
                  <a:lnTo>
                    <a:pt x="883" y="162"/>
                  </a:lnTo>
                  <a:lnTo>
                    <a:pt x="881" y="158"/>
                  </a:lnTo>
                  <a:lnTo>
                    <a:pt x="877" y="158"/>
                  </a:lnTo>
                  <a:lnTo>
                    <a:pt x="875" y="158"/>
                  </a:lnTo>
                  <a:lnTo>
                    <a:pt x="872" y="159"/>
                  </a:lnTo>
                  <a:lnTo>
                    <a:pt x="871" y="162"/>
                  </a:lnTo>
                  <a:lnTo>
                    <a:pt x="868" y="166"/>
                  </a:lnTo>
                  <a:lnTo>
                    <a:pt x="867" y="168"/>
                  </a:lnTo>
                  <a:lnTo>
                    <a:pt x="867" y="172"/>
                  </a:lnTo>
                  <a:lnTo>
                    <a:pt x="867" y="174"/>
                  </a:lnTo>
                  <a:lnTo>
                    <a:pt x="867" y="179"/>
                  </a:lnTo>
                  <a:lnTo>
                    <a:pt x="863" y="183"/>
                  </a:lnTo>
                  <a:lnTo>
                    <a:pt x="857" y="184"/>
                  </a:lnTo>
                  <a:lnTo>
                    <a:pt x="851" y="184"/>
                  </a:lnTo>
                  <a:lnTo>
                    <a:pt x="847" y="187"/>
                  </a:lnTo>
                  <a:lnTo>
                    <a:pt x="842" y="193"/>
                  </a:lnTo>
                  <a:lnTo>
                    <a:pt x="837" y="199"/>
                  </a:lnTo>
                  <a:lnTo>
                    <a:pt x="832" y="204"/>
                  </a:lnTo>
                  <a:lnTo>
                    <a:pt x="826" y="207"/>
                  </a:lnTo>
                  <a:lnTo>
                    <a:pt x="816" y="208"/>
                  </a:lnTo>
                  <a:lnTo>
                    <a:pt x="814" y="205"/>
                  </a:lnTo>
                  <a:lnTo>
                    <a:pt x="812" y="203"/>
                  </a:lnTo>
                  <a:lnTo>
                    <a:pt x="812" y="201"/>
                  </a:lnTo>
                  <a:lnTo>
                    <a:pt x="811" y="198"/>
                  </a:lnTo>
                  <a:lnTo>
                    <a:pt x="811" y="194"/>
                  </a:lnTo>
                  <a:lnTo>
                    <a:pt x="811" y="192"/>
                  </a:lnTo>
                  <a:lnTo>
                    <a:pt x="810" y="189"/>
                  </a:lnTo>
                  <a:lnTo>
                    <a:pt x="807" y="188"/>
                  </a:lnTo>
                  <a:lnTo>
                    <a:pt x="805" y="187"/>
                  </a:lnTo>
                  <a:lnTo>
                    <a:pt x="801" y="187"/>
                  </a:lnTo>
                  <a:lnTo>
                    <a:pt x="796" y="186"/>
                  </a:lnTo>
                  <a:lnTo>
                    <a:pt x="789" y="184"/>
                  </a:lnTo>
                  <a:lnTo>
                    <a:pt x="782" y="182"/>
                  </a:lnTo>
                  <a:lnTo>
                    <a:pt x="780" y="178"/>
                  </a:lnTo>
                  <a:lnTo>
                    <a:pt x="781" y="172"/>
                  </a:lnTo>
                  <a:lnTo>
                    <a:pt x="782" y="169"/>
                  </a:lnTo>
                  <a:lnTo>
                    <a:pt x="785" y="168"/>
                  </a:lnTo>
                  <a:lnTo>
                    <a:pt x="789" y="167"/>
                  </a:lnTo>
                  <a:lnTo>
                    <a:pt x="791" y="166"/>
                  </a:lnTo>
                  <a:lnTo>
                    <a:pt x="795" y="163"/>
                  </a:lnTo>
                  <a:lnTo>
                    <a:pt x="796" y="162"/>
                  </a:lnTo>
                  <a:lnTo>
                    <a:pt x="801" y="156"/>
                  </a:lnTo>
                  <a:lnTo>
                    <a:pt x="805" y="151"/>
                  </a:lnTo>
                  <a:lnTo>
                    <a:pt x="809" y="146"/>
                  </a:lnTo>
                  <a:lnTo>
                    <a:pt x="816" y="141"/>
                  </a:lnTo>
                  <a:lnTo>
                    <a:pt x="820" y="136"/>
                  </a:lnTo>
                  <a:lnTo>
                    <a:pt x="819" y="131"/>
                  </a:lnTo>
                  <a:lnTo>
                    <a:pt x="811" y="126"/>
                  </a:lnTo>
                  <a:lnTo>
                    <a:pt x="810" y="125"/>
                  </a:lnTo>
                  <a:lnTo>
                    <a:pt x="807" y="123"/>
                  </a:lnTo>
                  <a:lnTo>
                    <a:pt x="805" y="123"/>
                  </a:lnTo>
                  <a:lnTo>
                    <a:pt x="802" y="122"/>
                  </a:lnTo>
                  <a:lnTo>
                    <a:pt x="801" y="120"/>
                  </a:lnTo>
                  <a:lnTo>
                    <a:pt x="801" y="118"/>
                  </a:lnTo>
                  <a:lnTo>
                    <a:pt x="801" y="115"/>
                  </a:lnTo>
                  <a:lnTo>
                    <a:pt x="801" y="112"/>
                  </a:lnTo>
                  <a:lnTo>
                    <a:pt x="801" y="108"/>
                  </a:lnTo>
                  <a:lnTo>
                    <a:pt x="802" y="104"/>
                  </a:lnTo>
                  <a:lnTo>
                    <a:pt x="804" y="100"/>
                  </a:lnTo>
                  <a:lnTo>
                    <a:pt x="805" y="94"/>
                  </a:lnTo>
                  <a:lnTo>
                    <a:pt x="806" y="87"/>
                  </a:lnTo>
                  <a:lnTo>
                    <a:pt x="809" y="80"/>
                  </a:lnTo>
                  <a:lnTo>
                    <a:pt x="811" y="74"/>
                  </a:lnTo>
                  <a:lnTo>
                    <a:pt x="817" y="70"/>
                  </a:lnTo>
                  <a:lnTo>
                    <a:pt x="825" y="69"/>
                  </a:lnTo>
                  <a:close/>
                  <a:moveTo>
                    <a:pt x="104" y="60"/>
                  </a:moveTo>
                  <a:lnTo>
                    <a:pt x="101" y="60"/>
                  </a:lnTo>
                  <a:lnTo>
                    <a:pt x="99" y="61"/>
                  </a:lnTo>
                  <a:lnTo>
                    <a:pt x="95" y="62"/>
                  </a:lnTo>
                  <a:lnTo>
                    <a:pt x="92" y="64"/>
                  </a:lnTo>
                  <a:lnTo>
                    <a:pt x="89" y="66"/>
                  </a:lnTo>
                  <a:lnTo>
                    <a:pt x="85" y="69"/>
                  </a:lnTo>
                  <a:lnTo>
                    <a:pt x="81" y="71"/>
                  </a:lnTo>
                  <a:lnTo>
                    <a:pt x="77" y="75"/>
                  </a:lnTo>
                  <a:lnTo>
                    <a:pt x="74" y="76"/>
                  </a:lnTo>
                  <a:lnTo>
                    <a:pt x="69" y="80"/>
                  </a:lnTo>
                  <a:lnTo>
                    <a:pt x="65" y="84"/>
                  </a:lnTo>
                  <a:lnTo>
                    <a:pt x="60" y="86"/>
                  </a:lnTo>
                  <a:lnTo>
                    <a:pt x="55" y="90"/>
                  </a:lnTo>
                  <a:lnTo>
                    <a:pt x="40" y="94"/>
                  </a:lnTo>
                  <a:lnTo>
                    <a:pt x="26" y="100"/>
                  </a:lnTo>
                  <a:lnTo>
                    <a:pt x="21" y="104"/>
                  </a:lnTo>
                  <a:lnTo>
                    <a:pt x="15" y="106"/>
                  </a:lnTo>
                  <a:lnTo>
                    <a:pt x="8" y="107"/>
                  </a:lnTo>
                  <a:lnTo>
                    <a:pt x="3" y="110"/>
                  </a:lnTo>
                  <a:lnTo>
                    <a:pt x="0" y="116"/>
                  </a:lnTo>
                  <a:lnTo>
                    <a:pt x="1" y="117"/>
                  </a:lnTo>
                  <a:lnTo>
                    <a:pt x="1" y="118"/>
                  </a:lnTo>
                  <a:lnTo>
                    <a:pt x="4" y="118"/>
                  </a:lnTo>
                  <a:lnTo>
                    <a:pt x="5" y="118"/>
                  </a:lnTo>
                  <a:lnTo>
                    <a:pt x="8" y="118"/>
                  </a:lnTo>
                  <a:lnTo>
                    <a:pt x="9" y="117"/>
                  </a:lnTo>
                  <a:lnTo>
                    <a:pt x="11" y="116"/>
                  </a:lnTo>
                  <a:lnTo>
                    <a:pt x="15" y="112"/>
                  </a:lnTo>
                  <a:lnTo>
                    <a:pt x="20" y="110"/>
                  </a:lnTo>
                  <a:lnTo>
                    <a:pt x="25" y="108"/>
                  </a:lnTo>
                  <a:lnTo>
                    <a:pt x="29" y="108"/>
                  </a:lnTo>
                  <a:lnTo>
                    <a:pt x="36" y="105"/>
                  </a:lnTo>
                  <a:lnTo>
                    <a:pt x="44" y="102"/>
                  </a:lnTo>
                  <a:lnTo>
                    <a:pt x="50" y="100"/>
                  </a:lnTo>
                  <a:lnTo>
                    <a:pt x="51" y="101"/>
                  </a:lnTo>
                  <a:lnTo>
                    <a:pt x="54" y="101"/>
                  </a:lnTo>
                  <a:lnTo>
                    <a:pt x="56" y="102"/>
                  </a:lnTo>
                  <a:lnTo>
                    <a:pt x="59" y="104"/>
                  </a:lnTo>
                  <a:lnTo>
                    <a:pt x="60" y="106"/>
                  </a:lnTo>
                  <a:lnTo>
                    <a:pt x="60" y="108"/>
                  </a:lnTo>
                  <a:lnTo>
                    <a:pt x="61" y="116"/>
                  </a:lnTo>
                  <a:lnTo>
                    <a:pt x="57" y="123"/>
                  </a:lnTo>
                  <a:lnTo>
                    <a:pt x="54" y="127"/>
                  </a:lnTo>
                  <a:lnTo>
                    <a:pt x="48" y="132"/>
                  </a:lnTo>
                  <a:lnTo>
                    <a:pt x="40" y="138"/>
                  </a:lnTo>
                  <a:lnTo>
                    <a:pt x="33" y="145"/>
                  </a:lnTo>
                  <a:lnTo>
                    <a:pt x="30" y="153"/>
                  </a:lnTo>
                  <a:lnTo>
                    <a:pt x="34" y="161"/>
                  </a:lnTo>
                  <a:lnTo>
                    <a:pt x="39" y="163"/>
                  </a:lnTo>
                  <a:lnTo>
                    <a:pt x="44" y="162"/>
                  </a:lnTo>
                  <a:lnTo>
                    <a:pt x="50" y="158"/>
                  </a:lnTo>
                  <a:lnTo>
                    <a:pt x="56" y="152"/>
                  </a:lnTo>
                  <a:lnTo>
                    <a:pt x="60" y="147"/>
                  </a:lnTo>
                  <a:lnTo>
                    <a:pt x="62" y="145"/>
                  </a:lnTo>
                  <a:lnTo>
                    <a:pt x="64" y="141"/>
                  </a:lnTo>
                  <a:lnTo>
                    <a:pt x="66" y="137"/>
                  </a:lnTo>
                  <a:lnTo>
                    <a:pt x="69" y="133"/>
                  </a:lnTo>
                  <a:lnTo>
                    <a:pt x="71" y="132"/>
                  </a:lnTo>
                  <a:lnTo>
                    <a:pt x="72" y="132"/>
                  </a:lnTo>
                  <a:lnTo>
                    <a:pt x="74" y="133"/>
                  </a:lnTo>
                  <a:lnTo>
                    <a:pt x="75" y="135"/>
                  </a:lnTo>
                  <a:lnTo>
                    <a:pt x="74" y="137"/>
                  </a:lnTo>
                  <a:lnTo>
                    <a:pt x="72" y="141"/>
                  </a:lnTo>
                  <a:lnTo>
                    <a:pt x="71" y="145"/>
                  </a:lnTo>
                  <a:lnTo>
                    <a:pt x="70" y="148"/>
                  </a:lnTo>
                  <a:lnTo>
                    <a:pt x="67" y="152"/>
                  </a:lnTo>
                  <a:lnTo>
                    <a:pt x="66" y="156"/>
                  </a:lnTo>
                  <a:lnTo>
                    <a:pt x="67" y="158"/>
                  </a:lnTo>
                  <a:lnTo>
                    <a:pt x="71" y="157"/>
                  </a:lnTo>
                  <a:lnTo>
                    <a:pt x="76" y="153"/>
                  </a:lnTo>
                  <a:lnTo>
                    <a:pt x="82" y="150"/>
                  </a:lnTo>
                  <a:lnTo>
                    <a:pt x="86" y="145"/>
                  </a:lnTo>
                  <a:lnTo>
                    <a:pt x="90" y="142"/>
                  </a:lnTo>
                  <a:lnTo>
                    <a:pt x="95" y="132"/>
                  </a:lnTo>
                  <a:lnTo>
                    <a:pt x="97" y="121"/>
                  </a:lnTo>
                  <a:lnTo>
                    <a:pt x="99" y="120"/>
                  </a:lnTo>
                  <a:lnTo>
                    <a:pt x="99" y="118"/>
                  </a:lnTo>
                  <a:lnTo>
                    <a:pt x="100" y="116"/>
                  </a:lnTo>
                  <a:lnTo>
                    <a:pt x="101" y="115"/>
                  </a:lnTo>
                  <a:lnTo>
                    <a:pt x="101" y="115"/>
                  </a:lnTo>
                  <a:lnTo>
                    <a:pt x="104" y="115"/>
                  </a:lnTo>
                  <a:lnTo>
                    <a:pt x="105" y="116"/>
                  </a:lnTo>
                  <a:lnTo>
                    <a:pt x="112" y="116"/>
                  </a:lnTo>
                  <a:lnTo>
                    <a:pt x="119" y="111"/>
                  </a:lnTo>
                  <a:lnTo>
                    <a:pt x="123" y="104"/>
                  </a:lnTo>
                  <a:lnTo>
                    <a:pt x="126" y="95"/>
                  </a:lnTo>
                  <a:lnTo>
                    <a:pt x="127" y="92"/>
                  </a:lnTo>
                  <a:lnTo>
                    <a:pt x="130" y="90"/>
                  </a:lnTo>
                  <a:lnTo>
                    <a:pt x="131" y="87"/>
                  </a:lnTo>
                  <a:lnTo>
                    <a:pt x="133" y="86"/>
                  </a:lnTo>
                  <a:lnTo>
                    <a:pt x="135" y="85"/>
                  </a:lnTo>
                  <a:lnTo>
                    <a:pt x="136" y="82"/>
                  </a:lnTo>
                  <a:lnTo>
                    <a:pt x="136" y="80"/>
                  </a:lnTo>
                  <a:lnTo>
                    <a:pt x="136" y="77"/>
                  </a:lnTo>
                  <a:lnTo>
                    <a:pt x="135" y="76"/>
                  </a:lnTo>
                  <a:lnTo>
                    <a:pt x="132" y="75"/>
                  </a:lnTo>
                  <a:lnTo>
                    <a:pt x="130" y="75"/>
                  </a:lnTo>
                  <a:lnTo>
                    <a:pt x="127" y="76"/>
                  </a:lnTo>
                  <a:lnTo>
                    <a:pt x="126" y="76"/>
                  </a:lnTo>
                  <a:lnTo>
                    <a:pt x="122" y="79"/>
                  </a:lnTo>
                  <a:lnTo>
                    <a:pt x="120" y="82"/>
                  </a:lnTo>
                  <a:lnTo>
                    <a:pt x="117" y="85"/>
                  </a:lnTo>
                  <a:lnTo>
                    <a:pt x="116" y="87"/>
                  </a:lnTo>
                  <a:lnTo>
                    <a:pt x="112" y="90"/>
                  </a:lnTo>
                  <a:lnTo>
                    <a:pt x="109" y="91"/>
                  </a:lnTo>
                  <a:lnTo>
                    <a:pt x="106" y="91"/>
                  </a:lnTo>
                  <a:lnTo>
                    <a:pt x="102" y="91"/>
                  </a:lnTo>
                  <a:lnTo>
                    <a:pt x="100" y="92"/>
                  </a:lnTo>
                  <a:lnTo>
                    <a:pt x="94" y="91"/>
                  </a:lnTo>
                  <a:lnTo>
                    <a:pt x="90" y="86"/>
                  </a:lnTo>
                  <a:lnTo>
                    <a:pt x="90" y="80"/>
                  </a:lnTo>
                  <a:lnTo>
                    <a:pt x="92" y="74"/>
                  </a:lnTo>
                  <a:lnTo>
                    <a:pt x="97" y="69"/>
                  </a:lnTo>
                  <a:lnTo>
                    <a:pt x="99" y="67"/>
                  </a:lnTo>
                  <a:lnTo>
                    <a:pt x="100" y="66"/>
                  </a:lnTo>
                  <a:lnTo>
                    <a:pt x="102" y="65"/>
                  </a:lnTo>
                  <a:lnTo>
                    <a:pt x="104" y="64"/>
                  </a:lnTo>
                  <a:lnTo>
                    <a:pt x="106" y="62"/>
                  </a:lnTo>
                  <a:lnTo>
                    <a:pt x="106" y="61"/>
                  </a:lnTo>
                  <a:lnTo>
                    <a:pt x="106" y="61"/>
                  </a:lnTo>
                  <a:lnTo>
                    <a:pt x="105" y="61"/>
                  </a:lnTo>
                  <a:lnTo>
                    <a:pt x="104" y="60"/>
                  </a:lnTo>
                  <a:close/>
                  <a:moveTo>
                    <a:pt x="2940" y="0"/>
                  </a:moveTo>
                  <a:lnTo>
                    <a:pt x="2970" y="101"/>
                  </a:lnTo>
                  <a:lnTo>
                    <a:pt x="2995" y="204"/>
                  </a:lnTo>
                  <a:lnTo>
                    <a:pt x="3015" y="310"/>
                  </a:lnTo>
                  <a:lnTo>
                    <a:pt x="3029" y="417"/>
                  </a:lnTo>
                  <a:lnTo>
                    <a:pt x="3036" y="526"/>
                  </a:lnTo>
                  <a:lnTo>
                    <a:pt x="3021" y="536"/>
                  </a:lnTo>
                  <a:lnTo>
                    <a:pt x="3005" y="545"/>
                  </a:lnTo>
                  <a:lnTo>
                    <a:pt x="2944" y="587"/>
                  </a:lnTo>
                  <a:lnTo>
                    <a:pt x="2882" y="636"/>
                  </a:lnTo>
                  <a:lnTo>
                    <a:pt x="2817" y="689"/>
                  </a:lnTo>
                  <a:lnTo>
                    <a:pt x="2749" y="745"/>
                  </a:lnTo>
                  <a:lnTo>
                    <a:pt x="2678" y="804"/>
                  </a:lnTo>
                  <a:lnTo>
                    <a:pt x="2680" y="801"/>
                  </a:lnTo>
                  <a:lnTo>
                    <a:pt x="2680" y="801"/>
                  </a:lnTo>
                  <a:lnTo>
                    <a:pt x="2681" y="800"/>
                  </a:lnTo>
                  <a:lnTo>
                    <a:pt x="2681" y="797"/>
                  </a:lnTo>
                  <a:lnTo>
                    <a:pt x="2682" y="797"/>
                  </a:lnTo>
                  <a:lnTo>
                    <a:pt x="2682" y="796"/>
                  </a:lnTo>
                  <a:lnTo>
                    <a:pt x="2683" y="795"/>
                  </a:lnTo>
                  <a:lnTo>
                    <a:pt x="2685" y="792"/>
                  </a:lnTo>
                  <a:lnTo>
                    <a:pt x="2683" y="791"/>
                  </a:lnTo>
                  <a:lnTo>
                    <a:pt x="2683" y="790"/>
                  </a:lnTo>
                  <a:lnTo>
                    <a:pt x="2682" y="790"/>
                  </a:lnTo>
                  <a:lnTo>
                    <a:pt x="2681" y="791"/>
                  </a:lnTo>
                  <a:lnTo>
                    <a:pt x="2680" y="792"/>
                  </a:lnTo>
                  <a:lnTo>
                    <a:pt x="2680" y="792"/>
                  </a:lnTo>
                  <a:lnTo>
                    <a:pt x="2678" y="792"/>
                  </a:lnTo>
                  <a:lnTo>
                    <a:pt x="2674" y="800"/>
                  </a:lnTo>
                  <a:lnTo>
                    <a:pt x="2669" y="806"/>
                  </a:lnTo>
                  <a:lnTo>
                    <a:pt x="2664" y="811"/>
                  </a:lnTo>
                  <a:lnTo>
                    <a:pt x="2664" y="811"/>
                  </a:lnTo>
                  <a:lnTo>
                    <a:pt x="2662" y="814"/>
                  </a:lnTo>
                  <a:lnTo>
                    <a:pt x="2661" y="815"/>
                  </a:lnTo>
                  <a:lnTo>
                    <a:pt x="2661" y="817"/>
                  </a:lnTo>
                  <a:lnTo>
                    <a:pt x="2661" y="819"/>
                  </a:lnTo>
                  <a:lnTo>
                    <a:pt x="2656" y="821"/>
                  </a:lnTo>
                  <a:lnTo>
                    <a:pt x="2652" y="824"/>
                  </a:lnTo>
                  <a:lnTo>
                    <a:pt x="2647" y="827"/>
                  </a:lnTo>
                  <a:lnTo>
                    <a:pt x="2647" y="827"/>
                  </a:lnTo>
                  <a:lnTo>
                    <a:pt x="2645" y="829"/>
                  </a:lnTo>
                  <a:lnTo>
                    <a:pt x="2642" y="830"/>
                  </a:lnTo>
                  <a:lnTo>
                    <a:pt x="2642" y="830"/>
                  </a:lnTo>
                  <a:lnTo>
                    <a:pt x="2644" y="827"/>
                  </a:lnTo>
                  <a:lnTo>
                    <a:pt x="2644" y="825"/>
                  </a:lnTo>
                  <a:lnTo>
                    <a:pt x="2642" y="824"/>
                  </a:lnTo>
                  <a:lnTo>
                    <a:pt x="2642" y="821"/>
                  </a:lnTo>
                  <a:lnTo>
                    <a:pt x="2641" y="819"/>
                  </a:lnTo>
                  <a:lnTo>
                    <a:pt x="2641" y="816"/>
                  </a:lnTo>
                  <a:lnTo>
                    <a:pt x="2640" y="815"/>
                  </a:lnTo>
                  <a:lnTo>
                    <a:pt x="2639" y="812"/>
                  </a:lnTo>
                  <a:lnTo>
                    <a:pt x="2637" y="811"/>
                  </a:lnTo>
                  <a:lnTo>
                    <a:pt x="2636" y="810"/>
                  </a:lnTo>
                  <a:lnTo>
                    <a:pt x="2635" y="811"/>
                  </a:lnTo>
                  <a:lnTo>
                    <a:pt x="2629" y="821"/>
                  </a:lnTo>
                  <a:lnTo>
                    <a:pt x="2624" y="832"/>
                  </a:lnTo>
                  <a:lnTo>
                    <a:pt x="2622" y="836"/>
                  </a:lnTo>
                  <a:lnTo>
                    <a:pt x="2621" y="841"/>
                  </a:lnTo>
                  <a:lnTo>
                    <a:pt x="2620" y="846"/>
                  </a:lnTo>
                  <a:lnTo>
                    <a:pt x="2619" y="850"/>
                  </a:lnTo>
                  <a:lnTo>
                    <a:pt x="2602" y="862"/>
                  </a:lnTo>
                  <a:lnTo>
                    <a:pt x="2604" y="860"/>
                  </a:lnTo>
                  <a:lnTo>
                    <a:pt x="2604" y="857"/>
                  </a:lnTo>
                  <a:lnTo>
                    <a:pt x="2605" y="855"/>
                  </a:lnTo>
                  <a:lnTo>
                    <a:pt x="2606" y="851"/>
                  </a:lnTo>
                  <a:lnTo>
                    <a:pt x="2606" y="850"/>
                  </a:lnTo>
                  <a:lnTo>
                    <a:pt x="2528" y="906"/>
                  </a:lnTo>
                  <a:lnTo>
                    <a:pt x="2528" y="904"/>
                  </a:lnTo>
                  <a:lnTo>
                    <a:pt x="2528" y="902"/>
                  </a:lnTo>
                  <a:lnTo>
                    <a:pt x="2528" y="899"/>
                  </a:lnTo>
                  <a:lnTo>
                    <a:pt x="2527" y="897"/>
                  </a:lnTo>
                  <a:lnTo>
                    <a:pt x="2525" y="894"/>
                  </a:lnTo>
                  <a:lnTo>
                    <a:pt x="2523" y="894"/>
                  </a:lnTo>
                  <a:lnTo>
                    <a:pt x="2522" y="894"/>
                  </a:lnTo>
                  <a:lnTo>
                    <a:pt x="2520" y="893"/>
                  </a:lnTo>
                  <a:lnTo>
                    <a:pt x="2519" y="892"/>
                  </a:lnTo>
                  <a:lnTo>
                    <a:pt x="2518" y="889"/>
                  </a:lnTo>
                  <a:lnTo>
                    <a:pt x="2517" y="887"/>
                  </a:lnTo>
                  <a:lnTo>
                    <a:pt x="2515" y="885"/>
                  </a:lnTo>
                  <a:lnTo>
                    <a:pt x="2515" y="881"/>
                  </a:lnTo>
                  <a:lnTo>
                    <a:pt x="2514" y="877"/>
                  </a:lnTo>
                  <a:lnTo>
                    <a:pt x="2514" y="873"/>
                  </a:lnTo>
                  <a:lnTo>
                    <a:pt x="2513" y="871"/>
                  </a:lnTo>
                  <a:lnTo>
                    <a:pt x="2512" y="868"/>
                  </a:lnTo>
                  <a:lnTo>
                    <a:pt x="2510" y="868"/>
                  </a:lnTo>
                  <a:lnTo>
                    <a:pt x="2509" y="868"/>
                  </a:lnTo>
                  <a:lnTo>
                    <a:pt x="2507" y="870"/>
                  </a:lnTo>
                  <a:lnTo>
                    <a:pt x="2505" y="870"/>
                  </a:lnTo>
                  <a:lnTo>
                    <a:pt x="2503" y="871"/>
                  </a:lnTo>
                  <a:lnTo>
                    <a:pt x="2502" y="871"/>
                  </a:lnTo>
                  <a:lnTo>
                    <a:pt x="2499" y="872"/>
                  </a:lnTo>
                  <a:lnTo>
                    <a:pt x="2498" y="872"/>
                  </a:lnTo>
                  <a:lnTo>
                    <a:pt x="2495" y="871"/>
                  </a:lnTo>
                  <a:lnTo>
                    <a:pt x="2494" y="868"/>
                  </a:lnTo>
                  <a:lnTo>
                    <a:pt x="2492" y="866"/>
                  </a:lnTo>
                  <a:lnTo>
                    <a:pt x="2490" y="865"/>
                  </a:lnTo>
                  <a:lnTo>
                    <a:pt x="2490" y="863"/>
                  </a:lnTo>
                  <a:lnTo>
                    <a:pt x="2488" y="863"/>
                  </a:lnTo>
                  <a:lnTo>
                    <a:pt x="2487" y="863"/>
                  </a:lnTo>
                  <a:lnTo>
                    <a:pt x="2487" y="866"/>
                  </a:lnTo>
                  <a:lnTo>
                    <a:pt x="2487" y="867"/>
                  </a:lnTo>
                  <a:lnTo>
                    <a:pt x="2485" y="870"/>
                  </a:lnTo>
                  <a:lnTo>
                    <a:pt x="2485" y="872"/>
                  </a:lnTo>
                  <a:lnTo>
                    <a:pt x="2485" y="873"/>
                  </a:lnTo>
                  <a:lnTo>
                    <a:pt x="2488" y="876"/>
                  </a:lnTo>
                  <a:lnTo>
                    <a:pt x="2489" y="878"/>
                  </a:lnTo>
                  <a:lnTo>
                    <a:pt x="2490" y="882"/>
                  </a:lnTo>
                  <a:lnTo>
                    <a:pt x="2495" y="897"/>
                  </a:lnTo>
                  <a:lnTo>
                    <a:pt x="2499" y="913"/>
                  </a:lnTo>
                  <a:lnTo>
                    <a:pt x="2499" y="917"/>
                  </a:lnTo>
                  <a:lnTo>
                    <a:pt x="2499" y="921"/>
                  </a:lnTo>
                  <a:lnTo>
                    <a:pt x="2500" y="923"/>
                  </a:lnTo>
                  <a:lnTo>
                    <a:pt x="2472" y="916"/>
                  </a:lnTo>
                  <a:lnTo>
                    <a:pt x="2472" y="902"/>
                  </a:lnTo>
                  <a:lnTo>
                    <a:pt x="2470" y="889"/>
                  </a:lnTo>
                  <a:lnTo>
                    <a:pt x="2468" y="887"/>
                  </a:lnTo>
                  <a:lnTo>
                    <a:pt x="2467" y="886"/>
                  </a:lnTo>
                  <a:lnTo>
                    <a:pt x="2464" y="885"/>
                  </a:lnTo>
                  <a:lnTo>
                    <a:pt x="2460" y="883"/>
                  </a:lnTo>
                  <a:lnTo>
                    <a:pt x="2458" y="885"/>
                  </a:lnTo>
                  <a:lnTo>
                    <a:pt x="2456" y="885"/>
                  </a:lnTo>
                  <a:lnTo>
                    <a:pt x="2454" y="887"/>
                  </a:lnTo>
                  <a:lnTo>
                    <a:pt x="2452" y="891"/>
                  </a:lnTo>
                  <a:lnTo>
                    <a:pt x="2449" y="896"/>
                  </a:lnTo>
                  <a:lnTo>
                    <a:pt x="2447" y="899"/>
                  </a:lnTo>
                  <a:lnTo>
                    <a:pt x="2444" y="903"/>
                  </a:lnTo>
                  <a:lnTo>
                    <a:pt x="2441" y="908"/>
                  </a:lnTo>
                  <a:lnTo>
                    <a:pt x="2368" y="891"/>
                  </a:lnTo>
                  <a:lnTo>
                    <a:pt x="2368" y="891"/>
                  </a:lnTo>
                  <a:lnTo>
                    <a:pt x="2368" y="889"/>
                  </a:lnTo>
                  <a:lnTo>
                    <a:pt x="2370" y="882"/>
                  </a:lnTo>
                  <a:lnTo>
                    <a:pt x="2371" y="877"/>
                  </a:lnTo>
                  <a:lnTo>
                    <a:pt x="2372" y="871"/>
                  </a:lnTo>
                  <a:lnTo>
                    <a:pt x="2371" y="863"/>
                  </a:lnTo>
                  <a:lnTo>
                    <a:pt x="2371" y="861"/>
                  </a:lnTo>
                  <a:lnTo>
                    <a:pt x="2371" y="857"/>
                  </a:lnTo>
                  <a:lnTo>
                    <a:pt x="2370" y="855"/>
                  </a:lnTo>
                  <a:lnTo>
                    <a:pt x="2370" y="852"/>
                  </a:lnTo>
                  <a:lnTo>
                    <a:pt x="2368" y="850"/>
                  </a:lnTo>
                  <a:lnTo>
                    <a:pt x="2366" y="847"/>
                  </a:lnTo>
                  <a:lnTo>
                    <a:pt x="2366" y="847"/>
                  </a:lnTo>
                  <a:lnTo>
                    <a:pt x="2365" y="846"/>
                  </a:lnTo>
                  <a:lnTo>
                    <a:pt x="2363" y="843"/>
                  </a:lnTo>
                  <a:lnTo>
                    <a:pt x="2363" y="841"/>
                  </a:lnTo>
                  <a:lnTo>
                    <a:pt x="2363" y="840"/>
                  </a:lnTo>
                  <a:lnTo>
                    <a:pt x="2363" y="837"/>
                  </a:lnTo>
                  <a:lnTo>
                    <a:pt x="2363" y="835"/>
                  </a:lnTo>
                  <a:lnTo>
                    <a:pt x="2365" y="832"/>
                  </a:lnTo>
                  <a:lnTo>
                    <a:pt x="2365" y="830"/>
                  </a:lnTo>
                  <a:lnTo>
                    <a:pt x="2363" y="827"/>
                  </a:lnTo>
                  <a:lnTo>
                    <a:pt x="2360" y="824"/>
                  </a:lnTo>
                  <a:lnTo>
                    <a:pt x="2356" y="821"/>
                  </a:lnTo>
                  <a:lnTo>
                    <a:pt x="2352" y="819"/>
                  </a:lnTo>
                  <a:lnTo>
                    <a:pt x="2351" y="817"/>
                  </a:lnTo>
                  <a:lnTo>
                    <a:pt x="2348" y="817"/>
                  </a:lnTo>
                  <a:lnTo>
                    <a:pt x="2346" y="816"/>
                  </a:lnTo>
                  <a:lnTo>
                    <a:pt x="2345" y="815"/>
                  </a:lnTo>
                  <a:lnTo>
                    <a:pt x="2342" y="814"/>
                  </a:lnTo>
                  <a:lnTo>
                    <a:pt x="2341" y="811"/>
                  </a:lnTo>
                  <a:lnTo>
                    <a:pt x="2340" y="807"/>
                  </a:lnTo>
                  <a:lnTo>
                    <a:pt x="2340" y="804"/>
                  </a:lnTo>
                  <a:lnTo>
                    <a:pt x="2338" y="800"/>
                  </a:lnTo>
                  <a:lnTo>
                    <a:pt x="2338" y="797"/>
                  </a:lnTo>
                  <a:lnTo>
                    <a:pt x="2340" y="796"/>
                  </a:lnTo>
                  <a:lnTo>
                    <a:pt x="2341" y="795"/>
                  </a:lnTo>
                  <a:lnTo>
                    <a:pt x="2342" y="792"/>
                  </a:lnTo>
                  <a:lnTo>
                    <a:pt x="2343" y="791"/>
                  </a:lnTo>
                  <a:lnTo>
                    <a:pt x="2345" y="790"/>
                  </a:lnTo>
                  <a:lnTo>
                    <a:pt x="2346" y="789"/>
                  </a:lnTo>
                  <a:lnTo>
                    <a:pt x="2348" y="788"/>
                  </a:lnTo>
                  <a:lnTo>
                    <a:pt x="2350" y="788"/>
                  </a:lnTo>
                  <a:lnTo>
                    <a:pt x="2352" y="788"/>
                  </a:lnTo>
                  <a:lnTo>
                    <a:pt x="2353" y="789"/>
                  </a:lnTo>
                  <a:lnTo>
                    <a:pt x="2356" y="790"/>
                  </a:lnTo>
                  <a:lnTo>
                    <a:pt x="2357" y="791"/>
                  </a:lnTo>
                  <a:lnTo>
                    <a:pt x="2360" y="792"/>
                  </a:lnTo>
                  <a:lnTo>
                    <a:pt x="2362" y="792"/>
                  </a:lnTo>
                  <a:lnTo>
                    <a:pt x="2365" y="792"/>
                  </a:lnTo>
                  <a:lnTo>
                    <a:pt x="2366" y="792"/>
                  </a:lnTo>
                  <a:lnTo>
                    <a:pt x="2368" y="790"/>
                  </a:lnTo>
                  <a:lnTo>
                    <a:pt x="2370" y="788"/>
                  </a:lnTo>
                  <a:lnTo>
                    <a:pt x="2371" y="783"/>
                  </a:lnTo>
                  <a:lnTo>
                    <a:pt x="2370" y="776"/>
                  </a:lnTo>
                  <a:lnTo>
                    <a:pt x="2367" y="770"/>
                  </a:lnTo>
                  <a:lnTo>
                    <a:pt x="2366" y="765"/>
                  </a:lnTo>
                  <a:lnTo>
                    <a:pt x="2368" y="759"/>
                  </a:lnTo>
                  <a:lnTo>
                    <a:pt x="2370" y="758"/>
                  </a:lnTo>
                  <a:lnTo>
                    <a:pt x="2371" y="759"/>
                  </a:lnTo>
                  <a:lnTo>
                    <a:pt x="2373" y="760"/>
                  </a:lnTo>
                  <a:lnTo>
                    <a:pt x="2375" y="761"/>
                  </a:lnTo>
                  <a:lnTo>
                    <a:pt x="2376" y="761"/>
                  </a:lnTo>
                  <a:lnTo>
                    <a:pt x="2378" y="761"/>
                  </a:lnTo>
                  <a:lnTo>
                    <a:pt x="2380" y="761"/>
                  </a:lnTo>
                  <a:lnTo>
                    <a:pt x="2381" y="763"/>
                  </a:lnTo>
                  <a:lnTo>
                    <a:pt x="2381" y="764"/>
                  </a:lnTo>
                  <a:lnTo>
                    <a:pt x="2382" y="766"/>
                  </a:lnTo>
                  <a:lnTo>
                    <a:pt x="2383" y="768"/>
                  </a:lnTo>
                  <a:lnTo>
                    <a:pt x="2384" y="769"/>
                  </a:lnTo>
                  <a:lnTo>
                    <a:pt x="2386" y="770"/>
                  </a:lnTo>
                  <a:lnTo>
                    <a:pt x="2387" y="769"/>
                  </a:lnTo>
                  <a:lnTo>
                    <a:pt x="2389" y="766"/>
                  </a:lnTo>
                  <a:lnTo>
                    <a:pt x="2389" y="764"/>
                  </a:lnTo>
                  <a:lnTo>
                    <a:pt x="2389" y="761"/>
                  </a:lnTo>
                  <a:lnTo>
                    <a:pt x="2391" y="761"/>
                  </a:lnTo>
                  <a:lnTo>
                    <a:pt x="2392" y="760"/>
                  </a:lnTo>
                  <a:lnTo>
                    <a:pt x="2393" y="760"/>
                  </a:lnTo>
                  <a:lnTo>
                    <a:pt x="2394" y="759"/>
                  </a:lnTo>
                  <a:lnTo>
                    <a:pt x="2396" y="756"/>
                  </a:lnTo>
                  <a:lnTo>
                    <a:pt x="2397" y="754"/>
                  </a:lnTo>
                  <a:lnTo>
                    <a:pt x="2398" y="751"/>
                  </a:lnTo>
                  <a:lnTo>
                    <a:pt x="2399" y="748"/>
                  </a:lnTo>
                  <a:lnTo>
                    <a:pt x="2399" y="746"/>
                  </a:lnTo>
                  <a:lnTo>
                    <a:pt x="2401" y="743"/>
                  </a:lnTo>
                  <a:lnTo>
                    <a:pt x="2401" y="740"/>
                  </a:lnTo>
                  <a:lnTo>
                    <a:pt x="2401" y="737"/>
                  </a:lnTo>
                  <a:lnTo>
                    <a:pt x="2401" y="735"/>
                  </a:lnTo>
                  <a:lnTo>
                    <a:pt x="2402" y="733"/>
                  </a:lnTo>
                  <a:lnTo>
                    <a:pt x="2403" y="729"/>
                  </a:lnTo>
                  <a:lnTo>
                    <a:pt x="2404" y="727"/>
                  </a:lnTo>
                  <a:lnTo>
                    <a:pt x="2404" y="723"/>
                  </a:lnTo>
                  <a:lnTo>
                    <a:pt x="2404" y="720"/>
                  </a:lnTo>
                  <a:lnTo>
                    <a:pt x="2406" y="718"/>
                  </a:lnTo>
                  <a:lnTo>
                    <a:pt x="2407" y="718"/>
                  </a:lnTo>
                  <a:lnTo>
                    <a:pt x="2407" y="719"/>
                  </a:lnTo>
                  <a:lnTo>
                    <a:pt x="2408" y="720"/>
                  </a:lnTo>
                  <a:lnTo>
                    <a:pt x="2408" y="720"/>
                  </a:lnTo>
                  <a:lnTo>
                    <a:pt x="2409" y="722"/>
                  </a:lnTo>
                  <a:lnTo>
                    <a:pt x="2409" y="723"/>
                  </a:lnTo>
                  <a:lnTo>
                    <a:pt x="2411" y="722"/>
                  </a:lnTo>
                  <a:lnTo>
                    <a:pt x="2411" y="720"/>
                  </a:lnTo>
                  <a:lnTo>
                    <a:pt x="2412" y="719"/>
                  </a:lnTo>
                  <a:lnTo>
                    <a:pt x="2413" y="718"/>
                  </a:lnTo>
                  <a:lnTo>
                    <a:pt x="2416" y="717"/>
                  </a:lnTo>
                  <a:lnTo>
                    <a:pt x="2416" y="717"/>
                  </a:lnTo>
                  <a:lnTo>
                    <a:pt x="2417" y="715"/>
                  </a:lnTo>
                  <a:lnTo>
                    <a:pt x="2418" y="715"/>
                  </a:lnTo>
                  <a:lnTo>
                    <a:pt x="2421" y="714"/>
                  </a:lnTo>
                  <a:lnTo>
                    <a:pt x="2421" y="710"/>
                  </a:lnTo>
                  <a:lnTo>
                    <a:pt x="2421" y="707"/>
                  </a:lnTo>
                  <a:lnTo>
                    <a:pt x="2423" y="704"/>
                  </a:lnTo>
                  <a:lnTo>
                    <a:pt x="2426" y="703"/>
                  </a:lnTo>
                  <a:lnTo>
                    <a:pt x="2426" y="700"/>
                  </a:lnTo>
                  <a:lnTo>
                    <a:pt x="2427" y="699"/>
                  </a:lnTo>
                  <a:lnTo>
                    <a:pt x="2426" y="697"/>
                  </a:lnTo>
                  <a:lnTo>
                    <a:pt x="2426" y="694"/>
                  </a:lnTo>
                  <a:lnTo>
                    <a:pt x="2426" y="692"/>
                  </a:lnTo>
                  <a:lnTo>
                    <a:pt x="2427" y="689"/>
                  </a:lnTo>
                  <a:lnTo>
                    <a:pt x="2428" y="686"/>
                  </a:lnTo>
                  <a:lnTo>
                    <a:pt x="2428" y="683"/>
                  </a:lnTo>
                  <a:lnTo>
                    <a:pt x="2429" y="679"/>
                  </a:lnTo>
                  <a:lnTo>
                    <a:pt x="2431" y="676"/>
                  </a:lnTo>
                  <a:lnTo>
                    <a:pt x="2432" y="671"/>
                  </a:lnTo>
                  <a:lnTo>
                    <a:pt x="2433" y="666"/>
                  </a:lnTo>
                  <a:lnTo>
                    <a:pt x="2433" y="659"/>
                  </a:lnTo>
                  <a:lnTo>
                    <a:pt x="2436" y="658"/>
                  </a:lnTo>
                  <a:lnTo>
                    <a:pt x="2439" y="657"/>
                  </a:lnTo>
                  <a:lnTo>
                    <a:pt x="2442" y="656"/>
                  </a:lnTo>
                  <a:lnTo>
                    <a:pt x="2444" y="654"/>
                  </a:lnTo>
                  <a:lnTo>
                    <a:pt x="2446" y="653"/>
                  </a:lnTo>
                  <a:lnTo>
                    <a:pt x="2447" y="653"/>
                  </a:lnTo>
                  <a:lnTo>
                    <a:pt x="2449" y="653"/>
                  </a:lnTo>
                  <a:lnTo>
                    <a:pt x="2451" y="652"/>
                  </a:lnTo>
                  <a:lnTo>
                    <a:pt x="2452" y="649"/>
                  </a:lnTo>
                  <a:lnTo>
                    <a:pt x="2453" y="647"/>
                  </a:lnTo>
                  <a:lnTo>
                    <a:pt x="2454" y="646"/>
                  </a:lnTo>
                  <a:lnTo>
                    <a:pt x="2456" y="645"/>
                  </a:lnTo>
                  <a:lnTo>
                    <a:pt x="2457" y="645"/>
                  </a:lnTo>
                  <a:lnTo>
                    <a:pt x="2459" y="645"/>
                  </a:lnTo>
                  <a:lnTo>
                    <a:pt x="2462" y="645"/>
                  </a:lnTo>
                  <a:lnTo>
                    <a:pt x="2463" y="645"/>
                  </a:lnTo>
                  <a:lnTo>
                    <a:pt x="2464" y="645"/>
                  </a:lnTo>
                  <a:lnTo>
                    <a:pt x="2464" y="645"/>
                  </a:lnTo>
                  <a:lnTo>
                    <a:pt x="2464" y="642"/>
                  </a:lnTo>
                  <a:lnTo>
                    <a:pt x="2467" y="637"/>
                  </a:lnTo>
                  <a:lnTo>
                    <a:pt x="2468" y="631"/>
                  </a:lnTo>
                  <a:lnTo>
                    <a:pt x="2468" y="626"/>
                  </a:lnTo>
                  <a:lnTo>
                    <a:pt x="2468" y="611"/>
                  </a:lnTo>
                  <a:lnTo>
                    <a:pt x="2467" y="608"/>
                  </a:lnTo>
                  <a:lnTo>
                    <a:pt x="2467" y="606"/>
                  </a:lnTo>
                  <a:lnTo>
                    <a:pt x="2465" y="602"/>
                  </a:lnTo>
                  <a:lnTo>
                    <a:pt x="2465" y="600"/>
                  </a:lnTo>
                  <a:lnTo>
                    <a:pt x="2464" y="597"/>
                  </a:lnTo>
                  <a:lnTo>
                    <a:pt x="2463" y="595"/>
                  </a:lnTo>
                  <a:lnTo>
                    <a:pt x="2463" y="592"/>
                  </a:lnTo>
                  <a:lnTo>
                    <a:pt x="2462" y="589"/>
                  </a:lnTo>
                  <a:lnTo>
                    <a:pt x="2462" y="585"/>
                  </a:lnTo>
                  <a:lnTo>
                    <a:pt x="2462" y="576"/>
                  </a:lnTo>
                  <a:lnTo>
                    <a:pt x="2460" y="574"/>
                  </a:lnTo>
                  <a:lnTo>
                    <a:pt x="2460" y="571"/>
                  </a:lnTo>
                  <a:lnTo>
                    <a:pt x="2459" y="567"/>
                  </a:lnTo>
                  <a:lnTo>
                    <a:pt x="2459" y="564"/>
                  </a:lnTo>
                  <a:lnTo>
                    <a:pt x="2459" y="555"/>
                  </a:lnTo>
                  <a:lnTo>
                    <a:pt x="2462" y="546"/>
                  </a:lnTo>
                  <a:lnTo>
                    <a:pt x="2464" y="538"/>
                  </a:lnTo>
                  <a:lnTo>
                    <a:pt x="2467" y="535"/>
                  </a:lnTo>
                  <a:lnTo>
                    <a:pt x="2468" y="534"/>
                  </a:lnTo>
                  <a:lnTo>
                    <a:pt x="2469" y="534"/>
                  </a:lnTo>
                  <a:lnTo>
                    <a:pt x="2470" y="535"/>
                  </a:lnTo>
                  <a:lnTo>
                    <a:pt x="2473" y="535"/>
                  </a:lnTo>
                  <a:lnTo>
                    <a:pt x="2474" y="533"/>
                  </a:lnTo>
                  <a:lnTo>
                    <a:pt x="2475" y="530"/>
                  </a:lnTo>
                  <a:lnTo>
                    <a:pt x="2478" y="526"/>
                  </a:lnTo>
                  <a:lnTo>
                    <a:pt x="2479" y="526"/>
                  </a:lnTo>
                  <a:lnTo>
                    <a:pt x="2479" y="528"/>
                  </a:lnTo>
                  <a:lnTo>
                    <a:pt x="2480" y="529"/>
                  </a:lnTo>
                  <a:lnTo>
                    <a:pt x="2480" y="531"/>
                  </a:lnTo>
                  <a:lnTo>
                    <a:pt x="2480" y="534"/>
                  </a:lnTo>
                  <a:lnTo>
                    <a:pt x="2480" y="536"/>
                  </a:lnTo>
                  <a:lnTo>
                    <a:pt x="2480" y="538"/>
                  </a:lnTo>
                  <a:lnTo>
                    <a:pt x="2480" y="569"/>
                  </a:lnTo>
                  <a:lnTo>
                    <a:pt x="2480" y="569"/>
                  </a:lnTo>
                  <a:lnTo>
                    <a:pt x="2479" y="570"/>
                  </a:lnTo>
                  <a:lnTo>
                    <a:pt x="2478" y="572"/>
                  </a:lnTo>
                  <a:lnTo>
                    <a:pt x="2478" y="574"/>
                  </a:lnTo>
                  <a:lnTo>
                    <a:pt x="2478" y="592"/>
                  </a:lnTo>
                  <a:lnTo>
                    <a:pt x="2478" y="596"/>
                  </a:lnTo>
                  <a:lnTo>
                    <a:pt x="2477" y="600"/>
                  </a:lnTo>
                  <a:lnTo>
                    <a:pt x="2477" y="603"/>
                  </a:lnTo>
                  <a:lnTo>
                    <a:pt x="2478" y="607"/>
                  </a:lnTo>
                  <a:lnTo>
                    <a:pt x="2478" y="613"/>
                  </a:lnTo>
                  <a:lnTo>
                    <a:pt x="2479" y="618"/>
                  </a:lnTo>
                  <a:lnTo>
                    <a:pt x="2480" y="623"/>
                  </a:lnTo>
                  <a:lnTo>
                    <a:pt x="2482" y="627"/>
                  </a:lnTo>
                  <a:lnTo>
                    <a:pt x="2483" y="632"/>
                  </a:lnTo>
                  <a:lnTo>
                    <a:pt x="2484" y="635"/>
                  </a:lnTo>
                  <a:lnTo>
                    <a:pt x="2485" y="637"/>
                  </a:lnTo>
                  <a:lnTo>
                    <a:pt x="2487" y="638"/>
                  </a:lnTo>
                  <a:lnTo>
                    <a:pt x="2489" y="638"/>
                  </a:lnTo>
                  <a:lnTo>
                    <a:pt x="2490" y="637"/>
                  </a:lnTo>
                  <a:lnTo>
                    <a:pt x="2493" y="636"/>
                  </a:lnTo>
                  <a:lnTo>
                    <a:pt x="2494" y="635"/>
                  </a:lnTo>
                  <a:lnTo>
                    <a:pt x="2495" y="633"/>
                  </a:lnTo>
                  <a:lnTo>
                    <a:pt x="2498" y="632"/>
                  </a:lnTo>
                  <a:lnTo>
                    <a:pt x="2498" y="631"/>
                  </a:lnTo>
                  <a:lnTo>
                    <a:pt x="2499" y="628"/>
                  </a:lnTo>
                  <a:lnTo>
                    <a:pt x="2499" y="627"/>
                  </a:lnTo>
                  <a:lnTo>
                    <a:pt x="2499" y="626"/>
                  </a:lnTo>
                  <a:lnTo>
                    <a:pt x="2500" y="625"/>
                  </a:lnTo>
                  <a:lnTo>
                    <a:pt x="2502" y="625"/>
                  </a:lnTo>
                  <a:lnTo>
                    <a:pt x="2503" y="625"/>
                  </a:lnTo>
                  <a:lnTo>
                    <a:pt x="2504" y="623"/>
                  </a:lnTo>
                  <a:lnTo>
                    <a:pt x="2504" y="622"/>
                  </a:lnTo>
                  <a:lnTo>
                    <a:pt x="2504" y="621"/>
                  </a:lnTo>
                  <a:lnTo>
                    <a:pt x="2505" y="620"/>
                  </a:lnTo>
                  <a:lnTo>
                    <a:pt x="2505" y="618"/>
                  </a:lnTo>
                  <a:lnTo>
                    <a:pt x="2507" y="618"/>
                  </a:lnTo>
                  <a:lnTo>
                    <a:pt x="2507" y="621"/>
                  </a:lnTo>
                  <a:lnTo>
                    <a:pt x="2507" y="623"/>
                  </a:lnTo>
                  <a:lnTo>
                    <a:pt x="2508" y="626"/>
                  </a:lnTo>
                  <a:lnTo>
                    <a:pt x="2509" y="628"/>
                  </a:lnTo>
                  <a:lnTo>
                    <a:pt x="2509" y="632"/>
                  </a:lnTo>
                  <a:lnTo>
                    <a:pt x="2509" y="636"/>
                  </a:lnTo>
                  <a:lnTo>
                    <a:pt x="2510" y="638"/>
                  </a:lnTo>
                  <a:lnTo>
                    <a:pt x="2512" y="642"/>
                  </a:lnTo>
                  <a:lnTo>
                    <a:pt x="2513" y="645"/>
                  </a:lnTo>
                  <a:lnTo>
                    <a:pt x="2514" y="645"/>
                  </a:lnTo>
                  <a:lnTo>
                    <a:pt x="2515" y="645"/>
                  </a:lnTo>
                  <a:lnTo>
                    <a:pt x="2515" y="645"/>
                  </a:lnTo>
                  <a:lnTo>
                    <a:pt x="2515" y="643"/>
                  </a:lnTo>
                  <a:lnTo>
                    <a:pt x="2515" y="641"/>
                  </a:lnTo>
                  <a:lnTo>
                    <a:pt x="2515" y="638"/>
                  </a:lnTo>
                  <a:lnTo>
                    <a:pt x="2517" y="637"/>
                  </a:lnTo>
                  <a:lnTo>
                    <a:pt x="2517" y="635"/>
                  </a:lnTo>
                  <a:lnTo>
                    <a:pt x="2517" y="633"/>
                  </a:lnTo>
                  <a:lnTo>
                    <a:pt x="2518" y="635"/>
                  </a:lnTo>
                  <a:lnTo>
                    <a:pt x="2519" y="635"/>
                  </a:lnTo>
                  <a:lnTo>
                    <a:pt x="2522" y="636"/>
                  </a:lnTo>
                  <a:lnTo>
                    <a:pt x="2523" y="636"/>
                  </a:lnTo>
                  <a:lnTo>
                    <a:pt x="2524" y="636"/>
                  </a:lnTo>
                  <a:lnTo>
                    <a:pt x="2525" y="633"/>
                  </a:lnTo>
                  <a:lnTo>
                    <a:pt x="2527" y="631"/>
                  </a:lnTo>
                  <a:lnTo>
                    <a:pt x="2527" y="630"/>
                  </a:lnTo>
                  <a:lnTo>
                    <a:pt x="2528" y="628"/>
                  </a:lnTo>
                  <a:lnTo>
                    <a:pt x="2529" y="627"/>
                  </a:lnTo>
                  <a:lnTo>
                    <a:pt x="2530" y="626"/>
                  </a:lnTo>
                  <a:lnTo>
                    <a:pt x="2531" y="623"/>
                  </a:lnTo>
                  <a:lnTo>
                    <a:pt x="2533" y="622"/>
                  </a:lnTo>
                  <a:lnTo>
                    <a:pt x="2533" y="620"/>
                  </a:lnTo>
                  <a:lnTo>
                    <a:pt x="2534" y="618"/>
                  </a:lnTo>
                  <a:lnTo>
                    <a:pt x="2535" y="616"/>
                  </a:lnTo>
                  <a:lnTo>
                    <a:pt x="2538" y="613"/>
                  </a:lnTo>
                  <a:lnTo>
                    <a:pt x="2539" y="611"/>
                  </a:lnTo>
                  <a:lnTo>
                    <a:pt x="2541" y="608"/>
                  </a:lnTo>
                  <a:lnTo>
                    <a:pt x="2543" y="607"/>
                  </a:lnTo>
                  <a:lnTo>
                    <a:pt x="2544" y="608"/>
                  </a:lnTo>
                  <a:lnTo>
                    <a:pt x="2544" y="608"/>
                  </a:lnTo>
                  <a:lnTo>
                    <a:pt x="2545" y="608"/>
                  </a:lnTo>
                  <a:lnTo>
                    <a:pt x="2545" y="611"/>
                  </a:lnTo>
                  <a:lnTo>
                    <a:pt x="2546" y="611"/>
                  </a:lnTo>
                  <a:lnTo>
                    <a:pt x="2548" y="612"/>
                  </a:lnTo>
                  <a:lnTo>
                    <a:pt x="2548" y="613"/>
                  </a:lnTo>
                  <a:lnTo>
                    <a:pt x="2549" y="616"/>
                  </a:lnTo>
                  <a:lnTo>
                    <a:pt x="2550" y="617"/>
                  </a:lnTo>
                  <a:lnTo>
                    <a:pt x="2550" y="620"/>
                  </a:lnTo>
                  <a:lnTo>
                    <a:pt x="2551" y="621"/>
                  </a:lnTo>
                  <a:lnTo>
                    <a:pt x="2553" y="623"/>
                  </a:lnTo>
                  <a:lnTo>
                    <a:pt x="2554" y="623"/>
                  </a:lnTo>
                  <a:lnTo>
                    <a:pt x="2555" y="623"/>
                  </a:lnTo>
                  <a:lnTo>
                    <a:pt x="2556" y="621"/>
                  </a:lnTo>
                  <a:lnTo>
                    <a:pt x="2556" y="620"/>
                  </a:lnTo>
                  <a:lnTo>
                    <a:pt x="2558" y="617"/>
                  </a:lnTo>
                  <a:lnTo>
                    <a:pt x="2558" y="615"/>
                  </a:lnTo>
                  <a:lnTo>
                    <a:pt x="2559" y="612"/>
                  </a:lnTo>
                  <a:lnTo>
                    <a:pt x="2560" y="611"/>
                  </a:lnTo>
                  <a:lnTo>
                    <a:pt x="2561" y="611"/>
                  </a:lnTo>
                  <a:lnTo>
                    <a:pt x="2565" y="606"/>
                  </a:lnTo>
                  <a:lnTo>
                    <a:pt x="2568" y="597"/>
                  </a:lnTo>
                  <a:lnTo>
                    <a:pt x="2566" y="590"/>
                  </a:lnTo>
                  <a:lnTo>
                    <a:pt x="2565" y="586"/>
                  </a:lnTo>
                  <a:lnTo>
                    <a:pt x="2565" y="582"/>
                  </a:lnTo>
                  <a:lnTo>
                    <a:pt x="2566" y="577"/>
                  </a:lnTo>
                  <a:lnTo>
                    <a:pt x="2566" y="574"/>
                  </a:lnTo>
                  <a:lnTo>
                    <a:pt x="2566" y="559"/>
                  </a:lnTo>
                  <a:lnTo>
                    <a:pt x="2568" y="552"/>
                  </a:lnTo>
                  <a:lnTo>
                    <a:pt x="2569" y="547"/>
                  </a:lnTo>
                  <a:lnTo>
                    <a:pt x="2569" y="543"/>
                  </a:lnTo>
                  <a:lnTo>
                    <a:pt x="2569" y="539"/>
                  </a:lnTo>
                  <a:lnTo>
                    <a:pt x="2569" y="536"/>
                  </a:lnTo>
                  <a:lnTo>
                    <a:pt x="2570" y="535"/>
                  </a:lnTo>
                  <a:lnTo>
                    <a:pt x="2570" y="534"/>
                  </a:lnTo>
                  <a:lnTo>
                    <a:pt x="2571" y="533"/>
                  </a:lnTo>
                  <a:lnTo>
                    <a:pt x="2574" y="531"/>
                  </a:lnTo>
                  <a:lnTo>
                    <a:pt x="2575" y="530"/>
                  </a:lnTo>
                  <a:lnTo>
                    <a:pt x="2576" y="531"/>
                  </a:lnTo>
                  <a:lnTo>
                    <a:pt x="2578" y="534"/>
                  </a:lnTo>
                  <a:lnTo>
                    <a:pt x="2579" y="536"/>
                  </a:lnTo>
                  <a:lnTo>
                    <a:pt x="2580" y="539"/>
                  </a:lnTo>
                  <a:lnTo>
                    <a:pt x="2583" y="543"/>
                  </a:lnTo>
                  <a:lnTo>
                    <a:pt x="2584" y="545"/>
                  </a:lnTo>
                  <a:lnTo>
                    <a:pt x="2585" y="547"/>
                  </a:lnTo>
                  <a:lnTo>
                    <a:pt x="2586" y="550"/>
                  </a:lnTo>
                  <a:lnTo>
                    <a:pt x="2588" y="550"/>
                  </a:lnTo>
                  <a:lnTo>
                    <a:pt x="2589" y="550"/>
                  </a:lnTo>
                  <a:lnTo>
                    <a:pt x="2589" y="549"/>
                  </a:lnTo>
                  <a:lnTo>
                    <a:pt x="2590" y="546"/>
                  </a:lnTo>
                  <a:lnTo>
                    <a:pt x="2590" y="543"/>
                  </a:lnTo>
                  <a:lnTo>
                    <a:pt x="2591" y="535"/>
                  </a:lnTo>
                  <a:lnTo>
                    <a:pt x="2591" y="526"/>
                  </a:lnTo>
                  <a:lnTo>
                    <a:pt x="2590" y="516"/>
                  </a:lnTo>
                  <a:lnTo>
                    <a:pt x="2589" y="515"/>
                  </a:lnTo>
                  <a:lnTo>
                    <a:pt x="2589" y="514"/>
                  </a:lnTo>
                  <a:lnTo>
                    <a:pt x="2588" y="515"/>
                  </a:lnTo>
                  <a:lnTo>
                    <a:pt x="2586" y="515"/>
                  </a:lnTo>
                  <a:lnTo>
                    <a:pt x="2586" y="516"/>
                  </a:lnTo>
                  <a:lnTo>
                    <a:pt x="2585" y="516"/>
                  </a:lnTo>
                  <a:lnTo>
                    <a:pt x="2583" y="518"/>
                  </a:lnTo>
                  <a:lnTo>
                    <a:pt x="2580" y="519"/>
                  </a:lnTo>
                  <a:lnTo>
                    <a:pt x="2576" y="518"/>
                  </a:lnTo>
                  <a:lnTo>
                    <a:pt x="2575" y="516"/>
                  </a:lnTo>
                  <a:lnTo>
                    <a:pt x="2573" y="514"/>
                  </a:lnTo>
                  <a:lnTo>
                    <a:pt x="2571" y="510"/>
                  </a:lnTo>
                  <a:lnTo>
                    <a:pt x="2571" y="506"/>
                  </a:lnTo>
                  <a:lnTo>
                    <a:pt x="2573" y="503"/>
                  </a:lnTo>
                  <a:lnTo>
                    <a:pt x="2575" y="498"/>
                  </a:lnTo>
                  <a:lnTo>
                    <a:pt x="2574" y="497"/>
                  </a:lnTo>
                  <a:lnTo>
                    <a:pt x="2574" y="493"/>
                  </a:lnTo>
                  <a:lnTo>
                    <a:pt x="2574" y="489"/>
                  </a:lnTo>
                  <a:lnTo>
                    <a:pt x="2575" y="485"/>
                  </a:lnTo>
                  <a:lnTo>
                    <a:pt x="2575" y="483"/>
                  </a:lnTo>
                  <a:lnTo>
                    <a:pt x="2575" y="483"/>
                  </a:lnTo>
                  <a:lnTo>
                    <a:pt x="2576" y="483"/>
                  </a:lnTo>
                  <a:lnTo>
                    <a:pt x="2578" y="483"/>
                  </a:lnTo>
                  <a:lnTo>
                    <a:pt x="2579" y="484"/>
                  </a:lnTo>
                  <a:lnTo>
                    <a:pt x="2580" y="485"/>
                  </a:lnTo>
                  <a:lnTo>
                    <a:pt x="2583" y="484"/>
                  </a:lnTo>
                  <a:lnTo>
                    <a:pt x="2584" y="483"/>
                  </a:lnTo>
                  <a:lnTo>
                    <a:pt x="2585" y="480"/>
                  </a:lnTo>
                  <a:lnTo>
                    <a:pt x="2586" y="478"/>
                  </a:lnTo>
                  <a:lnTo>
                    <a:pt x="2588" y="475"/>
                  </a:lnTo>
                  <a:lnTo>
                    <a:pt x="2589" y="475"/>
                  </a:lnTo>
                  <a:lnTo>
                    <a:pt x="2590" y="475"/>
                  </a:lnTo>
                  <a:lnTo>
                    <a:pt x="2593" y="475"/>
                  </a:lnTo>
                  <a:lnTo>
                    <a:pt x="2595" y="474"/>
                  </a:lnTo>
                  <a:lnTo>
                    <a:pt x="2598" y="473"/>
                  </a:lnTo>
                  <a:lnTo>
                    <a:pt x="2600" y="472"/>
                  </a:lnTo>
                  <a:lnTo>
                    <a:pt x="2602" y="474"/>
                  </a:lnTo>
                  <a:lnTo>
                    <a:pt x="2604" y="475"/>
                  </a:lnTo>
                  <a:lnTo>
                    <a:pt x="2605" y="477"/>
                  </a:lnTo>
                  <a:lnTo>
                    <a:pt x="2606" y="478"/>
                  </a:lnTo>
                  <a:lnTo>
                    <a:pt x="2607" y="479"/>
                  </a:lnTo>
                  <a:lnTo>
                    <a:pt x="2610" y="478"/>
                  </a:lnTo>
                  <a:lnTo>
                    <a:pt x="2610" y="477"/>
                  </a:lnTo>
                  <a:lnTo>
                    <a:pt x="2611" y="475"/>
                  </a:lnTo>
                  <a:lnTo>
                    <a:pt x="2612" y="473"/>
                  </a:lnTo>
                  <a:lnTo>
                    <a:pt x="2614" y="472"/>
                  </a:lnTo>
                  <a:lnTo>
                    <a:pt x="2615" y="472"/>
                  </a:lnTo>
                  <a:lnTo>
                    <a:pt x="2616" y="469"/>
                  </a:lnTo>
                  <a:lnTo>
                    <a:pt x="2617" y="468"/>
                  </a:lnTo>
                  <a:lnTo>
                    <a:pt x="2619" y="468"/>
                  </a:lnTo>
                  <a:lnTo>
                    <a:pt x="2620" y="468"/>
                  </a:lnTo>
                  <a:lnTo>
                    <a:pt x="2621" y="468"/>
                  </a:lnTo>
                  <a:lnTo>
                    <a:pt x="2622" y="469"/>
                  </a:lnTo>
                  <a:lnTo>
                    <a:pt x="2624" y="469"/>
                  </a:lnTo>
                  <a:lnTo>
                    <a:pt x="2625" y="469"/>
                  </a:lnTo>
                  <a:lnTo>
                    <a:pt x="2625" y="469"/>
                  </a:lnTo>
                  <a:lnTo>
                    <a:pt x="2626" y="468"/>
                  </a:lnTo>
                  <a:lnTo>
                    <a:pt x="2626" y="467"/>
                  </a:lnTo>
                  <a:lnTo>
                    <a:pt x="2626" y="464"/>
                  </a:lnTo>
                  <a:lnTo>
                    <a:pt x="2626" y="463"/>
                  </a:lnTo>
                  <a:lnTo>
                    <a:pt x="2625" y="462"/>
                  </a:lnTo>
                  <a:lnTo>
                    <a:pt x="2625" y="462"/>
                  </a:lnTo>
                  <a:lnTo>
                    <a:pt x="2624" y="462"/>
                  </a:lnTo>
                  <a:lnTo>
                    <a:pt x="2622" y="462"/>
                  </a:lnTo>
                  <a:lnTo>
                    <a:pt x="2622" y="460"/>
                  </a:lnTo>
                  <a:lnTo>
                    <a:pt x="2621" y="458"/>
                  </a:lnTo>
                  <a:lnTo>
                    <a:pt x="2620" y="457"/>
                  </a:lnTo>
                  <a:lnTo>
                    <a:pt x="2619" y="457"/>
                  </a:lnTo>
                  <a:lnTo>
                    <a:pt x="2617" y="454"/>
                  </a:lnTo>
                  <a:lnTo>
                    <a:pt x="2617" y="454"/>
                  </a:lnTo>
                  <a:lnTo>
                    <a:pt x="2616" y="454"/>
                  </a:lnTo>
                  <a:lnTo>
                    <a:pt x="2616" y="457"/>
                  </a:lnTo>
                  <a:lnTo>
                    <a:pt x="2616" y="459"/>
                  </a:lnTo>
                  <a:lnTo>
                    <a:pt x="2614" y="460"/>
                  </a:lnTo>
                  <a:lnTo>
                    <a:pt x="2611" y="462"/>
                  </a:lnTo>
                  <a:lnTo>
                    <a:pt x="2611" y="462"/>
                  </a:lnTo>
                  <a:lnTo>
                    <a:pt x="2609" y="462"/>
                  </a:lnTo>
                  <a:lnTo>
                    <a:pt x="2606" y="462"/>
                  </a:lnTo>
                  <a:lnTo>
                    <a:pt x="2602" y="460"/>
                  </a:lnTo>
                  <a:lnTo>
                    <a:pt x="2600" y="459"/>
                  </a:lnTo>
                  <a:lnTo>
                    <a:pt x="2598" y="460"/>
                  </a:lnTo>
                  <a:lnTo>
                    <a:pt x="2595" y="462"/>
                  </a:lnTo>
                  <a:lnTo>
                    <a:pt x="2593" y="462"/>
                  </a:lnTo>
                  <a:lnTo>
                    <a:pt x="2591" y="460"/>
                  </a:lnTo>
                  <a:lnTo>
                    <a:pt x="2591" y="459"/>
                  </a:lnTo>
                  <a:lnTo>
                    <a:pt x="2590" y="457"/>
                  </a:lnTo>
                  <a:lnTo>
                    <a:pt x="2590" y="457"/>
                  </a:lnTo>
                  <a:lnTo>
                    <a:pt x="2589" y="455"/>
                  </a:lnTo>
                  <a:lnTo>
                    <a:pt x="2588" y="457"/>
                  </a:lnTo>
                  <a:lnTo>
                    <a:pt x="2586" y="457"/>
                  </a:lnTo>
                  <a:lnTo>
                    <a:pt x="2585" y="459"/>
                  </a:lnTo>
                  <a:lnTo>
                    <a:pt x="2585" y="460"/>
                  </a:lnTo>
                  <a:lnTo>
                    <a:pt x="2584" y="463"/>
                  </a:lnTo>
                  <a:lnTo>
                    <a:pt x="2583" y="464"/>
                  </a:lnTo>
                  <a:lnTo>
                    <a:pt x="2580" y="467"/>
                  </a:lnTo>
                  <a:lnTo>
                    <a:pt x="2578" y="467"/>
                  </a:lnTo>
                  <a:lnTo>
                    <a:pt x="2575" y="467"/>
                  </a:lnTo>
                  <a:lnTo>
                    <a:pt x="2574" y="469"/>
                  </a:lnTo>
                  <a:lnTo>
                    <a:pt x="2571" y="472"/>
                  </a:lnTo>
                  <a:lnTo>
                    <a:pt x="2569" y="472"/>
                  </a:lnTo>
                  <a:lnTo>
                    <a:pt x="2569" y="467"/>
                  </a:lnTo>
                  <a:lnTo>
                    <a:pt x="2570" y="467"/>
                  </a:lnTo>
                  <a:lnTo>
                    <a:pt x="2570" y="467"/>
                  </a:lnTo>
                  <a:lnTo>
                    <a:pt x="2571" y="465"/>
                  </a:lnTo>
                  <a:lnTo>
                    <a:pt x="2571" y="464"/>
                  </a:lnTo>
                  <a:lnTo>
                    <a:pt x="2574" y="464"/>
                  </a:lnTo>
                  <a:lnTo>
                    <a:pt x="2574" y="463"/>
                  </a:lnTo>
                  <a:lnTo>
                    <a:pt x="2574" y="460"/>
                  </a:lnTo>
                  <a:lnTo>
                    <a:pt x="2571" y="457"/>
                  </a:lnTo>
                  <a:lnTo>
                    <a:pt x="2571" y="453"/>
                  </a:lnTo>
                  <a:lnTo>
                    <a:pt x="2570" y="450"/>
                  </a:lnTo>
                  <a:lnTo>
                    <a:pt x="2569" y="448"/>
                  </a:lnTo>
                  <a:lnTo>
                    <a:pt x="2568" y="446"/>
                  </a:lnTo>
                  <a:lnTo>
                    <a:pt x="2565" y="443"/>
                  </a:lnTo>
                  <a:lnTo>
                    <a:pt x="2564" y="441"/>
                  </a:lnTo>
                  <a:lnTo>
                    <a:pt x="2564" y="441"/>
                  </a:lnTo>
                  <a:lnTo>
                    <a:pt x="2563" y="439"/>
                  </a:lnTo>
                  <a:lnTo>
                    <a:pt x="2563" y="437"/>
                  </a:lnTo>
                  <a:lnTo>
                    <a:pt x="2561" y="436"/>
                  </a:lnTo>
                  <a:lnTo>
                    <a:pt x="2560" y="433"/>
                  </a:lnTo>
                  <a:lnTo>
                    <a:pt x="2559" y="433"/>
                  </a:lnTo>
                  <a:lnTo>
                    <a:pt x="2559" y="431"/>
                  </a:lnTo>
                  <a:lnTo>
                    <a:pt x="2558" y="428"/>
                  </a:lnTo>
                  <a:lnTo>
                    <a:pt x="2556" y="424"/>
                  </a:lnTo>
                  <a:lnTo>
                    <a:pt x="2556" y="421"/>
                  </a:lnTo>
                  <a:lnTo>
                    <a:pt x="2556" y="417"/>
                  </a:lnTo>
                  <a:lnTo>
                    <a:pt x="2558" y="414"/>
                  </a:lnTo>
                  <a:lnTo>
                    <a:pt x="2558" y="412"/>
                  </a:lnTo>
                  <a:lnTo>
                    <a:pt x="2559" y="408"/>
                  </a:lnTo>
                  <a:lnTo>
                    <a:pt x="2559" y="404"/>
                  </a:lnTo>
                  <a:lnTo>
                    <a:pt x="2558" y="393"/>
                  </a:lnTo>
                  <a:lnTo>
                    <a:pt x="2556" y="381"/>
                  </a:lnTo>
                  <a:lnTo>
                    <a:pt x="2556" y="357"/>
                  </a:lnTo>
                  <a:lnTo>
                    <a:pt x="2564" y="350"/>
                  </a:lnTo>
                  <a:lnTo>
                    <a:pt x="2565" y="347"/>
                  </a:lnTo>
                  <a:lnTo>
                    <a:pt x="2566" y="345"/>
                  </a:lnTo>
                  <a:lnTo>
                    <a:pt x="2566" y="341"/>
                  </a:lnTo>
                  <a:lnTo>
                    <a:pt x="2568" y="337"/>
                  </a:lnTo>
                  <a:lnTo>
                    <a:pt x="2569" y="334"/>
                  </a:lnTo>
                  <a:lnTo>
                    <a:pt x="2570" y="329"/>
                  </a:lnTo>
                  <a:lnTo>
                    <a:pt x="2571" y="324"/>
                  </a:lnTo>
                  <a:lnTo>
                    <a:pt x="2571" y="319"/>
                  </a:lnTo>
                  <a:lnTo>
                    <a:pt x="2574" y="314"/>
                  </a:lnTo>
                  <a:lnTo>
                    <a:pt x="2574" y="310"/>
                  </a:lnTo>
                  <a:lnTo>
                    <a:pt x="2574" y="306"/>
                  </a:lnTo>
                  <a:lnTo>
                    <a:pt x="2575" y="303"/>
                  </a:lnTo>
                  <a:lnTo>
                    <a:pt x="2578" y="300"/>
                  </a:lnTo>
                  <a:lnTo>
                    <a:pt x="2579" y="298"/>
                  </a:lnTo>
                  <a:lnTo>
                    <a:pt x="2580" y="295"/>
                  </a:lnTo>
                  <a:lnTo>
                    <a:pt x="2580" y="285"/>
                  </a:lnTo>
                  <a:lnTo>
                    <a:pt x="2576" y="275"/>
                  </a:lnTo>
                  <a:lnTo>
                    <a:pt x="2571" y="266"/>
                  </a:lnTo>
                  <a:lnTo>
                    <a:pt x="2569" y="264"/>
                  </a:lnTo>
                  <a:lnTo>
                    <a:pt x="2566" y="261"/>
                  </a:lnTo>
                  <a:lnTo>
                    <a:pt x="2564" y="261"/>
                  </a:lnTo>
                  <a:lnTo>
                    <a:pt x="2563" y="260"/>
                  </a:lnTo>
                  <a:lnTo>
                    <a:pt x="2560" y="260"/>
                  </a:lnTo>
                  <a:lnTo>
                    <a:pt x="2558" y="260"/>
                  </a:lnTo>
                  <a:lnTo>
                    <a:pt x="2556" y="261"/>
                  </a:lnTo>
                  <a:lnTo>
                    <a:pt x="2554" y="260"/>
                  </a:lnTo>
                  <a:lnTo>
                    <a:pt x="2554" y="260"/>
                  </a:lnTo>
                  <a:lnTo>
                    <a:pt x="2553" y="261"/>
                  </a:lnTo>
                  <a:lnTo>
                    <a:pt x="2553" y="263"/>
                  </a:lnTo>
                  <a:lnTo>
                    <a:pt x="2553" y="265"/>
                  </a:lnTo>
                  <a:lnTo>
                    <a:pt x="2554" y="266"/>
                  </a:lnTo>
                  <a:lnTo>
                    <a:pt x="2554" y="269"/>
                  </a:lnTo>
                  <a:lnTo>
                    <a:pt x="2553" y="270"/>
                  </a:lnTo>
                  <a:lnTo>
                    <a:pt x="2553" y="270"/>
                  </a:lnTo>
                  <a:lnTo>
                    <a:pt x="2551" y="270"/>
                  </a:lnTo>
                  <a:lnTo>
                    <a:pt x="2550" y="271"/>
                  </a:lnTo>
                  <a:lnTo>
                    <a:pt x="2549" y="273"/>
                  </a:lnTo>
                  <a:lnTo>
                    <a:pt x="2549" y="274"/>
                  </a:lnTo>
                  <a:lnTo>
                    <a:pt x="2548" y="285"/>
                  </a:lnTo>
                  <a:lnTo>
                    <a:pt x="2550" y="296"/>
                  </a:lnTo>
                  <a:lnTo>
                    <a:pt x="2551" y="307"/>
                  </a:lnTo>
                  <a:lnTo>
                    <a:pt x="2551" y="317"/>
                  </a:lnTo>
                  <a:lnTo>
                    <a:pt x="2549" y="324"/>
                  </a:lnTo>
                  <a:lnTo>
                    <a:pt x="2545" y="329"/>
                  </a:lnTo>
                  <a:lnTo>
                    <a:pt x="2545" y="334"/>
                  </a:lnTo>
                  <a:lnTo>
                    <a:pt x="2543" y="339"/>
                  </a:lnTo>
                  <a:lnTo>
                    <a:pt x="2540" y="342"/>
                  </a:lnTo>
                  <a:lnTo>
                    <a:pt x="2538" y="345"/>
                  </a:lnTo>
                  <a:lnTo>
                    <a:pt x="2535" y="349"/>
                  </a:lnTo>
                  <a:lnTo>
                    <a:pt x="2533" y="352"/>
                  </a:lnTo>
                  <a:lnTo>
                    <a:pt x="2529" y="360"/>
                  </a:lnTo>
                  <a:lnTo>
                    <a:pt x="2527" y="368"/>
                  </a:lnTo>
                  <a:lnTo>
                    <a:pt x="2528" y="378"/>
                  </a:lnTo>
                  <a:lnTo>
                    <a:pt x="2528" y="386"/>
                  </a:lnTo>
                  <a:lnTo>
                    <a:pt x="2529" y="392"/>
                  </a:lnTo>
                  <a:lnTo>
                    <a:pt x="2528" y="400"/>
                  </a:lnTo>
                  <a:lnTo>
                    <a:pt x="2528" y="402"/>
                  </a:lnTo>
                  <a:lnTo>
                    <a:pt x="2527" y="404"/>
                  </a:lnTo>
                  <a:lnTo>
                    <a:pt x="2527" y="408"/>
                  </a:lnTo>
                  <a:lnTo>
                    <a:pt x="2528" y="412"/>
                  </a:lnTo>
                  <a:lnTo>
                    <a:pt x="2528" y="418"/>
                  </a:lnTo>
                  <a:lnTo>
                    <a:pt x="2528" y="423"/>
                  </a:lnTo>
                  <a:lnTo>
                    <a:pt x="2530" y="428"/>
                  </a:lnTo>
                  <a:lnTo>
                    <a:pt x="2530" y="431"/>
                  </a:lnTo>
                  <a:lnTo>
                    <a:pt x="2531" y="432"/>
                  </a:lnTo>
                  <a:lnTo>
                    <a:pt x="2533" y="434"/>
                  </a:lnTo>
                  <a:lnTo>
                    <a:pt x="2534" y="436"/>
                  </a:lnTo>
                  <a:lnTo>
                    <a:pt x="2535" y="438"/>
                  </a:lnTo>
                  <a:lnTo>
                    <a:pt x="2535" y="441"/>
                  </a:lnTo>
                  <a:lnTo>
                    <a:pt x="2536" y="443"/>
                  </a:lnTo>
                  <a:lnTo>
                    <a:pt x="2538" y="447"/>
                  </a:lnTo>
                  <a:lnTo>
                    <a:pt x="2538" y="447"/>
                  </a:lnTo>
                  <a:lnTo>
                    <a:pt x="2538" y="447"/>
                  </a:lnTo>
                  <a:lnTo>
                    <a:pt x="2539" y="447"/>
                  </a:lnTo>
                  <a:lnTo>
                    <a:pt x="2540" y="449"/>
                  </a:lnTo>
                  <a:lnTo>
                    <a:pt x="2541" y="450"/>
                  </a:lnTo>
                  <a:lnTo>
                    <a:pt x="2543" y="454"/>
                  </a:lnTo>
                  <a:lnTo>
                    <a:pt x="2543" y="458"/>
                  </a:lnTo>
                  <a:lnTo>
                    <a:pt x="2543" y="462"/>
                  </a:lnTo>
                  <a:lnTo>
                    <a:pt x="2543" y="464"/>
                  </a:lnTo>
                  <a:lnTo>
                    <a:pt x="2543" y="472"/>
                  </a:lnTo>
                  <a:lnTo>
                    <a:pt x="2543" y="479"/>
                  </a:lnTo>
                  <a:lnTo>
                    <a:pt x="2541" y="487"/>
                  </a:lnTo>
                  <a:lnTo>
                    <a:pt x="2538" y="490"/>
                  </a:lnTo>
                  <a:lnTo>
                    <a:pt x="2534" y="495"/>
                  </a:lnTo>
                  <a:lnTo>
                    <a:pt x="2530" y="504"/>
                  </a:lnTo>
                  <a:lnTo>
                    <a:pt x="2530" y="514"/>
                  </a:lnTo>
                  <a:lnTo>
                    <a:pt x="2531" y="518"/>
                  </a:lnTo>
                  <a:lnTo>
                    <a:pt x="2531" y="521"/>
                  </a:lnTo>
                  <a:lnTo>
                    <a:pt x="2531" y="525"/>
                  </a:lnTo>
                  <a:lnTo>
                    <a:pt x="2530" y="529"/>
                  </a:lnTo>
                  <a:lnTo>
                    <a:pt x="2530" y="533"/>
                  </a:lnTo>
                  <a:lnTo>
                    <a:pt x="2530" y="535"/>
                  </a:lnTo>
                  <a:lnTo>
                    <a:pt x="2531" y="539"/>
                  </a:lnTo>
                  <a:lnTo>
                    <a:pt x="2533" y="540"/>
                  </a:lnTo>
                  <a:lnTo>
                    <a:pt x="2533" y="543"/>
                  </a:lnTo>
                  <a:lnTo>
                    <a:pt x="2534" y="546"/>
                  </a:lnTo>
                  <a:lnTo>
                    <a:pt x="2534" y="550"/>
                  </a:lnTo>
                  <a:lnTo>
                    <a:pt x="2533" y="555"/>
                  </a:lnTo>
                  <a:lnTo>
                    <a:pt x="2533" y="559"/>
                  </a:lnTo>
                  <a:lnTo>
                    <a:pt x="2530" y="564"/>
                  </a:lnTo>
                  <a:lnTo>
                    <a:pt x="2529" y="569"/>
                  </a:lnTo>
                  <a:lnTo>
                    <a:pt x="2528" y="574"/>
                  </a:lnTo>
                  <a:lnTo>
                    <a:pt x="2527" y="577"/>
                  </a:lnTo>
                  <a:lnTo>
                    <a:pt x="2525" y="577"/>
                  </a:lnTo>
                  <a:lnTo>
                    <a:pt x="2524" y="577"/>
                  </a:lnTo>
                  <a:lnTo>
                    <a:pt x="2523" y="577"/>
                  </a:lnTo>
                  <a:lnTo>
                    <a:pt x="2520" y="576"/>
                  </a:lnTo>
                  <a:lnTo>
                    <a:pt x="2519" y="575"/>
                  </a:lnTo>
                  <a:lnTo>
                    <a:pt x="2518" y="575"/>
                  </a:lnTo>
                  <a:lnTo>
                    <a:pt x="2517" y="576"/>
                  </a:lnTo>
                  <a:lnTo>
                    <a:pt x="2515" y="580"/>
                  </a:lnTo>
                  <a:lnTo>
                    <a:pt x="2514" y="584"/>
                  </a:lnTo>
                  <a:lnTo>
                    <a:pt x="2513" y="587"/>
                  </a:lnTo>
                  <a:lnTo>
                    <a:pt x="2512" y="590"/>
                  </a:lnTo>
                  <a:lnTo>
                    <a:pt x="2510" y="591"/>
                  </a:lnTo>
                  <a:lnTo>
                    <a:pt x="2508" y="591"/>
                  </a:lnTo>
                  <a:lnTo>
                    <a:pt x="2505" y="591"/>
                  </a:lnTo>
                  <a:lnTo>
                    <a:pt x="2504" y="592"/>
                  </a:lnTo>
                  <a:lnTo>
                    <a:pt x="2502" y="598"/>
                  </a:lnTo>
                  <a:lnTo>
                    <a:pt x="2500" y="606"/>
                  </a:lnTo>
                  <a:lnTo>
                    <a:pt x="2497" y="613"/>
                  </a:lnTo>
                  <a:lnTo>
                    <a:pt x="2495" y="613"/>
                  </a:lnTo>
                  <a:lnTo>
                    <a:pt x="2493" y="613"/>
                  </a:lnTo>
                  <a:lnTo>
                    <a:pt x="2492" y="612"/>
                  </a:lnTo>
                  <a:lnTo>
                    <a:pt x="2489" y="612"/>
                  </a:lnTo>
                  <a:lnTo>
                    <a:pt x="2487" y="611"/>
                  </a:lnTo>
                  <a:lnTo>
                    <a:pt x="2485" y="610"/>
                  </a:lnTo>
                  <a:lnTo>
                    <a:pt x="2484" y="608"/>
                  </a:lnTo>
                  <a:lnTo>
                    <a:pt x="2484" y="606"/>
                  </a:lnTo>
                  <a:lnTo>
                    <a:pt x="2485" y="602"/>
                  </a:lnTo>
                  <a:lnTo>
                    <a:pt x="2487" y="601"/>
                  </a:lnTo>
                  <a:lnTo>
                    <a:pt x="2487" y="598"/>
                  </a:lnTo>
                  <a:lnTo>
                    <a:pt x="2488" y="595"/>
                  </a:lnTo>
                  <a:lnTo>
                    <a:pt x="2488" y="592"/>
                  </a:lnTo>
                  <a:lnTo>
                    <a:pt x="2488" y="579"/>
                  </a:lnTo>
                  <a:lnTo>
                    <a:pt x="2488" y="576"/>
                  </a:lnTo>
                  <a:lnTo>
                    <a:pt x="2489" y="575"/>
                  </a:lnTo>
                  <a:lnTo>
                    <a:pt x="2489" y="575"/>
                  </a:lnTo>
                  <a:lnTo>
                    <a:pt x="2490" y="575"/>
                  </a:lnTo>
                  <a:lnTo>
                    <a:pt x="2492" y="575"/>
                  </a:lnTo>
                  <a:lnTo>
                    <a:pt x="2493" y="575"/>
                  </a:lnTo>
                  <a:lnTo>
                    <a:pt x="2494" y="574"/>
                  </a:lnTo>
                  <a:lnTo>
                    <a:pt x="2495" y="574"/>
                  </a:lnTo>
                  <a:lnTo>
                    <a:pt x="2497" y="571"/>
                  </a:lnTo>
                  <a:lnTo>
                    <a:pt x="2498" y="569"/>
                  </a:lnTo>
                  <a:lnTo>
                    <a:pt x="2499" y="566"/>
                  </a:lnTo>
                  <a:lnTo>
                    <a:pt x="2499" y="560"/>
                  </a:lnTo>
                  <a:lnTo>
                    <a:pt x="2498" y="551"/>
                  </a:lnTo>
                  <a:lnTo>
                    <a:pt x="2495" y="544"/>
                  </a:lnTo>
                  <a:lnTo>
                    <a:pt x="2494" y="538"/>
                  </a:lnTo>
                  <a:lnTo>
                    <a:pt x="2493" y="535"/>
                  </a:lnTo>
                  <a:lnTo>
                    <a:pt x="2492" y="531"/>
                  </a:lnTo>
                  <a:lnTo>
                    <a:pt x="2490" y="529"/>
                  </a:lnTo>
                  <a:lnTo>
                    <a:pt x="2488" y="524"/>
                  </a:lnTo>
                  <a:lnTo>
                    <a:pt x="2489" y="519"/>
                  </a:lnTo>
                  <a:lnTo>
                    <a:pt x="2492" y="515"/>
                  </a:lnTo>
                  <a:lnTo>
                    <a:pt x="2494" y="511"/>
                  </a:lnTo>
                  <a:lnTo>
                    <a:pt x="2495" y="508"/>
                  </a:lnTo>
                  <a:lnTo>
                    <a:pt x="2498" y="504"/>
                  </a:lnTo>
                  <a:lnTo>
                    <a:pt x="2500" y="500"/>
                  </a:lnTo>
                  <a:lnTo>
                    <a:pt x="2502" y="498"/>
                  </a:lnTo>
                  <a:lnTo>
                    <a:pt x="2504" y="493"/>
                  </a:lnTo>
                  <a:lnTo>
                    <a:pt x="2504" y="490"/>
                  </a:lnTo>
                  <a:lnTo>
                    <a:pt x="2503" y="488"/>
                  </a:lnTo>
                  <a:lnTo>
                    <a:pt x="2502" y="485"/>
                  </a:lnTo>
                  <a:lnTo>
                    <a:pt x="2500" y="485"/>
                  </a:lnTo>
                  <a:lnTo>
                    <a:pt x="2499" y="487"/>
                  </a:lnTo>
                  <a:lnTo>
                    <a:pt x="2499" y="489"/>
                  </a:lnTo>
                  <a:lnTo>
                    <a:pt x="2499" y="490"/>
                  </a:lnTo>
                  <a:lnTo>
                    <a:pt x="2497" y="495"/>
                  </a:lnTo>
                  <a:lnTo>
                    <a:pt x="2495" y="499"/>
                  </a:lnTo>
                  <a:lnTo>
                    <a:pt x="2493" y="503"/>
                  </a:lnTo>
                  <a:lnTo>
                    <a:pt x="2490" y="506"/>
                  </a:lnTo>
                  <a:lnTo>
                    <a:pt x="2489" y="508"/>
                  </a:lnTo>
                  <a:lnTo>
                    <a:pt x="2488" y="508"/>
                  </a:lnTo>
                  <a:lnTo>
                    <a:pt x="2487" y="508"/>
                  </a:lnTo>
                  <a:lnTo>
                    <a:pt x="2487" y="506"/>
                  </a:lnTo>
                  <a:lnTo>
                    <a:pt x="2485" y="504"/>
                  </a:lnTo>
                  <a:lnTo>
                    <a:pt x="2485" y="501"/>
                  </a:lnTo>
                  <a:lnTo>
                    <a:pt x="2484" y="498"/>
                  </a:lnTo>
                  <a:lnTo>
                    <a:pt x="2484" y="494"/>
                  </a:lnTo>
                  <a:lnTo>
                    <a:pt x="2483" y="490"/>
                  </a:lnTo>
                  <a:lnTo>
                    <a:pt x="2483" y="483"/>
                  </a:lnTo>
                  <a:lnTo>
                    <a:pt x="2483" y="474"/>
                  </a:lnTo>
                  <a:lnTo>
                    <a:pt x="2482" y="467"/>
                  </a:lnTo>
                  <a:lnTo>
                    <a:pt x="2478" y="462"/>
                  </a:lnTo>
                  <a:lnTo>
                    <a:pt x="2477" y="462"/>
                  </a:lnTo>
                  <a:lnTo>
                    <a:pt x="2477" y="462"/>
                  </a:lnTo>
                  <a:lnTo>
                    <a:pt x="2477" y="463"/>
                  </a:lnTo>
                  <a:lnTo>
                    <a:pt x="2477" y="465"/>
                  </a:lnTo>
                  <a:lnTo>
                    <a:pt x="2478" y="468"/>
                  </a:lnTo>
                  <a:lnTo>
                    <a:pt x="2478" y="470"/>
                  </a:lnTo>
                  <a:lnTo>
                    <a:pt x="2478" y="472"/>
                  </a:lnTo>
                  <a:lnTo>
                    <a:pt x="2478" y="475"/>
                  </a:lnTo>
                  <a:lnTo>
                    <a:pt x="2478" y="477"/>
                  </a:lnTo>
                  <a:lnTo>
                    <a:pt x="2477" y="478"/>
                  </a:lnTo>
                  <a:lnTo>
                    <a:pt x="2475" y="480"/>
                  </a:lnTo>
                  <a:lnTo>
                    <a:pt x="2474" y="482"/>
                  </a:lnTo>
                  <a:lnTo>
                    <a:pt x="2473" y="484"/>
                  </a:lnTo>
                  <a:lnTo>
                    <a:pt x="2472" y="487"/>
                  </a:lnTo>
                  <a:lnTo>
                    <a:pt x="2470" y="490"/>
                  </a:lnTo>
                  <a:lnTo>
                    <a:pt x="2469" y="495"/>
                  </a:lnTo>
                  <a:lnTo>
                    <a:pt x="2467" y="500"/>
                  </a:lnTo>
                  <a:lnTo>
                    <a:pt x="2464" y="504"/>
                  </a:lnTo>
                  <a:lnTo>
                    <a:pt x="2463" y="504"/>
                  </a:lnTo>
                  <a:lnTo>
                    <a:pt x="2462" y="504"/>
                  </a:lnTo>
                  <a:lnTo>
                    <a:pt x="2462" y="505"/>
                  </a:lnTo>
                  <a:lnTo>
                    <a:pt x="2459" y="506"/>
                  </a:lnTo>
                  <a:lnTo>
                    <a:pt x="2457" y="509"/>
                  </a:lnTo>
                  <a:lnTo>
                    <a:pt x="2456" y="510"/>
                  </a:lnTo>
                  <a:lnTo>
                    <a:pt x="2453" y="510"/>
                  </a:lnTo>
                  <a:lnTo>
                    <a:pt x="2451" y="510"/>
                  </a:lnTo>
                  <a:lnTo>
                    <a:pt x="2447" y="509"/>
                  </a:lnTo>
                  <a:lnTo>
                    <a:pt x="2444" y="506"/>
                  </a:lnTo>
                  <a:lnTo>
                    <a:pt x="2442" y="504"/>
                  </a:lnTo>
                  <a:lnTo>
                    <a:pt x="2438" y="504"/>
                  </a:lnTo>
                  <a:lnTo>
                    <a:pt x="2438" y="503"/>
                  </a:lnTo>
                  <a:lnTo>
                    <a:pt x="2437" y="501"/>
                  </a:lnTo>
                  <a:lnTo>
                    <a:pt x="2436" y="500"/>
                  </a:lnTo>
                  <a:lnTo>
                    <a:pt x="2433" y="498"/>
                  </a:lnTo>
                  <a:lnTo>
                    <a:pt x="2434" y="484"/>
                  </a:lnTo>
                  <a:lnTo>
                    <a:pt x="2436" y="472"/>
                  </a:lnTo>
                  <a:lnTo>
                    <a:pt x="2434" y="467"/>
                  </a:lnTo>
                  <a:lnTo>
                    <a:pt x="2433" y="463"/>
                  </a:lnTo>
                  <a:lnTo>
                    <a:pt x="2431" y="458"/>
                  </a:lnTo>
                  <a:lnTo>
                    <a:pt x="2431" y="452"/>
                  </a:lnTo>
                  <a:lnTo>
                    <a:pt x="2431" y="448"/>
                  </a:lnTo>
                  <a:lnTo>
                    <a:pt x="2431" y="443"/>
                  </a:lnTo>
                  <a:lnTo>
                    <a:pt x="2431" y="439"/>
                  </a:lnTo>
                  <a:lnTo>
                    <a:pt x="2429" y="436"/>
                  </a:lnTo>
                  <a:lnTo>
                    <a:pt x="2428" y="433"/>
                  </a:lnTo>
                  <a:lnTo>
                    <a:pt x="2427" y="432"/>
                  </a:lnTo>
                  <a:lnTo>
                    <a:pt x="2424" y="432"/>
                  </a:lnTo>
                  <a:lnTo>
                    <a:pt x="2422" y="433"/>
                  </a:lnTo>
                  <a:lnTo>
                    <a:pt x="2421" y="433"/>
                  </a:lnTo>
                  <a:lnTo>
                    <a:pt x="2418" y="432"/>
                  </a:lnTo>
                  <a:lnTo>
                    <a:pt x="2417" y="431"/>
                  </a:lnTo>
                  <a:lnTo>
                    <a:pt x="2414" y="428"/>
                  </a:lnTo>
                  <a:lnTo>
                    <a:pt x="2412" y="427"/>
                  </a:lnTo>
                  <a:lnTo>
                    <a:pt x="2411" y="423"/>
                  </a:lnTo>
                  <a:lnTo>
                    <a:pt x="2409" y="421"/>
                  </a:lnTo>
                  <a:lnTo>
                    <a:pt x="2413" y="421"/>
                  </a:lnTo>
                  <a:lnTo>
                    <a:pt x="2416" y="422"/>
                  </a:lnTo>
                  <a:lnTo>
                    <a:pt x="2418" y="423"/>
                  </a:lnTo>
                  <a:lnTo>
                    <a:pt x="2421" y="424"/>
                  </a:lnTo>
                  <a:lnTo>
                    <a:pt x="2423" y="424"/>
                  </a:lnTo>
                  <a:lnTo>
                    <a:pt x="2426" y="423"/>
                  </a:lnTo>
                  <a:lnTo>
                    <a:pt x="2427" y="419"/>
                  </a:lnTo>
                  <a:lnTo>
                    <a:pt x="2426" y="413"/>
                  </a:lnTo>
                  <a:lnTo>
                    <a:pt x="2424" y="407"/>
                  </a:lnTo>
                  <a:lnTo>
                    <a:pt x="2423" y="402"/>
                  </a:lnTo>
                  <a:lnTo>
                    <a:pt x="2423" y="368"/>
                  </a:lnTo>
                  <a:lnTo>
                    <a:pt x="2423" y="366"/>
                  </a:lnTo>
                  <a:lnTo>
                    <a:pt x="2423" y="365"/>
                  </a:lnTo>
                  <a:lnTo>
                    <a:pt x="2423" y="365"/>
                  </a:lnTo>
                  <a:lnTo>
                    <a:pt x="2424" y="365"/>
                  </a:lnTo>
                  <a:lnTo>
                    <a:pt x="2426" y="366"/>
                  </a:lnTo>
                  <a:lnTo>
                    <a:pt x="2427" y="365"/>
                  </a:lnTo>
                  <a:lnTo>
                    <a:pt x="2428" y="363"/>
                  </a:lnTo>
                  <a:lnTo>
                    <a:pt x="2428" y="361"/>
                  </a:lnTo>
                  <a:lnTo>
                    <a:pt x="2429" y="360"/>
                  </a:lnTo>
                  <a:lnTo>
                    <a:pt x="2431" y="357"/>
                  </a:lnTo>
                  <a:lnTo>
                    <a:pt x="2436" y="346"/>
                  </a:lnTo>
                  <a:lnTo>
                    <a:pt x="2442" y="336"/>
                  </a:lnTo>
                  <a:lnTo>
                    <a:pt x="2444" y="336"/>
                  </a:lnTo>
                  <a:lnTo>
                    <a:pt x="2447" y="336"/>
                  </a:lnTo>
                  <a:lnTo>
                    <a:pt x="2449" y="334"/>
                  </a:lnTo>
                  <a:lnTo>
                    <a:pt x="2449" y="334"/>
                  </a:lnTo>
                  <a:lnTo>
                    <a:pt x="2449" y="331"/>
                  </a:lnTo>
                  <a:lnTo>
                    <a:pt x="2451" y="327"/>
                  </a:lnTo>
                  <a:lnTo>
                    <a:pt x="2452" y="324"/>
                  </a:lnTo>
                  <a:lnTo>
                    <a:pt x="2453" y="320"/>
                  </a:lnTo>
                  <a:lnTo>
                    <a:pt x="2454" y="316"/>
                  </a:lnTo>
                  <a:lnTo>
                    <a:pt x="2457" y="311"/>
                  </a:lnTo>
                  <a:lnTo>
                    <a:pt x="2459" y="305"/>
                  </a:lnTo>
                  <a:lnTo>
                    <a:pt x="2459" y="303"/>
                  </a:lnTo>
                  <a:lnTo>
                    <a:pt x="2460" y="300"/>
                  </a:lnTo>
                  <a:lnTo>
                    <a:pt x="2460" y="298"/>
                  </a:lnTo>
                  <a:lnTo>
                    <a:pt x="2462" y="295"/>
                  </a:lnTo>
                  <a:lnTo>
                    <a:pt x="2463" y="293"/>
                  </a:lnTo>
                  <a:lnTo>
                    <a:pt x="2463" y="291"/>
                  </a:lnTo>
                  <a:lnTo>
                    <a:pt x="2464" y="290"/>
                  </a:lnTo>
                  <a:lnTo>
                    <a:pt x="2465" y="289"/>
                  </a:lnTo>
                  <a:lnTo>
                    <a:pt x="2468" y="288"/>
                  </a:lnTo>
                  <a:lnTo>
                    <a:pt x="2469" y="280"/>
                  </a:lnTo>
                  <a:lnTo>
                    <a:pt x="2470" y="273"/>
                  </a:lnTo>
                  <a:lnTo>
                    <a:pt x="2473" y="264"/>
                  </a:lnTo>
                  <a:lnTo>
                    <a:pt x="2473" y="250"/>
                  </a:lnTo>
                  <a:lnTo>
                    <a:pt x="2473" y="248"/>
                  </a:lnTo>
                  <a:lnTo>
                    <a:pt x="2474" y="244"/>
                  </a:lnTo>
                  <a:lnTo>
                    <a:pt x="2475" y="243"/>
                  </a:lnTo>
                  <a:lnTo>
                    <a:pt x="2475" y="240"/>
                  </a:lnTo>
                  <a:lnTo>
                    <a:pt x="2477" y="239"/>
                  </a:lnTo>
                  <a:lnTo>
                    <a:pt x="2477" y="237"/>
                  </a:lnTo>
                  <a:lnTo>
                    <a:pt x="2475" y="234"/>
                  </a:lnTo>
                  <a:lnTo>
                    <a:pt x="2475" y="232"/>
                  </a:lnTo>
                  <a:lnTo>
                    <a:pt x="2475" y="230"/>
                  </a:lnTo>
                  <a:lnTo>
                    <a:pt x="2474" y="227"/>
                  </a:lnTo>
                  <a:lnTo>
                    <a:pt x="2474" y="224"/>
                  </a:lnTo>
                  <a:lnTo>
                    <a:pt x="2474" y="223"/>
                  </a:lnTo>
                  <a:lnTo>
                    <a:pt x="2475" y="220"/>
                  </a:lnTo>
                  <a:lnTo>
                    <a:pt x="2475" y="219"/>
                  </a:lnTo>
                  <a:lnTo>
                    <a:pt x="2475" y="212"/>
                  </a:lnTo>
                  <a:lnTo>
                    <a:pt x="2475" y="210"/>
                  </a:lnTo>
                  <a:lnTo>
                    <a:pt x="2477" y="210"/>
                  </a:lnTo>
                  <a:lnTo>
                    <a:pt x="2477" y="210"/>
                  </a:lnTo>
                  <a:lnTo>
                    <a:pt x="2478" y="210"/>
                  </a:lnTo>
                  <a:lnTo>
                    <a:pt x="2478" y="209"/>
                  </a:lnTo>
                  <a:lnTo>
                    <a:pt x="2478" y="198"/>
                  </a:lnTo>
                  <a:lnTo>
                    <a:pt x="2479" y="197"/>
                  </a:lnTo>
                  <a:lnTo>
                    <a:pt x="2480" y="196"/>
                  </a:lnTo>
                  <a:lnTo>
                    <a:pt x="2482" y="196"/>
                  </a:lnTo>
                  <a:lnTo>
                    <a:pt x="2483" y="193"/>
                  </a:lnTo>
                  <a:lnTo>
                    <a:pt x="2483" y="173"/>
                  </a:lnTo>
                  <a:lnTo>
                    <a:pt x="2482" y="169"/>
                  </a:lnTo>
                  <a:lnTo>
                    <a:pt x="2482" y="168"/>
                  </a:lnTo>
                  <a:lnTo>
                    <a:pt x="2480" y="167"/>
                  </a:lnTo>
                  <a:lnTo>
                    <a:pt x="2480" y="166"/>
                  </a:lnTo>
                  <a:lnTo>
                    <a:pt x="2480" y="164"/>
                  </a:lnTo>
                  <a:lnTo>
                    <a:pt x="2479" y="163"/>
                  </a:lnTo>
                  <a:lnTo>
                    <a:pt x="2479" y="161"/>
                  </a:lnTo>
                  <a:lnTo>
                    <a:pt x="2480" y="159"/>
                  </a:lnTo>
                  <a:lnTo>
                    <a:pt x="2480" y="157"/>
                  </a:lnTo>
                  <a:lnTo>
                    <a:pt x="2482" y="151"/>
                  </a:lnTo>
                  <a:lnTo>
                    <a:pt x="2482" y="143"/>
                  </a:lnTo>
                  <a:lnTo>
                    <a:pt x="2480" y="136"/>
                  </a:lnTo>
                  <a:lnTo>
                    <a:pt x="2482" y="137"/>
                  </a:lnTo>
                  <a:lnTo>
                    <a:pt x="2483" y="138"/>
                  </a:lnTo>
                  <a:lnTo>
                    <a:pt x="2483" y="138"/>
                  </a:lnTo>
                  <a:lnTo>
                    <a:pt x="2483" y="138"/>
                  </a:lnTo>
                  <a:lnTo>
                    <a:pt x="2483" y="137"/>
                  </a:lnTo>
                  <a:lnTo>
                    <a:pt x="2483" y="133"/>
                  </a:lnTo>
                  <a:lnTo>
                    <a:pt x="2483" y="133"/>
                  </a:lnTo>
                  <a:lnTo>
                    <a:pt x="2484" y="133"/>
                  </a:lnTo>
                  <a:lnTo>
                    <a:pt x="2484" y="136"/>
                  </a:lnTo>
                  <a:lnTo>
                    <a:pt x="2485" y="137"/>
                  </a:lnTo>
                  <a:lnTo>
                    <a:pt x="2485" y="140"/>
                  </a:lnTo>
                  <a:lnTo>
                    <a:pt x="2485" y="141"/>
                  </a:lnTo>
                  <a:lnTo>
                    <a:pt x="2485" y="143"/>
                  </a:lnTo>
                  <a:lnTo>
                    <a:pt x="2487" y="145"/>
                  </a:lnTo>
                  <a:lnTo>
                    <a:pt x="2488" y="145"/>
                  </a:lnTo>
                  <a:lnTo>
                    <a:pt x="2488" y="145"/>
                  </a:lnTo>
                  <a:lnTo>
                    <a:pt x="2488" y="143"/>
                  </a:lnTo>
                  <a:lnTo>
                    <a:pt x="2488" y="136"/>
                  </a:lnTo>
                  <a:lnTo>
                    <a:pt x="2489" y="135"/>
                  </a:lnTo>
                  <a:lnTo>
                    <a:pt x="2489" y="135"/>
                  </a:lnTo>
                  <a:lnTo>
                    <a:pt x="2490" y="135"/>
                  </a:lnTo>
                  <a:lnTo>
                    <a:pt x="2492" y="136"/>
                  </a:lnTo>
                  <a:lnTo>
                    <a:pt x="2493" y="136"/>
                  </a:lnTo>
                  <a:lnTo>
                    <a:pt x="2493" y="137"/>
                  </a:lnTo>
                  <a:lnTo>
                    <a:pt x="2494" y="136"/>
                  </a:lnTo>
                  <a:lnTo>
                    <a:pt x="2493" y="135"/>
                  </a:lnTo>
                  <a:lnTo>
                    <a:pt x="2493" y="132"/>
                  </a:lnTo>
                  <a:lnTo>
                    <a:pt x="2493" y="128"/>
                  </a:lnTo>
                  <a:lnTo>
                    <a:pt x="2492" y="126"/>
                  </a:lnTo>
                  <a:lnTo>
                    <a:pt x="2492" y="123"/>
                  </a:lnTo>
                  <a:lnTo>
                    <a:pt x="2492" y="121"/>
                  </a:lnTo>
                  <a:lnTo>
                    <a:pt x="2490" y="121"/>
                  </a:lnTo>
                  <a:lnTo>
                    <a:pt x="2492" y="121"/>
                  </a:lnTo>
                  <a:lnTo>
                    <a:pt x="2493" y="122"/>
                  </a:lnTo>
                  <a:lnTo>
                    <a:pt x="2494" y="123"/>
                  </a:lnTo>
                  <a:lnTo>
                    <a:pt x="2495" y="123"/>
                  </a:lnTo>
                  <a:lnTo>
                    <a:pt x="2495" y="123"/>
                  </a:lnTo>
                  <a:lnTo>
                    <a:pt x="2495" y="123"/>
                  </a:lnTo>
                  <a:lnTo>
                    <a:pt x="2497" y="121"/>
                  </a:lnTo>
                  <a:lnTo>
                    <a:pt x="2497" y="118"/>
                  </a:lnTo>
                  <a:lnTo>
                    <a:pt x="2495" y="117"/>
                  </a:lnTo>
                  <a:lnTo>
                    <a:pt x="2495" y="115"/>
                  </a:lnTo>
                  <a:lnTo>
                    <a:pt x="2495" y="112"/>
                  </a:lnTo>
                  <a:lnTo>
                    <a:pt x="2495" y="111"/>
                  </a:lnTo>
                  <a:lnTo>
                    <a:pt x="2495" y="110"/>
                  </a:lnTo>
                  <a:lnTo>
                    <a:pt x="2497" y="110"/>
                  </a:lnTo>
                  <a:lnTo>
                    <a:pt x="2498" y="111"/>
                  </a:lnTo>
                  <a:lnTo>
                    <a:pt x="2498" y="111"/>
                  </a:lnTo>
                  <a:lnTo>
                    <a:pt x="2498" y="112"/>
                  </a:lnTo>
                  <a:lnTo>
                    <a:pt x="2499" y="112"/>
                  </a:lnTo>
                  <a:lnTo>
                    <a:pt x="2499" y="112"/>
                  </a:lnTo>
                  <a:lnTo>
                    <a:pt x="2499" y="110"/>
                  </a:lnTo>
                  <a:lnTo>
                    <a:pt x="2499" y="97"/>
                  </a:lnTo>
                  <a:lnTo>
                    <a:pt x="2498" y="95"/>
                  </a:lnTo>
                  <a:lnTo>
                    <a:pt x="2498" y="92"/>
                  </a:lnTo>
                  <a:lnTo>
                    <a:pt x="2497" y="89"/>
                  </a:lnTo>
                  <a:lnTo>
                    <a:pt x="2497" y="86"/>
                  </a:lnTo>
                  <a:lnTo>
                    <a:pt x="2497" y="86"/>
                  </a:lnTo>
                  <a:lnTo>
                    <a:pt x="2497" y="86"/>
                  </a:lnTo>
                  <a:lnTo>
                    <a:pt x="2498" y="87"/>
                  </a:lnTo>
                  <a:lnTo>
                    <a:pt x="2499" y="90"/>
                  </a:lnTo>
                  <a:lnTo>
                    <a:pt x="2500" y="91"/>
                  </a:lnTo>
                  <a:lnTo>
                    <a:pt x="2502" y="94"/>
                  </a:lnTo>
                  <a:lnTo>
                    <a:pt x="2502" y="95"/>
                  </a:lnTo>
                  <a:lnTo>
                    <a:pt x="2503" y="96"/>
                  </a:lnTo>
                  <a:lnTo>
                    <a:pt x="2504" y="97"/>
                  </a:lnTo>
                  <a:lnTo>
                    <a:pt x="2504" y="97"/>
                  </a:lnTo>
                  <a:lnTo>
                    <a:pt x="2504" y="96"/>
                  </a:lnTo>
                  <a:lnTo>
                    <a:pt x="2504" y="94"/>
                  </a:lnTo>
                  <a:lnTo>
                    <a:pt x="2504" y="92"/>
                  </a:lnTo>
                  <a:lnTo>
                    <a:pt x="2504" y="90"/>
                  </a:lnTo>
                  <a:lnTo>
                    <a:pt x="2504" y="89"/>
                  </a:lnTo>
                  <a:lnTo>
                    <a:pt x="2505" y="89"/>
                  </a:lnTo>
                  <a:lnTo>
                    <a:pt x="2507" y="89"/>
                  </a:lnTo>
                  <a:lnTo>
                    <a:pt x="2508" y="90"/>
                  </a:lnTo>
                  <a:lnTo>
                    <a:pt x="2509" y="91"/>
                  </a:lnTo>
                  <a:lnTo>
                    <a:pt x="2509" y="92"/>
                  </a:lnTo>
                  <a:lnTo>
                    <a:pt x="2510" y="94"/>
                  </a:lnTo>
                  <a:lnTo>
                    <a:pt x="2512" y="94"/>
                  </a:lnTo>
                  <a:lnTo>
                    <a:pt x="2512" y="94"/>
                  </a:lnTo>
                  <a:lnTo>
                    <a:pt x="2512" y="92"/>
                  </a:lnTo>
                  <a:lnTo>
                    <a:pt x="2512" y="91"/>
                  </a:lnTo>
                  <a:lnTo>
                    <a:pt x="2512" y="89"/>
                  </a:lnTo>
                  <a:lnTo>
                    <a:pt x="2512" y="87"/>
                  </a:lnTo>
                  <a:lnTo>
                    <a:pt x="2513" y="86"/>
                  </a:lnTo>
                  <a:lnTo>
                    <a:pt x="2513" y="85"/>
                  </a:lnTo>
                  <a:lnTo>
                    <a:pt x="2514" y="84"/>
                  </a:lnTo>
                  <a:lnTo>
                    <a:pt x="2515" y="85"/>
                  </a:lnTo>
                  <a:lnTo>
                    <a:pt x="2515" y="87"/>
                  </a:lnTo>
                  <a:lnTo>
                    <a:pt x="2517" y="89"/>
                  </a:lnTo>
                  <a:lnTo>
                    <a:pt x="2518" y="90"/>
                  </a:lnTo>
                  <a:lnTo>
                    <a:pt x="2519" y="91"/>
                  </a:lnTo>
                  <a:lnTo>
                    <a:pt x="2519" y="91"/>
                  </a:lnTo>
                  <a:lnTo>
                    <a:pt x="2519" y="89"/>
                  </a:lnTo>
                  <a:lnTo>
                    <a:pt x="2519" y="87"/>
                  </a:lnTo>
                  <a:lnTo>
                    <a:pt x="2520" y="86"/>
                  </a:lnTo>
                  <a:lnTo>
                    <a:pt x="2520" y="86"/>
                  </a:lnTo>
                  <a:lnTo>
                    <a:pt x="2522" y="86"/>
                  </a:lnTo>
                  <a:lnTo>
                    <a:pt x="2523" y="86"/>
                  </a:lnTo>
                  <a:lnTo>
                    <a:pt x="2524" y="89"/>
                  </a:lnTo>
                  <a:lnTo>
                    <a:pt x="2525" y="90"/>
                  </a:lnTo>
                  <a:lnTo>
                    <a:pt x="2525" y="91"/>
                  </a:lnTo>
                  <a:lnTo>
                    <a:pt x="2527" y="92"/>
                  </a:lnTo>
                  <a:lnTo>
                    <a:pt x="2528" y="92"/>
                  </a:lnTo>
                  <a:lnTo>
                    <a:pt x="2528" y="92"/>
                  </a:lnTo>
                  <a:lnTo>
                    <a:pt x="2529" y="90"/>
                  </a:lnTo>
                  <a:lnTo>
                    <a:pt x="2529" y="89"/>
                  </a:lnTo>
                  <a:lnTo>
                    <a:pt x="2529" y="87"/>
                  </a:lnTo>
                  <a:lnTo>
                    <a:pt x="2529" y="87"/>
                  </a:lnTo>
                  <a:lnTo>
                    <a:pt x="2530" y="86"/>
                  </a:lnTo>
                  <a:lnTo>
                    <a:pt x="2531" y="86"/>
                  </a:lnTo>
                  <a:lnTo>
                    <a:pt x="2533" y="85"/>
                  </a:lnTo>
                  <a:lnTo>
                    <a:pt x="2533" y="82"/>
                  </a:lnTo>
                  <a:lnTo>
                    <a:pt x="2533" y="79"/>
                  </a:lnTo>
                  <a:lnTo>
                    <a:pt x="2531" y="77"/>
                  </a:lnTo>
                  <a:lnTo>
                    <a:pt x="2531" y="76"/>
                  </a:lnTo>
                  <a:lnTo>
                    <a:pt x="2531" y="75"/>
                  </a:lnTo>
                  <a:lnTo>
                    <a:pt x="2533" y="75"/>
                  </a:lnTo>
                  <a:lnTo>
                    <a:pt x="2533" y="76"/>
                  </a:lnTo>
                  <a:lnTo>
                    <a:pt x="2534" y="79"/>
                  </a:lnTo>
                  <a:lnTo>
                    <a:pt x="2535" y="80"/>
                  </a:lnTo>
                  <a:lnTo>
                    <a:pt x="2536" y="80"/>
                  </a:lnTo>
                  <a:lnTo>
                    <a:pt x="2538" y="79"/>
                  </a:lnTo>
                  <a:lnTo>
                    <a:pt x="2538" y="76"/>
                  </a:lnTo>
                  <a:lnTo>
                    <a:pt x="2538" y="66"/>
                  </a:lnTo>
                  <a:lnTo>
                    <a:pt x="2539" y="65"/>
                  </a:lnTo>
                  <a:lnTo>
                    <a:pt x="2540" y="64"/>
                  </a:lnTo>
                  <a:lnTo>
                    <a:pt x="2540" y="62"/>
                  </a:lnTo>
                  <a:lnTo>
                    <a:pt x="2541" y="62"/>
                  </a:lnTo>
                  <a:lnTo>
                    <a:pt x="2541" y="64"/>
                  </a:lnTo>
                  <a:lnTo>
                    <a:pt x="2543" y="66"/>
                  </a:lnTo>
                  <a:lnTo>
                    <a:pt x="2543" y="67"/>
                  </a:lnTo>
                  <a:lnTo>
                    <a:pt x="2544" y="69"/>
                  </a:lnTo>
                  <a:lnTo>
                    <a:pt x="2544" y="70"/>
                  </a:lnTo>
                  <a:lnTo>
                    <a:pt x="2545" y="71"/>
                  </a:lnTo>
                  <a:lnTo>
                    <a:pt x="2545" y="71"/>
                  </a:lnTo>
                  <a:lnTo>
                    <a:pt x="2545" y="71"/>
                  </a:lnTo>
                  <a:lnTo>
                    <a:pt x="2545" y="70"/>
                  </a:lnTo>
                  <a:lnTo>
                    <a:pt x="2546" y="69"/>
                  </a:lnTo>
                  <a:lnTo>
                    <a:pt x="2546" y="67"/>
                  </a:lnTo>
                  <a:lnTo>
                    <a:pt x="2546" y="66"/>
                  </a:lnTo>
                  <a:lnTo>
                    <a:pt x="2548" y="65"/>
                  </a:lnTo>
                  <a:lnTo>
                    <a:pt x="2549" y="66"/>
                  </a:lnTo>
                  <a:lnTo>
                    <a:pt x="2549" y="66"/>
                  </a:lnTo>
                  <a:lnTo>
                    <a:pt x="2550" y="67"/>
                  </a:lnTo>
                  <a:lnTo>
                    <a:pt x="2551" y="67"/>
                  </a:lnTo>
                  <a:lnTo>
                    <a:pt x="2553" y="69"/>
                  </a:lnTo>
                  <a:lnTo>
                    <a:pt x="2553" y="69"/>
                  </a:lnTo>
                  <a:lnTo>
                    <a:pt x="2554" y="69"/>
                  </a:lnTo>
                  <a:lnTo>
                    <a:pt x="2554" y="66"/>
                  </a:lnTo>
                  <a:lnTo>
                    <a:pt x="2554" y="66"/>
                  </a:lnTo>
                  <a:lnTo>
                    <a:pt x="2555" y="66"/>
                  </a:lnTo>
                  <a:lnTo>
                    <a:pt x="2555" y="67"/>
                  </a:lnTo>
                  <a:lnTo>
                    <a:pt x="2556" y="67"/>
                  </a:lnTo>
                  <a:lnTo>
                    <a:pt x="2556" y="69"/>
                  </a:lnTo>
                  <a:lnTo>
                    <a:pt x="2561" y="69"/>
                  </a:lnTo>
                  <a:lnTo>
                    <a:pt x="2563" y="67"/>
                  </a:lnTo>
                  <a:lnTo>
                    <a:pt x="2563" y="66"/>
                  </a:lnTo>
                  <a:lnTo>
                    <a:pt x="2563" y="65"/>
                  </a:lnTo>
                  <a:lnTo>
                    <a:pt x="2561" y="64"/>
                  </a:lnTo>
                  <a:lnTo>
                    <a:pt x="2561" y="64"/>
                  </a:lnTo>
                  <a:lnTo>
                    <a:pt x="2564" y="64"/>
                  </a:lnTo>
                  <a:lnTo>
                    <a:pt x="2565" y="66"/>
                  </a:lnTo>
                  <a:lnTo>
                    <a:pt x="2566" y="69"/>
                  </a:lnTo>
                  <a:lnTo>
                    <a:pt x="2566" y="71"/>
                  </a:lnTo>
                  <a:lnTo>
                    <a:pt x="2569" y="72"/>
                  </a:lnTo>
                  <a:lnTo>
                    <a:pt x="2570" y="74"/>
                  </a:lnTo>
                  <a:lnTo>
                    <a:pt x="2571" y="75"/>
                  </a:lnTo>
                  <a:lnTo>
                    <a:pt x="2571" y="76"/>
                  </a:lnTo>
                  <a:lnTo>
                    <a:pt x="2574" y="76"/>
                  </a:lnTo>
                  <a:lnTo>
                    <a:pt x="2574" y="77"/>
                  </a:lnTo>
                  <a:lnTo>
                    <a:pt x="2574" y="80"/>
                  </a:lnTo>
                  <a:lnTo>
                    <a:pt x="2575" y="81"/>
                  </a:lnTo>
                  <a:lnTo>
                    <a:pt x="2576" y="82"/>
                  </a:lnTo>
                  <a:lnTo>
                    <a:pt x="2578" y="82"/>
                  </a:lnTo>
                  <a:lnTo>
                    <a:pt x="2579" y="82"/>
                  </a:lnTo>
                  <a:lnTo>
                    <a:pt x="2579" y="82"/>
                  </a:lnTo>
                  <a:lnTo>
                    <a:pt x="2580" y="84"/>
                  </a:lnTo>
                  <a:lnTo>
                    <a:pt x="2581" y="87"/>
                  </a:lnTo>
                  <a:lnTo>
                    <a:pt x="2583" y="90"/>
                  </a:lnTo>
                  <a:lnTo>
                    <a:pt x="2584" y="91"/>
                  </a:lnTo>
                  <a:lnTo>
                    <a:pt x="2585" y="92"/>
                  </a:lnTo>
                  <a:lnTo>
                    <a:pt x="2588" y="95"/>
                  </a:lnTo>
                  <a:lnTo>
                    <a:pt x="2589" y="97"/>
                  </a:lnTo>
                  <a:lnTo>
                    <a:pt x="2590" y="100"/>
                  </a:lnTo>
                  <a:lnTo>
                    <a:pt x="2591" y="101"/>
                  </a:lnTo>
                  <a:lnTo>
                    <a:pt x="2593" y="102"/>
                  </a:lnTo>
                  <a:lnTo>
                    <a:pt x="2594" y="105"/>
                  </a:lnTo>
                  <a:lnTo>
                    <a:pt x="2594" y="106"/>
                  </a:lnTo>
                  <a:lnTo>
                    <a:pt x="2594" y="107"/>
                  </a:lnTo>
                  <a:lnTo>
                    <a:pt x="2593" y="107"/>
                  </a:lnTo>
                  <a:lnTo>
                    <a:pt x="2593" y="108"/>
                  </a:lnTo>
                  <a:lnTo>
                    <a:pt x="2591" y="108"/>
                  </a:lnTo>
                  <a:lnTo>
                    <a:pt x="2590" y="108"/>
                  </a:lnTo>
                  <a:lnTo>
                    <a:pt x="2589" y="108"/>
                  </a:lnTo>
                  <a:lnTo>
                    <a:pt x="2588" y="110"/>
                  </a:lnTo>
                  <a:lnTo>
                    <a:pt x="2588" y="112"/>
                  </a:lnTo>
                  <a:lnTo>
                    <a:pt x="2589" y="115"/>
                  </a:lnTo>
                  <a:lnTo>
                    <a:pt x="2589" y="120"/>
                  </a:lnTo>
                  <a:lnTo>
                    <a:pt x="2590" y="123"/>
                  </a:lnTo>
                  <a:lnTo>
                    <a:pt x="2591" y="126"/>
                  </a:lnTo>
                  <a:lnTo>
                    <a:pt x="2593" y="128"/>
                  </a:lnTo>
                  <a:lnTo>
                    <a:pt x="2594" y="131"/>
                  </a:lnTo>
                  <a:lnTo>
                    <a:pt x="2595" y="132"/>
                  </a:lnTo>
                  <a:lnTo>
                    <a:pt x="2596" y="133"/>
                  </a:lnTo>
                  <a:lnTo>
                    <a:pt x="2598" y="135"/>
                  </a:lnTo>
                  <a:lnTo>
                    <a:pt x="2598" y="136"/>
                  </a:lnTo>
                  <a:lnTo>
                    <a:pt x="2600" y="138"/>
                  </a:lnTo>
                  <a:lnTo>
                    <a:pt x="2604" y="140"/>
                  </a:lnTo>
                  <a:lnTo>
                    <a:pt x="2606" y="141"/>
                  </a:lnTo>
                  <a:lnTo>
                    <a:pt x="2607" y="143"/>
                  </a:lnTo>
                  <a:lnTo>
                    <a:pt x="2610" y="146"/>
                  </a:lnTo>
                  <a:lnTo>
                    <a:pt x="2611" y="148"/>
                  </a:lnTo>
                  <a:lnTo>
                    <a:pt x="2612" y="148"/>
                  </a:lnTo>
                  <a:lnTo>
                    <a:pt x="2614" y="150"/>
                  </a:lnTo>
                  <a:lnTo>
                    <a:pt x="2614" y="150"/>
                  </a:lnTo>
                  <a:lnTo>
                    <a:pt x="2612" y="148"/>
                  </a:lnTo>
                  <a:lnTo>
                    <a:pt x="2612" y="147"/>
                  </a:lnTo>
                  <a:lnTo>
                    <a:pt x="2612" y="146"/>
                  </a:lnTo>
                  <a:lnTo>
                    <a:pt x="2612" y="145"/>
                  </a:lnTo>
                  <a:lnTo>
                    <a:pt x="2614" y="143"/>
                  </a:lnTo>
                  <a:lnTo>
                    <a:pt x="2615" y="146"/>
                  </a:lnTo>
                  <a:lnTo>
                    <a:pt x="2616" y="147"/>
                  </a:lnTo>
                  <a:lnTo>
                    <a:pt x="2617" y="147"/>
                  </a:lnTo>
                  <a:lnTo>
                    <a:pt x="2619" y="150"/>
                  </a:lnTo>
                  <a:lnTo>
                    <a:pt x="2619" y="151"/>
                  </a:lnTo>
                  <a:lnTo>
                    <a:pt x="2620" y="152"/>
                  </a:lnTo>
                  <a:lnTo>
                    <a:pt x="2621" y="152"/>
                  </a:lnTo>
                  <a:lnTo>
                    <a:pt x="2621" y="152"/>
                  </a:lnTo>
                  <a:lnTo>
                    <a:pt x="2624" y="152"/>
                  </a:lnTo>
                  <a:lnTo>
                    <a:pt x="2626" y="155"/>
                  </a:lnTo>
                  <a:lnTo>
                    <a:pt x="2630" y="157"/>
                  </a:lnTo>
                  <a:lnTo>
                    <a:pt x="2631" y="157"/>
                  </a:lnTo>
                  <a:lnTo>
                    <a:pt x="2634" y="156"/>
                  </a:lnTo>
                  <a:lnTo>
                    <a:pt x="2635" y="156"/>
                  </a:lnTo>
                  <a:lnTo>
                    <a:pt x="2637" y="157"/>
                  </a:lnTo>
                  <a:lnTo>
                    <a:pt x="2637" y="157"/>
                  </a:lnTo>
                  <a:lnTo>
                    <a:pt x="2639" y="159"/>
                  </a:lnTo>
                  <a:lnTo>
                    <a:pt x="2639" y="161"/>
                  </a:lnTo>
                  <a:lnTo>
                    <a:pt x="2640" y="163"/>
                  </a:lnTo>
                  <a:lnTo>
                    <a:pt x="2640" y="164"/>
                  </a:lnTo>
                  <a:lnTo>
                    <a:pt x="2646" y="176"/>
                  </a:lnTo>
                  <a:lnTo>
                    <a:pt x="2652" y="186"/>
                  </a:lnTo>
                  <a:lnTo>
                    <a:pt x="2655" y="189"/>
                  </a:lnTo>
                  <a:lnTo>
                    <a:pt x="2655" y="192"/>
                  </a:lnTo>
                  <a:lnTo>
                    <a:pt x="2656" y="196"/>
                  </a:lnTo>
                  <a:lnTo>
                    <a:pt x="2659" y="198"/>
                  </a:lnTo>
                  <a:lnTo>
                    <a:pt x="2661" y="203"/>
                  </a:lnTo>
                  <a:lnTo>
                    <a:pt x="2664" y="207"/>
                  </a:lnTo>
                  <a:lnTo>
                    <a:pt x="2666" y="209"/>
                  </a:lnTo>
                  <a:lnTo>
                    <a:pt x="2672" y="219"/>
                  </a:lnTo>
                  <a:lnTo>
                    <a:pt x="2678" y="233"/>
                  </a:lnTo>
                  <a:lnTo>
                    <a:pt x="2682" y="249"/>
                  </a:lnTo>
                  <a:lnTo>
                    <a:pt x="2681" y="264"/>
                  </a:lnTo>
                  <a:lnTo>
                    <a:pt x="2681" y="266"/>
                  </a:lnTo>
                  <a:lnTo>
                    <a:pt x="2680" y="269"/>
                  </a:lnTo>
                  <a:lnTo>
                    <a:pt x="2680" y="271"/>
                  </a:lnTo>
                  <a:lnTo>
                    <a:pt x="2678" y="274"/>
                  </a:lnTo>
                  <a:lnTo>
                    <a:pt x="2677" y="275"/>
                  </a:lnTo>
                  <a:lnTo>
                    <a:pt x="2675" y="275"/>
                  </a:lnTo>
                  <a:lnTo>
                    <a:pt x="2674" y="275"/>
                  </a:lnTo>
                  <a:lnTo>
                    <a:pt x="2671" y="274"/>
                  </a:lnTo>
                  <a:lnTo>
                    <a:pt x="2670" y="275"/>
                  </a:lnTo>
                  <a:lnTo>
                    <a:pt x="2669" y="275"/>
                  </a:lnTo>
                  <a:lnTo>
                    <a:pt x="2669" y="276"/>
                  </a:lnTo>
                  <a:lnTo>
                    <a:pt x="2667" y="278"/>
                  </a:lnTo>
                  <a:lnTo>
                    <a:pt x="2667" y="278"/>
                  </a:lnTo>
                  <a:lnTo>
                    <a:pt x="2666" y="276"/>
                  </a:lnTo>
                  <a:lnTo>
                    <a:pt x="2664" y="276"/>
                  </a:lnTo>
                  <a:lnTo>
                    <a:pt x="2661" y="274"/>
                  </a:lnTo>
                  <a:lnTo>
                    <a:pt x="2659" y="271"/>
                  </a:lnTo>
                  <a:lnTo>
                    <a:pt x="2654" y="269"/>
                  </a:lnTo>
                  <a:lnTo>
                    <a:pt x="2650" y="266"/>
                  </a:lnTo>
                  <a:lnTo>
                    <a:pt x="2647" y="264"/>
                  </a:lnTo>
                  <a:lnTo>
                    <a:pt x="2646" y="263"/>
                  </a:lnTo>
                  <a:lnTo>
                    <a:pt x="2644" y="260"/>
                  </a:lnTo>
                  <a:lnTo>
                    <a:pt x="2641" y="258"/>
                  </a:lnTo>
                  <a:lnTo>
                    <a:pt x="2640" y="253"/>
                  </a:lnTo>
                  <a:lnTo>
                    <a:pt x="2635" y="247"/>
                  </a:lnTo>
                  <a:lnTo>
                    <a:pt x="2630" y="240"/>
                  </a:lnTo>
                  <a:lnTo>
                    <a:pt x="2624" y="235"/>
                  </a:lnTo>
                  <a:lnTo>
                    <a:pt x="2622" y="234"/>
                  </a:lnTo>
                  <a:lnTo>
                    <a:pt x="2621" y="234"/>
                  </a:lnTo>
                  <a:lnTo>
                    <a:pt x="2621" y="235"/>
                  </a:lnTo>
                  <a:lnTo>
                    <a:pt x="2621" y="237"/>
                  </a:lnTo>
                  <a:lnTo>
                    <a:pt x="2621" y="238"/>
                  </a:lnTo>
                  <a:lnTo>
                    <a:pt x="2621" y="239"/>
                  </a:lnTo>
                  <a:lnTo>
                    <a:pt x="2621" y="240"/>
                  </a:lnTo>
                  <a:lnTo>
                    <a:pt x="2624" y="243"/>
                  </a:lnTo>
                  <a:lnTo>
                    <a:pt x="2626" y="245"/>
                  </a:lnTo>
                  <a:lnTo>
                    <a:pt x="2626" y="248"/>
                  </a:lnTo>
                  <a:lnTo>
                    <a:pt x="2629" y="250"/>
                  </a:lnTo>
                  <a:lnTo>
                    <a:pt x="2630" y="253"/>
                  </a:lnTo>
                  <a:lnTo>
                    <a:pt x="2630" y="256"/>
                  </a:lnTo>
                  <a:lnTo>
                    <a:pt x="2632" y="259"/>
                  </a:lnTo>
                  <a:lnTo>
                    <a:pt x="2632" y="261"/>
                  </a:lnTo>
                  <a:lnTo>
                    <a:pt x="2635" y="263"/>
                  </a:lnTo>
                  <a:lnTo>
                    <a:pt x="2637" y="264"/>
                  </a:lnTo>
                  <a:lnTo>
                    <a:pt x="2639" y="269"/>
                  </a:lnTo>
                  <a:lnTo>
                    <a:pt x="2640" y="274"/>
                  </a:lnTo>
                  <a:lnTo>
                    <a:pt x="2642" y="279"/>
                  </a:lnTo>
                  <a:lnTo>
                    <a:pt x="2644" y="285"/>
                  </a:lnTo>
                  <a:lnTo>
                    <a:pt x="2645" y="290"/>
                  </a:lnTo>
                  <a:lnTo>
                    <a:pt x="2645" y="295"/>
                  </a:lnTo>
                  <a:lnTo>
                    <a:pt x="2649" y="314"/>
                  </a:lnTo>
                  <a:lnTo>
                    <a:pt x="2650" y="331"/>
                  </a:lnTo>
                  <a:lnTo>
                    <a:pt x="2651" y="334"/>
                  </a:lnTo>
                  <a:lnTo>
                    <a:pt x="2652" y="335"/>
                  </a:lnTo>
                  <a:lnTo>
                    <a:pt x="2654" y="336"/>
                  </a:lnTo>
                  <a:lnTo>
                    <a:pt x="2655" y="336"/>
                  </a:lnTo>
                  <a:lnTo>
                    <a:pt x="2655" y="336"/>
                  </a:lnTo>
                  <a:lnTo>
                    <a:pt x="2657" y="340"/>
                  </a:lnTo>
                  <a:lnTo>
                    <a:pt x="2660" y="342"/>
                  </a:lnTo>
                  <a:lnTo>
                    <a:pt x="2661" y="345"/>
                  </a:lnTo>
                  <a:lnTo>
                    <a:pt x="2662" y="347"/>
                  </a:lnTo>
                  <a:lnTo>
                    <a:pt x="2665" y="351"/>
                  </a:lnTo>
                  <a:lnTo>
                    <a:pt x="2667" y="353"/>
                  </a:lnTo>
                  <a:lnTo>
                    <a:pt x="2669" y="355"/>
                  </a:lnTo>
                  <a:lnTo>
                    <a:pt x="2671" y="356"/>
                  </a:lnTo>
                  <a:lnTo>
                    <a:pt x="2672" y="355"/>
                  </a:lnTo>
                  <a:lnTo>
                    <a:pt x="2674" y="352"/>
                  </a:lnTo>
                  <a:lnTo>
                    <a:pt x="2674" y="349"/>
                  </a:lnTo>
                  <a:lnTo>
                    <a:pt x="2674" y="345"/>
                  </a:lnTo>
                  <a:lnTo>
                    <a:pt x="2671" y="340"/>
                  </a:lnTo>
                  <a:lnTo>
                    <a:pt x="2671" y="337"/>
                  </a:lnTo>
                  <a:lnTo>
                    <a:pt x="2670" y="336"/>
                  </a:lnTo>
                  <a:lnTo>
                    <a:pt x="2669" y="336"/>
                  </a:lnTo>
                  <a:lnTo>
                    <a:pt x="2667" y="335"/>
                  </a:lnTo>
                  <a:lnTo>
                    <a:pt x="2666" y="334"/>
                  </a:lnTo>
                  <a:lnTo>
                    <a:pt x="2665" y="334"/>
                  </a:lnTo>
                  <a:lnTo>
                    <a:pt x="2664" y="332"/>
                  </a:lnTo>
                  <a:lnTo>
                    <a:pt x="2662" y="330"/>
                  </a:lnTo>
                  <a:lnTo>
                    <a:pt x="2662" y="327"/>
                  </a:lnTo>
                  <a:lnTo>
                    <a:pt x="2661" y="324"/>
                  </a:lnTo>
                  <a:lnTo>
                    <a:pt x="2660" y="321"/>
                  </a:lnTo>
                  <a:lnTo>
                    <a:pt x="2660" y="320"/>
                  </a:lnTo>
                  <a:lnTo>
                    <a:pt x="2659" y="316"/>
                  </a:lnTo>
                  <a:lnTo>
                    <a:pt x="2659" y="314"/>
                  </a:lnTo>
                  <a:lnTo>
                    <a:pt x="2659" y="310"/>
                  </a:lnTo>
                  <a:lnTo>
                    <a:pt x="2660" y="309"/>
                  </a:lnTo>
                  <a:lnTo>
                    <a:pt x="2661" y="307"/>
                  </a:lnTo>
                  <a:lnTo>
                    <a:pt x="2664" y="307"/>
                  </a:lnTo>
                  <a:lnTo>
                    <a:pt x="2665" y="309"/>
                  </a:lnTo>
                  <a:lnTo>
                    <a:pt x="2667" y="310"/>
                  </a:lnTo>
                  <a:lnTo>
                    <a:pt x="2669" y="314"/>
                  </a:lnTo>
                  <a:lnTo>
                    <a:pt x="2670" y="319"/>
                  </a:lnTo>
                  <a:lnTo>
                    <a:pt x="2671" y="322"/>
                  </a:lnTo>
                  <a:lnTo>
                    <a:pt x="2672" y="325"/>
                  </a:lnTo>
                  <a:lnTo>
                    <a:pt x="2675" y="326"/>
                  </a:lnTo>
                  <a:lnTo>
                    <a:pt x="2676" y="327"/>
                  </a:lnTo>
                  <a:lnTo>
                    <a:pt x="2678" y="329"/>
                  </a:lnTo>
                  <a:lnTo>
                    <a:pt x="2680" y="330"/>
                  </a:lnTo>
                  <a:lnTo>
                    <a:pt x="2681" y="330"/>
                  </a:lnTo>
                  <a:lnTo>
                    <a:pt x="2683" y="331"/>
                  </a:lnTo>
                  <a:lnTo>
                    <a:pt x="2685" y="332"/>
                  </a:lnTo>
                  <a:lnTo>
                    <a:pt x="2687" y="334"/>
                  </a:lnTo>
                  <a:lnTo>
                    <a:pt x="2688" y="335"/>
                  </a:lnTo>
                  <a:lnTo>
                    <a:pt x="2690" y="336"/>
                  </a:lnTo>
                  <a:lnTo>
                    <a:pt x="2690" y="335"/>
                  </a:lnTo>
                  <a:lnTo>
                    <a:pt x="2690" y="334"/>
                  </a:lnTo>
                  <a:lnTo>
                    <a:pt x="2687" y="327"/>
                  </a:lnTo>
                  <a:lnTo>
                    <a:pt x="2685" y="321"/>
                  </a:lnTo>
                  <a:lnTo>
                    <a:pt x="2685" y="316"/>
                  </a:lnTo>
                  <a:lnTo>
                    <a:pt x="2681" y="309"/>
                  </a:lnTo>
                  <a:lnTo>
                    <a:pt x="2678" y="301"/>
                  </a:lnTo>
                  <a:lnTo>
                    <a:pt x="2678" y="295"/>
                  </a:lnTo>
                  <a:lnTo>
                    <a:pt x="2680" y="294"/>
                  </a:lnTo>
                  <a:lnTo>
                    <a:pt x="2681" y="293"/>
                  </a:lnTo>
                  <a:lnTo>
                    <a:pt x="2682" y="291"/>
                  </a:lnTo>
                  <a:lnTo>
                    <a:pt x="2685" y="290"/>
                  </a:lnTo>
                  <a:lnTo>
                    <a:pt x="2685" y="288"/>
                  </a:lnTo>
                  <a:lnTo>
                    <a:pt x="2686" y="285"/>
                  </a:lnTo>
                  <a:lnTo>
                    <a:pt x="2686" y="281"/>
                  </a:lnTo>
                  <a:lnTo>
                    <a:pt x="2687" y="279"/>
                  </a:lnTo>
                  <a:lnTo>
                    <a:pt x="2688" y="276"/>
                  </a:lnTo>
                  <a:lnTo>
                    <a:pt x="2690" y="274"/>
                  </a:lnTo>
                  <a:lnTo>
                    <a:pt x="2690" y="269"/>
                  </a:lnTo>
                  <a:lnTo>
                    <a:pt x="2690" y="268"/>
                  </a:lnTo>
                  <a:lnTo>
                    <a:pt x="2690" y="266"/>
                  </a:lnTo>
                  <a:lnTo>
                    <a:pt x="2690" y="265"/>
                  </a:lnTo>
                  <a:lnTo>
                    <a:pt x="2691" y="265"/>
                  </a:lnTo>
                  <a:lnTo>
                    <a:pt x="2692" y="266"/>
                  </a:lnTo>
                  <a:lnTo>
                    <a:pt x="2692" y="269"/>
                  </a:lnTo>
                  <a:lnTo>
                    <a:pt x="2693" y="271"/>
                  </a:lnTo>
                  <a:lnTo>
                    <a:pt x="2695" y="274"/>
                  </a:lnTo>
                  <a:lnTo>
                    <a:pt x="2697" y="276"/>
                  </a:lnTo>
                  <a:lnTo>
                    <a:pt x="2697" y="279"/>
                  </a:lnTo>
                  <a:lnTo>
                    <a:pt x="2698" y="279"/>
                  </a:lnTo>
                  <a:lnTo>
                    <a:pt x="2701" y="280"/>
                  </a:lnTo>
                  <a:lnTo>
                    <a:pt x="2702" y="281"/>
                  </a:lnTo>
                  <a:lnTo>
                    <a:pt x="2703" y="284"/>
                  </a:lnTo>
                  <a:lnTo>
                    <a:pt x="2703" y="284"/>
                  </a:lnTo>
                  <a:lnTo>
                    <a:pt x="2705" y="284"/>
                  </a:lnTo>
                  <a:lnTo>
                    <a:pt x="2705" y="281"/>
                  </a:lnTo>
                  <a:lnTo>
                    <a:pt x="2705" y="269"/>
                  </a:lnTo>
                  <a:lnTo>
                    <a:pt x="2703" y="261"/>
                  </a:lnTo>
                  <a:lnTo>
                    <a:pt x="2701" y="254"/>
                  </a:lnTo>
                  <a:lnTo>
                    <a:pt x="2700" y="248"/>
                  </a:lnTo>
                  <a:lnTo>
                    <a:pt x="2698" y="243"/>
                  </a:lnTo>
                  <a:lnTo>
                    <a:pt x="2697" y="238"/>
                  </a:lnTo>
                  <a:lnTo>
                    <a:pt x="2697" y="233"/>
                  </a:lnTo>
                  <a:lnTo>
                    <a:pt x="2697" y="225"/>
                  </a:lnTo>
                  <a:lnTo>
                    <a:pt x="2696" y="219"/>
                  </a:lnTo>
                  <a:lnTo>
                    <a:pt x="2695" y="214"/>
                  </a:lnTo>
                  <a:lnTo>
                    <a:pt x="2695" y="210"/>
                  </a:lnTo>
                  <a:lnTo>
                    <a:pt x="2695" y="208"/>
                  </a:lnTo>
                  <a:lnTo>
                    <a:pt x="2693" y="204"/>
                  </a:lnTo>
                  <a:lnTo>
                    <a:pt x="2692" y="202"/>
                  </a:lnTo>
                  <a:lnTo>
                    <a:pt x="2690" y="196"/>
                  </a:lnTo>
                  <a:lnTo>
                    <a:pt x="2692" y="198"/>
                  </a:lnTo>
                  <a:lnTo>
                    <a:pt x="2695" y="202"/>
                  </a:lnTo>
                  <a:lnTo>
                    <a:pt x="2697" y="203"/>
                  </a:lnTo>
                  <a:lnTo>
                    <a:pt x="2700" y="204"/>
                  </a:lnTo>
                  <a:lnTo>
                    <a:pt x="2702" y="205"/>
                  </a:lnTo>
                  <a:lnTo>
                    <a:pt x="2703" y="207"/>
                  </a:lnTo>
                  <a:lnTo>
                    <a:pt x="2705" y="208"/>
                  </a:lnTo>
                  <a:lnTo>
                    <a:pt x="2705" y="209"/>
                  </a:lnTo>
                  <a:lnTo>
                    <a:pt x="2707" y="214"/>
                  </a:lnTo>
                  <a:lnTo>
                    <a:pt x="2710" y="219"/>
                  </a:lnTo>
                  <a:lnTo>
                    <a:pt x="2711" y="224"/>
                  </a:lnTo>
                  <a:lnTo>
                    <a:pt x="2711" y="228"/>
                  </a:lnTo>
                  <a:lnTo>
                    <a:pt x="2711" y="230"/>
                  </a:lnTo>
                  <a:lnTo>
                    <a:pt x="2710" y="232"/>
                  </a:lnTo>
                  <a:lnTo>
                    <a:pt x="2710" y="233"/>
                  </a:lnTo>
                  <a:lnTo>
                    <a:pt x="2708" y="233"/>
                  </a:lnTo>
                  <a:lnTo>
                    <a:pt x="2707" y="234"/>
                  </a:lnTo>
                  <a:lnTo>
                    <a:pt x="2706" y="234"/>
                  </a:lnTo>
                  <a:lnTo>
                    <a:pt x="2706" y="235"/>
                  </a:lnTo>
                  <a:lnTo>
                    <a:pt x="2705" y="238"/>
                  </a:lnTo>
                  <a:lnTo>
                    <a:pt x="2706" y="247"/>
                  </a:lnTo>
                  <a:lnTo>
                    <a:pt x="2710" y="254"/>
                  </a:lnTo>
                  <a:lnTo>
                    <a:pt x="2713" y="261"/>
                  </a:lnTo>
                  <a:lnTo>
                    <a:pt x="2715" y="265"/>
                  </a:lnTo>
                  <a:lnTo>
                    <a:pt x="2716" y="266"/>
                  </a:lnTo>
                  <a:lnTo>
                    <a:pt x="2717" y="268"/>
                  </a:lnTo>
                  <a:lnTo>
                    <a:pt x="2718" y="266"/>
                  </a:lnTo>
                  <a:lnTo>
                    <a:pt x="2721" y="265"/>
                  </a:lnTo>
                  <a:lnTo>
                    <a:pt x="2722" y="264"/>
                  </a:lnTo>
                  <a:lnTo>
                    <a:pt x="2723" y="261"/>
                  </a:lnTo>
                  <a:lnTo>
                    <a:pt x="2723" y="255"/>
                  </a:lnTo>
                  <a:lnTo>
                    <a:pt x="2723" y="248"/>
                  </a:lnTo>
                  <a:lnTo>
                    <a:pt x="2723" y="240"/>
                  </a:lnTo>
                  <a:lnTo>
                    <a:pt x="2723" y="238"/>
                  </a:lnTo>
                  <a:lnTo>
                    <a:pt x="2726" y="235"/>
                  </a:lnTo>
                  <a:lnTo>
                    <a:pt x="2727" y="233"/>
                  </a:lnTo>
                  <a:lnTo>
                    <a:pt x="2730" y="232"/>
                  </a:lnTo>
                  <a:lnTo>
                    <a:pt x="2731" y="230"/>
                  </a:lnTo>
                  <a:lnTo>
                    <a:pt x="2733" y="225"/>
                  </a:lnTo>
                  <a:lnTo>
                    <a:pt x="2735" y="223"/>
                  </a:lnTo>
                  <a:lnTo>
                    <a:pt x="2737" y="220"/>
                  </a:lnTo>
                  <a:lnTo>
                    <a:pt x="2740" y="218"/>
                  </a:lnTo>
                  <a:lnTo>
                    <a:pt x="2742" y="217"/>
                  </a:lnTo>
                  <a:lnTo>
                    <a:pt x="2743" y="217"/>
                  </a:lnTo>
                  <a:lnTo>
                    <a:pt x="2745" y="214"/>
                  </a:lnTo>
                  <a:lnTo>
                    <a:pt x="2746" y="213"/>
                  </a:lnTo>
                  <a:lnTo>
                    <a:pt x="2747" y="209"/>
                  </a:lnTo>
                  <a:lnTo>
                    <a:pt x="2748" y="207"/>
                  </a:lnTo>
                  <a:lnTo>
                    <a:pt x="2749" y="204"/>
                  </a:lnTo>
                  <a:lnTo>
                    <a:pt x="2752" y="202"/>
                  </a:lnTo>
                  <a:lnTo>
                    <a:pt x="2753" y="202"/>
                  </a:lnTo>
                  <a:lnTo>
                    <a:pt x="2754" y="204"/>
                  </a:lnTo>
                  <a:lnTo>
                    <a:pt x="2754" y="207"/>
                  </a:lnTo>
                  <a:lnTo>
                    <a:pt x="2754" y="209"/>
                  </a:lnTo>
                  <a:lnTo>
                    <a:pt x="2754" y="213"/>
                  </a:lnTo>
                  <a:lnTo>
                    <a:pt x="2754" y="214"/>
                  </a:lnTo>
                  <a:lnTo>
                    <a:pt x="2754" y="217"/>
                  </a:lnTo>
                  <a:lnTo>
                    <a:pt x="2754" y="219"/>
                  </a:lnTo>
                  <a:lnTo>
                    <a:pt x="2756" y="223"/>
                  </a:lnTo>
                  <a:lnTo>
                    <a:pt x="2757" y="224"/>
                  </a:lnTo>
                  <a:lnTo>
                    <a:pt x="2758" y="227"/>
                  </a:lnTo>
                  <a:lnTo>
                    <a:pt x="2759" y="228"/>
                  </a:lnTo>
                  <a:lnTo>
                    <a:pt x="2761" y="228"/>
                  </a:lnTo>
                  <a:lnTo>
                    <a:pt x="2762" y="228"/>
                  </a:lnTo>
                  <a:lnTo>
                    <a:pt x="2762" y="219"/>
                  </a:lnTo>
                  <a:lnTo>
                    <a:pt x="2764" y="219"/>
                  </a:lnTo>
                  <a:lnTo>
                    <a:pt x="2764" y="218"/>
                  </a:lnTo>
                  <a:lnTo>
                    <a:pt x="2764" y="217"/>
                  </a:lnTo>
                  <a:lnTo>
                    <a:pt x="2766" y="214"/>
                  </a:lnTo>
                  <a:lnTo>
                    <a:pt x="2767" y="213"/>
                  </a:lnTo>
                  <a:lnTo>
                    <a:pt x="2768" y="214"/>
                  </a:lnTo>
                  <a:lnTo>
                    <a:pt x="2769" y="215"/>
                  </a:lnTo>
                  <a:lnTo>
                    <a:pt x="2772" y="218"/>
                  </a:lnTo>
                  <a:lnTo>
                    <a:pt x="2773" y="219"/>
                  </a:lnTo>
                  <a:lnTo>
                    <a:pt x="2773" y="219"/>
                  </a:lnTo>
                  <a:lnTo>
                    <a:pt x="2774" y="219"/>
                  </a:lnTo>
                  <a:lnTo>
                    <a:pt x="2776" y="218"/>
                  </a:lnTo>
                  <a:lnTo>
                    <a:pt x="2776" y="217"/>
                  </a:lnTo>
                  <a:lnTo>
                    <a:pt x="2777" y="217"/>
                  </a:lnTo>
                  <a:lnTo>
                    <a:pt x="2777" y="214"/>
                  </a:lnTo>
                  <a:lnTo>
                    <a:pt x="2778" y="212"/>
                  </a:lnTo>
                  <a:lnTo>
                    <a:pt x="2779" y="209"/>
                  </a:lnTo>
                  <a:lnTo>
                    <a:pt x="2781" y="207"/>
                  </a:lnTo>
                  <a:lnTo>
                    <a:pt x="2782" y="204"/>
                  </a:lnTo>
                  <a:lnTo>
                    <a:pt x="2782" y="204"/>
                  </a:lnTo>
                  <a:lnTo>
                    <a:pt x="2783" y="207"/>
                  </a:lnTo>
                  <a:lnTo>
                    <a:pt x="2784" y="213"/>
                  </a:lnTo>
                  <a:lnTo>
                    <a:pt x="2784" y="220"/>
                  </a:lnTo>
                  <a:lnTo>
                    <a:pt x="2786" y="228"/>
                  </a:lnTo>
                  <a:lnTo>
                    <a:pt x="2788" y="230"/>
                  </a:lnTo>
                  <a:lnTo>
                    <a:pt x="2789" y="232"/>
                  </a:lnTo>
                  <a:lnTo>
                    <a:pt x="2791" y="230"/>
                  </a:lnTo>
                  <a:lnTo>
                    <a:pt x="2791" y="230"/>
                  </a:lnTo>
                  <a:lnTo>
                    <a:pt x="2791" y="228"/>
                  </a:lnTo>
                  <a:lnTo>
                    <a:pt x="2791" y="225"/>
                  </a:lnTo>
                  <a:lnTo>
                    <a:pt x="2791" y="222"/>
                  </a:lnTo>
                  <a:lnTo>
                    <a:pt x="2792" y="219"/>
                  </a:lnTo>
                  <a:lnTo>
                    <a:pt x="2792" y="218"/>
                  </a:lnTo>
                  <a:lnTo>
                    <a:pt x="2793" y="217"/>
                  </a:lnTo>
                  <a:lnTo>
                    <a:pt x="2793" y="217"/>
                  </a:lnTo>
                  <a:lnTo>
                    <a:pt x="2794" y="215"/>
                  </a:lnTo>
                  <a:lnTo>
                    <a:pt x="2794" y="214"/>
                  </a:lnTo>
                  <a:lnTo>
                    <a:pt x="2794" y="212"/>
                  </a:lnTo>
                  <a:lnTo>
                    <a:pt x="2794" y="209"/>
                  </a:lnTo>
                  <a:lnTo>
                    <a:pt x="2793" y="205"/>
                  </a:lnTo>
                  <a:lnTo>
                    <a:pt x="2792" y="203"/>
                  </a:lnTo>
                  <a:lnTo>
                    <a:pt x="2791" y="201"/>
                  </a:lnTo>
                  <a:lnTo>
                    <a:pt x="2789" y="197"/>
                  </a:lnTo>
                  <a:lnTo>
                    <a:pt x="2789" y="194"/>
                  </a:lnTo>
                  <a:lnTo>
                    <a:pt x="2788" y="191"/>
                  </a:lnTo>
                  <a:lnTo>
                    <a:pt x="2788" y="188"/>
                  </a:lnTo>
                  <a:lnTo>
                    <a:pt x="2787" y="187"/>
                  </a:lnTo>
                  <a:lnTo>
                    <a:pt x="2787" y="186"/>
                  </a:lnTo>
                  <a:lnTo>
                    <a:pt x="2784" y="184"/>
                  </a:lnTo>
                  <a:lnTo>
                    <a:pt x="2783" y="183"/>
                  </a:lnTo>
                  <a:lnTo>
                    <a:pt x="2783" y="182"/>
                  </a:lnTo>
                  <a:lnTo>
                    <a:pt x="2782" y="181"/>
                  </a:lnTo>
                  <a:lnTo>
                    <a:pt x="2781" y="179"/>
                  </a:lnTo>
                  <a:lnTo>
                    <a:pt x="2779" y="177"/>
                  </a:lnTo>
                  <a:lnTo>
                    <a:pt x="2778" y="176"/>
                  </a:lnTo>
                  <a:lnTo>
                    <a:pt x="2778" y="173"/>
                  </a:lnTo>
                  <a:lnTo>
                    <a:pt x="2777" y="169"/>
                  </a:lnTo>
                  <a:lnTo>
                    <a:pt x="2777" y="167"/>
                  </a:lnTo>
                  <a:lnTo>
                    <a:pt x="2776" y="163"/>
                  </a:lnTo>
                  <a:lnTo>
                    <a:pt x="2776" y="159"/>
                  </a:lnTo>
                  <a:lnTo>
                    <a:pt x="2776" y="158"/>
                  </a:lnTo>
                  <a:lnTo>
                    <a:pt x="2776" y="158"/>
                  </a:lnTo>
                  <a:lnTo>
                    <a:pt x="2776" y="158"/>
                  </a:lnTo>
                  <a:lnTo>
                    <a:pt x="2777" y="159"/>
                  </a:lnTo>
                  <a:lnTo>
                    <a:pt x="2778" y="162"/>
                  </a:lnTo>
                  <a:lnTo>
                    <a:pt x="2779" y="164"/>
                  </a:lnTo>
                  <a:lnTo>
                    <a:pt x="2781" y="166"/>
                  </a:lnTo>
                  <a:lnTo>
                    <a:pt x="2782" y="168"/>
                  </a:lnTo>
                  <a:lnTo>
                    <a:pt x="2783" y="169"/>
                  </a:lnTo>
                  <a:lnTo>
                    <a:pt x="2783" y="169"/>
                  </a:lnTo>
                  <a:lnTo>
                    <a:pt x="2784" y="172"/>
                  </a:lnTo>
                  <a:lnTo>
                    <a:pt x="2784" y="176"/>
                  </a:lnTo>
                  <a:lnTo>
                    <a:pt x="2787" y="178"/>
                  </a:lnTo>
                  <a:lnTo>
                    <a:pt x="2788" y="181"/>
                  </a:lnTo>
                  <a:lnTo>
                    <a:pt x="2788" y="182"/>
                  </a:lnTo>
                  <a:lnTo>
                    <a:pt x="2789" y="184"/>
                  </a:lnTo>
                  <a:lnTo>
                    <a:pt x="2789" y="186"/>
                  </a:lnTo>
                  <a:lnTo>
                    <a:pt x="2791" y="186"/>
                  </a:lnTo>
                  <a:lnTo>
                    <a:pt x="2793" y="186"/>
                  </a:lnTo>
                  <a:lnTo>
                    <a:pt x="2797" y="187"/>
                  </a:lnTo>
                  <a:lnTo>
                    <a:pt x="2801" y="188"/>
                  </a:lnTo>
                  <a:lnTo>
                    <a:pt x="2804" y="191"/>
                  </a:lnTo>
                  <a:lnTo>
                    <a:pt x="2809" y="197"/>
                  </a:lnTo>
                  <a:lnTo>
                    <a:pt x="2814" y="203"/>
                  </a:lnTo>
                  <a:lnTo>
                    <a:pt x="2821" y="209"/>
                  </a:lnTo>
                  <a:lnTo>
                    <a:pt x="2828" y="223"/>
                  </a:lnTo>
                  <a:lnTo>
                    <a:pt x="2835" y="235"/>
                  </a:lnTo>
                  <a:lnTo>
                    <a:pt x="2837" y="237"/>
                  </a:lnTo>
                  <a:lnTo>
                    <a:pt x="2838" y="239"/>
                  </a:lnTo>
                  <a:lnTo>
                    <a:pt x="2839" y="240"/>
                  </a:lnTo>
                  <a:lnTo>
                    <a:pt x="2840" y="243"/>
                  </a:lnTo>
                  <a:lnTo>
                    <a:pt x="2842" y="243"/>
                  </a:lnTo>
                  <a:lnTo>
                    <a:pt x="2842" y="243"/>
                  </a:lnTo>
                  <a:lnTo>
                    <a:pt x="2843" y="240"/>
                  </a:lnTo>
                  <a:lnTo>
                    <a:pt x="2843" y="235"/>
                  </a:lnTo>
                  <a:lnTo>
                    <a:pt x="2843" y="232"/>
                  </a:lnTo>
                  <a:lnTo>
                    <a:pt x="2842" y="229"/>
                  </a:lnTo>
                  <a:lnTo>
                    <a:pt x="2840" y="227"/>
                  </a:lnTo>
                  <a:lnTo>
                    <a:pt x="2838" y="224"/>
                  </a:lnTo>
                  <a:lnTo>
                    <a:pt x="2837" y="219"/>
                  </a:lnTo>
                  <a:lnTo>
                    <a:pt x="2835" y="214"/>
                  </a:lnTo>
                  <a:lnTo>
                    <a:pt x="2833" y="209"/>
                  </a:lnTo>
                  <a:lnTo>
                    <a:pt x="2833" y="205"/>
                  </a:lnTo>
                  <a:lnTo>
                    <a:pt x="2832" y="203"/>
                  </a:lnTo>
                  <a:lnTo>
                    <a:pt x="2830" y="202"/>
                  </a:lnTo>
                  <a:lnTo>
                    <a:pt x="2829" y="201"/>
                  </a:lnTo>
                  <a:lnTo>
                    <a:pt x="2828" y="201"/>
                  </a:lnTo>
                  <a:lnTo>
                    <a:pt x="2827" y="199"/>
                  </a:lnTo>
                  <a:lnTo>
                    <a:pt x="2825" y="198"/>
                  </a:lnTo>
                  <a:lnTo>
                    <a:pt x="2824" y="196"/>
                  </a:lnTo>
                  <a:lnTo>
                    <a:pt x="2823" y="192"/>
                  </a:lnTo>
                  <a:lnTo>
                    <a:pt x="2823" y="188"/>
                  </a:lnTo>
                  <a:lnTo>
                    <a:pt x="2823" y="187"/>
                  </a:lnTo>
                  <a:lnTo>
                    <a:pt x="2823" y="186"/>
                  </a:lnTo>
                  <a:lnTo>
                    <a:pt x="2824" y="184"/>
                  </a:lnTo>
                  <a:lnTo>
                    <a:pt x="2825" y="182"/>
                  </a:lnTo>
                  <a:lnTo>
                    <a:pt x="2825" y="181"/>
                  </a:lnTo>
                  <a:lnTo>
                    <a:pt x="2825" y="178"/>
                  </a:lnTo>
                  <a:lnTo>
                    <a:pt x="2825" y="176"/>
                  </a:lnTo>
                  <a:lnTo>
                    <a:pt x="2825" y="162"/>
                  </a:lnTo>
                  <a:lnTo>
                    <a:pt x="2824" y="159"/>
                  </a:lnTo>
                  <a:lnTo>
                    <a:pt x="2824" y="157"/>
                  </a:lnTo>
                  <a:lnTo>
                    <a:pt x="2823" y="156"/>
                  </a:lnTo>
                  <a:lnTo>
                    <a:pt x="2822" y="153"/>
                  </a:lnTo>
                  <a:lnTo>
                    <a:pt x="2821" y="153"/>
                  </a:lnTo>
                  <a:lnTo>
                    <a:pt x="2818" y="153"/>
                  </a:lnTo>
                  <a:lnTo>
                    <a:pt x="2817" y="155"/>
                  </a:lnTo>
                  <a:lnTo>
                    <a:pt x="2817" y="141"/>
                  </a:lnTo>
                  <a:lnTo>
                    <a:pt x="2817" y="140"/>
                  </a:lnTo>
                  <a:lnTo>
                    <a:pt x="2817" y="137"/>
                  </a:lnTo>
                  <a:lnTo>
                    <a:pt x="2816" y="136"/>
                  </a:lnTo>
                  <a:lnTo>
                    <a:pt x="2817" y="135"/>
                  </a:lnTo>
                  <a:lnTo>
                    <a:pt x="2817" y="133"/>
                  </a:lnTo>
                  <a:lnTo>
                    <a:pt x="2819" y="133"/>
                  </a:lnTo>
                  <a:lnTo>
                    <a:pt x="2819" y="135"/>
                  </a:lnTo>
                  <a:lnTo>
                    <a:pt x="2819" y="135"/>
                  </a:lnTo>
                  <a:lnTo>
                    <a:pt x="2821" y="133"/>
                  </a:lnTo>
                  <a:lnTo>
                    <a:pt x="2822" y="130"/>
                  </a:lnTo>
                  <a:lnTo>
                    <a:pt x="2822" y="127"/>
                  </a:lnTo>
                  <a:lnTo>
                    <a:pt x="2823" y="125"/>
                  </a:lnTo>
                  <a:lnTo>
                    <a:pt x="2823" y="123"/>
                  </a:lnTo>
                  <a:lnTo>
                    <a:pt x="2823" y="112"/>
                  </a:lnTo>
                  <a:lnTo>
                    <a:pt x="2822" y="110"/>
                  </a:lnTo>
                  <a:lnTo>
                    <a:pt x="2822" y="106"/>
                  </a:lnTo>
                  <a:lnTo>
                    <a:pt x="2822" y="104"/>
                  </a:lnTo>
                  <a:lnTo>
                    <a:pt x="2822" y="101"/>
                  </a:lnTo>
                  <a:lnTo>
                    <a:pt x="2823" y="100"/>
                  </a:lnTo>
                  <a:lnTo>
                    <a:pt x="2823" y="84"/>
                  </a:lnTo>
                  <a:lnTo>
                    <a:pt x="2823" y="80"/>
                  </a:lnTo>
                  <a:lnTo>
                    <a:pt x="2823" y="79"/>
                  </a:lnTo>
                  <a:lnTo>
                    <a:pt x="2824" y="77"/>
                  </a:lnTo>
                  <a:lnTo>
                    <a:pt x="2824" y="77"/>
                  </a:lnTo>
                  <a:lnTo>
                    <a:pt x="2825" y="79"/>
                  </a:lnTo>
                  <a:lnTo>
                    <a:pt x="2827" y="80"/>
                  </a:lnTo>
                  <a:lnTo>
                    <a:pt x="2828" y="81"/>
                  </a:lnTo>
                  <a:lnTo>
                    <a:pt x="2829" y="82"/>
                  </a:lnTo>
                  <a:lnTo>
                    <a:pt x="2830" y="82"/>
                  </a:lnTo>
                  <a:lnTo>
                    <a:pt x="2830" y="82"/>
                  </a:lnTo>
                  <a:lnTo>
                    <a:pt x="2832" y="81"/>
                  </a:lnTo>
                  <a:lnTo>
                    <a:pt x="2833" y="81"/>
                  </a:lnTo>
                  <a:lnTo>
                    <a:pt x="2835" y="84"/>
                  </a:lnTo>
                  <a:lnTo>
                    <a:pt x="2837" y="85"/>
                  </a:lnTo>
                  <a:lnTo>
                    <a:pt x="2838" y="86"/>
                  </a:lnTo>
                  <a:lnTo>
                    <a:pt x="2838" y="86"/>
                  </a:lnTo>
                  <a:lnTo>
                    <a:pt x="2843" y="99"/>
                  </a:lnTo>
                  <a:lnTo>
                    <a:pt x="2845" y="110"/>
                  </a:lnTo>
                  <a:lnTo>
                    <a:pt x="2845" y="136"/>
                  </a:lnTo>
                  <a:lnTo>
                    <a:pt x="2847" y="143"/>
                  </a:lnTo>
                  <a:lnTo>
                    <a:pt x="2849" y="150"/>
                  </a:lnTo>
                  <a:lnTo>
                    <a:pt x="2852" y="157"/>
                  </a:lnTo>
                  <a:lnTo>
                    <a:pt x="2853" y="159"/>
                  </a:lnTo>
                  <a:lnTo>
                    <a:pt x="2854" y="162"/>
                  </a:lnTo>
                  <a:lnTo>
                    <a:pt x="2855" y="164"/>
                  </a:lnTo>
                  <a:lnTo>
                    <a:pt x="2857" y="168"/>
                  </a:lnTo>
                  <a:lnTo>
                    <a:pt x="2857" y="169"/>
                  </a:lnTo>
                  <a:lnTo>
                    <a:pt x="2857" y="173"/>
                  </a:lnTo>
                  <a:lnTo>
                    <a:pt x="2855" y="176"/>
                  </a:lnTo>
                  <a:lnTo>
                    <a:pt x="2855" y="178"/>
                  </a:lnTo>
                  <a:lnTo>
                    <a:pt x="2855" y="181"/>
                  </a:lnTo>
                  <a:lnTo>
                    <a:pt x="2857" y="183"/>
                  </a:lnTo>
                  <a:lnTo>
                    <a:pt x="2859" y="198"/>
                  </a:lnTo>
                  <a:lnTo>
                    <a:pt x="2859" y="214"/>
                  </a:lnTo>
                  <a:lnTo>
                    <a:pt x="2862" y="227"/>
                  </a:lnTo>
                  <a:lnTo>
                    <a:pt x="2864" y="240"/>
                  </a:lnTo>
                  <a:lnTo>
                    <a:pt x="2864" y="243"/>
                  </a:lnTo>
                  <a:lnTo>
                    <a:pt x="2865" y="245"/>
                  </a:lnTo>
                  <a:lnTo>
                    <a:pt x="2867" y="249"/>
                  </a:lnTo>
                  <a:lnTo>
                    <a:pt x="2867" y="253"/>
                  </a:lnTo>
                  <a:lnTo>
                    <a:pt x="2868" y="258"/>
                  </a:lnTo>
                  <a:lnTo>
                    <a:pt x="2869" y="260"/>
                  </a:lnTo>
                  <a:lnTo>
                    <a:pt x="2868" y="264"/>
                  </a:lnTo>
                  <a:lnTo>
                    <a:pt x="2867" y="266"/>
                  </a:lnTo>
                  <a:lnTo>
                    <a:pt x="2868" y="270"/>
                  </a:lnTo>
                  <a:lnTo>
                    <a:pt x="2868" y="274"/>
                  </a:lnTo>
                  <a:lnTo>
                    <a:pt x="2869" y="278"/>
                  </a:lnTo>
                  <a:lnTo>
                    <a:pt x="2869" y="279"/>
                  </a:lnTo>
                  <a:lnTo>
                    <a:pt x="2869" y="283"/>
                  </a:lnTo>
                  <a:lnTo>
                    <a:pt x="2868" y="285"/>
                  </a:lnTo>
                  <a:lnTo>
                    <a:pt x="2867" y="288"/>
                  </a:lnTo>
                  <a:lnTo>
                    <a:pt x="2867" y="290"/>
                  </a:lnTo>
                  <a:lnTo>
                    <a:pt x="2865" y="293"/>
                  </a:lnTo>
                  <a:lnTo>
                    <a:pt x="2864" y="296"/>
                  </a:lnTo>
                  <a:lnTo>
                    <a:pt x="2862" y="298"/>
                  </a:lnTo>
                  <a:lnTo>
                    <a:pt x="2860" y="300"/>
                  </a:lnTo>
                  <a:lnTo>
                    <a:pt x="2859" y="300"/>
                  </a:lnTo>
                  <a:lnTo>
                    <a:pt x="2858" y="301"/>
                  </a:lnTo>
                  <a:lnTo>
                    <a:pt x="2858" y="303"/>
                  </a:lnTo>
                  <a:lnTo>
                    <a:pt x="2857" y="305"/>
                  </a:lnTo>
                  <a:lnTo>
                    <a:pt x="2858" y="307"/>
                  </a:lnTo>
                  <a:lnTo>
                    <a:pt x="2858" y="310"/>
                  </a:lnTo>
                  <a:lnTo>
                    <a:pt x="2859" y="311"/>
                  </a:lnTo>
                  <a:lnTo>
                    <a:pt x="2860" y="311"/>
                  </a:lnTo>
                  <a:lnTo>
                    <a:pt x="2862" y="312"/>
                  </a:lnTo>
                  <a:lnTo>
                    <a:pt x="2863" y="312"/>
                  </a:lnTo>
                  <a:lnTo>
                    <a:pt x="2864" y="314"/>
                  </a:lnTo>
                  <a:lnTo>
                    <a:pt x="2865" y="315"/>
                  </a:lnTo>
                  <a:lnTo>
                    <a:pt x="2868" y="315"/>
                  </a:lnTo>
                  <a:lnTo>
                    <a:pt x="2868" y="315"/>
                  </a:lnTo>
                  <a:lnTo>
                    <a:pt x="2869" y="314"/>
                  </a:lnTo>
                  <a:lnTo>
                    <a:pt x="2869" y="311"/>
                  </a:lnTo>
                  <a:lnTo>
                    <a:pt x="2870" y="309"/>
                  </a:lnTo>
                  <a:lnTo>
                    <a:pt x="2870" y="306"/>
                  </a:lnTo>
                  <a:lnTo>
                    <a:pt x="2872" y="305"/>
                  </a:lnTo>
                  <a:lnTo>
                    <a:pt x="2873" y="304"/>
                  </a:lnTo>
                  <a:lnTo>
                    <a:pt x="2874" y="303"/>
                  </a:lnTo>
                  <a:lnTo>
                    <a:pt x="2875" y="300"/>
                  </a:lnTo>
                  <a:lnTo>
                    <a:pt x="2877" y="293"/>
                  </a:lnTo>
                  <a:lnTo>
                    <a:pt x="2877" y="284"/>
                  </a:lnTo>
                  <a:lnTo>
                    <a:pt x="2878" y="276"/>
                  </a:lnTo>
                  <a:lnTo>
                    <a:pt x="2878" y="271"/>
                  </a:lnTo>
                  <a:lnTo>
                    <a:pt x="2877" y="264"/>
                  </a:lnTo>
                  <a:lnTo>
                    <a:pt x="2875" y="256"/>
                  </a:lnTo>
                  <a:lnTo>
                    <a:pt x="2873" y="248"/>
                  </a:lnTo>
                  <a:lnTo>
                    <a:pt x="2874" y="240"/>
                  </a:lnTo>
                  <a:lnTo>
                    <a:pt x="2878" y="235"/>
                  </a:lnTo>
                  <a:lnTo>
                    <a:pt x="2878" y="235"/>
                  </a:lnTo>
                  <a:lnTo>
                    <a:pt x="2879" y="234"/>
                  </a:lnTo>
                  <a:lnTo>
                    <a:pt x="2880" y="234"/>
                  </a:lnTo>
                  <a:lnTo>
                    <a:pt x="2882" y="235"/>
                  </a:lnTo>
                  <a:lnTo>
                    <a:pt x="2884" y="235"/>
                  </a:lnTo>
                  <a:lnTo>
                    <a:pt x="2885" y="238"/>
                  </a:lnTo>
                  <a:lnTo>
                    <a:pt x="2889" y="250"/>
                  </a:lnTo>
                  <a:lnTo>
                    <a:pt x="2890" y="264"/>
                  </a:lnTo>
                  <a:lnTo>
                    <a:pt x="2890" y="268"/>
                  </a:lnTo>
                  <a:lnTo>
                    <a:pt x="2890" y="273"/>
                  </a:lnTo>
                  <a:lnTo>
                    <a:pt x="2892" y="278"/>
                  </a:lnTo>
                  <a:lnTo>
                    <a:pt x="2893" y="281"/>
                  </a:lnTo>
                  <a:lnTo>
                    <a:pt x="2895" y="284"/>
                  </a:lnTo>
                  <a:lnTo>
                    <a:pt x="2898" y="285"/>
                  </a:lnTo>
                  <a:lnTo>
                    <a:pt x="2898" y="285"/>
                  </a:lnTo>
                  <a:lnTo>
                    <a:pt x="2899" y="284"/>
                  </a:lnTo>
                  <a:lnTo>
                    <a:pt x="2900" y="283"/>
                  </a:lnTo>
                  <a:lnTo>
                    <a:pt x="2900" y="281"/>
                  </a:lnTo>
                  <a:lnTo>
                    <a:pt x="2899" y="280"/>
                  </a:lnTo>
                  <a:lnTo>
                    <a:pt x="2898" y="279"/>
                  </a:lnTo>
                  <a:lnTo>
                    <a:pt x="2896" y="279"/>
                  </a:lnTo>
                  <a:lnTo>
                    <a:pt x="2896" y="278"/>
                  </a:lnTo>
                  <a:lnTo>
                    <a:pt x="2895" y="274"/>
                  </a:lnTo>
                  <a:lnTo>
                    <a:pt x="2894" y="270"/>
                  </a:lnTo>
                  <a:lnTo>
                    <a:pt x="2893" y="266"/>
                  </a:lnTo>
                  <a:lnTo>
                    <a:pt x="2893" y="264"/>
                  </a:lnTo>
                  <a:lnTo>
                    <a:pt x="2893" y="261"/>
                  </a:lnTo>
                  <a:lnTo>
                    <a:pt x="2893" y="261"/>
                  </a:lnTo>
                  <a:lnTo>
                    <a:pt x="2894" y="261"/>
                  </a:lnTo>
                  <a:lnTo>
                    <a:pt x="2895" y="261"/>
                  </a:lnTo>
                  <a:lnTo>
                    <a:pt x="2896" y="261"/>
                  </a:lnTo>
                  <a:lnTo>
                    <a:pt x="2898" y="261"/>
                  </a:lnTo>
                  <a:lnTo>
                    <a:pt x="2898" y="260"/>
                  </a:lnTo>
                  <a:lnTo>
                    <a:pt x="2898" y="259"/>
                  </a:lnTo>
                  <a:lnTo>
                    <a:pt x="2895" y="250"/>
                  </a:lnTo>
                  <a:lnTo>
                    <a:pt x="2893" y="242"/>
                  </a:lnTo>
                  <a:lnTo>
                    <a:pt x="2888" y="235"/>
                  </a:lnTo>
                  <a:lnTo>
                    <a:pt x="2887" y="233"/>
                  </a:lnTo>
                  <a:lnTo>
                    <a:pt x="2885" y="229"/>
                  </a:lnTo>
                  <a:lnTo>
                    <a:pt x="2884" y="227"/>
                  </a:lnTo>
                  <a:lnTo>
                    <a:pt x="2882" y="225"/>
                  </a:lnTo>
                  <a:lnTo>
                    <a:pt x="2880" y="224"/>
                  </a:lnTo>
                  <a:lnTo>
                    <a:pt x="2878" y="224"/>
                  </a:lnTo>
                  <a:lnTo>
                    <a:pt x="2877" y="225"/>
                  </a:lnTo>
                  <a:lnTo>
                    <a:pt x="2875" y="227"/>
                  </a:lnTo>
                  <a:lnTo>
                    <a:pt x="2874" y="228"/>
                  </a:lnTo>
                  <a:lnTo>
                    <a:pt x="2872" y="228"/>
                  </a:lnTo>
                  <a:lnTo>
                    <a:pt x="2870" y="229"/>
                  </a:lnTo>
                  <a:lnTo>
                    <a:pt x="2868" y="229"/>
                  </a:lnTo>
                  <a:lnTo>
                    <a:pt x="2867" y="228"/>
                  </a:lnTo>
                  <a:lnTo>
                    <a:pt x="2867" y="214"/>
                  </a:lnTo>
                  <a:lnTo>
                    <a:pt x="2865" y="209"/>
                  </a:lnTo>
                  <a:lnTo>
                    <a:pt x="2864" y="204"/>
                  </a:lnTo>
                  <a:lnTo>
                    <a:pt x="2864" y="202"/>
                  </a:lnTo>
                  <a:lnTo>
                    <a:pt x="2865" y="192"/>
                  </a:lnTo>
                  <a:lnTo>
                    <a:pt x="2865" y="184"/>
                  </a:lnTo>
                  <a:lnTo>
                    <a:pt x="2864" y="176"/>
                  </a:lnTo>
                  <a:lnTo>
                    <a:pt x="2859" y="159"/>
                  </a:lnTo>
                  <a:lnTo>
                    <a:pt x="2854" y="143"/>
                  </a:lnTo>
                  <a:lnTo>
                    <a:pt x="2853" y="136"/>
                  </a:lnTo>
                  <a:lnTo>
                    <a:pt x="2853" y="127"/>
                  </a:lnTo>
                  <a:lnTo>
                    <a:pt x="2854" y="121"/>
                  </a:lnTo>
                  <a:lnTo>
                    <a:pt x="2854" y="121"/>
                  </a:lnTo>
                  <a:lnTo>
                    <a:pt x="2855" y="121"/>
                  </a:lnTo>
                  <a:lnTo>
                    <a:pt x="2857" y="121"/>
                  </a:lnTo>
                  <a:lnTo>
                    <a:pt x="2858" y="122"/>
                  </a:lnTo>
                  <a:lnTo>
                    <a:pt x="2859" y="121"/>
                  </a:lnTo>
                  <a:lnTo>
                    <a:pt x="2859" y="121"/>
                  </a:lnTo>
                  <a:lnTo>
                    <a:pt x="2860" y="118"/>
                  </a:lnTo>
                  <a:lnTo>
                    <a:pt x="2862" y="115"/>
                  </a:lnTo>
                  <a:lnTo>
                    <a:pt x="2862" y="112"/>
                  </a:lnTo>
                  <a:lnTo>
                    <a:pt x="2862" y="110"/>
                  </a:lnTo>
                  <a:lnTo>
                    <a:pt x="2862" y="106"/>
                  </a:lnTo>
                  <a:lnTo>
                    <a:pt x="2860" y="102"/>
                  </a:lnTo>
                  <a:lnTo>
                    <a:pt x="2859" y="100"/>
                  </a:lnTo>
                  <a:lnTo>
                    <a:pt x="2858" y="96"/>
                  </a:lnTo>
                  <a:lnTo>
                    <a:pt x="2857" y="92"/>
                  </a:lnTo>
                  <a:lnTo>
                    <a:pt x="2855" y="91"/>
                  </a:lnTo>
                  <a:lnTo>
                    <a:pt x="2854" y="90"/>
                  </a:lnTo>
                  <a:lnTo>
                    <a:pt x="2854" y="87"/>
                  </a:lnTo>
                  <a:lnTo>
                    <a:pt x="2854" y="86"/>
                  </a:lnTo>
                  <a:lnTo>
                    <a:pt x="2854" y="84"/>
                  </a:lnTo>
                  <a:lnTo>
                    <a:pt x="2854" y="84"/>
                  </a:lnTo>
                  <a:lnTo>
                    <a:pt x="2854" y="84"/>
                  </a:lnTo>
                  <a:lnTo>
                    <a:pt x="2855" y="86"/>
                  </a:lnTo>
                  <a:lnTo>
                    <a:pt x="2855" y="87"/>
                  </a:lnTo>
                  <a:lnTo>
                    <a:pt x="2857" y="89"/>
                  </a:lnTo>
                  <a:lnTo>
                    <a:pt x="2857" y="89"/>
                  </a:lnTo>
                  <a:lnTo>
                    <a:pt x="2858" y="94"/>
                  </a:lnTo>
                  <a:lnTo>
                    <a:pt x="2860" y="96"/>
                  </a:lnTo>
                  <a:lnTo>
                    <a:pt x="2862" y="100"/>
                  </a:lnTo>
                  <a:lnTo>
                    <a:pt x="2862" y="102"/>
                  </a:lnTo>
                  <a:lnTo>
                    <a:pt x="2862" y="107"/>
                  </a:lnTo>
                  <a:lnTo>
                    <a:pt x="2863" y="112"/>
                  </a:lnTo>
                  <a:lnTo>
                    <a:pt x="2864" y="118"/>
                  </a:lnTo>
                  <a:lnTo>
                    <a:pt x="2864" y="133"/>
                  </a:lnTo>
                  <a:lnTo>
                    <a:pt x="2865" y="138"/>
                  </a:lnTo>
                  <a:lnTo>
                    <a:pt x="2867" y="143"/>
                  </a:lnTo>
                  <a:lnTo>
                    <a:pt x="2867" y="150"/>
                  </a:lnTo>
                  <a:lnTo>
                    <a:pt x="2868" y="153"/>
                  </a:lnTo>
                  <a:lnTo>
                    <a:pt x="2869" y="156"/>
                  </a:lnTo>
                  <a:lnTo>
                    <a:pt x="2872" y="157"/>
                  </a:lnTo>
                  <a:lnTo>
                    <a:pt x="2873" y="158"/>
                  </a:lnTo>
                  <a:lnTo>
                    <a:pt x="2875" y="159"/>
                  </a:lnTo>
                  <a:lnTo>
                    <a:pt x="2878" y="162"/>
                  </a:lnTo>
                  <a:lnTo>
                    <a:pt x="2878" y="163"/>
                  </a:lnTo>
                  <a:lnTo>
                    <a:pt x="2879" y="164"/>
                  </a:lnTo>
                  <a:lnTo>
                    <a:pt x="2882" y="166"/>
                  </a:lnTo>
                  <a:lnTo>
                    <a:pt x="2883" y="166"/>
                  </a:lnTo>
                  <a:lnTo>
                    <a:pt x="2884" y="167"/>
                  </a:lnTo>
                  <a:lnTo>
                    <a:pt x="2885" y="167"/>
                  </a:lnTo>
                  <a:lnTo>
                    <a:pt x="2887" y="167"/>
                  </a:lnTo>
                  <a:lnTo>
                    <a:pt x="2887" y="167"/>
                  </a:lnTo>
                  <a:lnTo>
                    <a:pt x="2887" y="164"/>
                  </a:lnTo>
                  <a:lnTo>
                    <a:pt x="2885" y="162"/>
                  </a:lnTo>
                  <a:lnTo>
                    <a:pt x="2884" y="159"/>
                  </a:lnTo>
                  <a:lnTo>
                    <a:pt x="2883" y="157"/>
                  </a:lnTo>
                  <a:lnTo>
                    <a:pt x="2882" y="156"/>
                  </a:lnTo>
                  <a:lnTo>
                    <a:pt x="2880" y="155"/>
                  </a:lnTo>
                  <a:lnTo>
                    <a:pt x="2879" y="153"/>
                  </a:lnTo>
                  <a:lnTo>
                    <a:pt x="2878" y="152"/>
                  </a:lnTo>
                  <a:lnTo>
                    <a:pt x="2874" y="147"/>
                  </a:lnTo>
                  <a:lnTo>
                    <a:pt x="2870" y="140"/>
                  </a:lnTo>
                  <a:lnTo>
                    <a:pt x="2869" y="131"/>
                  </a:lnTo>
                  <a:lnTo>
                    <a:pt x="2868" y="130"/>
                  </a:lnTo>
                  <a:lnTo>
                    <a:pt x="2868" y="128"/>
                  </a:lnTo>
                  <a:lnTo>
                    <a:pt x="2868" y="127"/>
                  </a:lnTo>
                  <a:lnTo>
                    <a:pt x="2868" y="127"/>
                  </a:lnTo>
                  <a:lnTo>
                    <a:pt x="2869" y="128"/>
                  </a:lnTo>
                  <a:lnTo>
                    <a:pt x="2872" y="131"/>
                  </a:lnTo>
                  <a:lnTo>
                    <a:pt x="2872" y="133"/>
                  </a:lnTo>
                  <a:lnTo>
                    <a:pt x="2873" y="136"/>
                  </a:lnTo>
                  <a:lnTo>
                    <a:pt x="2875" y="138"/>
                  </a:lnTo>
                  <a:lnTo>
                    <a:pt x="2877" y="140"/>
                  </a:lnTo>
                  <a:lnTo>
                    <a:pt x="2878" y="138"/>
                  </a:lnTo>
                  <a:lnTo>
                    <a:pt x="2879" y="136"/>
                  </a:lnTo>
                  <a:lnTo>
                    <a:pt x="2879" y="133"/>
                  </a:lnTo>
                  <a:lnTo>
                    <a:pt x="2879" y="130"/>
                  </a:lnTo>
                  <a:lnTo>
                    <a:pt x="2878" y="126"/>
                  </a:lnTo>
                  <a:lnTo>
                    <a:pt x="2875" y="123"/>
                  </a:lnTo>
                  <a:lnTo>
                    <a:pt x="2874" y="121"/>
                  </a:lnTo>
                  <a:lnTo>
                    <a:pt x="2873" y="120"/>
                  </a:lnTo>
                  <a:lnTo>
                    <a:pt x="2873" y="118"/>
                  </a:lnTo>
                  <a:lnTo>
                    <a:pt x="2872" y="118"/>
                  </a:lnTo>
                  <a:lnTo>
                    <a:pt x="2872" y="115"/>
                  </a:lnTo>
                  <a:lnTo>
                    <a:pt x="2873" y="112"/>
                  </a:lnTo>
                  <a:lnTo>
                    <a:pt x="2873" y="111"/>
                  </a:lnTo>
                  <a:lnTo>
                    <a:pt x="2875" y="110"/>
                  </a:lnTo>
                  <a:lnTo>
                    <a:pt x="2875" y="108"/>
                  </a:lnTo>
                  <a:lnTo>
                    <a:pt x="2875" y="110"/>
                  </a:lnTo>
                  <a:lnTo>
                    <a:pt x="2877" y="111"/>
                  </a:lnTo>
                  <a:lnTo>
                    <a:pt x="2878" y="112"/>
                  </a:lnTo>
                  <a:lnTo>
                    <a:pt x="2880" y="115"/>
                  </a:lnTo>
                  <a:lnTo>
                    <a:pt x="2880" y="121"/>
                  </a:lnTo>
                  <a:lnTo>
                    <a:pt x="2883" y="121"/>
                  </a:lnTo>
                  <a:lnTo>
                    <a:pt x="2885" y="121"/>
                  </a:lnTo>
                  <a:lnTo>
                    <a:pt x="2888" y="123"/>
                  </a:lnTo>
                  <a:lnTo>
                    <a:pt x="2889" y="125"/>
                  </a:lnTo>
                  <a:lnTo>
                    <a:pt x="2890" y="127"/>
                  </a:lnTo>
                  <a:lnTo>
                    <a:pt x="2892" y="130"/>
                  </a:lnTo>
                  <a:lnTo>
                    <a:pt x="2893" y="133"/>
                  </a:lnTo>
                  <a:lnTo>
                    <a:pt x="2895" y="136"/>
                  </a:lnTo>
                  <a:lnTo>
                    <a:pt x="2898" y="137"/>
                  </a:lnTo>
                  <a:lnTo>
                    <a:pt x="2899" y="140"/>
                  </a:lnTo>
                  <a:lnTo>
                    <a:pt x="2899" y="142"/>
                  </a:lnTo>
                  <a:lnTo>
                    <a:pt x="2900" y="143"/>
                  </a:lnTo>
                  <a:lnTo>
                    <a:pt x="2903" y="146"/>
                  </a:lnTo>
                  <a:lnTo>
                    <a:pt x="2904" y="147"/>
                  </a:lnTo>
                  <a:lnTo>
                    <a:pt x="2905" y="148"/>
                  </a:lnTo>
                  <a:lnTo>
                    <a:pt x="2906" y="150"/>
                  </a:lnTo>
                  <a:lnTo>
                    <a:pt x="2908" y="150"/>
                  </a:lnTo>
                  <a:lnTo>
                    <a:pt x="2909" y="151"/>
                  </a:lnTo>
                  <a:lnTo>
                    <a:pt x="2910" y="153"/>
                  </a:lnTo>
                  <a:lnTo>
                    <a:pt x="2910" y="157"/>
                  </a:lnTo>
                  <a:lnTo>
                    <a:pt x="2910" y="159"/>
                  </a:lnTo>
                  <a:lnTo>
                    <a:pt x="2910" y="162"/>
                  </a:lnTo>
                  <a:lnTo>
                    <a:pt x="2909" y="164"/>
                  </a:lnTo>
                  <a:lnTo>
                    <a:pt x="2909" y="176"/>
                  </a:lnTo>
                  <a:lnTo>
                    <a:pt x="2910" y="181"/>
                  </a:lnTo>
                  <a:lnTo>
                    <a:pt x="2911" y="186"/>
                  </a:lnTo>
                  <a:lnTo>
                    <a:pt x="2911" y="191"/>
                  </a:lnTo>
                  <a:lnTo>
                    <a:pt x="2911" y="194"/>
                  </a:lnTo>
                  <a:lnTo>
                    <a:pt x="2911" y="199"/>
                  </a:lnTo>
                  <a:lnTo>
                    <a:pt x="2914" y="204"/>
                  </a:lnTo>
                  <a:lnTo>
                    <a:pt x="2914" y="205"/>
                  </a:lnTo>
                  <a:lnTo>
                    <a:pt x="2914" y="207"/>
                  </a:lnTo>
                  <a:lnTo>
                    <a:pt x="2914" y="207"/>
                  </a:lnTo>
                  <a:lnTo>
                    <a:pt x="2915" y="205"/>
                  </a:lnTo>
                  <a:lnTo>
                    <a:pt x="2916" y="204"/>
                  </a:lnTo>
                  <a:lnTo>
                    <a:pt x="2918" y="203"/>
                  </a:lnTo>
                  <a:lnTo>
                    <a:pt x="2919" y="203"/>
                  </a:lnTo>
                  <a:lnTo>
                    <a:pt x="2919" y="202"/>
                  </a:lnTo>
                  <a:lnTo>
                    <a:pt x="2919" y="202"/>
                  </a:lnTo>
                  <a:lnTo>
                    <a:pt x="2920" y="199"/>
                  </a:lnTo>
                  <a:lnTo>
                    <a:pt x="2921" y="198"/>
                  </a:lnTo>
                  <a:lnTo>
                    <a:pt x="2921" y="197"/>
                  </a:lnTo>
                  <a:lnTo>
                    <a:pt x="2921" y="193"/>
                  </a:lnTo>
                  <a:lnTo>
                    <a:pt x="2919" y="182"/>
                  </a:lnTo>
                  <a:lnTo>
                    <a:pt x="2914" y="173"/>
                  </a:lnTo>
                  <a:lnTo>
                    <a:pt x="2914" y="147"/>
                  </a:lnTo>
                  <a:lnTo>
                    <a:pt x="2911" y="143"/>
                  </a:lnTo>
                  <a:lnTo>
                    <a:pt x="2910" y="140"/>
                  </a:lnTo>
                  <a:lnTo>
                    <a:pt x="2906" y="137"/>
                  </a:lnTo>
                  <a:lnTo>
                    <a:pt x="2904" y="133"/>
                  </a:lnTo>
                  <a:lnTo>
                    <a:pt x="2904" y="132"/>
                  </a:lnTo>
                  <a:lnTo>
                    <a:pt x="2903" y="131"/>
                  </a:lnTo>
                  <a:lnTo>
                    <a:pt x="2903" y="128"/>
                  </a:lnTo>
                  <a:lnTo>
                    <a:pt x="2900" y="126"/>
                  </a:lnTo>
                  <a:lnTo>
                    <a:pt x="2899" y="126"/>
                  </a:lnTo>
                  <a:lnTo>
                    <a:pt x="2898" y="126"/>
                  </a:lnTo>
                  <a:lnTo>
                    <a:pt x="2898" y="125"/>
                  </a:lnTo>
                  <a:lnTo>
                    <a:pt x="2895" y="123"/>
                  </a:lnTo>
                  <a:lnTo>
                    <a:pt x="2892" y="111"/>
                  </a:lnTo>
                  <a:lnTo>
                    <a:pt x="2890" y="100"/>
                  </a:lnTo>
                  <a:lnTo>
                    <a:pt x="2889" y="95"/>
                  </a:lnTo>
                  <a:lnTo>
                    <a:pt x="2888" y="89"/>
                  </a:lnTo>
                  <a:lnTo>
                    <a:pt x="2885" y="84"/>
                  </a:lnTo>
                  <a:lnTo>
                    <a:pt x="2885" y="80"/>
                  </a:lnTo>
                  <a:lnTo>
                    <a:pt x="2887" y="77"/>
                  </a:lnTo>
                  <a:lnTo>
                    <a:pt x="2888" y="75"/>
                  </a:lnTo>
                  <a:lnTo>
                    <a:pt x="2888" y="74"/>
                  </a:lnTo>
                  <a:lnTo>
                    <a:pt x="2889" y="71"/>
                  </a:lnTo>
                  <a:lnTo>
                    <a:pt x="2892" y="70"/>
                  </a:lnTo>
                  <a:lnTo>
                    <a:pt x="2893" y="70"/>
                  </a:lnTo>
                  <a:lnTo>
                    <a:pt x="2895" y="70"/>
                  </a:lnTo>
                  <a:lnTo>
                    <a:pt x="2896" y="71"/>
                  </a:lnTo>
                  <a:lnTo>
                    <a:pt x="2898" y="71"/>
                  </a:lnTo>
                  <a:lnTo>
                    <a:pt x="2901" y="72"/>
                  </a:lnTo>
                  <a:lnTo>
                    <a:pt x="2908" y="74"/>
                  </a:lnTo>
                  <a:lnTo>
                    <a:pt x="2913" y="74"/>
                  </a:lnTo>
                  <a:lnTo>
                    <a:pt x="2918" y="72"/>
                  </a:lnTo>
                  <a:lnTo>
                    <a:pt x="2920" y="69"/>
                  </a:lnTo>
                  <a:lnTo>
                    <a:pt x="2919" y="64"/>
                  </a:lnTo>
                  <a:lnTo>
                    <a:pt x="2918" y="59"/>
                  </a:lnTo>
                  <a:lnTo>
                    <a:pt x="2915" y="55"/>
                  </a:lnTo>
                  <a:lnTo>
                    <a:pt x="2914" y="51"/>
                  </a:lnTo>
                  <a:lnTo>
                    <a:pt x="2913" y="48"/>
                  </a:lnTo>
                  <a:lnTo>
                    <a:pt x="2914" y="45"/>
                  </a:lnTo>
                  <a:lnTo>
                    <a:pt x="2915" y="44"/>
                  </a:lnTo>
                  <a:lnTo>
                    <a:pt x="2914" y="41"/>
                  </a:lnTo>
                  <a:lnTo>
                    <a:pt x="2913" y="40"/>
                  </a:lnTo>
                  <a:lnTo>
                    <a:pt x="2911" y="39"/>
                  </a:lnTo>
                  <a:lnTo>
                    <a:pt x="2911" y="38"/>
                  </a:lnTo>
                  <a:lnTo>
                    <a:pt x="2911" y="34"/>
                  </a:lnTo>
                  <a:lnTo>
                    <a:pt x="2913" y="31"/>
                  </a:lnTo>
                  <a:lnTo>
                    <a:pt x="2914" y="29"/>
                  </a:lnTo>
                  <a:lnTo>
                    <a:pt x="2914" y="26"/>
                  </a:lnTo>
                  <a:lnTo>
                    <a:pt x="2915" y="24"/>
                  </a:lnTo>
                  <a:lnTo>
                    <a:pt x="2916" y="21"/>
                  </a:lnTo>
                  <a:lnTo>
                    <a:pt x="2919" y="18"/>
                  </a:lnTo>
                  <a:lnTo>
                    <a:pt x="2920" y="16"/>
                  </a:lnTo>
                  <a:lnTo>
                    <a:pt x="2923" y="14"/>
                  </a:lnTo>
                  <a:lnTo>
                    <a:pt x="2924" y="11"/>
                  </a:lnTo>
                  <a:lnTo>
                    <a:pt x="2925" y="9"/>
                  </a:lnTo>
                  <a:lnTo>
                    <a:pt x="2926" y="7"/>
                  </a:lnTo>
                  <a:lnTo>
                    <a:pt x="2928" y="5"/>
                  </a:lnTo>
                  <a:lnTo>
                    <a:pt x="2929" y="4"/>
                  </a:lnTo>
                  <a:lnTo>
                    <a:pt x="2930" y="3"/>
                  </a:lnTo>
                  <a:lnTo>
                    <a:pt x="2931" y="5"/>
                  </a:lnTo>
                  <a:lnTo>
                    <a:pt x="2933" y="5"/>
                  </a:lnTo>
                  <a:lnTo>
                    <a:pt x="2934" y="5"/>
                  </a:lnTo>
                  <a:lnTo>
                    <a:pt x="2935" y="5"/>
                  </a:lnTo>
                  <a:lnTo>
                    <a:pt x="2936" y="4"/>
                  </a:lnTo>
                  <a:lnTo>
                    <a:pt x="2938" y="3"/>
                  </a:lnTo>
                  <a:lnTo>
                    <a:pt x="2939" y="2"/>
                  </a:lnTo>
                  <a:lnTo>
                    <a:pt x="2940" y="0"/>
                  </a:lnTo>
                  <a:close/>
                </a:path>
              </a:pathLst>
            </a:custGeom>
            <a:grp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sp>
          <p:nvSpPr>
            <p:cNvPr id="86" name="Freeform 8"/>
            <p:cNvSpPr>
              <a:spLocks noEditPoints="1"/>
            </p:cNvSpPr>
            <p:nvPr/>
          </p:nvSpPr>
          <p:spPr bwMode="auto">
            <a:xfrm>
              <a:off x="5028" y="283"/>
              <a:ext cx="1117" cy="464"/>
            </a:xfrm>
            <a:custGeom>
              <a:avLst/>
              <a:gdLst>
                <a:gd name="T0" fmla="*/ 3296 w 3352"/>
                <a:gd name="T1" fmla="*/ 290 h 1393"/>
                <a:gd name="T2" fmla="*/ 3275 w 3352"/>
                <a:gd name="T3" fmla="*/ 336 h 1393"/>
                <a:gd name="T4" fmla="*/ 3278 w 3352"/>
                <a:gd name="T5" fmla="*/ 405 h 1393"/>
                <a:gd name="T6" fmla="*/ 3286 w 3352"/>
                <a:gd name="T7" fmla="*/ 473 h 1393"/>
                <a:gd name="T8" fmla="*/ 3260 w 3352"/>
                <a:gd name="T9" fmla="*/ 408 h 1393"/>
                <a:gd name="T10" fmla="*/ 3256 w 3352"/>
                <a:gd name="T11" fmla="*/ 342 h 1393"/>
                <a:gd name="T12" fmla="*/ 3269 w 3352"/>
                <a:gd name="T13" fmla="*/ 279 h 1393"/>
                <a:gd name="T14" fmla="*/ 3283 w 3352"/>
                <a:gd name="T15" fmla="*/ 241 h 1393"/>
                <a:gd name="T16" fmla="*/ 3352 w 3352"/>
                <a:gd name="T17" fmla="*/ 107 h 1393"/>
                <a:gd name="T18" fmla="*/ 1236 w 3352"/>
                <a:gd name="T19" fmla="*/ 159 h 1393"/>
                <a:gd name="T20" fmla="*/ 1257 w 3352"/>
                <a:gd name="T21" fmla="*/ 200 h 1393"/>
                <a:gd name="T22" fmla="*/ 1311 w 3352"/>
                <a:gd name="T23" fmla="*/ 292 h 1393"/>
                <a:gd name="T24" fmla="*/ 1377 w 3352"/>
                <a:gd name="T25" fmla="*/ 221 h 1393"/>
                <a:gd name="T26" fmla="*/ 1470 w 3352"/>
                <a:gd name="T27" fmla="*/ 203 h 1393"/>
                <a:gd name="T28" fmla="*/ 1455 w 3352"/>
                <a:gd name="T29" fmla="*/ 261 h 1393"/>
                <a:gd name="T30" fmla="*/ 1387 w 3352"/>
                <a:gd name="T31" fmla="*/ 349 h 1393"/>
                <a:gd name="T32" fmla="*/ 1261 w 3352"/>
                <a:gd name="T33" fmla="*/ 395 h 1393"/>
                <a:gd name="T34" fmla="*/ 1253 w 3352"/>
                <a:gd name="T35" fmla="*/ 514 h 1393"/>
                <a:gd name="T36" fmla="*/ 1147 w 3352"/>
                <a:gd name="T37" fmla="*/ 673 h 1393"/>
                <a:gd name="T38" fmla="*/ 1293 w 3352"/>
                <a:gd name="T39" fmla="*/ 836 h 1393"/>
                <a:gd name="T40" fmla="*/ 1463 w 3352"/>
                <a:gd name="T41" fmla="*/ 1012 h 1393"/>
                <a:gd name="T42" fmla="*/ 1536 w 3352"/>
                <a:gd name="T43" fmla="*/ 1048 h 1393"/>
                <a:gd name="T44" fmla="*/ 1573 w 3352"/>
                <a:gd name="T45" fmla="*/ 782 h 1393"/>
                <a:gd name="T46" fmla="*/ 1557 w 3352"/>
                <a:gd name="T47" fmla="*/ 626 h 1393"/>
                <a:gd name="T48" fmla="*/ 1674 w 3352"/>
                <a:gd name="T49" fmla="*/ 581 h 1393"/>
                <a:gd name="T50" fmla="*/ 1766 w 3352"/>
                <a:gd name="T51" fmla="*/ 688 h 1393"/>
                <a:gd name="T52" fmla="*/ 1851 w 3352"/>
                <a:gd name="T53" fmla="*/ 750 h 1393"/>
                <a:gd name="T54" fmla="*/ 1950 w 3352"/>
                <a:gd name="T55" fmla="*/ 812 h 1393"/>
                <a:gd name="T56" fmla="*/ 2049 w 3352"/>
                <a:gd name="T57" fmla="*/ 946 h 1393"/>
                <a:gd name="T58" fmla="*/ 1763 w 3352"/>
                <a:gd name="T59" fmla="*/ 1349 h 1393"/>
                <a:gd name="T60" fmla="*/ 1563 w 3352"/>
                <a:gd name="T61" fmla="*/ 1343 h 1393"/>
                <a:gd name="T62" fmla="*/ 1352 w 3352"/>
                <a:gd name="T63" fmla="*/ 1254 h 1393"/>
                <a:gd name="T64" fmla="*/ 1334 w 3352"/>
                <a:gd name="T65" fmla="*/ 1188 h 1393"/>
                <a:gd name="T66" fmla="*/ 363 w 3352"/>
                <a:gd name="T67" fmla="*/ 685 h 1393"/>
                <a:gd name="T68" fmla="*/ 25 w 3352"/>
                <a:gd name="T69" fmla="*/ 541 h 1393"/>
                <a:gd name="T70" fmla="*/ 66 w 3352"/>
                <a:gd name="T71" fmla="*/ 517 h 1393"/>
                <a:gd name="T72" fmla="*/ 37 w 3352"/>
                <a:gd name="T73" fmla="*/ 435 h 1393"/>
                <a:gd name="T74" fmla="*/ 123 w 3352"/>
                <a:gd name="T75" fmla="*/ 322 h 1393"/>
                <a:gd name="T76" fmla="*/ 172 w 3352"/>
                <a:gd name="T77" fmla="*/ 296 h 1393"/>
                <a:gd name="T78" fmla="*/ 213 w 3352"/>
                <a:gd name="T79" fmla="*/ 320 h 1393"/>
                <a:gd name="T80" fmla="*/ 350 w 3352"/>
                <a:gd name="T81" fmla="*/ 322 h 1393"/>
                <a:gd name="T82" fmla="*/ 436 w 3352"/>
                <a:gd name="T83" fmla="*/ 300 h 1393"/>
                <a:gd name="T84" fmla="*/ 500 w 3352"/>
                <a:gd name="T85" fmla="*/ 267 h 1393"/>
                <a:gd name="T86" fmla="*/ 577 w 3352"/>
                <a:gd name="T87" fmla="*/ 244 h 1393"/>
                <a:gd name="T88" fmla="*/ 667 w 3352"/>
                <a:gd name="T89" fmla="*/ 261 h 1393"/>
                <a:gd name="T90" fmla="*/ 757 w 3352"/>
                <a:gd name="T91" fmla="*/ 332 h 1393"/>
                <a:gd name="T92" fmla="*/ 923 w 3352"/>
                <a:gd name="T93" fmla="*/ 281 h 1393"/>
                <a:gd name="T94" fmla="*/ 1069 w 3352"/>
                <a:gd name="T95" fmla="*/ 300 h 1393"/>
                <a:gd name="T96" fmla="*/ 1101 w 3352"/>
                <a:gd name="T97" fmla="*/ 183 h 1393"/>
                <a:gd name="T98" fmla="*/ 1132 w 3352"/>
                <a:gd name="T99" fmla="*/ 297 h 1393"/>
                <a:gd name="T100" fmla="*/ 1187 w 3352"/>
                <a:gd name="T101" fmla="*/ 211 h 1393"/>
                <a:gd name="T102" fmla="*/ 1156 w 3352"/>
                <a:gd name="T103" fmla="*/ 87 h 1393"/>
                <a:gd name="T104" fmla="*/ 964 w 3352"/>
                <a:gd name="T105" fmla="*/ 77 h 1393"/>
                <a:gd name="T106" fmla="*/ 1022 w 3352"/>
                <a:gd name="T107" fmla="*/ 209 h 1393"/>
                <a:gd name="T108" fmla="*/ 944 w 3352"/>
                <a:gd name="T109" fmla="*/ 252 h 1393"/>
                <a:gd name="T110" fmla="*/ 828 w 3352"/>
                <a:gd name="T111" fmla="*/ 289 h 1393"/>
                <a:gd name="T112" fmla="*/ 806 w 3352"/>
                <a:gd name="T113" fmla="*/ 204 h 1393"/>
                <a:gd name="T114" fmla="*/ 740 w 3352"/>
                <a:gd name="T115" fmla="*/ 153 h 1393"/>
                <a:gd name="T116" fmla="*/ 735 w 3352"/>
                <a:gd name="T117" fmla="*/ 85 h 1393"/>
                <a:gd name="T118" fmla="*/ 835 w 3352"/>
                <a:gd name="T119" fmla="*/ 60 h 1393"/>
                <a:gd name="T120" fmla="*/ 878 w 3352"/>
                <a:gd name="T121" fmla="*/ 48 h 1393"/>
                <a:gd name="T122" fmla="*/ 924 w 3352"/>
                <a:gd name="T123" fmla="*/ 31 h 1393"/>
                <a:gd name="T124" fmla="*/ 947 w 3352"/>
                <a:gd name="T125" fmla="*/ 4 h 1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52" h="1393">
                  <a:moveTo>
                    <a:pt x="3317" y="220"/>
                  </a:moveTo>
                  <a:lnTo>
                    <a:pt x="3319" y="221"/>
                  </a:lnTo>
                  <a:lnTo>
                    <a:pt x="3322" y="224"/>
                  </a:lnTo>
                  <a:lnTo>
                    <a:pt x="3326" y="226"/>
                  </a:lnTo>
                  <a:lnTo>
                    <a:pt x="3327" y="230"/>
                  </a:lnTo>
                  <a:lnTo>
                    <a:pt x="3327" y="234"/>
                  </a:lnTo>
                  <a:lnTo>
                    <a:pt x="3330" y="240"/>
                  </a:lnTo>
                  <a:lnTo>
                    <a:pt x="3330" y="245"/>
                  </a:lnTo>
                  <a:lnTo>
                    <a:pt x="3331" y="249"/>
                  </a:lnTo>
                  <a:lnTo>
                    <a:pt x="3331" y="252"/>
                  </a:lnTo>
                  <a:lnTo>
                    <a:pt x="3329" y="257"/>
                  </a:lnTo>
                  <a:lnTo>
                    <a:pt x="3329" y="260"/>
                  </a:lnTo>
                  <a:lnTo>
                    <a:pt x="3327" y="262"/>
                  </a:lnTo>
                  <a:lnTo>
                    <a:pt x="3326" y="265"/>
                  </a:lnTo>
                  <a:lnTo>
                    <a:pt x="3325" y="266"/>
                  </a:lnTo>
                  <a:lnTo>
                    <a:pt x="3322" y="267"/>
                  </a:lnTo>
                  <a:lnTo>
                    <a:pt x="3321" y="267"/>
                  </a:lnTo>
                  <a:lnTo>
                    <a:pt x="3320" y="266"/>
                  </a:lnTo>
                  <a:lnTo>
                    <a:pt x="3319" y="266"/>
                  </a:lnTo>
                  <a:lnTo>
                    <a:pt x="3317" y="266"/>
                  </a:lnTo>
                  <a:lnTo>
                    <a:pt x="3316" y="266"/>
                  </a:lnTo>
                  <a:lnTo>
                    <a:pt x="3315" y="267"/>
                  </a:lnTo>
                  <a:lnTo>
                    <a:pt x="3314" y="269"/>
                  </a:lnTo>
                  <a:lnTo>
                    <a:pt x="3312" y="271"/>
                  </a:lnTo>
                  <a:lnTo>
                    <a:pt x="3311" y="274"/>
                  </a:lnTo>
                  <a:lnTo>
                    <a:pt x="3310" y="276"/>
                  </a:lnTo>
                  <a:lnTo>
                    <a:pt x="3307" y="276"/>
                  </a:lnTo>
                  <a:lnTo>
                    <a:pt x="3306" y="276"/>
                  </a:lnTo>
                  <a:lnTo>
                    <a:pt x="3306" y="277"/>
                  </a:lnTo>
                  <a:lnTo>
                    <a:pt x="3305" y="279"/>
                  </a:lnTo>
                  <a:lnTo>
                    <a:pt x="3304" y="281"/>
                  </a:lnTo>
                  <a:lnTo>
                    <a:pt x="3304" y="282"/>
                  </a:lnTo>
                  <a:lnTo>
                    <a:pt x="3302" y="285"/>
                  </a:lnTo>
                  <a:lnTo>
                    <a:pt x="3301" y="287"/>
                  </a:lnTo>
                  <a:lnTo>
                    <a:pt x="3299" y="289"/>
                  </a:lnTo>
                  <a:lnTo>
                    <a:pt x="3296" y="290"/>
                  </a:lnTo>
                  <a:lnTo>
                    <a:pt x="3296" y="301"/>
                  </a:lnTo>
                  <a:lnTo>
                    <a:pt x="3296" y="302"/>
                  </a:lnTo>
                  <a:lnTo>
                    <a:pt x="3295" y="303"/>
                  </a:lnTo>
                  <a:lnTo>
                    <a:pt x="3293" y="305"/>
                  </a:lnTo>
                  <a:lnTo>
                    <a:pt x="3290" y="306"/>
                  </a:lnTo>
                  <a:lnTo>
                    <a:pt x="3290" y="313"/>
                  </a:lnTo>
                  <a:lnTo>
                    <a:pt x="3290" y="317"/>
                  </a:lnTo>
                  <a:lnTo>
                    <a:pt x="3290" y="318"/>
                  </a:lnTo>
                  <a:lnTo>
                    <a:pt x="3290" y="317"/>
                  </a:lnTo>
                  <a:lnTo>
                    <a:pt x="3288" y="316"/>
                  </a:lnTo>
                  <a:lnTo>
                    <a:pt x="3286" y="316"/>
                  </a:lnTo>
                  <a:lnTo>
                    <a:pt x="3285" y="317"/>
                  </a:lnTo>
                  <a:lnTo>
                    <a:pt x="3285" y="318"/>
                  </a:lnTo>
                  <a:lnTo>
                    <a:pt x="3285" y="321"/>
                  </a:lnTo>
                  <a:lnTo>
                    <a:pt x="3286" y="323"/>
                  </a:lnTo>
                  <a:lnTo>
                    <a:pt x="3286" y="325"/>
                  </a:lnTo>
                  <a:lnTo>
                    <a:pt x="3285" y="327"/>
                  </a:lnTo>
                  <a:lnTo>
                    <a:pt x="3285" y="327"/>
                  </a:lnTo>
                  <a:lnTo>
                    <a:pt x="3284" y="327"/>
                  </a:lnTo>
                  <a:lnTo>
                    <a:pt x="3284" y="327"/>
                  </a:lnTo>
                  <a:lnTo>
                    <a:pt x="3284" y="328"/>
                  </a:lnTo>
                  <a:lnTo>
                    <a:pt x="3285" y="330"/>
                  </a:lnTo>
                  <a:lnTo>
                    <a:pt x="3285" y="332"/>
                  </a:lnTo>
                  <a:lnTo>
                    <a:pt x="3285" y="335"/>
                  </a:lnTo>
                  <a:lnTo>
                    <a:pt x="3285" y="337"/>
                  </a:lnTo>
                  <a:lnTo>
                    <a:pt x="3285" y="339"/>
                  </a:lnTo>
                  <a:lnTo>
                    <a:pt x="3285" y="339"/>
                  </a:lnTo>
                  <a:lnTo>
                    <a:pt x="3283" y="338"/>
                  </a:lnTo>
                  <a:lnTo>
                    <a:pt x="3280" y="335"/>
                  </a:lnTo>
                  <a:lnTo>
                    <a:pt x="3279" y="333"/>
                  </a:lnTo>
                  <a:lnTo>
                    <a:pt x="3276" y="332"/>
                  </a:lnTo>
                  <a:lnTo>
                    <a:pt x="3275" y="331"/>
                  </a:lnTo>
                  <a:lnTo>
                    <a:pt x="3274" y="332"/>
                  </a:lnTo>
                  <a:lnTo>
                    <a:pt x="3274" y="333"/>
                  </a:lnTo>
                  <a:lnTo>
                    <a:pt x="3274" y="335"/>
                  </a:lnTo>
                  <a:lnTo>
                    <a:pt x="3275" y="336"/>
                  </a:lnTo>
                  <a:lnTo>
                    <a:pt x="3276" y="337"/>
                  </a:lnTo>
                  <a:lnTo>
                    <a:pt x="3278" y="338"/>
                  </a:lnTo>
                  <a:lnTo>
                    <a:pt x="3279" y="341"/>
                  </a:lnTo>
                  <a:lnTo>
                    <a:pt x="3280" y="343"/>
                  </a:lnTo>
                  <a:lnTo>
                    <a:pt x="3281" y="344"/>
                  </a:lnTo>
                  <a:lnTo>
                    <a:pt x="3281" y="347"/>
                  </a:lnTo>
                  <a:lnTo>
                    <a:pt x="3281" y="347"/>
                  </a:lnTo>
                  <a:lnTo>
                    <a:pt x="3279" y="348"/>
                  </a:lnTo>
                  <a:lnTo>
                    <a:pt x="3283" y="356"/>
                  </a:lnTo>
                  <a:lnTo>
                    <a:pt x="3281" y="357"/>
                  </a:lnTo>
                  <a:lnTo>
                    <a:pt x="3281" y="357"/>
                  </a:lnTo>
                  <a:lnTo>
                    <a:pt x="3280" y="356"/>
                  </a:lnTo>
                  <a:lnTo>
                    <a:pt x="3279" y="354"/>
                  </a:lnTo>
                  <a:lnTo>
                    <a:pt x="3279" y="353"/>
                  </a:lnTo>
                  <a:lnTo>
                    <a:pt x="3278" y="354"/>
                  </a:lnTo>
                  <a:lnTo>
                    <a:pt x="3278" y="356"/>
                  </a:lnTo>
                  <a:lnTo>
                    <a:pt x="3278" y="357"/>
                  </a:lnTo>
                  <a:lnTo>
                    <a:pt x="3278" y="358"/>
                  </a:lnTo>
                  <a:lnTo>
                    <a:pt x="3279" y="358"/>
                  </a:lnTo>
                  <a:lnTo>
                    <a:pt x="3280" y="361"/>
                  </a:lnTo>
                  <a:lnTo>
                    <a:pt x="3281" y="364"/>
                  </a:lnTo>
                  <a:lnTo>
                    <a:pt x="3283" y="367"/>
                  </a:lnTo>
                  <a:lnTo>
                    <a:pt x="3279" y="367"/>
                  </a:lnTo>
                  <a:lnTo>
                    <a:pt x="3279" y="369"/>
                  </a:lnTo>
                  <a:lnTo>
                    <a:pt x="3280" y="372"/>
                  </a:lnTo>
                  <a:lnTo>
                    <a:pt x="3280" y="373"/>
                  </a:lnTo>
                  <a:lnTo>
                    <a:pt x="3280" y="374"/>
                  </a:lnTo>
                  <a:lnTo>
                    <a:pt x="3279" y="374"/>
                  </a:lnTo>
                  <a:lnTo>
                    <a:pt x="3279" y="376"/>
                  </a:lnTo>
                  <a:lnTo>
                    <a:pt x="3278" y="377"/>
                  </a:lnTo>
                  <a:lnTo>
                    <a:pt x="3278" y="381"/>
                  </a:lnTo>
                  <a:lnTo>
                    <a:pt x="3279" y="383"/>
                  </a:lnTo>
                  <a:lnTo>
                    <a:pt x="3279" y="387"/>
                  </a:lnTo>
                  <a:lnTo>
                    <a:pt x="3279" y="390"/>
                  </a:lnTo>
                  <a:lnTo>
                    <a:pt x="3279" y="393"/>
                  </a:lnTo>
                  <a:lnTo>
                    <a:pt x="3278" y="405"/>
                  </a:lnTo>
                  <a:lnTo>
                    <a:pt x="3279" y="419"/>
                  </a:lnTo>
                  <a:lnTo>
                    <a:pt x="3284" y="434"/>
                  </a:lnTo>
                  <a:lnTo>
                    <a:pt x="3288" y="449"/>
                  </a:lnTo>
                  <a:lnTo>
                    <a:pt x="3290" y="450"/>
                  </a:lnTo>
                  <a:lnTo>
                    <a:pt x="3291" y="453"/>
                  </a:lnTo>
                  <a:lnTo>
                    <a:pt x="3293" y="455"/>
                  </a:lnTo>
                  <a:lnTo>
                    <a:pt x="3294" y="459"/>
                  </a:lnTo>
                  <a:lnTo>
                    <a:pt x="3295" y="461"/>
                  </a:lnTo>
                  <a:lnTo>
                    <a:pt x="3296" y="464"/>
                  </a:lnTo>
                  <a:lnTo>
                    <a:pt x="3296" y="465"/>
                  </a:lnTo>
                  <a:lnTo>
                    <a:pt x="3297" y="465"/>
                  </a:lnTo>
                  <a:lnTo>
                    <a:pt x="3299" y="468"/>
                  </a:lnTo>
                  <a:lnTo>
                    <a:pt x="3300" y="469"/>
                  </a:lnTo>
                  <a:lnTo>
                    <a:pt x="3301" y="471"/>
                  </a:lnTo>
                  <a:lnTo>
                    <a:pt x="3302" y="474"/>
                  </a:lnTo>
                  <a:lnTo>
                    <a:pt x="3304" y="476"/>
                  </a:lnTo>
                  <a:lnTo>
                    <a:pt x="3305" y="479"/>
                  </a:lnTo>
                  <a:lnTo>
                    <a:pt x="3305" y="480"/>
                  </a:lnTo>
                  <a:lnTo>
                    <a:pt x="3304" y="481"/>
                  </a:lnTo>
                  <a:lnTo>
                    <a:pt x="3301" y="480"/>
                  </a:lnTo>
                  <a:lnTo>
                    <a:pt x="3300" y="479"/>
                  </a:lnTo>
                  <a:lnTo>
                    <a:pt x="3300" y="476"/>
                  </a:lnTo>
                  <a:lnTo>
                    <a:pt x="3299" y="475"/>
                  </a:lnTo>
                  <a:lnTo>
                    <a:pt x="3297" y="474"/>
                  </a:lnTo>
                  <a:lnTo>
                    <a:pt x="3295" y="474"/>
                  </a:lnTo>
                  <a:lnTo>
                    <a:pt x="3294" y="476"/>
                  </a:lnTo>
                  <a:lnTo>
                    <a:pt x="3294" y="478"/>
                  </a:lnTo>
                  <a:lnTo>
                    <a:pt x="3294" y="478"/>
                  </a:lnTo>
                  <a:lnTo>
                    <a:pt x="3293" y="479"/>
                  </a:lnTo>
                  <a:lnTo>
                    <a:pt x="3291" y="479"/>
                  </a:lnTo>
                  <a:lnTo>
                    <a:pt x="3291" y="479"/>
                  </a:lnTo>
                  <a:lnTo>
                    <a:pt x="3290" y="478"/>
                  </a:lnTo>
                  <a:lnTo>
                    <a:pt x="3289" y="475"/>
                  </a:lnTo>
                  <a:lnTo>
                    <a:pt x="3289" y="474"/>
                  </a:lnTo>
                  <a:lnTo>
                    <a:pt x="3288" y="473"/>
                  </a:lnTo>
                  <a:lnTo>
                    <a:pt x="3286" y="473"/>
                  </a:lnTo>
                  <a:lnTo>
                    <a:pt x="3285" y="473"/>
                  </a:lnTo>
                  <a:lnTo>
                    <a:pt x="3283" y="471"/>
                  </a:lnTo>
                  <a:lnTo>
                    <a:pt x="3281" y="470"/>
                  </a:lnTo>
                  <a:lnTo>
                    <a:pt x="3280" y="469"/>
                  </a:lnTo>
                  <a:lnTo>
                    <a:pt x="3279" y="468"/>
                  </a:lnTo>
                  <a:lnTo>
                    <a:pt x="3278" y="464"/>
                  </a:lnTo>
                  <a:lnTo>
                    <a:pt x="3278" y="461"/>
                  </a:lnTo>
                  <a:lnTo>
                    <a:pt x="3279" y="460"/>
                  </a:lnTo>
                  <a:lnTo>
                    <a:pt x="3279" y="458"/>
                  </a:lnTo>
                  <a:lnTo>
                    <a:pt x="3279" y="456"/>
                  </a:lnTo>
                  <a:lnTo>
                    <a:pt x="3279" y="455"/>
                  </a:lnTo>
                  <a:lnTo>
                    <a:pt x="3278" y="453"/>
                  </a:lnTo>
                  <a:lnTo>
                    <a:pt x="3276" y="449"/>
                  </a:lnTo>
                  <a:lnTo>
                    <a:pt x="3275" y="446"/>
                  </a:lnTo>
                  <a:lnTo>
                    <a:pt x="3274" y="443"/>
                  </a:lnTo>
                  <a:lnTo>
                    <a:pt x="3271" y="440"/>
                  </a:lnTo>
                  <a:lnTo>
                    <a:pt x="3271" y="439"/>
                  </a:lnTo>
                  <a:lnTo>
                    <a:pt x="3270" y="438"/>
                  </a:lnTo>
                  <a:lnTo>
                    <a:pt x="3269" y="436"/>
                  </a:lnTo>
                  <a:lnTo>
                    <a:pt x="3266" y="436"/>
                  </a:lnTo>
                  <a:lnTo>
                    <a:pt x="3264" y="436"/>
                  </a:lnTo>
                  <a:lnTo>
                    <a:pt x="3263" y="435"/>
                  </a:lnTo>
                  <a:lnTo>
                    <a:pt x="3260" y="434"/>
                  </a:lnTo>
                  <a:lnTo>
                    <a:pt x="3259" y="432"/>
                  </a:lnTo>
                  <a:lnTo>
                    <a:pt x="3256" y="428"/>
                  </a:lnTo>
                  <a:lnTo>
                    <a:pt x="3256" y="425"/>
                  </a:lnTo>
                  <a:lnTo>
                    <a:pt x="3256" y="423"/>
                  </a:lnTo>
                  <a:lnTo>
                    <a:pt x="3255" y="419"/>
                  </a:lnTo>
                  <a:lnTo>
                    <a:pt x="3255" y="417"/>
                  </a:lnTo>
                  <a:lnTo>
                    <a:pt x="3255" y="414"/>
                  </a:lnTo>
                  <a:lnTo>
                    <a:pt x="3255" y="412"/>
                  </a:lnTo>
                  <a:lnTo>
                    <a:pt x="3255" y="412"/>
                  </a:lnTo>
                  <a:lnTo>
                    <a:pt x="3256" y="412"/>
                  </a:lnTo>
                  <a:lnTo>
                    <a:pt x="3258" y="410"/>
                  </a:lnTo>
                  <a:lnTo>
                    <a:pt x="3259" y="409"/>
                  </a:lnTo>
                  <a:lnTo>
                    <a:pt x="3260" y="408"/>
                  </a:lnTo>
                  <a:lnTo>
                    <a:pt x="3260" y="405"/>
                  </a:lnTo>
                  <a:lnTo>
                    <a:pt x="3260" y="403"/>
                  </a:lnTo>
                  <a:lnTo>
                    <a:pt x="3259" y="400"/>
                  </a:lnTo>
                  <a:lnTo>
                    <a:pt x="3259" y="398"/>
                  </a:lnTo>
                  <a:lnTo>
                    <a:pt x="3259" y="390"/>
                  </a:lnTo>
                  <a:lnTo>
                    <a:pt x="3258" y="389"/>
                  </a:lnTo>
                  <a:lnTo>
                    <a:pt x="3256" y="389"/>
                  </a:lnTo>
                  <a:lnTo>
                    <a:pt x="3256" y="388"/>
                  </a:lnTo>
                  <a:lnTo>
                    <a:pt x="3256" y="387"/>
                  </a:lnTo>
                  <a:lnTo>
                    <a:pt x="3256" y="386"/>
                  </a:lnTo>
                  <a:lnTo>
                    <a:pt x="3256" y="383"/>
                  </a:lnTo>
                  <a:lnTo>
                    <a:pt x="3255" y="382"/>
                  </a:lnTo>
                  <a:lnTo>
                    <a:pt x="3255" y="381"/>
                  </a:lnTo>
                  <a:lnTo>
                    <a:pt x="3255" y="378"/>
                  </a:lnTo>
                  <a:lnTo>
                    <a:pt x="3255" y="378"/>
                  </a:lnTo>
                  <a:lnTo>
                    <a:pt x="3256" y="377"/>
                  </a:lnTo>
                  <a:lnTo>
                    <a:pt x="3256" y="378"/>
                  </a:lnTo>
                  <a:lnTo>
                    <a:pt x="3258" y="379"/>
                  </a:lnTo>
                  <a:lnTo>
                    <a:pt x="3259" y="378"/>
                  </a:lnTo>
                  <a:lnTo>
                    <a:pt x="3259" y="377"/>
                  </a:lnTo>
                  <a:lnTo>
                    <a:pt x="3258" y="373"/>
                  </a:lnTo>
                  <a:lnTo>
                    <a:pt x="3258" y="369"/>
                  </a:lnTo>
                  <a:lnTo>
                    <a:pt x="3258" y="366"/>
                  </a:lnTo>
                  <a:lnTo>
                    <a:pt x="3258" y="364"/>
                  </a:lnTo>
                  <a:lnTo>
                    <a:pt x="3259" y="364"/>
                  </a:lnTo>
                  <a:lnTo>
                    <a:pt x="3260" y="363"/>
                  </a:lnTo>
                  <a:lnTo>
                    <a:pt x="3261" y="362"/>
                  </a:lnTo>
                  <a:lnTo>
                    <a:pt x="3261" y="361"/>
                  </a:lnTo>
                  <a:lnTo>
                    <a:pt x="3261" y="358"/>
                  </a:lnTo>
                  <a:lnTo>
                    <a:pt x="3261" y="356"/>
                  </a:lnTo>
                  <a:lnTo>
                    <a:pt x="3261" y="353"/>
                  </a:lnTo>
                  <a:lnTo>
                    <a:pt x="3260" y="351"/>
                  </a:lnTo>
                  <a:lnTo>
                    <a:pt x="3259" y="348"/>
                  </a:lnTo>
                  <a:lnTo>
                    <a:pt x="3258" y="347"/>
                  </a:lnTo>
                  <a:lnTo>
                    <a:pt x="3256" y="344"/>
                  </a:lnTo>
                  <a:lnTo>
                    <a:pt x="3256" y="342"/>
                  </a:lnTo>
                  <a:lnTo>
                    <a:pt x="3258" y="341"/>
                  </a:lnTo>
                  <a:lnTo>
                    <a:pt x="3258" y="338"/>
                  </a:lnTo>
                  <a:lnTo>
                    <a:pt x="3259" y="336"/>
                  </a:lnTo>
                  <a:lnTo>
                    <a:pt x="3259" y="335"/>
                  </a:lnTo>
                  <a:lnTo>
                    <a:pt x="3259" y="322"/>
                  </a:lnTo>
                  <a:lnTo>
                    <a:pt x="3261" y="318"/>
                  </a:lnTo>
                  <a:lnTo>
                    <a:pt x="3261" y="316"/>
                  </a:lnTo>
                  <a:lnTo>
                    <a:pt x="3261" y="313"/>
                  </a:lnTo>
                  <a:lnTo>
                    <a:pt x="3261" y="303"/>
                  </a:lnTo>
                  <a:lnTo>
                    <a:pt x="3261" y="301"/>
                  </a:lnTo>
                  <a:lnTo>
                    <a:pt x="3260" y="301"/>
                  </a:lnTo>
                  <a:lnTo>
                    <a:pt x="3260" y="300"/>
                  </a:lnTo>
                  <a:lnTo>
                    <a:pt x="3259" y="297"/>
                  </a:lnTo>
                  <a:lnTo>
                    <a:pt x="3258" y="296"/>
                  </a:lnTo>
                  <a:lnTo>
                    <a:pt x="3256" y="293"/>
                  </a:lnTo>
                  <a:lnTo>
                    <a:pt x="3256" y="290"/>
                  </a:lnTo>
                  <a:lnTo>
                    <a:pt x="3255" y="287"/>
                  </a:lnTo>
                  <a:lnTo>
                    <a:pt x="3255" y="285"/>
                  </a:lnTo>
                  <a:lnTo>
                    <a:pt x="3255" y="282"/>
                  </a:lnTo>
                  <a:lnTo>
                    <a:pt x="3256" y="282"/>
                  </a:lnTo>
                  <a:lnTo>
                    <a:pt x="3256" y="282"/>
                  </a:lnTo>
                  <a:lnTo>
                    <a:pt x="3258" y="282"/>
                  </a:lnTo>
                  <a:lnTo>
                    <a:pt x="3258" y="284"/>
                  </a:lnTo>
                  <a:lnTo>
                    <a:pt x="3259" y="282"/>
                  </a:lnTo>
                  <a:lnTo>
                    <a:pt x="3259" y="282"/>
                  </a:lnTo>
                  <a:lnTo>
                    <a:pt x="3259" y="281"/>
                  </a:lnTo>
                  <a:lnTo>
                    <a:pt x="3259" y="280"/>
                  </a:lnTo>
                  <a:lnTo>
                    <a:pt x="3260" y="279"/>
                  </a:lnTo>
                  <a:lnTo>
                    <a:pt x="3260" y="277"/>
                  </a:lnTo>
                  <a:lnTo>
                    <a:pt x="3261" y="276"/>
                  </a:lnTo>
                  <a:lnTo>
                    <a:pt x="3264" y="279"/>
                  </a:lnTo>
                  <a:lnTo>
                    <a:pt x="3264" y="280"/>
                  </a:lnTo>
                  <a:lnTo>
                    <a:pt x="3265" y="280"/>
                  </a:lnTo>
                  <a:lnTo>
                    <a:pt x="3266" y="280"/>
                  </a:lnTo>
                  <a:lnTo>
                    <a:pt x="3268" y="280"/>
                  </a:lnTo>
                  <a:lnTo>
                    <a:pt x="3269" y="279"/>
                  </a:lnTo>
                  <a:lnTo>
                    <a:pt x="3268" y="276"/>
                  </a:lnTo>
                  <a:lnTo>
                    <a:pt x="3268" y="274"/>
                  </a:lnTo>
                  <a:lnTo>
                    <a:pt x="3268" y="271"/>
                  </a:lnTo>
                  <a:lnTo>
                    <a:pt x="3266" y="270"/>
                  </a:lnTo>
                  <a:lnTo>
                    <a:pt x="3266" y="267"/>
                  </a:lnTo>
                  <a:lnTo>
                    <a:pt x="3265" y="266"/>
                  </a:lnTo>
                  <a:lnTo>
                    <a:pt x="3266" y="266"/>
                  </a:lnTo>
                  <a:lnTo>
                    <a:pt x="3268" y="266"/>
                  </a:lnTo>
                  <a:lnTo>
                    <a:pt x="3269" y="266"/>
                  </a:lnTo>
                  <a:lnTo>
                    <a:pt x="3270" y="266"/>
                  </a:lnTo>
                  <a:lnTo>
                    <a:pt x="3270" y="265"/>
                  </a:lnTo>
                  <a:lnTo>
                    <a:pt x="3270" y="262"/>
                  </a:lnTo>
                  <a:lnTo>
                    <a:pt x="3270" y="261"/>
                  </a:lnTo>
                  <a:lnTo>
                    <a:pt x="3270" y="259"/>
                  </a:lnTo>
                  <a:lnTo>
                    <a:pt x="3270" y="256"/>
                  </a:lnTo>
                  <a:lnTo>
                    <a:pt x="3270" y="255"/>
                  </a:lnTo>
                  <a:lnTo>
                    <a:pt x="3273" y="255"/>
                  </a:lnTo>
                  <a:lnTo>
                    <a:pt x="3274" y="254"/>
                  </a:lnTo>
                  <a:lnTo>
                    <a:pt x="3275" y="254"/>
                  </a:lnTo>
                  <a:lnTo>
                    <a:pt x="3276" y="254"/>
                  </a:lnTo>
                  <a:lnTo>
                    <a:pt x="3276" y="252"/>
                  </a:lnTo>
                  <a:lnTo>
                    <a:pt x="3276" y="247"/>
                  </a:lnTo>
                  <a:lnTo>
                    <a:pt x="3278" y="247"/>
                  </a:lnTo>
                  <a:lnTo>
                    <a:pt x="3279" y="249"/>
                  </a:lnTo>
                  <a:lnTo>
                    <a:pt x="3279" y="250"/>
                  </a:lnTo>
                  <a:lnTo>
                    <a:pt x="3280" y="251"/>
                  </a:lnTo>
                  <a:lnTo>
                    <a:pt x="3281" y="252"/>
                  </a:lnTo>
                  <a:lnTo>
                    <a:pt x="3281" y="252"/>
                  </a:lnTo>
                  <a:lnTo>
                    <a:pt x="3281" y="252"/>
                  </a:lnTo>
                  <a:lnTo>
                    <a:pt x="3283" y="250"/>
                  </a:lnTo>
                  <a:lnTo>
                    <a:pt x="3281" y="247"/>
                  </a:lnTo>
                  <a:lnTo>
                    <a:pt x="3281" y="246"/>
                  </a:lnTo>
                  <a:lnTo>
                    <a:pt x="3281" y="244"/>
                  </a:lnTo>
                  <a:lnTo>
                    <a:pt x="3281" y="242"/>
                  </a:lnTo>
                  <a:lnTo>
                    <a:pt x="3281" y="241"/>
                  </a:lnTo>
                  <a:lnTo>
                    <a:pt x="3283" y="241"/>
                  </a:lnTo>
                  <a:lnTo>
                    <a:pt x="3285" y="242"/>
                  </a:lnTo>
                  <a:lnTo>
                    <a:pt x="3286" y="242"/>
                  </a:lnTo>
                  <a:lnTo>
                    <a:pt x="3288" y="244"/>
                  </a:lnTo>
                  <a:lnTo>
                    <a:pt x="3289" y="245"/>
                  </a:lnTo>
                  <a:lnTo>
                    <a:pt x="3290" y="247"/>
                  </a:lnTo>
                  <a:lnTo>
                    <a:pt x="3293" y="247"/>
                  </a:lnTo>
                  <a:lnTo>
                    <a:pt x="3293" y="246"/>
                  </a:lnTo>
                  <a:lnTo>
                    <a:pt x="3294" y="245"/>
                  </a:lnTo>
                  <a:lnTo>
                    <a:pt x="3294" y="245"/>
                  </a:lnTo>
                  <a:lnTo>
                    <a:pt x="3295" y="245"/>
                  </a:lnTo>
                  <a:lnTo>
                    <a:pt x="3297" y="246"/>
                  </a:lnTo>
                  <a:lnTo>
                    <a:pt x="3300" y="246"/>
                  </a:lnTo>
                  <a:lnTo>
                    <a:pt x="3302" y="245"/>
                  </a:lnTo>
                  <a:lnTo>
                    <a:pt x="3305" y="242"/>
                  </a:lnTo>
                  <a:lnTo>
                    <a:pt x="3306" y="241"/>
                  </a:lnTo>
                  <a:lnTo>
                    <a:pt x="3307" y="240"/>
                  </a:lnTo>
                  <a:lnTo>
                    <a:pt x="3309" y="239"/>
                  </a:lnTo>
                  <a:lnTo>
                    <a:pt x="3309" y="238"/>
                  </a:lnTo>
                  <a:lnTo>
                    <a:pt x="3309" y="236"/>
                  </a:lnTo>
                  <a:lnTo>
                    <a:pt x="3307" y="234"/>
                  </a:lnTo>
                  <a:lnTo>
                    <a:pt x="3307" y="230"/>
                  </a:lnTo>
                  <a:lnTo>
                    <a:pt x="3309" y="226"/>
                  </a:lnTo>
                  <a:lnTo>
                    <a:pt x="3311" y="224"/>
                  </a:lnTo>
                  <a:lnTo>
                    <a:pt x="3312" y="223"/>
                  </a:lnTo>
                  <a:lnTo>
                    <a:pt x="3314" y="221"/>
                  </a:lnTo>
                  <a:lnTo>
                    <a:pt x="3316" y="221"/>
                  </a:lnTo>
                  <a:lnTo>
                    <a:pt x="3317" y="220"/>
                  </a:lnTo>
                  <a:close/>
                  <a:moveTo>
                    <a:pt x="3342" y="98"/>
                  </a:moveTo>
                  <a:lnTo>
                    <a:pt x="3345" y="99"/>
                  </a:lnTo>
                  <a:lnTo>
                    <a:pt x="3346" y="99"/>
                  </a:lnTo>
                  <a:lnTo>
                    <a:pt x="3349" y="101"/>
                  </a:lnTo>
                  <a:lnTo>
                    <a:pt x="3350" y="102"/>
                  </a:lnTo>
                  <a:lnTo>
                    <a:pt x="3350" y="104"/>
                  </a:lnTo>
                  <a:lnTo>
                    <a:pt x="3351" y="104"/>
                  </a:lnTo>
                  <a:lnTo>
                    <a:pt x="3352" y="106"/>
                  </a:lnTo>
                  <a:lnTo>
                    <a:pt x="3352" y="107"/>
                  </a:lnTo>
                  <a:lnTo>
                    <a:pt x="3351" y="107"/>
                  </a:lnTo>
                  <a:lnTo>
                    <a:pt x="3350" y="106"/>
                  </a:lnTo>
                  <a:lnTo>
                    <a:pt x="3347" y="104"/>
                  </a:lnTo>
                  <a:lnTo>
                    <a:pt x="3346" y="103"/>
                  </a:lnTo>
                  <a:lnTo>
                    <a:pt x="3345" y="101"/>
                  </a:lnTo>
                  <a:lnTo>
                    <a:pt x="3342" y="99"/>
                  </a:lnTo>
                  <a:lnTo>
                    <a:pt x="3342" y="98"/>
                  </a:lnTo>
                  <a:lnTo>
                    <a:pt x="3342" y="98"/>
                  </a:lnTo>
                  <a:close/>
                  <a:moveTo>
                    <a:pt x="1171" y="67"/>
                  </a:moveTo>
                  <a:lnTo>
                    <a:pt x="1174" y="68"/>
                  </a:lnTo>
                  <a:lnTo>
                    <a:pt x="1176" y="70"/>
                  </a:lnTo>
                  <a:lnTo>
                    <a:pt x="1177" y="71"/>
                  </a:lnTo>
                  <a:lnTo>
                    <a:pt x="1177" y="72"/>
                  </a:lnTo>
                  <a:lnTo>
                    <a:pt x="1177" y="73"/>
                  </a:lnTo>
                  <a:lnTo>
                    <a:pt x="1179" y="75"/>
                  </a:lnTo>
                  <a:lnTo>
                    <a:pt x="1180" y="76"/>
                  </a:lnTo>
                  <a:lnTo>
                    <a:pt x="1181" y="77"/>
                  </a:lnTo>
                  <a:lnTo>
                    <a:pt x="1183" y="77"/>
                  </a:lnTo>
                  <a:lnTo>
                    <a:pt x="1193" y="77"/>
                  </a:lnTo>
                  <a:lnTo>
                    <a:pt x="1200" y="80"/>
                  </a:lnTo>
                  <a:lnTo>
                    <a:pt x="1202" y="85"/>
                  </a:lnTo>
                  <a:lnTo>
                    <a:pt x="1205" y="93"/>
                  </a:lnTo>
                  <a:lnTo>
                    <a:pt x="1206" y="99"/>
                  </a:lnTo>
                  <a:lnTo>
                    <a:pt x="1211" y="106"/>
                  </a:lnTo>
                  <a:lnTo>
                    <a:pt x="1215" y="111"/>
                  </a:lnTo>
                  <a:lnTo>
                    <a:pt x="1218" y="117"/>
                  </a:lnTo>
                  <a:lnTo>
                    <a:pt x="1218" y="123"/>
                  </a:lnTo>
                  <a:lnTo>
                    <a:pt x="1220" y="131"/>
                  </a:lnTo>
                  <a:lnTo>
                    <a:pt x="1226" y="138"/>
                  </a:lnTo>
                  <a:lnTo>
                    <a:pt x="1228" y="139"/>
                  </a:lnTo>
                  <a:lnTo>
                    <a:pt x="1231" y="143"/>
                  </a:lnTo>
                  <a:lnTo>
                    <a:pt x="1233" y="147"/>
                  </a:lnTo>
                  <a:lnTo>
                    <a:pt x="1236" y="150"/>
                  </a:lnTo>
                  <a:lnTo>
                    <a:pt x="1237" y="154"/>
                  </a:lnTo>
                  <a:lnTo>
                    <a:pt x="1237" y="157"/>
                  </a:lnTo>
                  <a:lnTo>
                    <a:pt x="1236" y="159"/>
                  </a:lnTo>
                  <a:lnTo>
                    <a:pt x="1235" y="160"/>
                  </a:lnTo>
                  <a:lnTo>
                    <a:pt x="1233" y="160"/>
                  </a:lnTo>
                  <a:lnTo>
                    <a:pt x="1231" y="160"/>
                  </a:lnTo>
                  <a:lnTo>
                    <a:pt x="1228" y="160"/>
                  </a:lnTo>
                  <a:lnTo>
                    <a:pt x="1226" y="160"/>
                  </a:lnTo>
                  <a:lnTo>
                    <a:pt x="1222" y="160"/>
                  </a:lnTo>
                  <a:lnTo>
                    <a:pt x="1220" y="160"/>
                  </a:lnTo>
                  <a:lnTo>
                    <a:pt x="1218" y="160"/>
                  </a:lnTo>
                  <a:lnTo>
                    <a:pt x="1217" y="164"/>
                  </a:lnTo>
                  <a:lnTo>
                    <a:pt x="1217" y="167"/>
                  </a:lnTo>
                  <a:lnTo>
                    <a:pt x="1218" y="169"/>
                  </a:lnTo>
                  <a:lnTo>
                    <a:pt x="1220" y="172"/>
                  </a:lnTo>
                  <a:lnTo>
                    <a:pt x="1221" y="174"/>
                  </a:lnTo>
                  <a:lnTo>
                    <a:pt x="1220" y="177"/>
                  </a:lnTo>
                  <a:lnTo>
                    <a:pt x="1218" y="178"/>
                  </a:lnTo>
                  <a:lnTo>
                    <a:pt x="1216" y="180"/>
                  </a:lnTo>
                  <a:lnTo>
                    <a:pt x="1215" y="182"/>
                  </a:lnTo>
                  <a:lnTo>
                    <a:pt x="1216" y="185"/>
                  </a:lnTo>
                  <a:lnTo>
                    <a:pt x="1217" y="188"/>
                  </a:lnTo>
                  <a:lnTo>
                    <a:pt x="1218" y="190"/>
                  </a:lnTo>
                  <a:lnTo>
                    <a:pt x="1221" y="191"/>
                  </a:lnTo>
                  <a:lnTo>
                    <a:pt x="1223" y="193"/>
                  </a:lnTo>
                  <a:lnTo>
                    <a:pt x="1226" y="193"/>
                  </a:lnTo>
                  <a:lnTo>
                    <a:pt x="1228" y="193"/>
                  </a:lnTo>
                  <a:lnTo>
                    <a:pt x="1231" y="191"/>
                  </a:lnTo>
                  <a:lnTo>
                    <a:pt x="1233" y="190"/>
                  </a:lnTo>
                  <a:lnTo>
                    <a:pt x="1236" y="190"/>
                  </a:lnTo>
                  <a:lnTo>
                    <a:pt x="1238" y="190"/>
                  </a:lnTo>
                  <a:lnTo>
                    <a:pt x="1241" y="190"/>
                  </a:lnTo>
                  <a:lnTo>
                    <a:pt x="1245" y="193"/>
                  </a:lnTo>
                  <a:lnTo>
                    <a:pt x="1246" y="194"/>
                  </a:lnTo>
                  <a:lnTo>
                    <a:pt x="1248" y="195"/>
                  </a:lnTo>
                  <a:lnTo>
                    <a:pt x="1251" y="196"/>
                  </a:lnTo>
                  <a:lnTo>
                    <a:pt x="1253" y="196"/>
                  </a:lnTo>
                  <a:lnTo>
                    <a:pt x="1256" y="198"/>
                  </a:lnTo>
                  <a:lnTo>
                    <a:pt x="1257" y="200"/>
                  </a:lnTo>
                  <a:lnTo>
                    <a:pt x="1257" y="208"/>
                  </a:lnTo>
                  <a:lnTo>
                    <a:pt x="1253" y="216"/>
                  </a:lnTo>
                  <a:lnTo>
                    <a:pt x="1252" y="224"/>
                  </a:lnTo>
                  <a:lnTo>
                    <a:pt x="1252" y="226"/>
                  </a:lnTo>
                  <a:lnTo>
                    <a:pt x="1253" y="229"/>
                  </a:lnTo>
                  <a:lnTo>
                    <a:pt x="1254" y="233"/>
                  </a:lnTo>
                  <a:lnTo>
                    <a:pt x="1254" y="234"/>
                  </a:lnTo>
                  <a:lnTo>
                    <a:pt x="1254" y="239"/>
                  </a:lnTo>
                  <a:lnTo>
                    <a:pt x="1257" y="247"/>
                  </a:lnTo>
                  <a:lnTo>
                    <a:pt x="1259" y="255"/>
                  </a:lnTo>
                  <a:lnTo>
                    <a:pt x="1264" y="257"/>
                  </a:lnTo>
                  <a:lnTo>
                    <a:pt x="1267" y="249"/>
                  </a:lnTo>
                  <a:lnTo>
                    <a:pt x="1268" y="239"/>
                  </a:lnTo>
                  <a:lnTo>
                    <a:pt x="1271" y="229"/>
                  </a:lnTo>
                  <a:lnTo>
                    <a:pt x="1274" y="219"/>
                  </a:lnTo>
                  <a:lnTo>
                    <a:pt x="1283" y="211"/>
                  </a:lnTo>
                  <a:lnTo>
                    <a:pt x="1288" y="209"/>
                  </a:lnTo>
                  <a:lnTo>
                    <a:pt x="1293" y="206"/>
                  </a:lnTo>
                  <a:lnTo>
                    <a:pt x="1299" y="206"/>
                  </a:lnTo>
                  <a:lnTo>
                    <a:pt x="1304" y="208"/>
                  </a:lnTo>
                  <a:lnTo>
                    <a:pt x="1307" y="216"/>
                  </a:lnTo>
                  <a:lnTo>
                    <a:pt x="1311" y="223"/>
                  </a:lnTo>
                  <a:lnTo>
                    <a:pt x="1317" y="229"/>
                  </a:lnTo>
                  <a:lnTo>
                    <a:pt x="1322" y="233"/>
                  </a:lnTo>
                  <a:lnTo>
                    <a:pt x="1326" y="238"/>
                  </a:lnTo>
                  <a:lnTo>
                    <a:pt x="1327" y="242"/>
                  </a:lnTo>
                  <a:lnTo>
                    <a:pt x="1328" y="247"/>
                  </a:lnTo>
                  <a:lnTo>
                    <a:pt x="1327" y="251"/>
                  </a:lnTo>
                  <a:lnTo>
                    <a:pt x="1324" y="254"/>
                  </a:lnTo>
                  <a:lnTo>
                    <a:pt x="1322" y="255"/>
                  </a:lnTo>
                  <a:lnTo>
                    <a:pt x="1319" y="256"/>
                  </a:lnTo>
                  <a:lnTo>
                    <a:pt x="1317" y="259"/>
                  </a:lnTo>
                  <a:lnTo>
                    <a:pt x="1314" y="261"/>
                  </a:lnTo>
                  <a:lnTo>
                    <a:pt x="1309" y="270"/>
                  </a:lnTo>
                  <a:lnTo>
                    <a:pt x="1308" y="281"/>
                  </a:lnTo>
                  <a:lnTo>
                    <a:pt x="1311" y="292"/>
                  </a:lnTo>
                  <a:lnTo>
                    <a:pt x="1317" y="300"/>
                  </a:lnTo>
                  <a:lnTo>
                    <a:pt x="1319" y="301"/>
                  </a:lnTo>
                  <a:lnTo>
                    <a:pt x="1321" y="302"/>
                  </a:lnTo>
                  <a:lnTo>
                    <a:pt x="1322" y="302"/>
                  </a:lnTo>
                  <a:lnTo>
                    <a:pt x="1323" y="303"/>
                  </a:lnTo>
                  <a:lnTo>
                    <a:pt x="1324" y="306"/>
                  </a:lnTo>
                  <a:lnTo>
                    <a:pt x="1326" y="307"/>
                  </a:lnTo>
                  <a:lnTo>
                    <a:pt x="1328" y="310"/>
                  </a:lnTo>
                  <a:lnTo>
                    <a:pt x="1330" y="312"/>
                  </a:lnTo>
                  <a:lnTo>
                    <a:pt x="1333" y="313"/>
                  </a:lnTo>
                  <a:lnTo>
                    <a:pt x="1335" y="312"/>
                  </a:lnTo>
                  <a:lnTo>
                    <a:pt x="1338" y="311"/>
                  </a:lnTo>
                  <a:lnTo>
                    <a:pt x="1339" y="308"/>
                  </a:lnTo>
                  <a:lnTo>
                    <a:pt x="1340" y="307"/>
                  </a:lnTo>
                  <a:lnTo>
                    <a:pt x="1340" y="305"/>
                  </a:lnTo>
                  <a:lnTo>
                    <a:pt x="1340" y="298"/>
                  </a:lnTo>
                  <a:lnTo>
                    <a:pt x="1338" y="292"/>
                  </a:lnTo>
                  <a:lnTo>
                    <a:pt x="1335" y="286"/>
                  </a:lnTo>
                  <a:lnTo>
                    <a:pt x="1335" y="279"/>
                  </a:lnTo>
                  <a:lnTo>
                    <a:pt x="1338" y="271"/>
                  </a:lnTo>
                  <a:lnTo>
                    <a:pt x="1343" y="267"/>
                  </a:lnTo>
                  <a:lnTo>
                    <a:pt x="1349" y="266"/>
                  </a:lnTo>
                  <a:lnTo>
                    <a:pt x="1355" y="266"/>
                  </a:lnTo>
                  <a:lnTo>
                    <a:pt x="1362" y="266"/>
                  </a:lnTo>
                  <a:lnTo>
                    <a:pt x="1368" y="264"/>
                  </a:lnTo>
                  <a:lnTo>
                    <a:pt x="1372" y="260"/>
                  </a:lnTo>
                  <a:lnTo>
                    <a:pt x="1372" y="255"/>
                  </a:lnTo>
                  <a:lnTo>
                    <a:pt x="1369" y="247"/>
                  </a:lnTo>
                  <a:lnTo>
                    <a:pt x="1368" y="241"/>
                  </a:lnTo>
                  <a:lnTo>
                    <a:pt x="1367" y="238"/>
                  </a:lnTo>
                  <a:lnTo>
                    <a:pt x="1367" y="234"/>
                  </a:lnTo>
                  <a:lnTo>
                    <a:pt x="1368" y="230"/>
                  </a:lnTo>
                  <a:lnTo>
                    <a:pt x="1369" y="228"/>
                  </a:lnTo>
                  <a:lnTo>
                    <a:pt x="1370" y="225"/>
                  </a:lnTo>
                  <a:lnTo>
                    <a:pt x="1373" y="223"/>
                  </a:lnTo>
                  <a:lnTo>
                    <a:pt x="1377" y="221"/>
                  </a:lnTo>
                  <a:lnTo>
                    <a:pt x="1380" y="221"/>
                  </a:lnTo>
                  <a:lnTo>
                    <a:pt x="1384" y="221"/>
                  </a:lnTo>
                  <a:lnTo>
                    <a:pt x="1387" y="220"/>
                  </a:lnTo>
                  <a:lnTo>
                    <a:pt x="1389" y="218"/>
                  </a:lnTo>
                  <a:lnTo>
                    <a:pt x="1390" y="215"/>
                  </a:lnTo>
                  <a:lnTo>
                    <a:pt x="1392" y="211"/>
                  </a:lnTo>
                  <a:lnTo>
                    <a:pt x="1390" y="208"/>
                  </a:lnTo>
                  <a:lnTo>
                    <a:pt x="1388" y="204"/>
                  </a:lnTo>
                  <a:lnTo>
                    <a:pt x="1384" y="200"/>
                  </a:lnTo>
                  <a:lnTo>
                    <a:pt x="1380" y="196"/>
                  </a:lnTo>
                  <a:lnTo>
                    <a:pt x="1378" y="193"/>
                  </a:lnTo>
                  <a:lnTo>
                    <a:pt x="1377" y="189"/>
                  </a:lnTo>
                  <a:lnTo>
                    <a:pt x="1375" y="187"/>
                  </a:lnTo>
                  <a:lnTo>
                    <a:pt x="1375" y="183"/>
                  </a:lnTo>
                  <a:lnTo>
                    <a:pt x="1377" y="179"/>
                  </a:lnTo>
                  <a:lnTo>
                    <a:pt x="1378" y="177"/>
                  </a:lnTo>
                  <a:lnTo>
                    <a:pt x="1380" y="174"/>
                  </a:lnTo>
                  <a:lnTo>
                    <a:pt x="1388" y="172"/>
                  </a:lnTo>
                  <a:lnTo>
                    <a:pt x="1400" y="173"/>
                  </a:lnTo>
                  <a:lnTo>
                    <a:pt x="1411" y="174"/>
                  </a:lnTo>
                  <a:lnTo>
                    <a:pt x="1421" y="177"/>
                  </a:lnTo>
                  <a:lnTo>
                    <a:pt x="1433" y="177"/>
                  </a:lnTo>
                  <a:lnTo>
                    <a:pt x="1443" y="179"/>
                  </a:lnTo>
                  <a:lnTo>
                    <a:pt x="1445" y="182"/>
                  </a:lnTo>
                  <a:lnTo>
                    <a:pt x="1446" y="184"/>
                  </a:lnTo>
                  <a:lnTo>
                    <a:pt x="1448" y="188"/>
                  </a:lnTo>
                  <a:lnTo>
                    <a:pt x="1450" y="190"/>
                  </a:lnTo>
                  <a:lnTo>
                    <a:pt x="1454" y="191"/>
                  </a:lnTo>
                  <a:lnTo>
                    <a:pt x="1456" y="193"/>
                  </a:lnTo>
                  <a:lnTo>
                    <a:pt x="1459" y="194"/>
                  </a:lnTo>
                  <a:lnTo>
                    <a:pt x="1461" y="196"/>
                  </a:lnTo>
                  <a:lnTo>
                    <a:pt x="1463" y="198"/>
                  </a:lnTo>
                  <a:lnTo>
                    <a:pt x="1464" y="200"/>
                  </a:lnTo>
                  <a:lnTo>
                    <a:pt x="1465" y="201"/>
                  </a:lnTo>
                  <a:lnTo>
                    <a:pt x="1468" y="203"/>
                  </a:lnTo>
                  <a:lnTo>
                    <a:pt x="1470" y="203"/>
                  </a:lnTo>
                  <a:lnTo>
                    <a:pt x="1471" y="204"/>
                  </a:lnTo>
                  <a:lnTo>
                    <a:pt x="1471" y="205"/>
                  </a:lnTo>
                  <a:lnTo>
                    <a:pt x="1472" y="206"/>
                  </a:lnTo>
                  <a:lnTo>
                    <a:pt x="1475" y="209"/>
                  </a:lnTo>
                  <a:lnTo>
                    <a:pt x="1476" y="210"/>
                  </a:lnTo>
                  <a:lnTo>
                    <a:pt x="1477" y="213"/>
                  </a:lnTo>
                  <a:lnTo>
                    <a:pt x="1477" y="214"/>
                  </a:lnTo>
                  <a:lnTo>
                    <a:pt x="1476" y="216"/>
                  </a:lnTo>
                  <a:lnTo>
                    <a:pt x="1475" y="216"/>
                  </a:lnTo>
                  <a:lnTo>
                    <a:pt x="1472" y="218"/>
                  </a:lnTo>
                  <a:lnTo>
                    <a:pt x="1470" y="218"/>
                  </a:lnTo>
                  <a:lnTo>
                    <a:pt x="1468" y="218"/>
                  </a:lnTo>
                  <a:lnTo>
                    <a:pt x="1465" y="218"/>
                  </a:lnTo>
                  <a:lnTo>
                    <a:pt x="1464" y="219"/>
                  </a:lnTo>
                  <a:lnTo>
                    <a:pt x="1463" y="220"/>
                  </a:lnTo>
                  <a:lnTo>
                    <a:pt x="1463" y="221"/>
                  </a:lnTo>
                  <a:lnTo>
                    <a:pt x="1464" y="224"/>
                  </a:lnTo>
                  <a:lnTo>
                    <a:pt x="1466" y="225"/>
                  </a:lnTo>
                  <a:lnTo>
                    <a:pt x="1469" y="226"/>
                  </a:lnTo>
                  <a:lnTo>
                    <a:pt x="1471" y="229"/>
                  </a:lnTo>
                  <a:lnTo>
                    <a:pt x="1474" y="231"/>
                  </a:lnTo>
                  <a:lnTo>
                    <a:pt x="1475" y="234"/>
                  </a:lnTo>
                  <a:lnTo>
                    <a:pt x="1474" y="238"/>
                  </a:lnTo>
                  <a:lnTo>
                    <a:pt x="1472" y="240"/>
                  </a:lnTo>
                  <a:lnTo>
                    <a:pt x="1469" y="242"/>
                  </a:lnTo>
                  <a:lnTo>
                    <a:pt x="1465" y="245"/>
                  </a:lnTo>
                  <a:lnTo>
                    <a:pt x="1461" y="246"/>
                  </a:lnTo>
                  <a:lnTo>
                    <a:pt x="1459" y="247"/>
                  </a:lnTo>
                  <a:lnTo>
                    <a:pt x="1454" y="249"/>
                  </a:lnTo>
                  <a:lnTo>
                    <a:pt x="1450" y="251"/>
                  </a:lnTo>
                  <a:lnTo>
                    <a:pt x="1448" y="252"/>
                  </a:lnTo>
                  <a:lnTo>
                    <a:pt x="1448" y="254"/>
                  </a:lnTo>
                  <a:lnTo>
                    <a:pt x="1448" y="255"/>
                  </a:lnTo>
                  <a:lnTo>
                    <a:pt x="1450" y="256"/>
                  </a:lnTo>
                  <a:lnTo>
                    <a:pt x="1453" y="259"/>
                  </a:lnTo>
                  <a:lnTo>
                    <a:pt x="1455" y="261"/>
                  </a:lnTo>
                  <a:lnTo>
                    <a:pt x="1459" y="264"/>
                  </a:lnTo>
                  <a:lnTo>
                    <a:pt x="1461" y="265"/>
                  </a:lnTo>
                  <a:lnTo>
                    <a:pt x="1461" y="267"/>
                  </a:lnTo>
                  <a:lnTo>
                    <a:pt x="1461" y="270"/>
                  </a:lnTo>
                  <a:lnTo>
                    <a:pt x="1461" y="272"/>
                  </a:lnTo>
                  <a:lnTo>
                    <a:pt x="1460" y="275"/>
                  </a:lnTo>
                  <a:lnTo>
                    <a:pt x="1459" y="276"/>
                  </a:lnTo>
                  <a:lnTo>
                    <a:pt x="1459" y="279"/>
                  </a:lnTo>
                  <a:lnTo>
                    <a:pt x="1458" y="281"/>
                  </a:lnTo>
                  <a:lnTo>
                    <a:pt x="1459" y="284"/>
                  </a:lnTo>
                  <a:lnTo>
                    <a:pt x="1461" y="287"/>
                  </a:lnTo>
                  <a:lnTo>
                    <a:pt x="1465" y="290"/>
                  </a:lnTo>
                  <a:lnTo>
                    <a:pt x="1468" y="292"/>
                  </a:lnTo>
                  <a:lnTo>
                    <a:pt x="1469" y="295"/>
                  </a:lnTo>
                  <a:lnTo>
                    <a:pt x="1469" y="307"/>
                  </a:lnTo>
                  <a:lnTo>
                    <a:pt x="1464" y="318"/>
                  </a:lnTo>
                  <a:lnTo>
                    <a:pt x="1456" y="330"/>
                  </a:lnTo>
                  <a:lnTo>
                    <a:pt x="1448" y="339"/>
                  </a:lnTo>
                  <a:lnTo>
                    <a:pt x="1444" y="343"/>
                  </a:lnTo>
                  <a:lnTo>
                    <a:pt x="1439" y="349"/>
                  </a:lnTo>
                  <a:lnTo>
                    <a:pt x="1433" y="356"/>
                  </a:lnTo>
                  <a:lnTo>
                    <a:pt x="1426" y="361"/>
                  </a:lnTo>
                  <a:lnTo>
                    <a:pt x="1420" y="363"/>
                  </a:lnTo>
                  <a:lnTo>
                    <a:pt x="1414" y="361"/>
                  </a:lnTo>
                  <a:lnTo>
                    <a:pt x="1406" y="352"/>
                  </a:lnTo>
                  <a:lnTo>
                    <a:pt x="1400" y="342"/>
                  </a:lnTo>
                  <a:lnTo>
                    <a:pt x="1393" y="333"/>
                  </a:lnTo>
                  <a:lnTo>
                    <a:pt x="1389" y="332"/>
                  </a:lnTo>
                  <a:lnTo>
                    <a:pt x="1387" y="332"/>
                  </a:lnTo>
                  <a:lnTo>
                    <a:pt x="1384" y="333"/>
                  </a:lnTo>
                  <a:lnTo>
                    <a:pt x="1383" y="335"/>
                  </a:lnTo>
                  <a:lnTo>
                    <a:pt x="1382" y="338"/>
                  </a:lnTo>
                  <a:lnTo>
                    <a:pt x="1383" y="342"/>
                  </a:lnTo>
                  <a:lnTo>
                    <a:pt x="1383" y="344"/>
                  </a:lnTo>
                  <a:lnTo>
                    <a:pt x="1384" y="347"/>
                  </a:lnTo>
                  <a:lnTo>
                    <a:pt x="1387" y="349"/>
                  </a:lnTo>
                  <a:lnTo>
                    <a:pt x="1388" y="352"/>
                  </a:lnTo>
                  <a:lnTo>
                    <a:pt x="1388" y="354"/>
                  </a:lnTo>
                  <a:lnTo>
                    <a:pt x="1389" y="357"/>
                  </a:lnTo>
                  <a:lnTo>
                    <a:pt x="1389" y="359"/>
                  </a:lnTo>
                  <a:lnTo>
                    <a:pt x="1390" y="362"/>
                  </a:lnTo>
                  <a:lnTo>
                    <a:pt x="1392" y="364"/>
                  </a:lnTo>
                  <a:lnTo>
                    <a:pt x="1392" y="367"/>
                  </a:lnTo>
                  <a:lnTo>
                    <a:pt x="1393" y="369"/>
                  </a:lnTo>
                  <a:lnTo>
                    <a:pt x="1393" y="372"/>
                  </a:lnTo>
                  <a:lnTo>
                    <a:pt x="1392" y="373"/>
                  </a:lnTo>
                  <a:lnTo>
                    <a:pt x="1390" y="374"/>
                  </a:lnTo>
                  <a:lnTo>
                    <a:pt x="1388" y="374"/>
                  </a:lnTo>
                  <a:lnTo>
                    <a:pt x="1385" y="373"/>
                  </a:lnTo>
                  <a:lnTo>
                    <a:pt x="1378" y="371"/>
                  </a:lnTo>
                  <a:lnTo>
                    <a:pt x="1373" y="366"/>
                  </a:lnTo>
                  <a:lnTo>
                    <a:pt x="1368" y="359"/>
                  </a:lnTo>
                  <a:lnTo>
                    <a:pt x="1360" y="357"/>
                  </a:lnTo>
                  <a:lnTo>
                    <a:pt x="1352" y="357"/>
                  </a:lnTo>
                  <a:lnTo>
                    <a:pt x="1348" y="359"/>
                  </a:lnTo>
                  <a:lnTo>
                    <a:pt x="1349" y="363"/>
                  </a:lnTo>
                  <a:lnTo>
                    <a:pt x="1352" y="368"/>
                  </a:lnTo>
                  <a:lnTo>
                    <a:pt x="1355" y="374"/>
                  </a:lnTo>
                  <a:lnTo>
                    <a:pt x="1357" y="379"/>
                  </a:lnTo>
                  <a:lnTo>
                    <a:pt x="1357" y="384"/>
                  </a:lnTo>
                  <a:lnTo>
                    <a:pt x="1349" y="395"/>
                  </a:lnTo>
                  <a:lnTo>
                    <a:pt x="1338" y="404"/>
                  </a:lnTo>
                  <a:lnTo>
                    <a:pt x="1329" y="410"/>
                  </a:lnTo>
                  <a:lnTo>
                    <a:pt x="1317" y="410"/>
                  </a:lnTo>
                  <a:lnTo>
                    <a:pt x="1307" y="404"/>
                  </a:lnTo>
                  <a:lnTo>
                    <a:pt x="1299" y="397"/>
                  </a:lnTo>
                  <a:lnTo>
                    <a:pt x="1292" y="389"/>
                  </a:lnTo>
                  <a:lnTo>
                    <a:pt x="1283" y="384"/>
                  </a:lnTo>
                  <a:lnTo>
                    <a:pt x="1276" y="383"/>
                  </a:lnTo>
                  <a:lnTo>
                    <a:pt x="1268" y="386"/>
                  </a:lnTo>
                  <a:lnTo>
                    <a:pt x="1263" y="390"/>
                  </a:lnTo>
                  <a:lnTo>
                    <a:pt x="1261" y="395"/>
                  </a:lnTo>
                  <a:lnTo>
                    <a:pt x="1263" y="400"/>
                  </a:lnTo>
                  <a:lnTo>
                    <a:pt x="1271" y="404"/>
                  </a:lnTo>
                  <a:lnTo>
                    <a:pt x="1274" y="405"/>
                  </a:lnTo>
                  <a:lnTo>
                    <a:pt x="1277" y="405"/>
                  </a:lnTo>
                  <a:lnTo>
                    <a:pt x="1279" y="407"/>
                  </a:lnTo>
                  <a:lnTo>
                    <a:pt x="1281" y="409"/>
                  </a:lnTo>
                  <a:lnTo>
                    <a:pt x="1282" y="410"/>
                  </a:lnTo>
                  <a:lnTo>
                    <a:pt x="1282" y="413"/>
                  </a:lnTo>
                  <a:lnTo>
                    <a:pt x="1283" y="415"/>
                  </a:lnTo>
                  <a:lnTo>
                    <a:pt x="1289" y="420"/>
                  </a:lnTo>
                  <a:lnTo>
                    <a:pt x="1297" y="420"/>
                  </a:lnTo>
                  <a:lnTo>
                    <a:pt x="1307" y="420"/>
                  </a:lnTo>
                  <a:lnTo>
                    <a:pt x="1312" y="420"/>
                  </a:lnTo>
                  <a:lnTo>
                    <a:pt x="1318" y="420"/>
                  </a:lnTo>
                  <a:lnTo>
                    <a:pt x="1323" y="420"/>
                  </a:lnTo>
                  <a:lnTo>
                    <a:pt x="1328" y="423"/>
                  </a:lnTo>
                  <a:lnTo>
                    <a:pt x="1330" y="428"/>
                  </a:lnTo>
                  <a:lnTo>
                    <a:pt x="1332" y="432"/>
                  </a:lnTo>
                  <a:lnTo>
                    <a:pt x="1330" y="435"/>
                  </a:lnTo>
                  <a:lnTo>
                    <a:pt x="1328" y="439"/>
                  </a:lnTo>
                  <a:lnTo>
                    <a:pt x="1326" y="441"/>
                  </a:lnTo>
                  <a:lnTo>
                    <a:pt x="1317" y="453"/>
                  </a:lnTo>
                  <a:lnTo>
                    <a:pt x="1309" y="465"/>
                  </a:lnTo>
                  <a:lnTo>
                    <a:pt x="1302" y="476"/>
                  </a:lnTo>
                  <a:lnTo>
                    <a:pt x="1293" y="486"/>
                  </a:lnTo>
                  <a:lnTo>
                    <a:pt x="1288" y="487"/>
                  </a:lnTo>
                  <a:lnTo>
                    <a:pt x="1281" y="487"/>
                  </a:lnTo>
                  <a:lnTo>
                    <a:pt x="1273" y="486"/>
                  </a:lnTo>
                  <a:lnTo>
                    <a:pt x="1267" y="486"/>
                  </a:lnTo>
                  <a:lnTo>
                    <a:pt x="1261" y="486"/>
                  </a:lnTo>
                  <a:lnTo>
                    <a:pt x="1257" y="491"/>
                  </a:lnTo>
                  <a:lnTo>
                    <a:pt x="1256" y="496"/>
                  </a:lnTo>
                  <a:lnTo>
                    <a:pt x="1256" y="502"/>
                  </a:lnTo>
                  <a:lnTo>
                    <a:pt x="1257" y="507"/>
                  </a:lnTo>
                  <a:lnTo>
                    <a:pt x="1256" y="511"/>
                  </a:lnTo>
                  <a:lnTo>
                    <a:pt x="1253" y="514"/>
                  </a:lnTo>
                  <a:lnTo>
                    <a:pt x="1247" y="515"/>
                  </a:lnTo>
                  <a:lnTo>
                    <a:pt x="1240" y="514"/>
                  </a:lnTo>
                  <a:lnTo>
                    <a:pt x="1230" y="511"/>
                  </a:lnTo>
                  <a:lnTo>
                    <a:pt x="1221" y="510"/>
                  </a:lnTo>
                  <a:lnTo>
                    <a:pt x="1212" y="510"/>
                  </a:lnTo>
                  <a:lnTo>
                    <a:pt x="1207" y="512"/>
                  </a:lnTo>
                  <a:lnTo>
                    <a:pt x="1206" y="515"/>
                  </a:lnTo>
                  <a:lnTo>
                    <a:pt x="1208" y="517"/>
                  </a:lnTo>
                  <a:lnTo>
                    <a:pt x="1215" y="521"/>
                  </a:lnTo>
                  <a:lnTo>
                    <a:pt x="1221" y="524"/>
                  </a:lnTo>
                  <a:lnTo>
                    <a:pt x="1227" y="525"/>
                  </a:lnTo>
                  <a:lnTo>
                    <a:pt x="1231" y="525"/>
                  </a:lnTo>
                  <a:lnTo>
                    <a:pt x="1236" y="527"/>
                  </a:lnTo>
                  <a:lnTo>
                    <a:pt x="1242" y="531"/>
                  </a:lnTo>
                  <a:lnTo>
                    <a:pt x="1245" y="536"/>
                  </a:lnTo>
                  <a:lnTo>
                    <a:pt x="1245" y="541"/>
                  </a:lnTo>
                  <a:lnTo>
                    <a:pt x="1238" y="546"/>
                  </a:lnTo>
                  <a:lnTo>
                    <a:pt x="1230" y="551"/>
                  </a:lnTo>
                  <a:lnTo>
                    <a:pt x="1220" y="555"/>
                  </a:lnTo>
                  <a:lnTo>
                    <a:pt x="1210" y="560"/>
                  </a:lnTo>
                  <a:lnTo>
                    <a:pt x="1208" y="561"/>
                  </a:lnTo>
                  <a:lnTo>
                    <a:pt x="1207" y="563"/>
                  </a:lnTo>
                  <a:lnTo>
                    <a:pt x="1206" y="566"/>
                  </a:lnTo>
                  <a:lnTo>
                    <a:pt x="1206" y="568"/>
                  </a:lnTo>
                  <a:lnTo>
                    <a:pt x="1206" y="571"/>
                  </a:lnTo>
                  <a:lnTo>
                    <a:pt x="1205" y="572"/>
                  </a:lnTo>
                  <a:lnTo>
                    <a:pt x="1202" y="578"/>
                  </a:lnTo>
                  <a:lnTo>
                    <a:pt x="1200" y="582"/>
                  </a:lnTo>
                  <a:lnTo>
                    <a:pt x="1196" y="587"/>
                  </a:lnTo>
                  <a:lnTo>
                    <a:pt x="1192" y="591"/>
                  </a:lnTo>
                  <a:lnTo>
                    <a:pt x="1181" y="604"/>
                  </a:lnTo>
                  <a:lnTo>
                    <a:pt x="1172" y="618"/>
                  </a:lnTo>
                  <a:lnTo>
                    <a:pt x="1166" y="635"/>
                  </a:lnTo>
                  <a:lnTo>
                    <a:pt x="1159" y="648"/>
                  </a:lnTo>
                  <a:lnTo>
                    <a:pt x="1152" y="660"/>
                  </a:lnTo>
                  <a:lnTo>
                    <a:pt x="1147" y="673"/>
                  </a:lnTo>
                  <a:lnTo>
                    <a:pt x="1145" y="688"/>
                  </a:lnTo>
                  <a:lnTo>
                    <a:pt x="1144" y="699"/>
                  </a:lnTo>
                  <a:lnTo>
                    <a:pt x="1144" y="711"/>
                  </a:lnTo>
                  <a:lnTo>
                    <a:pt x="1144" y="725"/>
                  </a:lnTo>
                  <a:lnTo>
                    <a:pt x="1145" y="736"/>
                  </a:lnTo>
                  <a:lnTo>
                    <a:pt x="1150" y="745"/>
                  </a:lnTo>
                  <a:lnTo>
                    <a:pt x="1156" y="751"/>
                  </a:lnTo>
                  <a:lnTo>
                    <a:pt x="1162" y="752"/>
                  </a:lnTo>
                  <a:lnTo>
                    <a:pt x="1171" y="752"/>
                  </a:lnTo>
                  <a:lnTo>
                    <a:pt x="1179" y="754"/>
                  </a:lnTo>
                  <a:lnTo>
                    <a:pt x="1183" y="759"/>
                  </a:lnTo>
                  <a:lnTo>
                    <a:pt x="1187" y="769"/>
                  </a:lnTo>
                  <a:lnTo>
                    <a:pt x="1187" y="778"/>
                  </a:lnTo>
                  <a:lnTo>
                    <a:pt x="1187" y="788"/>
                  </a:lnTo>
                  <a:lnTo>
                    <a:pt x="1188" y="797"/>
                  </a:lnTo>
                  <a:lnTo>
                    <a:pt x="1193" y="807"/>
                  </a:lnTo>
                  <a:lnTo>
                    <a:pt x="1196" y="815"/>
                  </a:lnTo>
                  <a:lnTo>
                    <a:pt x="1197" y="823"/>
                  </a:lnTo>
                  <a:lnTo>
                    <a:pt x="1197" y="826"/>
                  </a:lnTo>
                  <a:lnTo>
                    <a:pt x="1197" y="828"/>
                  </a:lnTo>
                  <a:lnTo>
                    <a:pt x="1197" y="831"/>
                  </a:lnTo>
                  <a:lnTo>
                    <a:pt x="1198" y="833"/>
                  </a:lnTo>
                  <a:lnTo>
                    <a:pt x="1200" y="834"/>
                  </a:lnTo>
                  <a:lnTo>
                    <a:pt x="1202" y="834"/>
                  </a:lnTo>
                  <a:lnTo>
                    <a:pt x="1205" y="834"/>
                  </a:lnTo>
                  <a:lnTo>
                    <a:pt x="1212" y="832"/>
                  </a:lnTo>
                  <a:lnTo>
                    <a:pt x="1217" y="828"/>
                  </a:lnTo>
                  <a:lnTo>
                    <a:pt x="1222" y="825"/>
                  </a:lnTo>
                  <a:lnTo>
                    <a:pt x="1228" y="825"/>
                  </a:lnTo>
                  <a:lnTo>
                    <a:pt x="1236" y="827"/>
                  </a:lnTo>
                  <a:lnTo>
                    <a:pt x="1242" y="831"/>
                  </a:lnTo>
                  <a:lnTo>
                    <a:pt x="1250" y="834"/>
                  </a:lnTo>
                  <a:lnTo>
                    <a:pt x="1257" y="837"/>
                  </a:lnTo>
                  <a:lnTo>
                    <a:pt x="1269" y="838"/>
                  </a:lnTo>
                  <a:lnTo>
                    <a:pt x="1283" y="834"/>
                  </a:lnTo>
                  <a:lnTo>
                    <a:pt x="1293" y="836"/>
                  </a:lnTo>
                  <a:lnTo>
                    <a:pt x="1299" y="839"/>
                  </a:lnTo>
                  <a:lnTo>
                    <a:pt x="1303" y="846"/>
                  </a:lnTo>
                  <a:lnTo>
                    <a:pt x="1307" y="853"/>
                  </a:lnTo>
                  <a:lnTo>
                    <a:pt x="1312" y="861"/>
                  </a:lnTo>
                  <a:lnTo>
                    <a:pt x="1319" y="869"/>
                  </a:lnTo>
                  <a:lnTo>
                    <a:pt x="1328" y="874"/>
                  </a:lnTo>
                  <a:lnTo>
                    <a:pt x="1338" y="879"/>
                  </a:lnTo>
                  <a:lnTo>
                    <a:pt x="1352" y="887"/>
                  </a:lnTo>
                  <a:lnTo>
                    <a:pt x="1364" y="894"/>
                  </a:lnTo>
                  <a:lnTo>
                    <a:pt x="1379" y="903"/>
                  </a:lnTo>
                  <a:lnTo>
                    <a:pt x="1393" y="908"/>
                  </a:lnTo>
                  <a:lnTo>
                    <a:pt x="1406" y="909"/>
                  </a:lnTo>
                  <a:lnTo>
                    <a:pt x="1421" y="910"/>
                  </a:lnTo>
                  <a:lnTo>
                    <a:pt x="1429" y="910"/>
                  </a:lnTo>
                  <a:lnTo>
                    <a:pt x="1436" y="909"/>
                  </a:lnTo>
                  <a:lnTo>
                    <a:pt x="1443" y="910"/>
                  </a:lnTo>
                  <a:lnTo>
                    <a:pt x="1448" y="913"/>
                  </a:lnTo>
                  <a:lnTo>
                    <a:pt x="1451" y="922"/>
                  </a:lnTo>
                  <a:lnTo>
                    <a:pt x="1454" y="930"/>
                  </a:lnTo>
                  <a:lnTo>
                    <a:pt x="1454" y="939"/>
                  </a:lnTo>
                  <a:lnTo>
                    <a:pt x="1449" y="944"/>
                  </a:lnTo>
                  <a:lnTo>
                    <a:pt x="1445" y="949"/>
                  </a:lnTo>
                  <a:lnTo>
                    <a:pt x="1441" y="954"/>
                  </a:lnTo>
                  <a:lnTo>
                    <a:pt x="1440" y="960"/>
                  </a:lnTo>
                  <a:lnTo>
                    <a:pt x="1440" y="963"/>
                  </a:lnTo>
                  <a:lnTo>
                    <a:pt x="1440" y="965"/>
                  </a:lnTo>
                  <a:lnTo>
                    <a:pt x="1441" y="968"/>
                  </a:lnTo>
                  <a:lnTo>
                    <a:pt x="1444" y="970"/>
                  </a:lnTo>
                  <a:lnTo>
                    <a:pt x="1445" y="974"/>
                  </a:lnTo>
                  <a:lnTo>
                    <a:pt x="1445" y="976"/>
                  </a:lnTo>
                  <a:lnTo>
                    <a:pt x="1446" y="984"/>
                  </a:lnTo>
                  <a:lnTo>
                    <a:pt x="1446" y="992"/>
                  </a:lnTo>
                  <a:lnTo>
                    <a:pt x="1449" y="1001"/>
                  </a:lnTo>
                  <a:lnTo>
                    <a:pt x="1453" y="1007"/>
                  </a:lnTo>
                  <a:lnTo>
                    <a:pt x="1461" y="1012"/>
                  </a:lnTo>
                  <a:lnTo>
                    <a:pt x="1463" y="1012"/>
                  </a:lnTo>
                  <a:lnTo>
                    <a:pt x="1465" y="1012"/>
                  </a:lnTo>
                  <a:lnTo>
                    <a:pt x="1469" y="1014"/>
                  </a:lnTo>
                  <a:lnTo>
                    <a:pt x="1471" y="1014"/>
                  </a:lnTo>
                  <a:lnTo>
                    <a:pt x="1475" y="1012"/>
                  </a:lnTo>
                  <a:lnTo>
                    <a:pt x="1477" y="1012"/>
                  </a:lnTo>
                  <a:lnTo>
                    <a:pt x="1479" y="1010"/>
                  </a:lnTo>
                  <a:lnTo>
                    <a:pt x="1480" y="1007"/>
                  </a:lnTo>
                  <a:lnTo>
                    <a:pt x="1480" y="1005"/>
                  </a:lnTo>
                  <a:lnTo>
                    <a:pt x="1479" y="1004"/>
                  </a:lnTo>
                  <a:lnTo>
                    <a:pt x="1477" y="1001"/>
                  </a:lnTo>
                  <a:lnTo>
                    <a:pt x="1477" y="999"/>
                  </a:lnTo>
                  <a:lnTo>
                    <a:pt x="1476" y="997"/>
                  </a:lnTo>
                  <a:lnTo>
                    <a:pt x="1485" y="996"/>
                  </a:lnTo>
                  <a:lnTo>
                    <a:pt x="1490" y="999"/>
                  </a:lnTo>
                  <a:lnTo>
                    <a:pt x="1494" y="1005"/>
                  </a:lnTo>
                  <a:lnTo>
                    <a:pt x="1496" y="1011"/>
                  </a:lnTo>
                  <a:lnTo>
                    <a:pt x="1497" y="1019"/>
                  </a:lnTo>
                  <a:lnTo>
                    <a:pt x="1497" y="1026"/>
                  </a:lnTo>
                  <a:lnTo>
                    <a:pt x="1496" y="1033"/>
                  </a:lnTo>
                  <a:lnTo>
                    <a:pt x="1494" y="1042"/>
                  </a:lnTo>
                  <a:lnTo>
                    <a:pt x="1492" y="1051"/>
                  </a:lnTo>
                  <a:lnTo>
                    <a:pt x="1491" y="1060"/>
                  </a:lnTo>
                  <a:lnTo>
                    <a:pt x="1494" y="1067"/>
                  </a:lnTo>
                  <a:lnTo>
                    <a:pt x="1500" y="1073"/>
                  </a:lnTo>
                  <a:lnTo>
                    <a:pt x="1511" y="1078"/>
                  </a:lnTo>
                  <a:lnTo>
                    <a:pt x="1517" y="1077"/>
                  </a:lnTo>
                  <a:lnTo>
                    <a:pt x="1522" y="1071"/>
                  </a:lnTo>
                  <a:lnTo>
                    <a:pt x="1524" y="1060"/>
                  </a:lnTo>
                  <a:lnTo>
                    <a:pt x="1524" y="1056"/>
                  </a:lnTo>
                  <a:lnTo>
                    <a:pt x="1524" y="1052"/>
                  </a:lnTo>
                  <a:lnTo>
                    <a:pt x="1525" y="1051"/>
                  </a:lnTo>
                  <a:lnTo>
                    <a:pt x="1527" y="1050"/>
                  </a:lnTo>
                  <a:lnTo>
                    <a:pt x="1529" y="1050"/>
                  </a:lnTo>
                  <a:lnTo>
                    <a:pt x="1531" y="1048"/>
                  </a:lnTo>
                  <a:lnTo>
                    <a:pt x="1534" y="1048"/>
                  </a:lnTo>
                  <a:lnTo>
                    <a:pt x="1536" y="1048"/>
                  </a:lnTo>
                  <a:lnTo>
                    <a:pt x="1539" y="1047"/>
                  </a:lnTo>
                  <a:lnTo>
                    <a:pt x="1541" y="1046"/>
                  </a:lnTo>
                  <a:lnTo>
                    <a:pt x="1542" y="1043"/>
                  </a:lnTo>
                  <a:lnTo>
                    <a:pt x="1547" y="1032"/>
                  </a:lnTo>
                  <a:lnTo>
                    <a:pt x="1547" y="1021"/>
                  </a:lnTo>
                  <a:lnTo>
                    <a:pt x="1544" y="1010"/>
                  </a:lnTo>
                  <a:lnTo>
                    <a:pt x="1540" y="997"/>
                  </a:lnTo>
                  <a:lnTo>
                    <a:pt x="1537" y="986"/>
                  </a:lnTo>
                  <a:lnTo>
                    <a:pt x="1535" y="974"/>
                  </a:lnTo>
                  <a:lnTo>
                    <a:pt x="1534" y="961"/>
                  </a:lnTo>
                  <a:lnTo>
                    <a:pt x="1529" y="949"/>
                  </a:lnTo>
                  <a:lnTo>
                    <a:pt x="1521" y="936"/>
                  </a:lnTo>
                  <a:lnTo>
                    <a:pt x="1519" y="934"/>
                  </a:lnTo>
                  <a:lnTo>
                    <a:pt x="1519" y="931"/>
                  </a:lnTo>
                  <a:lnTo>
                    <a:pt x="1519" y="929"/>
                  </a:lnTo>
                  <a:lnTo>
                    <a:pt x="1520" y="928"/>
                  </a:lnTo>
                  <a:lnTo>
                    <a:pt x="1522" y="926"/>
                  </a:lnTo>
                  <a:lnTo>
                    <a:pt x="1525" y="926"/>
                  </a:lnTo>
                  <a:lnTo>
                    <a:pt x="1529" y="925"/>
                  </a:lnTo>
                  <a:lnTo>
                    <a:pt x="1531" y="925"/>
                  </a:lnTo>
                  <a:lnTo>
                    <a:pt x="1535" y="924"/>
                  </a:lnTo>
                  <a:lnTo>
                    <a:pt x="1537" y="923"/>
                  </a:lnTo>
                  <a:lnTo>
                    <a:pt x="1550" y="918"/>
                  </a:lnTo>
                  <a:lnTo>
                    <a:pt x="1563" y="913"/>
                  </a:lnTo>
                  <a:lnTo>
                    <a:pt x="1570" y="908"/>
                  </a:lnTo>
                  <a:lnTo>
                    <a:pt x="1576" y="902"/>
                  </a:lnTo>
                  <a:lnTo>
                    <a:pt x="1581" y="894"/>
                  </a:lnTo>
                  <a:lnTo>
                    <a:pt x="1585" y="890"/>
                  </a:lnTo>
                  <a:lnTo>
                    <a:pt x="1588" y="887"/>
                  </a:lnTo>
                  <a:lnTo>
                    <a:pt x="1592" y="883"/>
                  </a:lnTo>
                  <a:lnTo>
                    <a:pt x="1595" y="879"/>
                  </a:lnTo>
                  <a:lnTo>
                    <a:pt x="1595" y="864"/>
                  </a:lnTo>
                  <a:lnTo>
                    <a:pt x="1592" y="849"/>
                  </a:lnTo>
                  <a:lnTo>
                    <a:pt x="1590" y="834"/>
                  </a:lnTo>
                  <a:lnTo>
                    <a:pt x="1583" y="807"/>
                  </a:lnTo>
                  <a:lnTo>
                    <a:pt x="1573" y="782"/>
                  </a:lnTo>
                  <a:lnTo>
                    <a:pt x="1566" y="774"/>
                  </a:lnTo>
                  <a:lnTo>
                    <a:pt x="1558" y="765"/>
                  </a:lnTo>
                  <a:lnTo>
                    <a:pt x="1552" y="756"/>
                  </a:lnTo>
                  <a:lnTo>
                    <a:pt x="1547" y="746"/>
                  </a:lnTo>
                  <a:lnTo>
                    <a:pt x="1545" y="735"/>
                  </a:lnTo>
                  <a:lnTo>
                    <a:pt x="1545" y="731"/>
                  </a:lnTo>
                  <a:lnTo>
                    <a:pt x="1546" y="728"/>
                  </a:lnTo>
                  <a:lnTo>
                    <a:pt x="1547" y="724"/>
                  </a:lnTo>
                  <a:lnTo>
                    <a:pt x="1548" y="720"/>
                  </a:lnTo>
                  <a:lnTo>
                    <a:pt x="1552" y="718"/>
                  </a:lnTo>
                  <a:lnTo>
                    <a:pt x="1555" y="716"/>
                  </a:lnTo>
                  <a:lnTo>
                    <a:pt x="1558" y="714"/>
                  </a:lnTo>
                  <a:lnTo>
                    <a:pt x="1561" y="710"/>
                  </a:lnTo>
                  <a:lnTo>
                    <a:pt x="1563" y="706"/>
                  </a:lnTo>
                  <a:lnTo>
                    <a:pt x="1566" y="701"/>
                  </a:lnTo>
                  <a:lnTo>
                    <a:pt x="1568" y="698"/>
                  </a:lnTo>
                  <a:lnTo>
                    <a:pt x="1571" y="691"/>
                  </a:lnTo>
                  <a:lnTo>
                    <a:pt x="1570" y="686"/>
                  </a:lnTo>
                  <a:lnTo>
                    <a:pt x="1568" y="683"/>
                  </a:lnTo>
                  <a:lnTo>
                    <a:pt x="1566" y="677"/>
                  </a:lnTo>
                  <a:lnTo>
                    <a:pt x="1565" y="669"/>
                  </a:lnTo>
                  <a:lnTo>
                    <a:pt x="1563" y="662"/>
                  </a:lnTo>
                  <a:lnTo>
                    <a:pt x="1561" y="657"/>
                  </a:lnTo>
                  <a:lnTo>
                    <a:pt x="1558" y="654"/>
                  </a:lnTo>
                  <a:lnTo>
                    <a:pt x="1556" y="653"/>
                  </a:lnTo>
                  <a:lnTo>
                    <a:pt x="1553" y="653"/>
                  </a:lnTo>
                  <a:lnTo>
                    <a:pt x="1551" y="652"/>
                  </a:lnTo>
                  <a:lnTo>
                    <a:pt x="1548" y="652"/>
                  </a:lnTo>
                  <a:lnTo>
                    <a:pt x="1546" y="652"/>
                  </a:lnTo>
                  <a:lnTo>
                    <a:pt x="1545" y="650"/>
                  </a:lnTo>
                  <a:lnTo>
                    <a:pt x="1544" y="650"/>
                  </a:lnTo>
                  <a:lnTo>
                    <a:pt x="1544" y="648"/>
                  </a:lnTo>
                  <a:lnTo>
                    <a:pt x="1545" y="647"/>
                  </a:lnTo>
                  <a:lnTo>
                    <a:pt x="1547" y="644"/>
                  </a:lnTo>
                  <a:lnTo>
                    <a:pt x="1550" y="640"/>
                  </a:lnTo>
                  <a:lnTo>
                    <a:pt x="1557" y="626"/>
                  </a:lnTo>
                  <a:lnTo>
                    <a:pt x="1557" y="611"/>
                  </a:lnTo>
                  <a:lnTo>
                    <a:pt x="1550" y="596"/>
                  </a:lnTo>
                  <a:lnTo>
                    <a:pt x="1547" y="591"/>
                  </a:lnTo>
                  <a:lnTo>
                    <a:pt x="1548" y="587"/>
                  </a:lnTo>
                  <a:lnTo>
                    <a:pt x="1550" y="582"/>
                  </a:lnTo>
                  <a:lnTo>
                    <a:pt x="1552" y="575"/>
                  </a:lnTo>
                  <a:lnTo>
                    <a:pt x="1555" y="568"/>
                  </a:lnTo>
                  <a:lnTo>
                    <a:pt x="1557" y="561"/>
                  </a:lnTo>
                  <a:lnTo>
                    <a:pt x="1563" y="553"/>
                  </a:lnTo>
                  <a:lnTo>
                    <a:pt x="1565" y="552"/>
                  </a:lnTo>
                  <a:lnTo>
                    <a:pt x="1566" y="553"/>
                  </a:lnTo>
                  <a:lnTo>
                    <a:pt x="1567" y="555"/>
                  </a:lnTo>
                  <a:lnTo>
                    <a:pt x="1570" y="556"/>
                  </a:lnTo>
                  <a:lnTo>
                    <a:pt x="1571" y="558"/>
                  </a:lnTo>
                  <a:lnTo>
                    <a:pt x="1572" y="561"/>
                  </a:lnTo>
                  <a:lnTo>
                    <a:pt x="1573" y="562"/>
                  </a:lnTo>
                  <a:lnTo>
                    <a:pt x="1577" y="565"/>
                  </a:lnTo>
                  <a:lnTo>
                    <a:pt x="1580" y="566"/>
                  </a:lnTo>
                  <a:lnTo>
                    <a:pt x="1583" y="566"/>
                  </a:lnTo>
                  <a:lnTo>
                    <a:pt x="1586" y="566"/>
                  </a:lnTo>
                  <a:lnTo>
                    <a:pt x="1590" y="567"/>
                  </a:lnTo>
                  <a:lnTo>
                    <a:pt x="1602" y="570"/>
                  </a:lnTo>
                  <a:lnTo>
                    <a:pt x="1613" y="575"/>
                  </a:lnTo>
                  <a:lnTo>
                    <a:pt x="1626" y="577"/>
                  </a:lnTo>
                  <a:lnTo>
                    <a:pt x="1632" y="577"/>
                  </a:lnTo>
                  <a:lnTo>
                    <a:pt x="1641" y="577"/>
                  </a:lnTo>
                  <a:lnTo>
                    <a:pt x="1647" y="575"/>
                  </a:lnTo>
                  <a:lnTo>
                    <a:pt x="1648" y="573"/>
                  </a:lnTo>
                  <a:lnTo>
                    <a:pt x="1649" y="571"/>
                  </a:lnTo>
                  <a:lnTo>
                    <a:pt x="1652" y="568"/>
                  </a:lnTo>
                  <a:lnTo>
                    <a:pt x="1654" y="567"/>
                  </a:lnTo>
                  <a:lnTo>
                    <a:pt x="1656" y="565"/>
                  </a:lnTo>
                  <a:lnTo>
                    <a:pt x="1657" y="565"/>
                  </a:lnTo>
                  <a:lnTo>
                    <a:pt x="1662" y="567"/>
                  </a:lnTo>
                  <a:lnTo>
                    <a:pt x="1668" y="573"/>
                  </a:lnTo>
                  <a:lnTo>
                    <a:pt x="1674" y="581"/>
                  </a:lnTo>
                  <a:lnTo>
                    <a:pt x="1681" y="587"/>
                  </a:lnTo>
                  <a:lnTo>
                    <a:pt x="1683" y="591"/>
                  </a:lnTo>
                  <a:lnTo>
                    <a:pt x="1694" y="601"/>
                  </a:lnTo>
                  <a:lnTo>
                    <a:pt x="1704" y="612"/>
                  </a:lnTo>
                  <a:lnTo>
                    <a:pt x="1707" y="616"/>
                  </a:lnTo>
                  <a:lnTo>
                    <a:pt x="1708" y="618"/>
                  </a:lnTo>
                  <a:lnTo>
                    <a:pt x="1712" y="622"/>
                  </a:lnTo>
                  <a:lnTo>
                    <a:pt x="1714" y="624"/>
                  </a:lnTo>
                  <a:lnTo>
                    <a:pt x="1718" y="624"/>
                  </a:lnTo>
                  <a:lnTo>
                    <a:pt x="1719" y="627"/>
                  </a:lnTo>
                  <a:lnTo>
                    <a:pt x="1723" y="627"/>
                  </a:lnTo>
                  <a:lnTo>
                    <a:pt x="1727" y="628"/>
                  </a:lnTo>
                  <a:lnTo>
                    <a:pt x="1730" y="631"/>
                  </a:lnTo>
                  <a:lnTo>
                    <a:pt x="1733" y="631"/>
                  </a:lnTo>
                  <a:lnTo>
                    <a:pt x="1734" y="633"/>
                  </a:lnTo>
                  <a:lnTo>
                    <a:pt x="1737" y="635"/>
                  </a:lnTo>
                  <a:lnTo>
                    <a:pt x="1738" y="638"/>
                  </a:lnTo>
                  <a:lnTo>
                    <a:pt x="1748" y="640"/>
                  </a:lnTo>
                  <a:lnTo>
                    <a:pt x="1759" y="643"/>
                  </a:lnTo>
                  <a:lnTo>
                    <a:pt x="1760" y="643"/>
                  </a:lnTo>
                  <a:lnTo>
                    <a:pt x="1762" y="643"/>
                  </a:lnTo>
                  <a:lnTo>
                    <a:pt x="1763" y="642"/>
                  </a:lnTo>
                  <a:lnTo>
                    <a:pt x="1763" y="640"/>
                  </a:lnTo>
                  <a:lnTo>
                    <a:pt x="1764" y="639"/>
                  </a:lnTo>
                  <a:lnTo>
                    <a:pt x="1765" y="638"/>
                  </a:lnTo>
                  <a:lnTo>
                    <a:pt x="1768" y="638"/>
                  </a:lnTo>
                  <a:lnTo>
                    <a:pt x="1770" y="638"/>
                  </a:lnTo>
                  <a:lnTo>
                    <a:pt x="1773" y="640"/>
                  </a:lnTo>
                  <a:lnTo>
                    <a:pt x="1771" y="645"/>
                  </a:lnTo>
                  <a:lnTo>
                    <a:pt x="1769" y="652"/>
                  </a:lnTo>
                  <a:lnTo>
                    <a:pt x="1765" y="658"/>
                  </a:lnTo>
                  <a:lnTo>
                    <a:pt x="1762" y="663"/>
                  </a:lnTo>
                  <a:lnTo>
                    <a:pt x="1762" y="667"/>
                  </a:lnTo>
                  <a:lnTo>
                    <a:pt x="1763" y="674"/>
                  </a:lnTo>
                  <a:lnTo>
                    <a:pt x="1765" y="680"/>
                  </a:lnTo>
                  <a:lnTo>
                    <a:pt x="1766" y="688"/>
                  </a:lnTo>
                  <a:lnTo>
                    <a:pt x="1766" y="709"/>
                  </a:lnTo>
                  <a:lnTo>
                    <a:pt x="1765" y="710"/>
                  </a:lnTo>
                  <a:lnTo>
                    <a:pt x="1765" y="714"/>
                  </a:lnTo>
                  <a:lnTo>
                    <a:pt x="1765" y="716"/>
                  </a:lnTo>
                  <a:lnTo>
                    <a:pt x="1765" y="720"/>
                  </a:lnTo>
                  <a:lnTo>
                    <a:pt x="1766" y="721"/>
                  </a:lnTo>
                  <a:lnTo>
                    <a:pt x="1771" y="724"/>
                  </a:lnTo>
                  <a:lnTo>
                    <a:pt x="1774" y="728"/>
                  </a:lnTo>
                  <a:lnTo>
                    <a:pt x="1776" y="731"/>
                  </a:lnTo>
                  <a:lnTo>
                    <a:pt x="1778" y="735"/>
                  </a:lnTo>
                  <a:lnTo>
                    <a:pt x="1779" y="737"/>
                  </a:lnTo>
                  <a:lnTo>
                    <a:pt x="1779" y="741"/>
                  </a:lnTo>
                  <a:lnTo>
                    <a:pt x="1779" y="744"/>
                  </a:lnTo>
                  <a:lnTo>
                    <a:pt x="1779" y="746"/>
                  </a:lnTo>
                  <a:lnTo>
                    <a:pt x="1779" y="749"/>
                  </a:lnTo>
                  <a:lnTo>
                    <a:pt x="1780" y="750"/>
                  </a:lnTo>
                  <a:lnTo>
                    <a:pt x="1783" y="752"/>
                  </a:lnTo>
                  <a:lnTo>
                    <a:pt x="1786" y="752"/>
                  </a:lnTo>
                  <a:lnTo>
                    <a:pt x="1789" y="752"/>
                  </a:lnTo>
                  <a:lnTo>
                    <a:pt x="1793" y="751"/>
                  </a:lnTo>
                  <a:lnTo>
                    <a:pt x="1795" y="751"/>
                  </a:lnTo>
                  <a:lnTo>
                    <a:pt x="1799" y="750"/>
                  </a:lnTo>
                  <a:lnTo>
                    <a:pt x="1804" y="754"/>
                  </a:lnTo>
                  <a:lnTo>
                    <a:pt x="1808" y="759"/>
                  </a:lnTo>
                  <a:lnTo>
                    <a:pt x="1810" y="766"/>
                  </a:lnTo>
                  <a:lnTo>
                    <a:pt x="1814" y="771"/>
                  </a:lnTo>
                  <a:lnTo>
                    <a:pt x="1821" y="776"/>
                  </a:lnTo>
                  <a:lnTo>
                    <a:pt x="1828" y="776"/>
                  </a:lnTo>
                  <a:lnTo>
                    <a:pt x="1834" y="771"/>
                  </a:lnTo>
                  <a:lnTo>
                    <a:pt x="1837" y="764"/>
                  </a:lnTo>
                  <a:lnTo>
                    <a:pt x="1840" y="760"/>
                  </a:lnTo>
                  <a:lnTo>
                    <a:pt x="1842" y="756"/>
                  </a:lnTo>
                  <a:lnTo>
                    <a:pt x="1845" y="754"/>
                  </a:lnTo>
                  <a:lnTo>
                    <a:pt x="1847" y="751"/>
                  </a:lnTo>
                  <a:lnTo>
                    <a:pt x="1849" y="750"/>
                  </a:lnTo>
                  <a:lnTo>
                    <a:pt x="1851" y="750"/>
                  </a:lnTo>
                  <a:lnTo>
                    <a:pt x="1852" y="749"/>
                  </a:lnTo>
                  <a:lnTo>
                    <a:pt x="1855" y="749"/>
                  </a:lnTo>
                  <a:lnTo>
                    <a:pt x="1856" y="747"/>
                  </a:lnTo>
                  <a:lnTo>
                    <a:pt x="1860" y="741"/>
                  </a:lnTo>
                  <a:lnTo>
                    <a:pt x="1861" y="731"/>
                  </a:lnTo>
                  <a:lnTo>
                    <a:pt x="1862" y="723"/>
                  </a:lnTo>
                  <a:lnTo>
                    <a:pt x="1864" y="714"/>
                  </a:lnTo>
                  <a:lnTo>
                    <a:pt x="1865" y="706"/>
                  </a:lnTo>
                  <a:lnTo>
                    <a:pt x="1864" y="700"/>
                  </a:lnTo>
                  <a:lnTo>
                    <a:pt x="1864" y="694"/>
                  </a:lnTo>
                  <a:lnTo>
                    <a:pt x="1869" y="688"/>
                  </a:lnTo>
                  <a:lnTo>
                    <a:pt x="1877" y="681"/>
                  </a:lnTo>
                  <a:lnTo>
                    <a:pt x="1881" y="675"/>
                  </a:lnTo>
                  <a:lnTo>
                    <a:pt x="1881" y="669"/>
                  </a:lnTo>
                  <a:lnTo>
                    <a:pt x="1877" y="659"/>
                  </a:lnTo>
                  <a:lnTo>
                    <a:pt x="1876" y="655"/>
                  </a:lnTo>
                  <a:lnTo>
                    <a:pt x="1877" y="652"/>
                  </a:lnTo>
                  <a:lnTo>
                    <a:pt x="1879" y="650"/>
                  </a:lnTo>
                  <a:lnTo>
                    <a:pt x="1880" y="649"/>
                  </a:lnTo>
                  <a:lnTo>
                    <a:pt x="1882" y="649"/>
                  </a:lnTo>
                  <a:lnTo>
                    <a:pt x="1885" y="649"/>
                  </a:lnTo>
                  <a:lnTo>
                    <a:pt x="1887" y="650"/>
                  </a:lnTo>
                  <a:lnTo>
                    <a:pt x="1889" y="653"/>
                  </a:lnTo>
                  <a:lnTo>
                    <a:pt x="1890" y="657"/>
                  </a:lnTo>
                  <a:lnTo>
                    <a:pt x="1889" y="664"/>
                  </a:lnTo>
                  <a:lnTo>
                    <a:pt x="1886" y="673"/>
                  </a:lnTo>
                  <a:lnTo>
                    <a:pt x="1886" y="680"/>
                  </a:lnTo>
                  <a:lnTo>
                    <a:pt x="1887" y="690"/>
                  </a:lnTo>
                  <a:lnTo>
                    <a:pt x="1896" y="708"/>
                  </a:lnTo>
                  <a:lnTo>
                    <a:pt x="1906" y="725"/>
                  </a:lnTo>
                  <a:lnTo>
                    <a:pt x="1913" y="742"/>
                  </a:lnTo>
                  <a:lnTo>
                    <a:pt x="1922" y="760"/>
                  </a:lnTo>
                  <a:lnTo>
                    <a:pt x="1932" y="774"/>
                  </a:lnTo>
                  <a:lnTo>
                    <a:pt x="1938" y="788"/>
                  </a:lnTo>
                  <a:lnTo>
                    <a:pt x="1945" y="803"/>
                  </a:lnTo>
                  <a:lnTo>
                    <a:pt x="1950" y="812"/>
                  </a:lnTo>
                  <a:lnTo>
                    <a:pt x="1956" y="823"/>
                  </a:lnTo>
                  <a:lnTo>
                    <a:pt x="1955" y="832"/>
                  </a:lnTo>
                  <a:lnTo>
                    <a:pt x="1952" y="839"/>
                  </a:lnTo>
                  <a:lnTo>
                    <a:pt x="1950" y="847"/>
                  </a:lnTo>
                  <a:lnTo>
                    <a:pt x="1955" y="862"/>
                  </a:lnTo>
                  <a:lnTo>
                    <a:pt x="1962" y="877"/>
                  </a:lnTo>
                  <a:lnTo>
                    <a:pt x="1971" y="889"/>
                  </a:lnTo>
                  <a:lnTo>
                    <a:pt x="1975" y="893"/>
                  </a:lnTo>
                  <a:lnTo>
                    <a:pt x="1978" y="897"/>
                  </a:lnTo>
                  <a:lnTo>
                    <a:pt x="1983" y="899"/>
                  </a:lnTo>
                  <a:lnTo>
                    <a:pt x="1987" y="900"/>
                  </a:lnTo>
                  <a:lnTo>
                    <a:pt x="1991" y="900"/>
                  </a:lnTo>
                  <a:lnTo>
                    <a:pt x="1994" y="902"/>
                  </a:lnTo>
                  <a:lnTo>
                    <a:pt x="1997" y="904"/>
                  </a:lnTo>
                  <a:lnTo>
                    <a:pt x="1999" y="905"/>
                  </a:lnTo>
                  <a:lnTo>
                    <a:pt x="2002" y="908"/>
                  </a:lnTo>
                  <a:lnTo>
                    <a:pt x="2004" y="909"/>
                  </a:lnTo>
                  <a:lnTo>
                    <a:pt x="2007" y="909"/>
                  </a:lnTo>
                  <a:lnTo>
                    <a:pt x="2009" y="909"/>
                  </a:lnTo>
                  <a:lnTo>
                    <a:pt x="2012" y="910"/>
                  </a:lnTo>
                  <a:lnTo>
                    <a:pt x="2014" y="912"/>
                  </a:lnTo>
                  <a:lnTo>
                    <a:pt x="2017" y="913"/>
                  </a:lnTo>
                  <a:lnTo>
                    <a:pt x="2018" y="915"/>
                  </a:lnTo>
                  <a:lnTo>
                    <a:pt x="2018" y="918"/>
                  </a:lnTo>
                  <a:lnTo>
                    <a:pt x="2019" y="922"/>
                  </a:lnTo>
                  <a:lnTo>
                    <a:pt x="2019" y="924"/>
                  </a:lnTo>
                  <a:lnTo>
                    <a:pt x="2022" y="926"/>
                  </a:lnTo>
                  <a:lnTo>
                    <a:pt x="2023" y="928"/>
                  </a:lnTo>
                  <a:lnTo>
                    <a:pt x="2026" y="929"/>
                  </a:lnTo>
                  <a:lnTo>
                    <a:pt x="2031" y="930"/>
                  </a:lnTo>
                  <a:lnTo>
                    <a:pt x="2037" y="931"/>
                  </a:lnTo>
                  <a:lnTo>
                    <a:pt x="2042" y="934"/>
                  </a:lnTo>
                  <a:lnTo>
                    <a:pt x="2043" y="936"/>
                  </a:lnTo>
                  <a:lnTo>
                    <a:pt x="2046" y="939"/>
                  </a:lnTo>
                  <a:lnTo>
                    <a:pt x="2048" y="943"/>
                  </a:lnTo>
                  <a:lnTo>
                    <a:pt x="2049" y="946"/>
                  </a:lnTo>
                  <a:lnTo>
                    <a:pt x="2049" y="950"/>
                  </a:lnTo>
                  <a:lnTo>
                    <a:pt x="2052" y="956"/>
                  </a:lnTo>
                  <a:lnTo>
                    <a:pt x="2049" y="963"/>
                  </a:lnTo>
                  <a:lnTo>
                    <a:pt x="2047" y="968"/>
                  </a:lnTo>
                  <a:lnTo>
                    <a:pt x="2047" y="971"/>
                  </a:lnTo>
                  <a:lnTo>
                    <a:pt x="2052" y="976"/>
                  </a:lnTo>
                  <a:lnTo>
                    <a:pt x="2063" y="980"/>
                  </a:lnTo>
                  <a:lnTo>
                    <a:pt x="2072" y="985"/>
                  </a:lnTo>
                  <a:lnTo>
                    <a:pt x="2080" y="991"/>
                  </a:lnTo>
                  <a:lnTo>
                    <a:pt x="2083" y="996"/>
                  </a:lnTo>
                  <a:lnTo>
                    <a:pt x="2084" y="1000"/>
                  </a:lnTo>
                  <a:lnTo>
                    <a:pt x="2002" y="975"/>
                  </a:lnTo>
                  <a:lnTo>
                    <a:pt x="1918" y="954"/>
                  </a:lnTo>
                  <a:lnTo>
                    <a:pt x="1835" y="935"/>
                  </a:lnTo>
                  <a:lnTo>
                    <a:pt x="1749" y="922"/>
                  </a:lnTo>
                  <a:lnTo>
                    <a:pt x="1745" y="919"/>
                  </a:lnTo>
                  <a:lnTo>
                    <a:pt x="1727" y="910"/>
                  </a:lnTo>
                  <a:lnTo>
                    <a:pt x="1709" y="909"/>
                  </a:lnTo>
                  <a:lnTo>
                    <a:pt x="1693" y="914"/>
                  </a:lnTo>
                  <a:lnTo>
                    <a:pt x="1679" y="924"/>
                  </a:lnTo>
                  <a:lnTo>
                    <a:pt x="1669" y="939"/>
                  </a:lnTo>
                  <a:lnTo>
                    <a:pt x="1663" y="956"/>
                  </a:lnTo>
                  <a:lnTo>
                    <a:pt x="1662" y="974"/>
                  </a:lnTo>
                  <a:lnTo>
                    <a:pt x="1659" y="989"/>
                  </a:lnTo>
                  <a:lnTo>
                    <a:pt x="1661" y="1002"/>
                  </a:lnTo>
                  <a:lnTo>
                    <a:pt x="1666" y="1016"/>
                  </a:lnTo>
                  <a:lnTo>
                    <a:pt x="1666" y="1028"/>
                  </a:lnTo>
                  <a:lnTo>
                    <a:pt x="1669" y="1042"/>
                  </a:lnTo>
                  <a:lnTo>
                    <a:pt x="1724" y="1194"/>
                  </a:lnTo>
                  <a:lnTo>
                    <a:pt x="1775" y="1347"/>
                  </a:lnTo>
                  <a:lnTo>
                    <a:pt x="1773" y="1349"/>
                  </a:lnTo>
                  <a:lnTo>
                    <a:pt x="1771" y="1351"/>
                  </a:lnTo>
                  <a:lnTo>
                    <a:pt x="1769" y="1351"/>
                  </a:lnTo>
                  <a:lnTo>
                    <a:pt x="1766" y="1351"/>
                  </a:lnTo>
                  <a:lnTo>
                    <a:pt x="1765" y="1351"/>
                  </a:lnTo>
                  <a:lnTo>
                    <a:pt x="1763" y="1349"/>
                  </a:lnTo>
                  <a:lnTo>
                    <a:pt x="1760" y="1348"/>
                  </a:lnTo>
                  <a:lnTo>
                    <a:pt x="1759" y="1347"/>
                  </a:lnTo>
                  <a:lnTo>
                    <a:pt x="1757" y="1347"/>
                  </a:lnTo>
                  <a:lnTo>
                    <a:pt x="1755" y="1348"/>
                  </a:lnTo>
                  <a:lnTo>
                    <a:pt x="1754" y="1351"/>
                  </a:lnTo>
                  <a:lnTo>
                    <a:pt x="1752" y="1354"/>
                  </a:lnTo>
                  <a:lnTo>
                    <a:pt x="1749" y="1358"/>
                  </a:lnTo>
                  <a:lnTo>
                    <a:pt x="1747" y="1362"/>
                  </a:lnTo>
                  <a:lnTo>
                    <a:pt x="1747" y="1367"/>
                  </a:lnTo>
                  <a:lnTo>
                    <a:pt x="1745" y="1369"/>
                  </a:lnTo>
                  <a:lnTo>
                    <a:pt x="1745" y="1372"/>
                  </a:lnTo>
                  <a:lnTo>
                    <a:pt x="1745" y="1374"/>
                  </a:lnTo>
                  <a:lnTo>
                    <a:pt x="1745" y="1375"/>
                  </a:lnTo>
                  <a:lnTo>
                    <a:pt x="1744" y="1377"/>
                  </a:lnTo>
                  <a:lnTo>
                    <a:pt x="1744" y="1378"/>
                  </a:lnTo>
                  <a:lnTo>
                    <a:pt x="1742" y="1379"/>
                  </a:lnTo>
                  <a:lnTo>
                    <a:pt x="1738" y="1379"/>
                  </a:lnTo>
                  <a:lnTo>
                    <a:pt x="1735" y="1379"/>
                  </a:lnTo>
                  <a:lnTo>
                    <a:pt x="1732" y="1380"/>
                  </a:lnTo>
                  <a:lnTo>
                    <a:pt x="1730" y="1382"/>
                  </a:lnTo>
                  <a:lnTo>
                    <a:pt x="1728" y="1384"/>
                  </a:lnTo>
                  <a:lnTo>
                    <a:pt x="1727" y="1389"/>
                  </a:lnTo>
                  <a:lnTo>
                    <a:pt x="1725" y="1393"/>
                  </a:lnTo>
                  <a:lnTo>
                    <a:pt x="1666" y="1375"/>
                  </a:lnTo>
                  <a:lnTo>
                    <a:pt x="1606" y="1357"/>
                  </a:lnTo>
                  <a:lnTo>
                    <a:pt x="1605" y="1357"/>
                  </a:lnTo>
                  <a:lnTo>
                    <a:pt x="1605" y="1353"/>
                  </a:lnTo>
                  <a:lnTo>
                    <a:pt x="1602" y="1344"/>
                  </a:lnTo>
                  <a:lnTo>
                    <a:pt x="1596" y="1339"/>
                  </a:lnTo>
                  <a:lnTo>
                    <a:pt x="1590" y="1338"/>
                  </a:lnTo>
                  <a:lnTo>
                    <a:pt x="1581" y="1341"/>
                  </a:lnTo>
                  <a:lnTo>
                    <a:pt x="1573" y="1344"/>
                  </a:lnTo>
                  <a:lnTo>
                    <a:pt x="1566" y="1348"/>
                  </a:lnTo>
                  <a:lnTo>
                    <a:pt x="1562" y="1347"/>
                  </a:lnTo>
                  <a:lnTo>
                    <a:pt x="1558" y="1346"/>
                  </a:lnTo>
                  <a:lnTo>
                    <a:pt x="1563" y="1343"/>
                  </a:lnTo>
                  <a:lnTo>
                    <a:pt x="1566" y="1343"/>
                  </a:lnTo>
                  <a:lnTo>
                    <a:pt x="1536" y="1333"/>
                  </a:lnTo>
                  <a:lnTo>
                    <a:pt x="1509" y="1323"/>
                  </a:lnTo>
                  <a:lnTo>
                    <a:pt x="1510" y="1311"/>
                  </a:lnTo>
                  <a:lnTo>
                    <a:pt x="1507" y="1298"/>
                  </a:lnTo>
                  <a:lnTo>
                    <a:pt x="1500" y="1287"/>
                  </a:lnTo>
                  <a:lnTo>
                    <a:pt x="1492" y="1285"/>
                  </a:lnTo>
                  <a:lnTo>
                    <a:pt x="1482" y="1282"/>
                  </a:lnTo>
                  <a:lnTo>
                    <a:pt x="1471" y="1283"/>
                  </a:lnTo>
                  <a:lnTo>
                    <a:pt x="1464" y="1287"/>
                  </a:lnTo>
                  <a:lnTo>
                    <a:pt x="1463" y="1290"/>
                  </a:lnTo>
                  <a:lnTo>
                    <a:pt x="1461" y="1293"/>
                  </a:lnTo>
                  <a:lnTo>
                    <a:pt x="1460" y="1296"/>
                  </a:lnTo>
                  <a:lnTo>
                    <a:pt x="1460" y="1298"/>
                  </a:lnTo>
                  <a:lnTo>
                    <a:pt x="1459" y="1300"/>
                  </a:lnTo>
                  <a:lnTo>
                    <a:pt x="1458" y="1302"/>
                  </a:lnTo>
                  <a:lnTo>
                    <a:pt x="1456" y="1303"/>
                  </a:lnTo>
                  <a:lnTo>
                    <a:pt x="1454" y="1303"/>
                  </a:lnTo>
                  <a:lnTo>
                    <a:pt x="1451" y="1302"/>
                  </a:lnTo>
                  <a:lnTo>
                    <a:pt x="1448" y="1301"/>
                  </a:lnTo>
                  <a:lnTo>
                    <a:pt x="1440" y="1295"/>
                  </a:lnTo>
                  <a:lnTo>
                    <a:pt x="1433" y="1290"/>
                  </a:lnTo>
                  <a:lnTo>
                    <a:pt x="1426" y="1285"/>
                  </a:lnTo>
                  <a:lnTo>
                    <a:pt x="1419" y="1281"/>
                  </a:lnTo>
                  <a:lnTo>
                    <a:pt x="1410" y="1278"/>
                  </a:lnTo>
                  <a:lnTo>
                    <a:pt x="1404" y="1275"/>
                  </a:lnTo>
                  <a:lnTo>
                    <a:pt x="1400" y="1277"/>
                  </a:lnTo>
                  <a:lnTo>
                    <a:pt x="1398" y="1280"/>
                  </a:lnTo>
                  <a:lnTo>
                    <a:pt x="1393" y="1282"/>
                  </a:lnTo>
                  <a:lnTo>
                    <a:pt x="1389" y="1280"/>
                  </a:lnTo>
                  <a:lnTo>
                    <a:pt x="1384" y="1278"/>
                  </a:lnTo>
                  <a:lnTo>
                    <a:pt x="1393" y="1278"/>
                  </a:lnTo>
                  <a:lnTo>
                    <a:pt x="1369" y="1267"/>
                  </a:lnTo>
                  <a:lnTo>
                    <a:pt x="1344" y="1256"/>
                  </a:lnTo>
                  <a:lnTo>
                    <a:pt x="1348" y="1255"/>
                  </a:lnTo>
                  <a:lnTo>
                    <a:pt x="1352" y="1254"/>
                  </a:lnTo>
                  <a:lnTo>
                    <a:pt x="1355" y="1252"/>
                  </a:lnTo>
                  <a:lnTo>
                    <a:pt x="1359" y="1254"/>
                  </a:lnTo>
                  <a:lnTo>
                    <a:pt x="1367" y="1254"/>
                  </a:lnTo>
                  <a:lnTo>
                    <a:pt x="1375" y="1255"/>
                  </a:lnTo>
                  <a:lnTo>
                    <a:pt x="1384" y="1255"/>
                  </a:lnTo>
                  <a:lnTo>
                    <a:pt x="1392" y="1254"/>
                  </a:lnTo>
                  <a:lnTo>
                    <a:pt x="1397" y="1250"/>
                  </a:lnTo>
                  <a:lnTo>
                    <a:pt x="1399" y="1245"/>
                  </a:lnTo>
                  <a:lnTo>
                    <a:pt x="1398" y="1235"/>
                  </a:lnTo>
                  <a:lnTo>
                    <a:pt x="1394" y="1226"/>
                  </a:lnTo>
                  <a:lnTo>
                    <a:pt x="1390" y="1220"/>
                  </a:lnTo>
                  <a:lnTo>
                    <a:pt x="1384" y="1216"/>
                  </a:lnTo>
                  <a:lnTo>
                    <a:pt x="1375" y="1214"/>
                  </a:lnTo>
                  <a:lnTo>
                    <a:pt x="1369" y="1214"/>
                  </a:lnTo>
                  <a:lnTo>
                    <a:pt x="1365" y="1214"/>
                  </a:lnTo>
                  <a:lnTo>
                    <a:pt x="1363" y="1213"/>
                  </a:lnTo>
                  <a:lnTo>
                    <a:pt x="1362" y="1211"/>
                  </a:lnTo>
                  <a:lnTo>
                    <a:pt x="1360" y="1209"/>
                  </a:lnTo>
                  <a:lnTo>
                    <a:pt x="1359" y="1206"/>
                  </a:lnTo>
                  <a:lnTo>
                    <a:pt x="1358" y="1203"/>
                  </a:lnTo>
                  <a:lnTo>
                    <a:pt x="1357" y="1199"/>
                  </a:lnTo>
                  <a:lnTo>
                    <a:pt x="1355" y="1196"/>
                  </a:lnTo>
                  <a:lnTo>
                    <a:pt x="1354" y="1193"/>
                  </a:lnTo>
                  <a:lnTo>
                    <a:pt x="1353" y="1190"/>
                  </a:lnTo>
                  <a:lnTo>
                    <a:pt x="1350" y="1188"/>
                  </a:lnTo>
                  <a:lnTo>
                    <a:pt x="1348" y="1185"/>
                  </a:lnTo>
                  <a:lnTo>
                    <a:pt x="1347" y="1184"/>
                  </a:lnTo>
                  <a:lnTo>
                    <a:pt x="1344" y="1183"/>
                  </a:lnTo>
                  <a:lnTo>
                    <a:pt x="1342" y="1184"/>
                  </a:lnTo>
                  <a:lnTo>
                    <a:pt x="1340" y="1185"/>
                  </a:lnTo>
                  <a:lnTo>
                    <a:pt x="1338" y="1188"/>
                  </a:lnTo>
                  <a:lnTo>
                    <a:pt x="1338" y="1190"/>
                  </a:lnTo>
                  <a:lnTo>
                    <a:pt x="1338" y="1191"/>
                  </a:lnTo>
                  <a:lnTo>
                    <a:pt x="1337" y="1190"/>
                  </a:lnTo>
                  <a:lnTo>
                    <a:pt x="1335" y="1190"/>
                  </a:lnTo>
                  <a:lnTo>
                    <a:pt x="1334" y="1188"/>
                  </a:lnTo>
                  <a:lnTo>
                    <a:pt x="1333" y="1185"/>
                  </a:lnTo>
                  <a:lnTo>
                    <a:pt x="1330" y="1181"/>
                  </a:lnTo>
                  <a:lnTo>
                    <a:pt x="1327" y="1179"/>
                  </a:lnTo>
                  <a:lnTo>
                    <a:pt x="1324" y="1178"/>
                  </a:lnTo>
                  <a:lnTo>
                    <a:pt x="1319" y="1178"/>
                  </a:lnTo>
                  <a:lnTo>
                    <a:pt x="1313" y="1178"/>
                  </a:lnTo>
                  <a:lnTo>
                    <a:pt x="1309" y="1180"/>
                  </a:lnTo>
                  <a:lnTo>
                    <a:pt x="1307" y="1185"/>
                  </a:lnTo>
                  <a:lnTo>
                    <a:pt x="1306" y="1191"/>
                  </a:lnTo>
                  <a:lnTo>
                    <a:pt x="1303" y="1196"/>
                  </a:lnTo>
                  <a:lnTo>
                    <a:pt x="1299" y="1201"/>
                  </a:lnTo>
                  <a:lnTo>
                    <a:pt x="1292" y="1204"/>
                  </a:lnTo>
                  <a:lnTo>
                    <a:pt x="1286" y="1206"/>
                  </a:lnTo>
                  <a:lnTo>
                    <a:pt x="1281" y="1209"/>
                  </a:lnTo>
                  <a:lnTo>
                    <a:pt x="1277" y="1211"/>
                  </a:lnTo>
                  <a:lnTo>
                    <a:pt x="1273" y="1214"/>
                  </a:lnTo>
                  <a:lnTo>
                    <a:pt x="1269" y="1216"/>
                  </a:lnTo>
                  <a:lnTo>
                    <a:pt x="1267" y="1219"/>
                  </a:lnTo>
                  <a:lnTo>
                    <a:pt x="1262" y="1222"/>
                  </a:lnTo>
                  <a:lnTo>
                    <a:pt x="1262" y="1222"/>
                  </a:lnTo>
                  <a:lnTo>
                    <a:pt x="1262" y="1222"/>
                  </a:lnTo>
                  <a:lnTo>
                    <a:pt x="1259" y="1222"/>
                  </a:lnTo>
                  <a:lnTo>
                    <a:pt x="1254" y="1220"/>
                  </a:lnTo>
                  <a:lnTo>
                    <a:pt x="1257" y="1219"/>
                  </a:lnTo>
                  <a:lnTo>
                    <a:pt x="1259" y="1217"/>
                  </a:lnTo>
                  <a:lnTo>
                    <a:pt x="1169" y="1174"/>
                  </a:lnTo>
                  <a:lnTo>
                    <a:pt x="1080" y="1129"/>
                  </a:lnTo>
                  <a:lnTo>
                    <a:pt x="984" y="1076"/>
                  </a:lnTo>
                  <a:lnTo>
                    <a:pt x="892" y="1021"/>
                  </a:lnTo>
                  <a:lnTo>
                    <a:pt x="805" y="966"/>
                  </a:lnTo>
                  <a:lnTo>
                    <a:pt x="720" y="912"/>
                  </a:lnTo>
                  <a:lnTo>
                    <a:pt x="640" y="859"/>
                  </a:lnTo>
                  <a:lnTo>
                    <a:pt x="564" y="810"/>
                  </a:lnTo>
                  <a:lnTo>
                    <a:pt x="492" y="764"/>
                  </a:lnTo>
                  <a:lnTo>
                    <a:pt x="426" y="723"/>
                  </a:lnTo>
                  <a:lnTo>
                    <a:pt x="363" y="685"/>
                  </a:lnTo>
                  <a:lnTo>
                    <a:pt x="302" y="654"/>
                  </a:lnTo>
                  <a:lnTo>
                    <a:pt x="244" y="629"/>
                  </a:lnTo>
                  <a:lnTo>
                    <a:pt x="188" y="609"/>
                  </a:lnTo>
                  <a:lnTo>
                    <a:pt x="133" y="596"/>
                  </a:lnTo>
                  <a:lnTo>
                    <a:pt x="81" y="588"/>
                  </a:lnTo>
                  <a:lnTo>
                    <a:pt x="67" y="588"/>
                  </a:lnTo>
                  <a:lnTo>
                    <a:pt x="67" y="588"/>
                  </a:lnTo>
                  <a:lnTo>
                    <a:pt x="66" y="587"/>
                  </a:lnTo>
                  <a:lnTo>
                    <a:pt x="66" y="587"/>
                  </a:lnTo>
                  <a:lnTo>
                    <a:pt x="65" y="588"/>
                  </a:lnTo>
                  <a:lnTo>
                    <a:pt x="65" y="588"/>
                  </a:lnTo>
                  <a:lnTo>
                    <a:pt x="65" y="588"/>
                  </a:lnTo>
                  <a:lnTo>
                    <a:pt x="62" y="588"/>
                  </a:lnTo>
                  <a:lnTo>
                    <a:pt x="62" y="591"/>
                  </a:lnTo>
                  <a:lnTo>
                    <a:pt x="35" y="592"/>
                  </a:lnTo>
                  <a:lnTo>
                    <a:pt x="10" y="596"/>
                  </a:lnTo>
                  <a:lnTo>
                    <a:pt x="10" y="593"/>
                  </a:lnTo>
                  <a:lnTo>
                    <a:pt x="11" y="591"/>
                  </a:lnTo>
                  <a:lnTo>
                    <a:pt x="13" y="588"/>
                  </a:lnTo>
                  <a:lnTo>
                    <a:pt x="14" y="586"/>
                  </a:lnTo>
                  <a:lnTo>
                    <a:pt x="14" y="584"/>
                  </a:lnTo>
                  <a:lnTo>
                    <a:pt x="13" y="583"/>
                  </a:lnTo>
                  <a:lnTo>
                    <a:pt x="13" y="583"/>
                  </a:lnTo>
                  <a:lnTo>
                    <a:pt x="11" y="583"/>
                  </a:lnTo>
                  <a:lnTo>
                    <a:pt x="10" y="583"/>
                  </a:lnTo>
                  <a:lnTo>
                    <a:pt x="5" y="581"/>
                  </a:lnTo>
                  <a:lnTo>
                    <a:pt x="1" y="576"/>
                  </a:lnTo>
                  <a:lnTo>
                    <a:pt x="0" y="571"/>
                  </a:lnTo>
                  <a:lnTo>
                    <a:pt x="1" y="562"/>
                  </a:lnTo>
                  <a:lnTo>
                    <a:pt x="5" y="560"/>
                  </a:lnTo>
                  <a:lnTo>
                    <a:pt x="9" y="557"/>
                  </a:lnTo>
                  <a:lnTo>
                    <a:pt x="13" y="553"/>
                  </a:lnTo>
                  <a:lnTo>
                    <a:pt x="16" y="552"/>
                  </a:lnTo>
                  <a:lnTo>
                    <a:pt x="19" y="548"/>
                  </a:lnTo>
                  <a:lnTo>
                    <a:pt x="21" y="545"/>
                  </a:lnTo>
                  <a:lnTo>
                    <a:pt x="25" y="541"/>
                  </a:lnTo>
                  <a:lnTo>
                    <a:pt x="29" y="536"/>
                  </a:lnTo>
                  <a:lnTo>
                    <a:pt x="34" y="531"/>
                  </a:lnTo>
                  <a:lnTo>
                    <a:pt x="39" y="526"/>
                  </a:lnTo>
                  <a:lnTo>
                    <a:pt x="44" y="524"/>
                  </a:lnTo>
                  <a:lnTo>
                    <a:pt x="46" y="525"/>
                  </a:lnTo>
                  <a:lnTo>
                    <a:pt x="47" y="527"/>
                  </a:lnTo>
                  <a:lnTo>
                    <a:pt x="46" y="529"/>
                  </a:lnTo>
                  <a:lnTo>
                    <a:pt x="46" y="531"/>
                  </a:lnTo>
                  <a:lnTo>
                    <a:pt x="45" y="532"/>
                  </a:lnTo>
                  <a:lnTo>
                    <a:pt x="44" y="535"/>
                  </a:lnTo>
                  <a:lnTo>
                    <a:pt x="44" y="536"/>
                  </a:lnTo>
                  <a:lnTo>
                    <a:pt x="44" y="537"/>
                  </a:lnTo>
                  <a:lnTo>
                    <a:pt x="46" y="537"/>
                  </a:lnTo>
                  <a:lnTo>
                    <a:pt x="47" y="538"/>
                  </a:lnTo>
                  <a:lnTo>
                    <a:pt x="50" y="538"/>
                  </a:lnTo>
                  <a:lnTo>
                    <a:pt x="51" y="538"/>
                  </a:lnTo>
                  <a:lnTo>
                    <a:pt x="51" y="538"/>
                  </a:lnTo>
                  <a:lnTo>
                    <a:pt x="54" y="538"/>
                  </a:lnTo>
                  <a:lnTo>
                    <a:pt x="56" y="538"/>
                  </a:lnTo>
                  <a:lnTo>
                    <a:pt x="59" y="538"/>
                  </a:lnTo>
                  <a:lnTo>
                    <a:pt x="61" y="538"/>
                  </a:lnTo>
                  <a:lnTo>
                    <a:pt x="65" y="537"/>
                  </a:lnTo>
                  <a:lnTo>
                    <a:pt x="66" y="536"/>
                  </a:lnTo>
                  <a:lnTo>
                    <a:pt x="69" y="533"/>
                  </a:lnTo>
                  <a:lnTo>
                    <a:pt x="70" y="530"/>
                  </a:lnTo>
                  <a:lnTo>
                    <a:pt x="70" y="529"/>
                  </a:lnTo>
                  <a:lnTo>
                    <a:pt x="69" y="527"/>
                  </a:lnTo>
                  <a:lnTo>
                    <a:pt x="67" y="526"/>
                  </a:lnTo>
                  <a:lnTo>
                    <a:pt x="66" y="526"/>
                  </a:lnTo>
                  <a:lnTo>
                    <a:pt x="65" y="526"/>
                  </a:lnTo>
                  <a:lnTo>
                    <a:pt x="64" y="526"/>
                  </a:lnTo>
                  <a:lnTo>
                    <a:pt x="64" y="525"/>
                  </a:lnTo>
                  <a:lnTo>
                    <a:pt x="64" y="525"/>
                  </a:lnTo>
                  <a:lnTo>
                    <a:pt x="64" y="522"/>
                  </a:lnTo>
                  <a:lnTo>
                    <a:pt x="65" y="520"/>
                  </a:lnTo>
                  <a:lnTo>
                    <a:pt x="66" y="517"/>
                  </a:lnTo>
                  <a:lnTo>
                    <a:pt x="66" y="514"/>
                  </a:lnTo>
                  <a:lnTo>
                    <a:pt x="65" y="511"/>
                  </a:lnTo>
                  <a:lnTo>
                    <a:pt x="62" y="510"/>
                  </a:lnTo>
                  <a:lnTo>
                    <a:pt x="60" y="507"/>
                  </a:lnTo>
                  <a:lnTo>
                    <a:pt x="57" y="506"/>
                  </a:lnTo>
                  <a:lnTo>
                    <a:pt x="56" y="506"/>
                  </a:lnTo>
                  <a:lnTo>
                    <a:pt x="54" y="507"/>
                  </a:lnTo>
                  <a:lnTo>
                    <a:pt x="50" y="506"/>
                  </a:lnTo>
                  <a:lnTo>
                    <a:pt x="47" y="504"/>
                  </a:lnTo>
                  <a:lnTo>
                    <a:pt x="49" y="499"/>
                  </a:lnTo>
                  <a:lnTo>
                    <a:pt x="50" y="492"/>
                  </a:lnTo>
                  <a:lnTo>
                    <a:pt x="51" y="486"/>
                  </a:lnTo>
                  <a:lnTo>
                    <a:pt x="51" y="481"/>
                  </a:lnTo>
                  <a:lnTo>
                    <a:pt x="50" y="479"/>
                  </a:lnTo>
                  <a:lnTo>
                    <a:pt x="49" y="476"/>
                  </a:lnTo>
                  <a:lnTo>
                    <a:pt x="47" y="474"/>
                  </a:lnTo>
                  <a:lnTo>
                    <a:pt x="46" y="473"/>
                  </a:lnTo>
                  <a:lnTo>
                    <a:pt x="45" y="469"/>
                  </a:lnTo>
                  <a:lnTo>
                    <a:pt x="42" y="465"/>
                  </a:lnTo>
                  <a:lnTo>
                    <a:pt x="40" y="463"/>
                  </a:lnTo>
                  <a:lnTo>
                    <a:pt x="39" y="463"/>
                  </a:lnTo>
                  <a:lnTo>
                    <a:pt x="36" y="460"/>
                  </a:lnTo>
                  <a:lnTo>
                    <a:pt x="34" y="459"/>
                  </a:lnTo>
                  <a:lnTo>
                    <a:pt x="31" y="458"/>
                  </a:lnTo>
                  <a:lnTo>
                    <a:pt x="29" y="456"/>
                  </a:lnTo>
                  <a:lnTo>
                    <a:pt x="27" y="456"/>
                  </a:lnTo>
                  <a:lnTo>
                    <a:pt x="27" y="455"/>
                  </a:lnTo>
                  <a:lnTo>
                    <a:pt x="27" y="455"/>
                  </a:lnTo>
                  <a:lnTo>
                    <a:pt x="27" y="454"/>
                  </a:lnTo>
                  <a:lnTo>
                    <a:pt x="30" y="453"/>
                  </a:lnTo>
                  <a:lnTo>
                    <a:pt x="32" y="451"/>
                  </a:lnTo>
                  <a:lnTo>
                    <a:pt x="34" y="449"/>
                  </a:lnTo>
                  <a:lnTo>
                    <a:pt x="35" y="445"/>
                  </a:lnTo>
                  <a:lnTo>
                    <a:pt x="36" y="441"/>
                  </a:lnTo>
                  <a:lnTo>
                    <a:pt x="36" y="439"/>
                  </a:lnTo>
                  <a:lnTo>
                    <a:pt x="37" y="435"/>
                  </a:lnTo>
                  <a:lnTo>
                    <a:pt x="39" y="432"/>
                  </a:lnTo>
                  <a:lnTo>
                    <a:pt x="41" y="428"/>
                  </a:lnTo>
                  <a:lnTo>
                    <a:pt x="44" y="427"/>
                  </a:lnTo>
                  <a:lnTo>
                    <a:pt x="46" y="425"/>
                  </a:lnTo>
                  <a:lnTo>
                    <a:pt x="49" y="425"/>
                  </a:lnTo>
                  <a:lnTo>
                    <a:pt x="51" y="425"/>
                  </a:lnTo>
                  <a:lnTo>
                    <a:pt x="54" y="423"/>
                  </a:lnTo>
                  <a:lnTo>
                    <a:pt x="56" y="420"/>
                  </a:lnTo>
                  <a:lnTo>
                    <a:pt x="67" y="409"/>
                  </a:lnTo>
                  <a:lnTo>
                    <a:pt x="75" y="394"/>
                  </a:lnTo>
                  <a:lnTo>
                    <a:pt x="76" y="390"/>
                  </a:lnTo>
                  <a:lnTo>
                    <a:pt x="76" y="387"/>
                  </a:lnTo>
                  <a:lnTo>
                    <a:pt x="76" y="382"/>
                  </a:lnTo>
                  <a:lnTo>
                    <a:pt x="77" y="378"/>
                  </a:lnTo>
                  <a:lnTo>
                    <a:pt x="80" y="376"/>
                  </a:lnTo>
                  <a:lnTo>
                    <a:pt x="82" y="372"/>
                  </a:lnTo>
                  <a:lnTo>
                    <a:pt x="86" y="368"/>
                  </a:lnTo>
                  <a:lnTo>
                    <a:pt x="87" y="366"/>
                  </a:lnTo>
                  <a:lnTo>
                    <a:pt x="88" y="363"/>
                  </a:lnTo>
                  <a:lnTo>
                    <a:pt x="90" y="359"/>
                  </a:lnTo>
                  <a:lnTo>
                    <a:pt x="91" y="354"/>
                  </a:lnTo>
                  <a:lnTo>
                    <a:pt x="92" y="352"/>
                  </a:lnTo>
                  <a:lnTo>
                    <a:pt x="93" y="349"/>
                  </a:lnTo>
                  <a:lnTo>
                    <a:pt x="96" y="349"/>
                  </a:lnTo>
                  <a:lnTo>
                    <a:pt x="98" y="349"/>
                  </a:lnTo>
                  <a:lnTo>
                    <a:pt x="101" y="347"/>
                  </a:lnTo>
                  <a:lnTo>
                    <a:pt x="108" y="339"/>
                  </a:lnTo>
                  <a:lnTo>
                    <a:pt x="110" y="337"/>
                  </a:lnTo>
                  <a:lnTo>
                    <a:pt x="112" y="333"/>
                  </a:lnTo>
                  <a:lnTo>
                    <a:pt x="113" y="331"/>
                  </a:lnTo>
                  <a:lnTo>
                    <a:pt x="116" y="327"/>
                  </a:lnTo>
                  <a:lnTo>
                    <a:pt x="117" y="325"/>
                  </a:lnTo>
                  <a:lnTo>
                    <a:pt x="120" y="322"/>
                  </a:lnTo>
                  <a:lnTo>
                    <a:pt x="121" y="321"/>
                  </a:lnTo>
                  <a:lnTo>
                    <a:pt x="122" y="321"/>
                  </a:lnTo>
                  <a:lnTo>
                    <a:pt x="123" y="322"/>
                  </a:lnTo>
                  <a:lnTo>
                    <a:pt x="125" y="323"/>
                  </a:lnTo>
                  <a:lnTo>
                    <a:pt x="125" y="325"/>
                  </a:lnTo>
                  <a:lnTo>
                    <a:pt x="126" y="325"/>
                  </a:lnTo>
                  <a:lnTo>
                    <a:pt x="128" y="325"/>
                  </a:lnTo>
                  <a:lnTo>
                    <a:pt x="130" y="323"/>
                  </a:lnTo>
                  <a:lnTo>
                    <a:pt x="132" y="321"/>
                  </a:lnTo>
                  <a:lnTo>
                    <a:pt x="136" y="318"/>
                  </a:lnTo>
                  <a:lnTo>
                    <a:pt x="141" y="316"/>
                  </a:lnTo>
                  <a:lnTo>
                    <a:pt x="145" y="310"/>
                  </a:lnTo>
                  <a:lnTo>
                    <a:pt x="150" y="302"/>
                  </a:lnTo>
                  <a:lnTo>
                    <a:pt x="155" y="295"/>
                  </a:lnTo>
                  <a:lnTo>
                    <a:pt x="158" y="292"/>
                  </a:lnTo>
                  <a:lnTo>
                    <a:pt x="162" y="295"/>
                  </a:lnTo>
                  <a:lnTo>
                    <a:pt x="162" y="300"/>
                  </a:lnTo>
                  <a:lnTo>
                    <a:pt x="161" y="305"/>
                  </a:lnTo>
                  <a:lnTo>
                    <a:pt x="158" y="311"/>
                  </a:lnTo>
                  <a:lnTo>
                    <a:pt x="158" y="316"/>
                  </a:lnTo>
                  <a:lnTo>
                    <a:pt x="161" y="318"/>
                  </a:lnTo>
                  <a:lnTo>
                    <a:pt x="162" y="321"/>
                  </a:lnTo>
                  <a:lnTo>
                    <a:pt x="164" y="323"/>
                  </a:lnTo>
                  <a:lnTo>
                    <a:pt x="164" y="323"/>
                  </a:lnTo>
                  <a:lnTo>
                    <a:pt x="166" y="323"/>
                  </a:lnTo>
                  <a:lnTo>
                    <a:pt x="167" y="323"/>
                  </a:lnTo>
                  <a:lnTo>
                    <a:pt x="168" y="322"/>
                  </a:lnTo>
                  <a:lnTo>
                    <a:pt x="169" y="321"/>
                  </a:lnTo>
                  <a:lnTo>
                    <a:pt x="169" y="318"/>
                  </a:lnTo>
                  <a:lnTo>
                    <a:pt x="168" y="317"/>
                  </a:lnTo>
                  <a:lnTo>
                    <a:pt x="167" y="316"/>
                  </a:lnTo>
                  <a:lnTo>
                    <a:pt x="167" y="315"/>
                  </a:lnTo>
                  <a:lnTo>
                    <a:pt x="167" y="313"/>
                  </a:lnTo>
                  <a:lnTo>
                    <a:pt x="167" y="311"/>
                  </a:lnTo>
                  <a:lnTo>
                    <a:pt x="167" y="307"/>
                  </a:lnTo>
                  <a:lnTo>
                    <a:pt x="168" y="305"/>
                  </a:lnTo>
                  <a:lnTo>
                    <a:pt x="169" y="302"/>
                  </a:lnTo>
                  <a:lnTo>
                    <a:pt x="171" y="298"/>
                  </a:lnTo>
                  <a:lnTo>
                    <a:pt x="172" y="296"/>
                  </a:lnTo>
                  <a:lnTo>
                    <a:pt x="173" y="295"/>
                  </a:lnTo>
                  <a:lnTo>
                    <a:pt x="174" y="296"/>
                  </a:lnTo>
                  <a:lnTo>
                    <a:pt x="176" y="297"/>
                  </a:lnTo>
                  <a:lnTo>
                    <a:pt x="176" y="298"/>
                  </a:lnTo>
                  <a:lnTo>
                    <a:pt x="177" y="301"/>
                  </a:lnTo>
                  <a:lnTo>
                    <a:pt x="177" y="302"/>
                  </a:lnTo>
                  <a:lnTo>
                    <a:pt x="177" y="306"/>
                  </a:lnTo>
                  <a:lnTo>
                    <a:pt x="178" y="308"/>
                  </a:lnTo>
                  <a:lnTo>
                    <a:pt x="179" y="310"/>
                  </a:lnTo>
                  <a:lnTo>
                    <a:pt x="181" y="310"/>
                  </a:lnTo>
                  <a:lnTo>
                    <a:pt x="182" y="310"/>
                  </a:lnTo>
                  <a:lnTo>
                    <a:pt x="183" y="308"/>
                  </a:lnTo>
                  <a:lnTo>
                    <a:pt x="184" y="307"/>
                  </a:lnTo>
                  <a:lnTo>
                    <a:pt x="187" y="305"/>
                  </a:lnTo>
                  <a:lnTo>
                    <a:pt x="188" y="303"/>
                  </a:lnTo>
                  <a:lnTo>
                    <a:pt x="191" y="302"/>
                  </a:lnTo>
                  <a:lnTo>
                    <a:pt x="192" y="302"/>
                  </a:lnTo>
                  <a:lnTo>
                    <a:pt x="194" y="302"/>
                  </a:lnTo>
                  <a:lnTo>
                    <a:pt x="196" y="303"/>
                  </a:lnTo>
                  <a:lnTo>
                    <a:pt x="197" y="303"/>
                  </a:lnTo>
                  <a:lnTo>
                    <a:pt x="198" y="305"/>
                  </a:lnTo>
                  <a:lnTo>
                    <a:pt x="198" y="311"/>
                  </a:lnTo>
                  <a:lnTo>
                    <a:pt x="199" y="312"/>
                  </a:lnTo>
                  <a:lnTo>
                    <a:pt x="201" y="313"/>
                  </a:lnTo>
                  <a:lnTo>
                    <a:pt x="201" y="313"/>
                  </a:lnTo>
                  <a:lnTo>
                    <a:pt x="202" y="313"/>
                  </a:lnTo>
                  <a:lnTo>
                    <a:pt x="203" y="313"/>
                  </a:lnTo>
                  <a:lnTo>
                    <a:pt x="206" y="313"/>
                  </a:lnTo>
                  <a:lnTo>
                    <a:pt x="207" y="315"/>
                  </a:lnTo>
                  <a:lnTo>
                    <a:pt x="208" y="316"/>
                  </a:lnTo>
                  <a:lnTo>
                    <a:pt x="208" y="317"/>
                  </a:lnTo>
                  <a:lnTo>
                    <a:pt x="208" y="320"/>
                  </a:lnTo>
                  <a:lnTo>
                    <a:pt x="208" y="321"/>
                  </a:lnTo>
                  <a:lnTo>
                    <a:pt x="209" y="322"/>
                  </a:lnTo>
                  <a:lnTo>
                    <a:pt x="212" y="321"/>
                  </a:lnTo>
                  <a:lnTo>
                    <a:pt x="213" y="320"/>
                  </a:lnTo>
                  <a:lnTo>
                    <a:pt x="216" y="318"/>
                  </a:lnTo>
                  <a:lnTo>
                    <a:pt x="217" y="316"/>
                  </a:lnTo>
                  <a:lnTo>
                    <a:pt x="219" y="313"/>
                  </a:lnTo>
                  <a:lnTo>
                    <a:pt x="224" y="306"/>
                  </a:lnTo>
                  <a:lnTo>
                    <a:pt x="231" y="305"/>
                  </a:lnTo>
                  <a:lnTo>
                    <a:pt x="235" y="307"/>
                  </a:lnTo>
                  <a:lnTo>
                    <a:pt x="239" y="311"/>
                  </a:lnTo>
                  <a:lnTo>
                    <a:pt x="245" y="312"/>
                  </a:lnTo>
                  <a:lnTo>
                    <a:pt x="250" y="315"/>
                  </a:lnTo>
                  <a:lnTo>
                    <a:pt x="257" y="315"/>
                  </a:lnTo>
                  <a:lnTo>
                    <a:pt x="263" y="313"/>
                  </a:lnTo>
                  <a:lnTo>
                    <a:pt x="267" y="311"/>
                  </a:lnTo>
                  <a:lnTo>
                    <a:pt x="269" y="311"/>
                  </a:lnTo>
                  <a:lnTo>
                    <a:pt x="272" y="312"/>
                  </a:lnTo>
                  <a:lnTo>
                    <a:pt x="274" y="313"/>
                  </a:lnTo>
                  <a:lnTo>
                    <a:pt x="275" y="315"/>
                  </a:lnTo>
                  <a:lnTo>
                    <a:pt x="279" y="315"/>
                  </a:lnTo>
                  <a:lnTo>
                    <a:pt x="282" y="316"/>
                  </a:lnTo>
                  <a:lnTo>
                    <a:pt x="290" y="313"/>
                  </a:lnTo>
                  <a:lnTo>
                    <a:pt x="299" y="310"/>
                  </a:lnTo>
                  <a:lnTo>
                    <a:pt x="308" y="307"/>
                  </a:lnTo>
                  <a:lnTo>
                    <a:pt x="311" y="307"/>
                  </a:lnTo>
                  <a:lnTo>
                    <a:pt x="314" y="307"/>
                  </a:lnTo>
                  <a:lnTo>
                    <a:pt x="316" y="310"/>
                  </a:lnTo>
                  <a:lnTo>
                    <a:pt x="319" y="311"/>
                  </a:lnTo>
                  <a:lnTo>
                    <a:pt x="321" y="313"/>
                  </a:lnTo>
                  <a:lnTo>
                    <a:pt x="323" y="315"/>
                  </a:lnTo>
                  <a:lnTo>
                    <a:pt x="326" y="317"/>
                  </a:lnTo>
                  <a:lnTo>
                    <a:pt x="329" y="318"/>
                  </a:lnTo>
                  <a:lnTo>
                    <a:pt x="331" y="318"/>
                  </a:lnTo>
                  <a:lnTo>
                    <a:pt x="335" y="320"/>
                  </a:lnTo>
                  <a:lnTo>
                    <a:pt x="339" y="320"/>
                  </a:lnTo>
                  <a:lnTo>
                    <a:pt x="343" y="320"/>
                  </a:lnTo>
                  <a:lnTo>
                    <a:pt x="348" y="321"/>
                  </a:lnTo>
                  <a:lnTo>
                    <a:pt x="349" y="321"/>
                  </a:lnTo>
                  <a:lnTo>
                    <a:pt x="350" y="322"/>
                  </a:lnTo>
                  <a:lnTo>
                    <a:pt x="351" y="323"/>
                  </a:lnTo>
                  <a:lnTo>
                    <a:pt x="354" y="325"/>
                  </a:lnTo>
                  <a:lnTo>
                    <a:pt x="355" y="323"/>
                  </a:lnTo>
                  <a:lnTo>
                    <a:pt x="363" y="326"/>
                  </a:lnTo>
                  <a:lnTo>
                    <a:pt x="370" y="331"/>
                  </a:lnTo>
                  <a:lnTo>
                    <a:pt x="376" y="337"/>
                  </a:lnTo>
                  <a:lnTo>
                    <a:pt x="376" y="339"/>
                  </a:lnTo>
                  <a:lnTo>
                    <a:pt x="378" y="342"/>
                  </a:lnTo>
                  <a:lnTo>
                    <a:pt x="380" y="344"/>
                  </a:lnTo>
                  <a:lnTo>
                    <a:pt x="384" y="344"/>
                  </a:lnTo>
                  <a:lnTo>
                    <a:pt x="387" y="344"/>
                  </a:lnTo>
                  <a:lnTo>
                    <a:pt x="391" y="344"/>
                  </a:lnTo>
                  <a:lnTo>
                    <a:pt x="395" y="344"/>
                  </a:lnTo>
                  <a:lnTo>
                    <a:pt x="397" y="346"/>
                  </a:lnTo>
                  <a:lnTo>
                    <a:pt x="402" y="347"/>
                  </a:lnTo>
                  <a:lnTo>
                    <a:pt x="405" y="337"/>
                  </a:lnTo>
                  <a:lnTo>
                    <a:pt x="404" y="335"/>
                  </a:lnTo>
                  <a:lnTo>
                    <a:pt x="404" y="333"/>
                  </a:lnTo>
                  <a:lnTo>
                    <a:pt x="401" y="332"/>
                  </a:lnTo>
                  <a:lnTo>
                    <a:pt x="400" y="331"/>
                  </a:lnTo>
                  <a:lnTo>
                    <a:pt x="399" y="330"/>
                  </a:lnTo>
                  <a:lnTo>
                    <a:pt x="396" y="328"/>
                  </a:lnTo>
                  <a:lnTo>
                    <a:pt x="397" y="325"/>
                  </a:lnTo>
                  <a:lnTo>
                    <a:pt x="404" y="320"/>
                  </a:lnTo>
                  <a:lnTo>
                    <a:pt x="410" y="315"/>
                  </a:lnTo>
                  <a:lnTo>
                    <a:pt x="416" y="311"/>
                  </a:lnTo>
                  <a:lnTo>
                    <a:pt x="420" y="307"/>
                  </a:lnTo>
                  <a:lnTo>
                    <a:pt x="422" y="305"/>
                  </a:lnTo>
                  <a:lnTo>
                    <a:pt x="424" y="302"/>
                  </a:lnTo>
                  <a:lnTo>
                    <a:pt x="426" y="300"/>
                  </a:lnTo>
                  <a:lnTo>
                    <a:pt x="429" y="297"/>
                  </a:lnTo>
                  <a:lnTo>
                    <a:pt x="430" y="295"/>
                  </a:lnTo>
                  <a:lnTo>
                    <a:pt x="432" y="295"/>
                  </a:lnTo>
                  <a:lnTo>
                    <a:pt x="434" y="295"/>
                  </a:lnTo>
                  <a:lnTo>
                    <a:pt x="435" y="296"/>
                  </a:lnTo>
                  <a:lnTo>
                    <a:pt x="436" y="300"/>
                  </a:lnTo>
                  <a:lnTo>
                    <a:pt x="436" y="301"/>
                  </a:lnTo>
                  <a:lnTo>
                    <a:pt x="436" y="302"/>
                  </a:lnTo>
                  <a:lnTo>
                    <a:pt x="436" y="303"/>
                  </a:lnTo>
                  <a:lnTo>
                    <a:pt x="437" y="305"/>
                  </a:lnTo>
                  <a:lnTo>
                    <a:pt x="439" y="305"/>
                  </a:lnTo>
                  <a:lnTo>
                    <a:pt x="440" y="305"/>
                  </a:lnTo>
                  <a:lnTo>
                    <a:pt x="442" y="303"/>
                  </a:lnTo>
                  <a:lnTo>
                    <a:pt x="445" y="301"/>
                  </a:lnTo>
                  <a:lnTo>
                    <a:pt x="447" y="298"/>
                  </a:lnTo>
                  <a:lnTo>
                    <a:pt x="449" y="297"/>
                  </a:lnTo>
                  <a:lnTo>
                    <a:pt x="450" y="296"/>
                  </a:lnTo>
                  <a:lnTo>
                    <a:pt x="450" y="295"/>
                  </a:lnTo>
                  <a:lnTo>
                    <a:pt x="451" y="293"/>
                  </a:lnTo>
                  <a:lnTo>
                    <a:pt x="451" y="291"/>
                  </a:lnTo>
                  <a:lnTo>
                    <a:pt x="452" y="290"/>
                  </a:lnTo>
                  <a:lnTo>
                    <a:pt x="455" y="287"/>
                  </a:lnTo>
                  <a:lnTo>
                    <a:pt x="456" y="285"/>
                  </a:lnTo>
                  <a:lnTo>
                    <a:pt x="460" y="284"/>
                  </a:lnTo>
                  <a:lnTo>
                    <a:pt x="462" y="284"/>
                  </a:lnTo>
                  <a:lnTo>
                    <a:pt x="465" y="281"/>
                  </a:lnTo>
                  <a:lnTo>
                    <a:pt x="468" y="281"/>
                  </a:lnTo>
                  <a:lnTo>
                    <a:pt x="471" y="280"/>
                  </a:lnTo>
                  <a:lnTo>
                    <a:pt x="473" y="277"/>
                  </a:lnTo>
                  <a:lnTo>
                    <a:pt x="476" y="275"/>
                  </a:lnTo>
                  <a:lnTo>
                    <a:pt x="477" y="271"/>
                  </a:lnTo>
                  <a:lnTo>
                    <a:pt x="480" y="267"/>
                  </a:lnTo>
                  <a:lnTo>
                    <a:pt x="483" y="264"/>
                  </a:lnTo>
                  <a:lnTo>
                    <a:pt x="487" y="260"/>
                  </a:lnTo>
                  <a:lnTo>
                    <a:pt x="491" y="259"/>
                  </a:lnTo>
                  <a:lnTo>
                    <a:pt x="493" y="259"/>
                  </a:lnTo>
                  <a:lnTo>
                    <a:pt x="496" y="261"/>
                  </a:lnTo>
                  <a:lnTo>
                    <a:pt x="498" y="261"/>
                  </a:lnTo>
                  <a:lnTo>
                    <a:pt x="498" y="262"/>
                  </a:lnTo>
                  <a:lnTo>
                    <a:pt x="500" y="264"/>
                  </a:lnTo>
                  <a:lnTo>
                    <a:pt x="500" y="266"/>
                  </a:lnTo>
                  <a:lnTo>
                    <a:pt x="500" y="267"/>
                  </a:lnTo>
                  <a:lnTo>
                    <a:pt x="498" y="270"/>
                  </a:lnTo>
                  <a:lnTo>
                    <a:pt x="498" y="271"/>
                  </a:lnTo>
                  <a:lnTo>
                    <a:pt x="500" y="275"/>
                  </a:lnTo>
                  <a:lnTo>
                    <a:pt x="503" y="274"/>
                  </a:lnTo>
                  <a:lnTo>
                    <a:pt x="507" y="271"/>
                  </a:lnTo>
                  <a:lnTo>
                    <a:pt x="511" y="266"/>
                  </a:lnTo>
                  <a:lnTo>
                    <a:pt x="516" y="261"/>
                  </a:lnTo>
                  <a:lnTo>
                    <a:pt x="518" y="256"/>
                  </a:lnTo>
                  <a:lnTo>
                    <a:pt x="520" y="252"/>
                  </a:lnTo>
                  <a:lnTo>
                    <a:pt x="522" y="247"/>
                  </a:lnTo>
                  <a:lnTo>
                    <a:pt x="522" y="241"/>
                  </a:lnTo>
                  <a:lnTo>
                    <a:pt x="523" y="234"/>
                  </a:lnTo>
                  <a:lnTo>
                    <a:pt x="524" y="228"/>
                  </a:lnTo>
                  <a:lnTo>
                    <a:pt x="527" y="225"/>
                  </a:lnTo>
                  <a:lnTo>
                    <a:pt x="533" y="226"/>
                  </a:lnTo>
                  <a:lnTo>
                    <a:pt x="537" y="233"/>
                  </a:lnTo>
                  <a:lnTo>
                    <a:pt x="539" y="240"/>
                  </a:lnTo>
                  <a:lnTo>
                    <a:pt x="542" y="249"/>
                  </a:lnTo>
                  <a:lnTo>
                    <a:pt x="543" y="257"/>
                  </a:lnTo>
                  <a:lnTo>
                    <a:pt x="544" y="262"/>
                  </a:lnTo>
                  <a:lnTo>
                    <a:pt x="546" y="270"/>
                  </a:lnTo>
                  <a:lnTo>
                    <a:pt x="549" y="277"/>
                  </a:lnTo>
                  <a:lnTo>
                    <a:pt x="553" y="281"/>
                  </a:lnTo>
                  <a:lnTo>
                    <a:pt x="556" y="281"/>
                  </a:lnTo>
                  <a:lnTo>
                    <a:pt x="561" y="277"/>
                  </a:lnTo>
                  <a:lnTo>
                    <a:pt x="564" y="272"/>
                  </a:lnTo>
                  <a:lnTo>
                    <a:pt x="567" y="266"/>
                  </a:lnTo>
                  <a:lnTo>
                    <a:pt x="567" y="261"/>
                  </a:lnTo>
                  <a:lnTo>
                    <a:pt x="568" y="260"/>
                  </a:lnTo>
                  <a:lnTo>
                    <a:pt x="569" y="259"/>
                  </a:lnTo>
                  <a:lnTo>
                    <a:pt x="571" y="256"/>
                  </a:lnTo>
                  <a:lnTo>
                    <a:pt x="571" y="254"/>
                  </a:lnTo>
                  <a:lnTo>
                    <a:pt x="572" y="251"/>
                  </a:lnTo>
                  <a:lnTo>
                    <a:pt x="573" y="249"/>
                  </a:lnTo>
                  <a:lnTo>
                    <a:pt x="576" y="246"/>
                  </a:lnTo>
                  <a:lnTo>
                    <a:pt x="577" y="244"/>
                  </a:lnTo>
                  <a:lnTo>
                    <a:pt x="579" y="244"/>
                  </a:lnTo>
                  <a:lnTo>
                    <a:pt x="582" y="244"/>
                  </a:lnTo>
                  <a:lnTo>
                    <a:pt x="586" y="245"/>
                  </a:lnTo>
                  <a:lnTo>
                    <a:pt x="588" y="249"/>
                  </a:lnTo>
                  <a:lnTo>
                    <a:pt x="588" y="255"/>
                  </a:lnTo>
                  <a:lnTo>
                    <a:pt x="586" y="261"/>
                  </a:lnTo>
                  <a:lnTo>
                    <a:pt x="582" y="269"/>
                  </a:lnTo>
                  <a:lnTo>
                    <a:pt x="582" y="272"/>
                  </a:lnTo>
                  <a:lnTo>
                    <a:pt x="581" y="276"/>
                  </a:lnTo>
                  <a:lnTo>
                    <a:pt x="582" y="277"/>
                  </a:lnTo>
                  <a:lnTo>
                    <a:pt x="583" y="279"/>
                  </a:lnTo>
                  <a:lnTo>
                    <a:pt x="584" y="279"/>
                  </a:lnTo>
                  <a:lnTo>
                    <a:pt x="586" y="279"/>
                  </a:lnTo>
                  <a:lnTo>
                    <a:pt x="588" y="277"/>
                  </a:lnTo>
                  <a:lnTo>
                    <a:pt x="591" y="276"/>
                  </a:lnTo>
                  <a:lnTo>
                    <a:pt x="593" y="275"/>
                  </a:lnTo>
                  <a:lnTo>
                    <a:pt x="596" y="274"/>
                  </a:lnTo>
                  <a:lnTo>
                    <a:pt x="598" y="270"/>
                  </a:lnTo>
                  <a:lnTo>
                    <a:pt x="600" y="267"/>
                  </a:lnTo>
                  <a:lnTo>
                    <a:pt x="603" y="264"/>
                  </a:lnTo>
                  <a:lnTo>
                    <a:pt x="605" y="261"/>
                  </a:lnTo>
                  <a:lnTo>
                    <a:pt x="609" y="256"/>
                  </a:lnTo>
                  <a:lnTo>
                    <a:pt x="612" y="252"/>
                  </a:lnTo>
                  <a:lnTo>
                    <a:pt x="617" y="250"/>
                  </a:lnTo>
                  <a:lnTo>
                    <a:pt x="624" y="247"/>
                  </a:lnTo>
                  <a:lnTo>
                    <a:pt x="632" y="246"/>
                  </a:lnTo>
                  <a:lnTo>
                    <a:pt x="638" y="247"/>
                  </a:lnTo>
                  <a:lnTo>
                    <a:pt x="642" y="250"/>
                  </a:lnTo>
                  <a:lnTo>
                    <a:pt x="645" y="252"/>
                  </a:lnTo>
                  <a:lnTo>
                    <a:pt x="649" y="255"/>
                  </a:lnTo>
                  <a:lnTo>
                    <a:pt x="653" y="255"/>
                  </a:lnTo>
                  <a:lnTo>
                    <a:pt x="655" y="257"/>
                  </a:lnTo>
                  <a:lnTo>
                    <a:pt x="658" y="260"/>
                  </a:lnTo>
                  <a:lnTo>
                    <a:pt x="660" y="260"/>
                  </a:lnTo>
                  <a:lnTo>
                    <a:pt x="663" y="261"/>
                  </a:lnTo>
                  <a:lnTo>
                    <a:pt x="667" y="261"/>
                  </a:lnTo>
                  <a:lnTo>
                    <a:pt x="670" y="261"/>
                  </a:lnTo>
                  <a:lnTo>
                    <a:pt x="674" y="261"/>
                  </a:lnTo>
                  <a:lnTo>
                    <a:pt x="676" y="262"/>
                  </a:lnTo>
                  <a:lnTo>
                    <a:pt x="679" y="264"/>
                  </a:lnTo>
                  <a:lnTo>
                    <a:pt x="681" y="266"/>
                  </a:lnTo>
                  <a:lnTo>
                    <a:pt x="688" y="272"/>
                  </a:lnTo>
                  <a:lnTo>
                    <a:pt x="695" y="277"/>
                  </a:lnTo>
                  <a:lnTo>
                    <a:pt x="705" y="282"/>
                  </a:lnTo>
                  <a:lnTo>
                    <a:pt x="715" y="284"/>
                  </a:lnTo>
                  <a:lnTo>
                    <a:pt x="725" y="280"/>
                  </a:lnTo>
                  <a:lnTo>
                    <a:pt x="736" y="276"/>
                  </a:lnTo>
                  <a:lnTo>
                    <a:pt x="739" y="276"/>
                  </a:lnTo>
                  <a:lnTo>
                    <a:pt x="741" y="276"/>
                  </a:lnTo>
                  <a:lnTo>
                    <a:pt x="744" y="277"/>
                  </a:lnTo>
                  <a:lnTo>
                    <a:pt x="745" y="279"/>
                  </a:lnTo>
                  <a:lnTo>
                    <a:pt x="747" y="280"/>
                  </a:lnTo>
                  <a:lnTo>
                    <a:pt x="750" y="281"/>
                  </a:lnTo>
                  <a:lnTo>
                    <a:pt x="752" y="284"/>
                  </a:lnTo>
                  <a:lnTo>
                    <a:pt x="756" y="289"/>
                  </a:lnTo>
                  <a:lnTo>
                    <a:pt x="760" y="293"/>
                  </a:lnTo>
                  <a:lnTo>
                    <a:pt x="764" y="300"/>
                  </a:lnTo>
                  <a:lnTo>
                    <a:pt x="762" y="305"/>
                  </a:lnTo>
                  <a:lnTo>
                    <a:pt x="757" y="307"/>
                  </a:lnTo>
                  <a:lnTo>
                    <a:pt x="751" y="308"/>
                  </a:lnTo>
                  <a:lnTo>
                    <a:pt x="745" y="310"/>
                  </a:lnTo>
                  <a:lnTo>
                    <a:pt x="739" y="312"/>
                  </a:lnTo>
                  <a:lnTo>
                    <a:pt x="734" y="318"/>
                  </a:lnTo>
                  <a:lnTo>
                    <a:pt x="734" y="322"/>
                  </a:lnTo>
                  <a:lnTo>
                    <a:pt x="734" y="326"/>
                  </a:lnTo>
                  <a:lnTo>
                    <a:pt x="736" y="328"/>
                  </a:lnTo>
                  <a:lnTo>
                    <a:pt x="738" y="331"/>
                  </a:lnTo>
                  <a:lnTo>
                    <a:pt x="740" y="332"/>
                  </a:lnTo>
                  <a:lnTo>
                    <a:pt x="744" y="332"/>
                  </a:lnTo>
                  <a:lnTo>
                    <a:pt x="746" y="332"/>
                  </a:lnTo>
                  <a:lnTo>
                    <a:pt x="750" y="331"/>
                  </a:lnTo>
                  <a:lnTo>
                    <a:pt x="757" y="332"/>
                  </a:lnTo>
                  <a:lnTo>
                    <a:pt x="765" y="335"/>
                  </a:lnTo>
                  <a:lnTo>
                    <a:pt x="771" y="337"/>
                  </a:lnTo>
                  <a:lnTo>
                    <a:pt x="780" y="338"/>
                  </a:lnTo>
                  <a:lnTo>
                    <a:pt x="789" y="337"/>
                  </a:lnTo>
                  <a:lnTo>
                    <a:pt x="799" y="331"/>
                  </a:lnTo>
                  <a:lnTo>
                    <a:pt x="810" y="325"/>
                  </a:lnTo>
                  <a:lnTo>
                    <a:pt x="821" y="320"/>
                  </a:lnTo>
                  <a:lnTo>
                    <a:pt x="833" y="318"/>
                  </a:lnTo>
                  <a:lnTo>
                    <a:pt x="846" y="322"/>
                  </a:lnTo>
                  <a:lnTo>
                    <a:pt x="857" y="328"/>
                  </a:lnTo>
                  <a:lnTo>
                    <a:pt x="867" y="337"/>
                  </a:lnTo>
                  <a:lnTo>
                    <a:pt x="871" y="338"/>
                  </a:lnTo>
                  <a:lnTo>
                    <a:pt x="872" y="338"/>
                  </a:lnTo>
                  <a:lnTo>
                    <a:pt x="875" y="337"/>
                  </a:lnTo>
                  <a:lnTo>
                    <a:pt x="875" y="336"/>
                  </a:lnTo>
                  <a:lnTo>
                    <a:pt x="876" y="333"/>
                  </a:lnTo>
                  <a:lnTo>
                    <a:pt x="876" y="331"/>
                  </a:lnTo>
                  <a:lnTo>
                    <a:pt x="875" y="328"/>
                  </a:lnTo>
                  <a:lnTo>
                    <a:pt x="875" y="325"/>
                  </a:lnTo>
                  <a:lnTo>
                    <a:pt x="875" y="322"/>
                  </a:lnTo>
                  <a:lnTo>
                    <a:pt x="875" y="320"/>
                  </a:lnTo>
                  <a:lnTo>
                    <a:pt x="876" y="318"/>
                  </a:lnTo>
                  <a:lnTo>
                    <a:pt x="877" y="316"/>
                  </a:lnTo>
                  <a:lnTo>
                    <a:pt x="881" y="313"/>
                  </a:lnTo>
                  <a:lnTo>
                    <a:pt x="885" y="311"/>
                  </a:lnTo>
                  <a:lnTo>
                    <a:pt x="887" y="308"/>
                  </a:lnTo>
                  <a:lnTo>
                    <a:pt x="891" y="305"/>
                  </a:lnTo>
                  <a:lnTo>
                    <a:pt x="893" y="303"/>
                  </a:lnTo>
                  <a:lnTo>
                    <a:pt x="894" y="301"/>
                  </a:lnTo>
                  <a:lnTo>
                    <a:pt x="897" y="300"/>
                  </a:lnTo>
                  <a:lnTo>
                    <a:pt x="899" y="298"/>
                  </a:lnTo>
                  <a:lnTo>
                    <a:pt x="902" y="297"/>
                  </a:lnTo>
                  <a:lnTo>
                    <a:pt x="904" y="295"/>
                  </a:lnTo>
                  <a:lnTo>
                    <a:pt x="908" y="290"/>
                  </a:lnTo>
                  <a:lnTo>
                    <a:pt x="914" y="285"/>
                  </a:lnTo>
                  <a:lnTo>
                    <a:pt x="923" y="281"/>
                  </a:lnTo>
                  <a:lnTo>
                    <a:pt x="931" y="279"/>
                  </a:lnTo>
                  <a:lnTo>
                    <a:pt x="936" y="279"/>
                  </a:lnTo>
                  <a:lnTo>
                    <a:pt x="942" y="281"/>
                  </a:lnTo>
                  <a:lnTo>
                    <a:pt x="946" y="287"/>
                  </a:lnTo>
                  <a:lnTo>
                    <a:pt x="951" y="292"/>
                  </a:lnTo>
                  <a:lnTo>
                    <a:pt x="957" y="295"/>
                  </a:lnTo>
                  <a:lnTo>
                    <a:pt x="958" y="295"/>
                  </a:lnTo>
                  <a:lnTo>
                    <a:pt x="961" y="293"/>
                  </a:lnTo>
                  <a:lnTo>
                    <a:pt x="963" y="292"/>
                  </a:lnTo>
                  <a:lnTo>
                    <a:pt x="965" y="291"/>
                  </a:lnTo>
                  <a:lnTo>
                    <a:pt x="968" y="289"/>
                  </a:lnTo>
                  <a:lnTo>
                    <a:pt x="970" y="287"/>
                  </a:lnTo>
                  <a:lnTo>
                    <a:pt x="972" y="286"/>
                  </a:lnTo>
                  <a:lnTo>
                    <a:pt x="973" y="286"/>
                  </a:lnTo>
                  <a:lnTo>
                    <a:pt x="974" y="287"/>
                  </a:lnTo>
                  <a:lnTo>
                    <a:pt x="977" y="289"/>
                  </a:lnTo>
                  <a:lnTo>
                    <a:pt x="978" y="291"/>
                  </a:lnTo>
                  <a:lnTo>
                    <a:pt x="979" y="293"/>
                  </a:lnTo>
                  <a:lnTo>
                    <a:pt x="980" y="296"/>
                  </a:lnTo>
                  <a:lnTo>
                    <a:pt x="982" y="298"/>
                  </a:lnTo>
                  <a:lnTo>
                    <a:pt x="983" y="300"/>
                  </a:lnTo>
                  <a:lnTo>
                    <a:pt x="984" y="302"/>
                  </a:lnTo>
                  <a:lnTo>
                    <a:pt x="988" y="305"/>
                  </a:lnTo>
                  <a:lnTo>
                    <a:pt x="992" y="306"/>
                  </a:lnTo>
                  <a:lnTo>
                    <a:pt x="995" y="307"/>
                  </a:lnTo>
                  <a:lnTo>
                    <a:pt x="998" y="307"/>
                  </a:lnTo>
                  <a:lnTo>
                    <a:pt x="1012" y="305"/>
                  </a:lnTo>
                  <a:lnTo>
                    <a:pt x="1025" y="301"/>
                  </a:lnTo>
                  <a:lnTo>
                    <a:pt x="1039" y="298"/>
                  </a:lnTo>
                  <a:lnTo>
                    <a:pt x="1053" y="300"/>
                  </a:lnTo>
                  <a:lnTo>
                    <a:pt x="1056" y="300"/>
                  </a:lnTo>
                  <a:lnTo>
                    <a:pt x="1059" y="301"/>
                  </a:lnTo>
                  <a:lnTo>
                    <a:pt x="1061" y="301"/>
                  </a:lnTo>
                  <a:lnTo>
                    <a:pt x="1065" y="301"/>
                  </a:lnTo>
                  <a:lnTo>
                    <a:pt x="1068" y="301"/>
                  </a:lnTo>
                  <a:lnTo>
                    <a:pt x="1069" y="300"/>
                  </a:lnTo>
                  <a:lnTo>
                    <a:pt x="1073" y="298"/>
                  </a:lnTo>
                  <a:lnTo>
                    <a:pt x="1075" y="296"/>
                  </a:lnTo>
                  <a:lnTo>
                    <a:pt x="1076" y="295"/>
                  </a:lnTo>
                  <a:lnTo>
                    <a:pt x="1078" y="292"/>
                  </a:lnTo>
                  <a:lnTo>
                    <a:pt x="1078" y="289"/>
                  </a:lnTo>
                  <a:lnTo>
                    <a:pt x="1079" y="286"/>
                  </a:lnTo>
                  <a:lnTo>
                    <a:pt x="1079" y="284"/>
                  </a:lnTo>
                  <a:lnTo>
                    <a:pt x="1084" y="279"/>
                  </a:lnTo>
                  <a:lnTo>
                    <a:pt x="1091" y="276"/>
                  </a:lnTo>
                  <a:lnTo>
                    <a:pt x="1100" y="275"/>
                  </a:lnTo>
                  <a:lnTo>
                    <a:pt x="1107" y="274"/>
                  </a:lnTo>
                  <a:lnTo>
                    <a:pt x="1111" y="274"/>
                  </a:lnTo>
                  <a:lnTo>
                    <a:pt x="1116" y="272"/>
                  </a:lnTo>
                  <a:lnTo>
                    <a:pt x="1110" y="272"/>
                  </a:lnTo>
                  <a:lnTo>
                    <a:pt x="1105" y="271"/>
                  </a:lnTo>
                  <a:lnTo>
                    <a:pt x="1100" y="270"/>
                  </a:lnTo>
                  <a:lnTo>
                    <a:pt x="1096" y="267"/>
                  </a:lnTo>
                  <a:lnTo>
                    <a:pt x="1093" y="262"/>
                  </a:lnTo>
                  <a:lnTo>
                    <a:pt x="1090" y="256"/>
                  </a:lnTo>
                  <a:lnTo>
                    <a:pt x="1088" y="250"/>
                  </a:lnTo>
                  <a:lnTo>
                    <a:pt x="1085" y="246"/>
                  </a:lnTo>
                  <a:lnTo>
                    <a:pt x="1080" y="245"/>
                  </a:lnTo>
                  <a:lnTo>
                    <a:pt x="1079" y="245"/>
                  </a:lnTo>
                  <a:lnTo>
                    <a:pt x="1078" y="245"/>
                  </a:lnTo>
                  <a:lnTo>
                    <a:pt x="1075" y="245"/>
                  </a:lnTo>
                  <a:lnTo>
                    <a:pt x="1073" y="245"/>
                  </a:lnTo>
                  <a:lnTo>
                    <a:pt x="1071" y="245"/>
                  </a:lnTo>
                  <a:lnTo>
                    <a:pt x="1069" y="244"/>
                  </a:lnTo>
                  <a:lnTo>
                    <a:pt x="1068" y="242"/>
                  </a:lnTo>
                  <a:lnTo>
                    <a:pt x="1068" y="240"/>
                  </a:lnTo>
                  <a:lnTo>
                    <a:pt x="1068" y="235"/>
                  </a:lnTo>
                  <a:lnTo>
                    <a:pt x="1069" y="231"/>
                  </a:lnTo>
                  <a:lnTo>
                    <a:pt x="1071" y="228"/>
                  </a:lnTo>
                  <a:lnTo>
                    <a:pt x="1075" y="225"/>
                  </a:lnTo>
                  <a:lnTo>
                    <a:pt x="1089" y="204"/>
                  </a:lnTo>
                  <a:lnTo>
                    <a:pt x="1101" y="183"/>
                  </a:lnTo>
                  <a:lnTo>
                    <a:pt x="1105" y="179"/>
                  </a:lnTo>
                  <a:lnTo>
                    <a:pt x="1107" y="178"/>
                  </a:lnTo>
                  <a:lnTo>
                    <a:pt x="1111" y="177"/>
                  </a:lnTo>
                  <a:lnTo>
                    <a:pt x="1114" y="177"/>
                  </a:lnTo>
                  <a:lnTo>
                    <a:pt x="1116" y="179"/>
                  </a:lnTo>
                  <a:lnTo>
                    <a:pt x="1117" y="182"/>
                  </a:lnTo>
                  <a:lnTo>
                    <a:pt x="1120" y="185"/>
                  </a:lnTo>
                  <a:lnTo>
                    <a:pt x="1119" y="189"/>
                  </a:lnTo>
                  <a:lnTo>
                    <a:pt x="1119" y="193"/>
                  </a:lnTo>
                  <a:lnTo>
                    <a:pt x="1119" y="195"/>
                  </a:lnTo>
                  <a:lnTo>
                    <a:pt x="1120" y="199"/>
                  </a:lnTo>
                  <a:lnTo>
                    <a:pt x="1122" y="203"/>
                  </a:lnTo>
                  <a:lnTo>
                    <a:pt x="1126" y="206"/>
                  </a:lnTo>
                  <a:lnTo>
                    <a:pt x="1130" y="210"/>
                  </a:lnTo>
                  <a:lnTo>
                    <a:pt x="1132" y="213"/>
                  </a:lnTo>
                  <a:lnTo>
                    <a:pt x="1135" y="216"/>
                  </a:lnTo>
                  <a:lnTo>
                    <a:pt x="1141" y="225"/>
                  </a:lnTo>
                  <a:lnTo>
                    <a:pt x="1149" y="235"/>
                  </a:lnTo>
                  <a:lnTo>
                    <a:pt x="1154" y="245"/>
                  </a:lnTo>
                  <a:lnTo>
                    <a:pt x="1152" y="251"/>
                  </a:lnTo>
                  <a:lnTo>
                    <a:pt x="1149" y="257"/>
                  </a:lnTo>
                  <a:lnTo>
                    <a:pt x="1141" y="264"/>
                  </a:lnTo>
                  <a:lnTo>
                    <a:pt x="1134" y="269"/>
                  </a:lnTo>
                  <a:lnTo>
                    <a:pt x="1127" y="271"/>
                  </a:lnTo>
                  <a:lnTo>
                    <a:pt x="1122" y="271"/>
                  </a:lnTo>
                  <a:lnTo>
                    <a:pt x="1117" y="272"/>
                  </a:lnTo>
                  <a:lnTo>
                    <a:pt x="1120" y="272"/>
                  </a:lnTo>
                  <a:lnTo>
                    <a:pt x="1122" y="274"/>
                  </a:lnTo>
                  <a:lnTo>
                    <a:pt x="1124" y="276"/>
                  </a:lnTo>
                  <a:lnTo>
                    <a:pt x="1125" y="279"/>
                  </a:lnTo>
                  <a:lnTo>
                    <a:pt x="1126" y="281"/>
                  </a:lnTo>
                  <a:lnTo>
                    <a:pt x="1127" y="284"/>
                  </a:lnTo>
                  <a:lnTo>
                    <a:pt x="1129" y="286"/>
                  </a:lnTo>
                  <a:lnTo>
                    <a:pt x="1131" y="290"/>
                  </a:lnTo>
                  <a:lnTo>
                    <a:pt x="1132" y="293"/>
                  </a:lnTo>
                  <a:lnTo>
                    <a:pt x="1132" y="297"/>
                  </a:lnTo>
                  <a:lnTo>
                    <a:pt x="1131" y="301"/>
                  </a:lnTo>
                  <a:lnTo>
                    <a:pt x="1129" y="305"/>
                  </a:lnTo>
                  <a:lnTo>
                    <a:pt x="1127" y="313"/>
                  </a:lnTo>
                  <a:lnTo>
                    <a:pt x="1130" y="321"/>
                  </a:lnTo>
                  <a:lnTo>
                    <a:pt x="1136" y="326"/>
                  </a:lnTo>
                  <a:lnTo>
                    <a:pt x="1142" y="328"/>
                  </a:lnTo>
                  <a:lnTo>
                    <a:pt x="1150" y="323"/>
                  </a:lnTo>
                  <a:lnTo>
                    <a:pt x="1152" y="315"/>
                  </a:lnTo>
                  <a:lnTo>
                    <a:pt x="1150" y="307"/>
                  </a:lnTo>
                  <a:lnTo>
                    <a:pt x="1147" y="301"/>
                  </a:lnTo>
                  <a:lnTo>
                    <a:pt x="1145" y="293"/>
                  </a:lnTo>
                  <a:lnTo>
                    <a:pt x="1147" y="287"/>
                  </a:lnTo>
                  <a:lnTo>
                    <a:pt x="1150" y="284"/>
                  </a:lnTo>
                  <a:lnTo>
                    <a:pt x="1155" y="279"/>
                  </a:lnTo>
                  <a:lnTo>
                    <a:pt x="1162" y="272"/>
                  </a:lnTo>
                  <a:lnTo>
                    <a:pt x="1170" y="266"/>
                  </a:lnTo>
                  <a:lnTo>
                    <a:pt x="1177" y="260"/>
                  </a:lnTo>
                  <a:lnTo>
                    <a:pt x="1182" y="255"/>
                  </a:lnTo>
                  <a:lnTo>
                    <a:pt x="1186" y="249"/>
                  </a:lnTo>
                  <a:lnTo>
                    <a:pt x="1185" y="245"/>
                  </a:lnTo>
                  <a:lnTo>
                    <a:pt x="1179" y="242"/>
                  </a:lnTo>
                  <a:lnTo>
                    <a:pt x="1175" y="242"/>
                  </a:lnTo>
                  <a:lnTo>
                    <a:pt x="1172" y="241"/>
                  </a:lnTo>
                  <a:lnTo>
                    <a:pt x="1169" y="240"/>
                  </a:lnTo>
                  <a:lnTo>
                    <a:pt x="1167" y="238"/>
                  </a:lnTo>
                  <a:lnTo>
                    <a:pt x="1166" y="235"/>
                  </a:lnTo>
                  <a:lnTo>
                    <a:pt x="1166" y="231"/>
                  </a:lnTo>
                  <a:lnTo>
                    <a:pt x="1166" y="229"/>
                  </a:lnTo>
                  <a:lnTo>
                    <a:pt x="1167" y="225"/>
                  </a:lnTo>
                  <a:lnTo>
                    <a:pt x="1169" y="223"/>
                  </a:lnTo>
                  <a:lnTo>
                    <a:pt x="1172" y="220"/>
                  </a:lnTo>
                  <a:lnTo>
                    <a:pt x="1176" y="219"/>
                  </a:lnTo>
                  <a:lnTo>
                    <a:pt x="1179" y="218"/>
                  </a:lnTo>
                  <a:lnTo>
                    <a:pt x="1181" y="215"/>
                  </a:lnTo>
                  <a:lnTo>
                    <a:pt x="1183" y="214"/>
                  </a:lnTo>
                  <a:lnTo>
                    <a:pt x="1187" y="211"/>
                  </a:lnTo>
                  <a:lnTo>
                    <a:pt x="1188" y="208"/>
                  </a:lnTo>
                  <a:lnTo>
                    <a:pt x="1190" y="206"/>
                  </a:lnTo>
                  <a:lnTo>
                    <a:pt x="1188" y="205"/>
                  </a:lnTo>
                  <a:lnTo>
                    <a:pt x="1187" y="203"/>
                  </a:lnTo>
                  <a:lnTo>
                    <a:pt x="1185" y="201"/>
                  </a:lnTo>
                  <a:lnTo>
                    <a:pt x="1182" y="199"/>
                  </a:lnTo>
                  <a:lnTo>
                    <a:pt x="1181" y="198"/>
                  </a:lnTo>
                  <a:lnTo>
                    <a:pt x="1170" y="195"/>
                  </a:lnTo>
                  <a:lnTo>
                    <a:pt x="1159" y="193"/>
                  </a:lnTo>
                  <a:lnTo>
                    <a:pt x="1150" y="188"/>
                  </a:lnTo>
                  <a:lnTo>
                    <a:pt x="1142" y="179"/>
                  </a:lnTo>
                  <a:lnTo>
                    <a:pt x="1136" y="173"/>
                  </a:lnTo>
                  <a:lnTo>
                    <a:pt x="1130" y="167"/>
                  </a:lnTo>
                  <a:lnTo>
                    <a:pt x="1126" y="159"/>
                  </a:lnTo>
                  <a:lnTo>
                    <a:pt x="1126" y="150"/>
                  </a:lnTo>
                  <a:lnTo>
                    <a:pt x="1127" y="148"/>
                  </a:lnTo>
                  <a:lnTo>
                    <a:pt x="1130" y="147"/>
                  </a:lnTo>
                  <a:lnTo>
                    <a:pt x="1132" y="145"/>
                  </a:lnTo>
                  <a:lnTo>
                    <a:pt x="1135" y="144"/>
                  </a:lnTo>
                  <a:lnTo>
                    <a:pt x="1137" y="142"/>
                  </a:lnTo>
                  <a:lnTo>
                    <a:pt x="1140" y="141"/>
                  </a:lnTo>
                  <a:lnTo>
                    <a:pt x="1141" y="138"/>
                  </a:lnTo>
                  <a:lnTo>
                    <a:pt x="1141" y="134"/>
                  </a:lnTo>
                  <a:lnTo>
                    <a:pt x="1141" y="133"/>
                  </a:lnTo>
                  <a:lnTo>
                    <a:pt x="1140" y="131"/>
                  </a:lnTo>
                  <a:lnTo>
                    <a:pt x="1139" y="128"/>
                  </a:lnTo>
                  <a:lnTo>
                    <a:pt x="1136" y="127"/>
                  </a:lnTo>
                  <a:lnTo>
                    <a:pt x="1135" y="117"/>
                  </a:lnTo>
                  <a:lnTo>
                    <a:pt x="1136" y="106"/>
                  </a:lnTo>
                  <a:lnTo>
                    <a:pt x="1139" y="103"/>
                  </a:lnTo>
                  <a:lnTo>
                    <a:pt x="1141" y="102"/>
                  </a:lnTo>
                  <a:lnTo>
                    <a:pt x="1144" y="101"/>
                  </a:lnTo>
                  <a:lnTo>
                    <a:pt x="1146" y="99"/>
                  </a:lnTo>
                  <a:lnTo>
                    <a:pt x="1150" y="98"/>
                  </a:lnTo>
                  <a:lnTo>
                    <a:pt x="1154" y="94"/>
                  </a:lnTo>
                  <a:lnTo>
                    <a:pt x="1156" y="87"/>
                  </a:lnTo>
                  <a:lnTo>
                    <a:pt x="1157" y="80"/>
                  </a:lnTo>
                  <a:lnTo>
                    <a:pt x="1160" y="75"/>
                  </a:lnTo>
                  <a:lnTo>
                    <a:pt x="1162" y="73"/>
                  </a:lnTo>
                  <a:lnTo>
                    <a:pt x="1164" y="71"/>
                  </a:lnTo>
                  <a:lnTo>
                    <a:pt x="1166" y="70"/>
                  </a:lnTo>
                  <a:lnTo>
                    <a:pt x="1169" y="68"/>
                  </a:lnTo>
                  <a:lnTo>
                    <a:pt x="1171" y="67"/>
                  </a:lnTo>
                  <a:close/>
                  <a:moveTo>
                    <a:pt x="970" y="0"/>
                  </a:moveTo>
                  <a:lnTo>
                    <a:pt x="980" y="0"/>
                  </a:lnTo>
                  <a:lnTo>
                    <a:pt x="984" y="4"/>
                  </a:lnTo>
                  <a:lnTo>
                    <a:pt x="984" y="10"/>
                  </a:lnTo>
                  <a:lnTo>
                    <a:pt x="983" y="17"/>
                  </a:lnTo>
                  <a:lnTo>
                    <a:pt x="983" y="24"/>
                  </a:lnTo>
                  <a:lnTo>
                    <a:pt x="980" y="26"/>
                  </a:lnTo>
                  <a:lnTo>
                    <a:pt x="979" y="27"/>
                  </a:lnTo>
                  <a:lnTo>
                    <a:pt x="977" y="29"/>
                  </a:lnTo>
                  <a:lnTo>
                    <a:pt x="974" y="30"/>
                  </a:lnTo>
                  <a:lnTo>
                    <a:pt x="973" y="32"/>
                  </a:lnTo>
                  <a:lnTo>
                    <a:pt x="972" y="34"/>
                  </a:lnTo>
                  <a:lnTo>
                    <a:pt x="972" y="36"/>
                  </a:lnTo>
                  <a:lnTo>
                    <a:pt x="972" y="36"/>
                  </a:lnTo>
                  <a:lnTo>
                    <a:pt x="970" y="37"/>
                  </a:lnTo>
                  <a:lnTo>
                    <a:pt x="969" y="39"/>
                  </a:lnTo>
                  <a:lnTo>
                    <a:pt x="969" y="41"/>
                  </a:lnTo>
                  <a:lnTo>
                    <a:pt x="967" y="44"/>
                  </a:lnTo>
                  <a:lnTo>
                    <a:pt x="965" y="45"/>
                  </a:lnTo>
                  <a:lnTo>
                    <a:pt x="964" y="47"/>
                  </a:lnTo>
                  <a:lnTo>
                    <a:pt x="963" y="50"/>
                  </a:lnTo>
                  <a:lnTo>
                    <a:pt x="964" y="52"/>
                  </a:lnTo>
                  <a:lnTo>
                    <a:pt x="965" y="55"/>
                  </a:lnTo>
                  <a:lnTo>
                    <a:pt x="967" y="57"/>
                  </a:lnTo>
                  <a:lnTo>
                    <a:pt x="967" y="60"/>
                  </a:lnTo>
                  <a:lnTo>
                    <a:pt x="967" y="63"/>
                  </a:lnTo>
                  <a:lnTo>
                    <a:pt x="965" y="67"/>
                  </a:lnTo>
                  <a:lnTo>
                    <a:pt x="964" y="72"/>
                  </a:lnTo>
                  <a:lnTo>
                    <a:pt x="964" y="77"/>
                  </a:lnTo>
                  <a:lnTo>
                    <a:pt x="964" y="81"/>
                  </a:lnTo>
                  <a:lnTo>
                    <a:pt x="965" y="85"/>
                  </a:lnTo>
                  <a:lnTo>
                    <a:pt x="967" y="87"/>
                  </a:lnTo>
                  <a:lnTo>
                    <a:pt x="967" y="91"/>
                  </a:lnTo>
                  <a:lnTo>
                    <a:pt x="967" y="101"/>
                  </a:lnTo>
                  <a:lnTo>
                    <a:pt x="968" y="104"/>
                  </a:lnTo>
                  <a:lnTo>
                    <a:pt x="969" y="108"/>
                  </a:lnTo>
                  <a:lnTo>
                    <a:pt x="970" y="111"/>
                  </a:lnTo>
                  <a:lnTo>
                    <a:pt x="973" y="113"/>
                  </a:lnTo>
                  <a:lnTo>
                    <a:pt x="974" y="116"/>
                  </a:lnTo>
                  <a:lnTo>
                    <a:pt x="973" y="124"/>
                  </a:lnTo>
                  <a:lnTo>
                    <a:pt x="972" y="131"/>
                  </a:lnTo>
                  <a:lnTo>
                    <a:pt x="972" y="137"/>
                  </a:lnTo>
                  <a:lnTo>
                    <a:pt x="975" y="147"/>
                  </a:lnTo>
                  <a:lnTo>
                    <a:pt x="980" y="158"/>
                  </a:lnTo>
                  <a:lnTo>
                    <a:pt x="984" y="162"/>
                  </a:lnTo>
                  <a:lnTo>
                    <a:pt x="990" y="163"/>
                  </a:lnTo>
                  <a:lnTo>
                    <a:pt x="998" y="163"/>
                  </a:lnTo>
                  <a:lnTo>
                    <a:pt x="1005" y="163"/>
                  </a:lnTo>
                  <a:lnTo>
                    <a:pt x="1013" y="164"/>
                  </a:lnTo>
                  <a:lnTo>
                    <a:pt x="1018" y="167"/>
                  </a:lnTo>
                  <a:lnTo>
                    <a:pt x="1020" y="172"/>
                  </a:lnTo>
                  <a:lnTo>
                    <a:pt x="1022" y="177"/>
                  </a:lnTo>
                  <a:lnTo>
                    <a:pt x="1024" y="183"/>
                  </a:lnTo>
                  <a:lnTo>
                    <a:pt x="1027" y="185"/>
                  </a:lnTo>
                  <a:lnTo>
                    <a:pt x="1028" y="187"/>
                  </a:lnTo>
                  <a:lnTo>
                    <a:pt x="1030" y="189"/>
                  </a:lnTo>
                  <a:lnTo>
                    <a:pt x="1032" y="190"/>
                  </a:lnTo>
                  <a:lnTo>
                    <a:pt x="1032" y="193"/>
                  </a:lnTo>
                  <a:lnTo>
                    <a:pt x="1030" y="195"/>
                  </a:lnTo>
                  <a:lnTo>
                    <a:pt x="1029" y="199"/>
                  </a:lnTo>
                  <a:lnTo>
                    <a:pt x="1029" y="201"/>
                  </a:lnTo>
                  <a:lnTo>
                    <a:pt x="1028" y="204"/>
                  </a:lnTo>
                  <a:lnTo>
                    <a:pt x="1027" y="206"/>
                  </a:lnTo>
                  <a:lnTo>
                    <a:pt x="1024" y="208"/>
                  </a:lnTo>
                  <a:lnTo>
                    <a:pt x="1022" y="209"/>
                  </a:lnTo>
                  <a:lnTo>
                    <a:pt x="1019" y="209"/>
                  </a:lnTo>
                  <a:lnTo>
                    <a:pt x="1018" y="209"/>
                  </a:lnTo>
                  <a:lnTo>
                    <a:pt x="1015" y="208"/>
                  </a:lnTo>
                  <a:lnTo>
                    <a:pt x="1014" y="205"/>
                  </a:lnTo>
                  <a:lnTo>
                    <a:pt x="1013" y="204"/>
                  </a:lnTo>
                  <a:lnTo>
                    <a:pt x="1012" y="203"/>
                  </a:lnTo>
                  <a:lnTo>
                    <a:pt x="1012" y="204"/>
                  </a:lnTo>
                  <a:lnTo>
                    <a:pt x="1007" y="205"/>
                  </a:lnTo>
                  <a:lnTo>
                    <a:pt x="1004" y="208"/>
                  </a:lnTo>
                  <a:lnTo>
                    <a:pt x="1002" y="210"/>
                  </a:lnTo>
                  <a:lnTo>
                    <a:pt x="999" y="213"/>
                  </a:lnTo>
                  <a:lnTo>
                    <a:pt x="995" y="214"/>
                  </a:lnTo>
                  <a:lnTo>
                    <a:pt x="992" y="216"/>
                  </a:lnTo>
                  <a:lnTo>
                    <a:pt x="989" y="218"/>
                  </a:lnTo>
                  <a:lnTo>
                    <a:pt x="989" y="220"/>
                  </a:lnTo>
                  <a:lnTo>
                    <a:pt x="989" y="223"/>
                  </a:lnTo>
                  <a:lnTo>
                    <a:pt x="990" y="224"/>
                  </a:lnTo>
                  <a:lnTo>
                    <a:pt x="993" y="225"/>
                  </a:lnTo>
                  <a:lnTo>
                    <a:pt x="995" y="225"/>
                  </a:lnTo>
                  <a:lnTo>
                    <a:pt x="998" y="225"/>
                  </a:lnTo>
                  <a:lnTo>
                    <a:pt x="1000" y="225"/>
                  </a:lnTo>
                  <a:lnTo>
                    <a:pt x="1003" y="224"/>
                  </a:lnTo>
                  <a:lnTo>
                    <a:pt x="1007" y="228"/>
                  </a:lnTo>
                  <a:lnTo>
                    <a:pt x="1009" y="234"/>
                  </a:lnTo>
                  <a:lnTo>
                    <a:pt x="1010" y="240"/>
                  </a:lnTo>
                  <a:lnTo>
                    <a:pt x="1008" y="245"/>
                  </a:lnTo>
                  <a:lnTo>
                    <a:pt x="1002" y="250"/>
                  </a:lnTo>
                  <a:lnTo>
                    <a:pt x="995" y="254"/>
                  </a:lnTo>
                  <a:lnTo>
                    <a:pt x="987" y="256"/>
                  </a:lnTo>
                  <a:lnTo>
                    <a:pt x="977" y="257"/>
                  </a:lnTo>
                  <a:lnTo>
                    <a:pt x="970" y="259"/>
                  </a:lnTo>
                  <a:lnTo>
                    <a:pt x="961" y="260"/>
                  </a:lnTo>
                  <a:lnTo>
                    <a:pt x="952" y="260"/>
                  </a:lnTo>
                  <a:lnTo>
                    <a:pt x="947" y="257"/>
                  </a:lnTo>
                  <a:lnTo>
                    <a:pt x="944" y="255"/>
                  </a:lnTo>
                  <a:lnTo>
                    <a:pt x="944" y="252"/>
                  </a:lnTo>
                  <a:lnTo>
                    <a:pt x="943" y="251"/>
                  </a:lnTo>
                  <a:lnTo>
                    <a:pt x="941" y="250"/>
                  </a:lnTo>
                  <a:lnTo>
                    <a:pt x="938" y="250"/>
                  </a:lnTo>
                  <a:lnTo>
                    <a:pt x="934" y="249"/>
                  </a:lnTo>
                  <a:lnTo>
                    <a:pt x="931" y="249"/>
                  </a:lnTo>
                  <a:lnTo>
                    <a:pt x="927" y="250"/>
                  </a:lnTo>
                  <a:lnTo>
                    <a:pt x="923" y="250"/>
                  </a:lnTo>
                  <a:lnTo>
                    <a:pt x="919" y="250"/>
                  </a:lnTo>
                  <a:lnTo>
                    <a:pt x="918" y="249"/>
                  </a:lnTo>
                  <a:lnTo>
                    <a:pt x="917" y="246"/>
                  </a:lnTo>
                  <a:lnTo>
                    <a:pt x="916" y="244"/>
                  </a:lnTo>
                  <a:lnTo>
                    <a:pt x="914" y="242"/>
                  </a:lnTo>
                  <a:lnTo>
                    <a:pt x="913" y="240"/>
                  </a:lnTo>
                  <a:lnTo>
                    <a:pt x="912" y="238"/>
                  </a:lnTo>
                  <a:lnTo>
                    <a:pt x="912" y="234"/>
                  </a:lnTo>
                  <a:lnTo>
                    <a:pt x="911" y="233"/>
                  </a:lnTo>
                  <a:lnTo>
                    <a:pt x="908" y="233"/>
                  </a:lnTo>
                  <a:lnTo>
                    <a:pt x="907" y="234"/>
                  </a:lnTo>
                  <a:lnTo>
                    <a:pt x="906" y="235"/>
                  </a:lnTo>
                  <a:lnTo>
                    <a:pt x="904" y="238"/>
                  </a:lnTo>
                  <a:lnTo>
                    <a:pt x="903" y="240"/>
                  </a:lnTo>
                  <a:lnTo>
                    <a:pt x="902" y="242"/>
                  </a:lnTo>
                  <a:lnTo>
                    <a:pt x="902" y="245"/>
                  </a:lnTo>
                  <a:lnTo>
                    <a:pt x="899" y="254"/>
                  </a:lnTo>
                  <a:lnTo>
                    <a:pt x="897" y="259"/>
                  </a:lnTo>
                  <a:lnTo>
                    <a:pt x="891" y="262"/>
                  </a:lnTo>
                  <a:lnTo>
                    <a:pt x="881" y="265"/>
                  </a:lnTo>
                  <a:lnTo>
                    <a:pt x="877" y="266"/>
                  </a:lnTo>
                  <a:lnTo>
                    <a:pt x="873" y="267"/>
                  </a:lnTo>
                  <a:lnTo>
                    <a:pt x="871" y="270"/>
                  </a:lnTo>
                  <a:lnTo>
                    <a:pt x="867" y="272"/>
                  </a:lnTo>
                  <a:lnTo>
                    <a:pt x="863" y="276"/>
                  </a:lnTo>
                  <a:lnTo>
                    <a:pt x="857" y="279"/>
                  </a:lnTo>
                  <a:lnTo>
                    <a:pt x="851" y="281"/>
                  </a:lnTo>
                  <a:lnTo>
                    <a:pt x="845" y="284"/>
                  </a:lnTo>
                  <a:lnTo>
                    <a:pt x="828" y="289"/>
                  </a:lnTo>
                  <a:lnTo>
                    <a:pt x="811" y="293"/>
                  </a:lnTo>
                  <a:lnTo>
                    <a:pt x="794" y="298"/>
                  </a:lnTo>
                  <a:lnTo>
                    <a:pt x="785" y="301"/>
                  </a:lnTo>
                  <a:lnTo>
                    <a:pt x="779" y="300"/>
                  </a:lnTo>
                  <a:lnTo>
                    <a:pt x="774" y="295"/>
                  </a:lnTo>
                  <a:lnTo>
                    <a:pt x="771" y="289"/>
                  </a:lnTo>
                  <a:lnTo>
                    <a:pt x="770" y="281"/>
                  </a:lnTo>
                  <a:lnTo>
                    <a:pt x="770" y="276"/>
                  </a:lnTo>
                  <a:lnTo>
                    <a:pt x="770" y="271"/>
                  </a:lnTo>
                  <a:lnTo>
                    <a:pt x="769" y="267"/>
                  </a:lnTo>
                  <a:lnTo>
                    <a:pt x="767" y="265"/>
                  </a:lnTo>
                  <a:lnTo>
                    <a:pt x="766" y="264"/>
                  </a:lnTo>
                  <a:lnTo>
                    <a:pt x="764" y="262"/>
                  </a:lnTo>
                  <a:lnTo>
                    <a:pt x="760" y="262"/>
                  </a:lnTo>
                  <a:lnTo>
                    <a:pt x="754" y="262"/>
                  </a:lnTo>
                  <a:lnTo>
                    <a:pt x="745" y="266"/>
                  </a:lnTo>
                  <a:lnTo>
                    <a:pt x="736" y="266"/>
                  </a:lnTo>
                  <a:lnTo>
                    <a:pt x="729" y="264"/>
                  </a:lnTo>
                  <a:lnTo>
                    <a:pt x="724" y="257"/>
                  </a:lnTo>
                  <a:lnTo>
                    <a:pt x="718" y="254"/>
                  </a:lnTo>
                  <a:lnTo>
                    <a:pt x="713" y="249"/>
                  </a:lnTo>
                  <a:lnTo>
                    <a:pt x="708" y="245"/>
                  </a:lnTo>
                  <a:lnTo>
                    <a:pt x="705" y="238"/>
                  </a:lnTo>
                  <a:lnTo>
                    <a:pt x="709" y="231"/>
                  </a:lnTo>
                  <a:lnTo>
                    <a:pt x="718" y="225"/>
                  </a:lnTo>
                  <a:lnTo>
                    <a:pt x="729" y="220"/>
                  </a:lnTo>
                  <a:lnTo>
                    <a:pt x="740" y="216"/>
                  </a:lnTo>
                  <a:lnTo>
                    <a:pt x="750" y="213"/>
                  </a:lnTo>
                  <a:lnTo>
                    <a:pt x="757" y="211"/>
                  </a:lnTo>
                  <a:lnTo>
                    <a:pt x="772" y="210"/>
                  </a:lnTo>
                  <a:lnTo>
                    <a:pt x="789" y="206"/>
                  </a:lnTo>
                  <a:lnTo>
                    <a:pt x="791" y="206"/>
                  </a:lnTo>
                  <a:lnTo>
                    <a:pt x="796" y="206"/>
                  </a:lnTo>
                  <a:lnTo>
                    <a:pt x="800" y="205"/>
                  </a:lnTo>
                  <a:lnTo>
                    <a:pt x="804" y="205"/>
                  </a:lnTo>
                  <a:lnTo>
                    <a:pt x="806" y="204"/>
                  </a:lnTo>
                  <a:lnTo>
                    <a:pt x="810" y="201"/>
                  </a:lnTo>
                  <a:lnTo>
                    <a:pt x="811" y="200"/>
                  </a:lnTo>
                  <a:lnTo>
                    <a:pt x="811" y="199"/>
                  </a:lnTo>
                  <a:lnTo>
                    <a:pt x="810" y="198"/>
                  </a:lnTo>
                  <a:lnTo>
                    <a:pt x="807" y="196"/>
                  </a:lnTo>
                  <a:lnTo>
                    <a:pt x="805" y="195"/>
                  </a:lnTo>
                  <a:lnTo>
                    <a:pt x="802" y="194"/>
                  </a:lnTo>
                  <a:lnTo>
                    <a:pt x="800" y="194"/>
                  </a:lnTo>
                  <a:lnTo>
                    <a:pt x="796" y="194"/>
                  </a:lnTo>
                  <a:lnTo>
                    <a:pt x="795" y="194"/>
                  </a:lnTo>
                  <a:lnTo>
                    <a:pt x="794" y="193"/>
                  </a:lnTo>
                  <a:lnTo>
                    <a:pt x="776" y="193"/>
                  </a:lnTo>
                  <a:lnTo>
                    <a:pt x="761" y="193"/>
                  </a:lnTo>
                  <a:lnTo>
                    <a:pt x="746" y="196"/>
                  </a:lnTo>
                  <a:lnTo>
                    <a:pt x="736" y="200"/>
                  </a:lnTo>
                  <a:lnTo>
                    <a:pt x="728" y="205"/>
                  </a:lnTo>
                  <a:lnTo>
                    <a:pt x="720" y="206"/>
                  </a:lnTo>
                  <a:lnTo>
                    <a:pt x="713" y="204"/>
                  </a:lnTo>
                  <a:lnTo>
                    <a:pt x="708" y="196"/>
                  </a:lnTo>
                  <a:lnTo>
                    <a:pt x="704" y="189"/>
                  </a:lnTo>
                  <a:lnTo>
                    <a:pt x="703" y="180"/>
                  </a:lnTo>
                  <a:lnTo>
                    <a:pt x="708" y="174"/>
                  </a:lnTo>
                  <a:lnTo>
                    <a:pt x="718" y="168"/>
                  </a:lnTo>
                  <a:lnTo>
                    <a:pt x="728" y="164"/>
                  </a:lnTo>
                  <a:lnTo>
                    <a:pt x="736" y="160"/>
                  </a:lnTo>
                  <a:lnTo>
                    <a:pt x="738" y="159"/>
                  </a:lnTo>
                  <a:lnTo>
                    <a:pt x="739" y="159"/>
                  </a:lnTo>
                  <a:lnTo>
                    <a:pt x="741" y="158"/>
                  </a:lnTo>
                  <a:lnTo>
                    <a:pt x="743" y="157"/>
                  </a:lnTo>
                  <a:lnTo>
                    <a:pt x="745" y="155"/>
                  </a:lnTo>
                  <a:lnTo>
                    <a:pt x="746" y="154"/>
                  </a:lnTo>
                  <a:lnTo>
                    <a:pt x="747" y="153"/>
                  </a:lnTo>
                  <a:lnTo>
                    <a:pt x="747" y="152"/>
                  </a:lnTo>
                  <a:lnTo>
                    <a:pt x="746" y="152"/>
                  </a:lnTo>
                  <a:lnTo>
                    <a:pt x="744" y="152"/>
                  </a:lnTo>
                  <a:lnTo>
                    <a:pt x="740" y="153"/>
                  </a:lnTo>
                  <a:lnTo>
                    <a:pt x="736" y="154"/>
                  </a:lnTo>
                  <a:lnTo>
                    <a:pt x="733" y="155"/>
                  </a:lnTo>
                  <a:lnTo>
                    <a:pt x="729" y="157"/>
                  </a:lnTo>
                  <a:lnTo>
                    <a:pt x="726" y="158"/>
                  </a:lnTo>
                  <a:lnTo>
                    <a:pt x="716" y="158"/>
                  </a:lnTo>
                  <a:lnTo>
                    <a:pt x="708" y="157"/>
                  </a:lnTo>
                  <a:lnTo>
                    <a:pt x="700" y="154"/>
                  </a:lnTo>
                  <a:lnTo>
                    <a:pt x="696" y="149"/>
                  </a:lnTo>
                  <a:lnTo>
                    <a:pt x="696" y="142"/>
                  </a:lnTo>
                  <a:lnTo>
                    <a:pt x="698" y="133"/>
                  </a:lnTo>
                  <a:lnTo>
                    <a:pt x="703" y="127"/>
                  </a:lnTo>
                  <a:lnTo>
                    <a:pt x="704" y="126"/>
                  </a:lnTo>
                  <a:lnTo>
                    <a:pt x="705" y="126"/>
                  </a:lnTo>
                  <a:lnTo>
                    <a:pt x="708" y="124"/>
                  </a:lnTo>
                  <a:lnTo>
                    <a:pt x="709" y="123"/>
                  </a:lnTo>
                  <a:lnTo>
                    <a:pt x="711" y="121"/>
                  </a:lnTo>
                  <a:lnTo>
                    <a:pt x="714" y="119"/>
                  </a:lnTo>
                  <a:lnTo>
                    <a:pt x="715" y="117"/>
                  </a:lnTo>
                  <a:lnTo>
                    <a:pt x="716" y="116"/>
                  </a:lnTo>
                  <a:lnTo>
                    <a:pt x="718" y="114"/>
                  </a:lnTo>
                  <a:lnTo>
                    <a:pt x="716" y="113"/>
                  </a:lnTo>
                  <a:lnTo>
                    <a:pt x="715" y="113"/>
                  </a:lnTo>
                  <a:lnTo>
                    <a:pt x="713" y="113"/>
                  </a:lnTo>
                  <a:lnTo>
                    <a:pt x="711" y="113"/>
                  </a:lnTo>
                  <a:lnTo>
                    <a:pt x="710" y="114"/>
                  </a:lnTo>
                  <a:lnTo>
                    <a:pt x="709" y="114"/>
                  </a:lnTo>
                  <a:lnTo>
                    <a:pt x="708" y="114"/>
                  </a:lnTo>
                  <a:lnTo>
                    <a:pt x="706" y="113"/>
                  </a:lnTo>
                  <a:lnTo>
                    <a:pt x="706" y="113"/>
                  </a:lnTo>
                  <a:lnTo>
                    <a:pt x="706" y="111"/>
                  </a:lnTo>
                  <a:lnTo>
                    <a:pt x="708" y="108"/>
                  </a:lnTo>
                  <a:lnTo>
                    <a:pt x="710" y="104"/>
                  </a:lnTo>
                  <a:lnTo>
                    <a:pt x="715" y="101"/>
                  </a:lnTo>
                  <a:lnTo>
                    <a:pt x="720" y="97"/>
                  </a:lnTo>
                  <a:lnTo>
                    <a:pt x="726" y="93"/>
                  </a:lnTo>
                  <a:lnTo>
                    <a:pt x="735" y="85"/>
                  </a:lnTo>
                  <a:lnTo>
                    <a:pt x="746" y="75"/>
                  </a:lnTo>
                  <a:lnTo>
                    <a:pt x="760" y="67"/>
                  </a:lnTo>
                  <a:lnTo>
                    <a:pt x="771" y="61"/>
                  </a:lnTo>
                  <a:lnTo>
                    <a:pt x="782" y="52"/>
                  </a:lnTo>
                  <a:lnTo>
                    <a:pt x="785" y="50"/>
                  </a:lnTo>
                  <a:lnTo>
                    <a:pt x="789" y="47"/>
                  </a:lnTo>
                  <a:lnTo>
                    <a:pt x="791" y="44"/>
                  </a:lnTo>
                  <a:lnTo>
                    <a:pt x="794" y="41"/>
                  </a:lnTo>
                  <a:lnTo>
                    <a:pt x="796" y="41"/>
                  </a:lnTo>
                  <a:lnTo>
                    <a:pt x="800" y="41"/>
                  </a:lnTo>
                  <a:lnTo>
                    <a:pt x="801" y="42"/>
                  </a:lnTo>
                  <a:lnTo>
                    <a:pt x="802" y="45"/>
                  </a:lnTo>
                  <a:lnTo>
                    <a:pt x="804" y="47"/>
                  </a:lnTo>
                  <a:lnTo>
                    <a:pt x="804" y="50"/>
                  </a:lnTo>
                  <a:lnTo>
                    <a:pt x="805" y="52"/>
                  </a:lnTo>
                  <a:lnTo>
                    <a:pt x="804" y="53"/>
                  </a:lnTo>
                  <a:lnTo>
                    <a:pt x="804" y="56"/>
                  </a:lnTo>
                  <a:lnTo>
                    <a:pt x="802" y="57"/>
                  </a:lnTo>
                  <a:lnTo>
                    <a:pt x="801" y="60"/>
                  </a:lnTo>
                  <a:lnTo>
                    <a:pt x="801" y="62"/>
                  </a:lnTo>
                  <a:lnTo>
                    <a:pt x="799" y="65"/>
                  </a:lnTo>
                  <a:lnTo>
                    <a:pt x="795" y="70"/>
                  </a:lnTo>
                  <a:lnTo>
                    <a:pt x="790" y="75"/>
                  </a:lnTo>
                  <a:lnTo>
                    <a:pt x="786" y="78"/>
                  </a:lnTo>
                  <a:lnTo>
                    <a:pt x="784" y="83"/>
                  </a:lnTo>
                  <a:lnTo>
                    <a:pt x="784" y="85"/>
                  </a:lnTo>
                  <a:lnTo>
                    <a:pt x="789" y="86"/>
                  </a:lnTo>
                  <a:lnTo>
                    <a:pt x="804" y="77"/>
                  </a:lnTo>
                  <a:lnTo>
                    <a:pt x="805" y="73"/>
                  </a:lnTo>
                  <a:lnTo>
                    <a:pt x="806" y="71"/>
                  </a:lnTo>
                  <a:lnTo>
                    <a:pt x="807" y="67"/>
                  </a:lnTo>
                  <a:lnTo>
                    <a:pt x="809" y="65"/>
                  </a:lnTo>
                  <a:lnTo>
                    <a:pt x="815" y="60"/>
                  </a:lnTo>
                  <a:lnTo>
                    <a:pt x="822" y="57"/>
                  </a:lnTo>
                  <a:lnTo>
                    <a:pt x="830" y="58"/>
                  </a:lnTo>
                  <a:lnTo>
                    <a:pt x="835" y="60"/>
                  </a:lnTo>
                  <a:lnTo>
                    <a:pt x="838" y="61"/>
                  </a:lnTo>
                  <a:lnTo>
                    <a:pt x="841" y="62"/>
                  </a:lnTo>
                  <a:lnTo>
                    <a:pt x="842" y="65"/>
                  </a:lnTo>
                  <a:lnTo>
                    <a:pt x="845" y="67"/>
                  </a:lnTo>
                  <a:lnTo>
                    <a:pt x="845" y="70"/>
                  </a:lnTo>
                  <a:lnTo>
                    <a:pt x="845" y="73"/>
                  </a:lnTo>
                  <a:lnTo>
                    <a:pt x="842" y="77"/>
                  </a:lnTo>
                  <a:lnTo>
                    <a:pt x="842" y="80"/>
                  </a:lnTo>
                  <a:lnTo>
                    <a:pt x="841" y="81"/>
                  </a:lnTo>
                  <a:lnTo>
                    <a:pt x="840" y="83"/>
                  </a:lnTo>
                  <a:lnTo>
                    <a:pt x="840" y="85"/>
                  </a:lnTo>
                  <a:lnTo>
                    <a:pt x="838" y="86"/>
                  </a:lnTo>
                  <a:lnTo>
                    <a:pt x="838" y="87"/>
                  </a:lnTo>
                  <a:lnTo>
                    <a:pt x="840" y="87"/>
                  </a:lnTo>
                  <a:lnTo>
                    <a:pt x="841" y="87"/>
                  </a:lnTo>
                  <a:lnTo>
                    <a:pt x="842" y="86"/>
                  </a:lnTo>
                  <a:lnTo>
                    <a:pt x="845" y="83"/>
                  </a:lnTo>
                  <a:lnTo>
                    <a:pt x="848" y="80"/>
                  </a:lnTo>
                  <a:lnTo>
                    <a:pt x="852" y="77"/>
                  </a:lnTo>
                  <a:lnTo>
                    <a:pt x="855" y="76"/>
                  </a:lnTo>
                  <a:lnTo>
                    <a:pt x="858" y="75"/>
                  </a:lnTo>
                  <a:lnTo>
                    <a:pt x="860" y="75"/>
                  </a:lnTo>
                  <a:lnTo>
                    <a:pt x="863" y="75"/>
                  </a:lnTo>
                  <a:lnTo>
                    <a:pt x="866" y="73"/>
                  </a:lnTo>
                  <a:lnTo>
                    <a:pt x="867" y="71"/>
                  </a:lnTo>
                  <a:lnTo>
                    <a:pt x="868" y="70"/>
                  </a:lnTo>
                  <a:lnTo>
                    <a:pt x="868" y="63"/>
                  </a:lnTo>
                  <a:lnTo>
                    <a:pt x="865" y="56"/>
                  </a:lnTo>
                  <a:lnTo>
                    <a:pt x="863" y="50"/>
                  </a:lnTo>
                  <a:lnTo>
                    <a:pt x="863" y="48"/>
                  </a:lnTo>
                  <a:lnTo>
                    <a:pt x="865" y="47"/>
                  </a:lnTo>
                  <a:lnTo>
                    <a:pt x="866" y="47"/>
                  </a:lnTo>
                  <a:lnTo>
                    <a:pt x="868" y="47"/>
                  </a:lnTo>
                  <a:lnTo>
                    <a:pt x="872" y="47"/>
                  </a:lnTo>
                  <a:lnTo>
                    <a:pt x="875" y="48"/>
                  </a:lnTo>
                  <a:lnTo>
                    <a:pt x="878" y="48"/>
                  </a:lnTo>
                  <a:lnTo>
                    <a:pt x="880" y="50"/>
                  </a:lnTo>
                  <a:lnTo>
                    <a:pt x="881" y="50"/>
                  </a:lnTo>
                  <a:lnTo>
                    <a:pt x="888" y="55"/>
                  </a:lnTo>
                  <a:lnTo>
                    <a:pt x="892" y="62"/>
                  </a:lnTo>
                  <a:lnTo>
                    <a:pt x="893" y="70"/>
                  </a:lnTo>
                  <a:lnTo>
                    <a:pt x="894" y="77"/>
                  </a:lnTo>
                  <a:lnTo>
                    <a:pt x="896" y="90"/>
                  </a:lnTo>
                  <a:lnTo>
                    <a:pt x="897" y="101"/>
                  </a:lnTo>
                  <a:lnTo>
                    <a:pt x="897" y="111"/>
                  </a:lnTo>
                  <a:lnTo>
                    <a:pt x="897" y="112"/>
                  </a:lnTo>
                  <a:lnTo>
                    <a:pt x="898" y="113"/>
                  </a:lnTo>
                  <a:lnTo>
                    <a:pt x="899" y="114"/>
                  </a:lnTo>
                  <a:lnTo>
                    <a:pt x="899" y="116"/>
                  </a:lnTo>
                  <a:lnTo>
                    <a:pt x="902" y="116"/>
                  </a:lnTo>
                  <a:lnTo>
                    <a:pt x="904" y="114"/>
                  </a:lnTo>
                  <a:lnTo>
                    <a:pt x="907" y="113"/>
                  </a:lnTo>
                  <a:lnTo>
                    <a:pt x="909" y="111"/>
                  </a:lnTo>
                  <a:lnTo>
                    <a:pt x="912" y="107"/>
                  </a:lnTo>
                  <a:lnTo>
                    <a:pt x="913" y="104"/>
                  </a:lnTo>
                  <a:lnTo>
                    <a:pt x="913" y="101"/>
                  </a:lnTo>
                  <a:lnTo>
                    <a:pt x="913" y="98"/>
                  </a:lnTo>
                  <a:lnTo>
                    <a:pt x="913" y="96"/>
                  </a:lnTo>
                  <a:lnTo>
                    <a:pt x="912" y="93"/>
                  </a:lnTo>
                  <a:lnTo>
                    <a:pt x="911" y="86"/>
                  </a:lnTo>
                  <a:lnTo>
                    <a:pt x="911" y="80"/>
                  </a:lnTo>
                  <a:lnTo>
                    <a:pt x="909" y="72"/>
                  </a:lnTo>
                  <a:lnTo>
                    <a:pt x="909" y="45"/>
                  </a:lnTo>
                  <a:lnTo>
                    <a:pt x="909" y="42"/>
                  </a:lnTo>
                  <a:lnTo>
                    <a:pt x="911" y="40"/>
                  </a:lnTo>
                  <a:lnTo>
                    <a:pt x="911" y="37"/>
                  </a:lnTo>
                  <a:lnTo>
                    <a:pt x="912" y="35"/>
                  </a:lnTo>
                  <a:lnTo>
                    <a:pt x="913" y="34"/>
                  </a:lnTo>
                  <a:lnTo>
                    <a:pt x="916" y="31"/>
                  </a:lnTo>
                  <a:lnTo>
                    <a:pt x="919" y="30"/>
                  </a:lnTo>
                  <a:lnTo>
                    <a:pt x="922" y="30"/>
                  </a:lnTo>
                  <a:lnTo>
                    <a:pt x="924" y="31"/>
                  </a:lnTo>
                  <a:lnTo>
                    <a:pt x="927" y="32"/>
                  </a:lnTo>
                  <a:lnTo>
                    <a:pt x="928" y="34"/>
                  </a:lnTo>
                  <a:lnTo>
                    <a:pt x="932" y="35"/>
                  </a:lnTo>
                  <a:lnTo>
                    <a:pt x="936" y="35"/>
                  </a:lnTo>
                  <a:lnTo>
                    <a:pt x="939" y="35"/>
                  </a:lnTo>
                  <a:lnTo>
                    <a:pt x="943" y="36"/>
                  </a:lnTo>
                  <a:lnTo>
                    <a:pt x="947" y="36"/>
                  </a:lnTo>
                  <a:lnTo>
                    <a:pt x="948" y="39"/>
                  </a:lnTo>
                  <a:lnTo>
                    <a:pt x="951" y="40"/>
                  </a:lnTo>
                  <a:lnTo>
                    <a:pt x="952" y="42"/>
                  </a:lnTo>
                  <a:lnTo>
                    <a:pt x="953" y="45"/>
                  </a:lnTo>
                  <a:lnTo>
                    <a:pt x="954" y="46"/>
                  </a:lnTo>
                  <a:lnTo>
                    <a:pt x="957" y="47"/>
                  </a:lnTo>
                  <a:lnTo>
                    <a:pt x="959" y="46"/>
                  </a:lnTo>
                  <a:lnTo>
                    <a:pt x="961" y="45"/>
                  </a:lnTo>
                  <a:lnTo>
                    <a:pt x="961" y="42"/>
                  </a:lnTo>
                  <a:lnTo>
                    <a:pt x="961" y="40"/>
                  </a:lnTo>
                  <a:lnTo>
                    <a:pt x="961" y="37"/>
                  </a:lnTo>
                  <a:lnTo>
                    <a:pt x="959" y="35"/>
                  </a:lnTo>
                  <a:lnTo>
                    <a:pt x="959" y="32"/>
                  </a:lnTo>
                  <a:lnTo>
                    <a:pt x="959" y="31"/>
                  </a:lnTo>
                  <a:lnTo>
                    <a:pt x="957" y="27"/>
                  </a:lnTo>
                  <a:lnTo>
                    <a:pt x="953" y="25"/>
                  </a:lnTo>
                  <a:lnTo>
                    <a:pt x="951" y="24"/>
                  </a:lnTo>
                  <a:lnTo>
                    <a:pt x="947" y="21"/>
                  </a:lnTo>
                  <a:lnTo>
                    <a:pt x="944" y="20"/>
                  </a:lnTo>
                  <a:lnTo>
                    <a:pt x="943" y="20"/>
                  </a:lnTo>
                  <a:lnTo>
                    <a:pt x="942" y="19"/>
                  </a:lnTo>
                  <a:lnTo>
                    <a:pt x="939" y="17"/>
                  </a:lnTo>
                  <a:lnTo>
                    <a:pt x="938" y="16"/>
                  </a:lnTo>
                  <a:lnTo>
                    <a:pt x="938" y="15"/>
                  </a:lnTo>
                  <a:lnTo>
                    <a:pt x="938" y="14"/>
                  </a:lnTo>
                  <a:lnTo>
                    <a:pt x="941" y="10"/>
                  </a:lnTo>
                  <a:lnTo>
                    <a:pt x="942" y="7"/>
                  </a:lnTo>
                  <a:lnTo>
                    <a:pt x="944" y="5"/>
                  </a:lnTo>
                  <a:lnTo>
                    <a:pt x="947" y="4"/>
                  </a:lnTo>
                  <a:lnTo>
                    <a:pt x="952" y="2"/>
                  </a:lnTo>
                  <a:lnTo>
                    <a:pt x="961" y="1"/>
                  </a:lnTo>
                  <a:lnTo>
                    <a:pt x="970" y="0"/>
                  </a:lnTo>
                  <a:close/>
                </a:path>
              </a:pathLst>
            </a:custGeom>
            <a:grp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sp>
          <p:nvSpPr>
            <p:cNvPr id="87" name="Freeform 9"/>
            <p:cNvSpPr>
              <a:spLocks noEditPoints="1"/>
            </p:cNvSpPr>
            <p:nvPr/>
          </p:nvSpPr>
          <p:spPr bwMode="auto">
            <a:xfrm>
              <a:off x="5219" y="221"/>
              <a:ext cx="879" cy="262"/>
            </a:xfrm>
            <a:custGeom>
              <a:avLst/>
              <a:gdLst>
                <a:gd name="T0" fmla="*/ 173 w 2635"/>
                <a:gd name="T1" fmla="*/ 185 h 786"/>
                <a:gd name="T2" fmla="*/ 107 w 2635"/>
                <a:gd name="T3" fmla="*/ 304 h 786"/>
                <a:gd name="T4" fmla="*/ 17 w 2635"/>
                <a:gd name="T5" fmla="*/ 317 h 786"/>
                <a:gd name="T6" fmla="*/ 80 w 2635"/>
                <a:gd name="T7" fmla="*/ 190 h 786"/>
                <a:gd name="T8" fmla="*/ 2397 w 2635"/>
                <a:gd name="T9" fmla="*/ 219 h 786"/>
                <a:gd name="T10" fmla="*/ 2386 w 2635"/>
                <a:gd name="T11" fmla="*/ 229 h 786"/>
                <a:gd name="T12" fmla="*/ 558 w 2635"/>
                <a:gd name="T13" fmla="*/ 176 h 786"/>
                <a:gd name="T14" fmla="*/ 516 w 2635"/>
                <a:gd name="T15" fmla="*/ 302 h 786"/>
                <a:gd name="T16" fmla="*/ 479 w 2635"/>
                <a:gd name="T17" fmla="*/ 227 h 786"/>
                <a:gd name="T18" fmla="*/ 526 w 2635"/>
                <a:gd name="T19" fmla="*/ 169 h 786"/>
                <a:gd name="T20" fmla="*/ 789 w 2635"/>
                <a:gd name="T21" fmla="*/ 215 h 786"/>
                <a:gd name="T22" fmla="*/ 816 w 2635"/>
                <a:gd name="T23" fmla="*/ 224 h 786"/>
                <a:gd name="T24" fmla="*/ 862 w 2635"/>
                <a:gd name="T25" fmla="*/ 148 h 786"/>
                <a:gd name="T26" fmla="*/ 936 w 2635"/>
                <a:gd name="T27" fmla="*/ 236 h 786"/>
                <a:gd name="T28" fmla="*/ 971 w 2635"/>
                <a:gd name="T29" fmla="*/ 200 h 786"/>
                <a:gd name="T30" fmla="*/ 998 w 2635"/>
                <a:gd name="T31" fmla="*/ 195 h 786"/>
                <a:gd name="T32" fmla="*/ 1043 w 2635"/>
                <a:gd name="T33" fmla="*/ 268 h 786"/>
                <a:gd name="T34" fmla="*/ 1097 w 2635"/>
                <a:gd name="T35" fmla="*/ 306 h 786"/>
                <a:gd name="T36" fmla="*/ 1151 w 2635"/>
                <a:gd name="T37" fmla="*/ 365 h 786"/>
                <a:gd name="T38" fmla="*/ 1197 w 2635"/>
                <a:gd name="T39" fmla="*/ 394 h 786"/>
                <a:gd name="T40" fmla="*/ 1344 w 2635"/>
                <a:gd name="T41" fmla="*/ 524 h 786"/>
                <a:gd name="T42" fmla="*/ 1301 w 2635"/>
                <a:gd name="T43" fmla="*/ 625 h 786"/>
                <a:gd name="T44" fmla="*/ 1235 w 2635"/>
                <a:gd name="T45" fmla="*/ 612 h 786"/>
                <a:gd name="T46" fmla="*/ 1200 w 2635"/>
                <a:gd name="T47" fmla="*/ 695 h 786"/>
                <a:gd name="T48" fmla="*/ 1131 w 2635"/>
                <a:gd name="T49" fmla="*/ 712 h 786"/>
                <a:gd name="T50" fmla="*/ 1036 w 2635"/>
                <a:gd name="T51" fmla="*/ 658 h 786"/>
                <a:gd name="T52" fmla="*/ 1077 w 2635"/>
                <a:gd name="T53" fmla="*/ 579 h 786"/>
                <a:gd name="T54" fmla="*/ 1158 w 2635"/>
                <a:gd name="T55" fmla="*/ 526 h 786"/>
                <a:gd name="T56" fmla="*/ 1065 w 2635"/>
                <a:gd name="T57" fmla="*/ 437 h 786"/>
                <a:gd name="T58" fmla="*/ 1009 w 2635"/>
                <a:gd name="T59" fmla="*/ 394 h 786"/>
                <a:gd name="T60" fmla="*/ 976 w 2635"/>
                <a:gd name="T61" fmla="*/ 335 h 786"/>
                <a:gd name="T62" fmla="*/ 815 w 2635"/>
                <a:gd name="T63" fmla="*/ 357 h 786"/>
                <a:gd name="T64" fmla="*/ 737 w 2635"/>
                <a:gd name="T65" fmla="*/ 289 h 786"/>
                <a:gd name="T66" fmla="*/ 693 w 2635"/>
                <a:gd name="T67" fmla="*/ 158 h 786"/>
                <a:gd name="T68" fmla="*/ 634 w 2635"/>
                <a:gd name="T69" fmla="*/ 216 h 786"/>
                <a:gd name="T70" fmla="*/ 627 w 2635"/>
                <a:gd name="T71" fmla="*/ 133 h 786"/>
                <a:gd name="T72" fmla="*/ 2595 w 2635"/>
                <a:gd name="T73" fmla="*/ 108 h 786"/>
                <a:gd name="T74" fmla="*/ 2616 w 2635"/>
                <a:gd name="T75" fmla="*/ 141 h 786"/>
                <a:gd name="T76" fmla="*/ 2633 w 2635"/>
                <a:gd name="T77" fmla="*/ 184 h 786"/>
                <a:gd name="T78" fmla="*/ 2596 w 2635"/>
                <a:gd name="T79" fmla="*/ 164 h 786"/>
                <a:gd name="T80" fmla="*/ 2584 w 2635"/>
                <a:gd name="T81" fmla="*/ 125 h 786"/>
                <a:gd name="T82" fmla="*/ 2269 w 2635"/>
                <a:gd name="T83" fmla="*/ 67 h 786"/>
                <a:gd name="T84" fmla="*/ 2301 w 2635"/>
                <a:gd name="T85" fmla="*/ 95 h 786"/>
                <a:gd name="T86" fmla="*/ 2341 w 2635"/>
                <a:gd name="T87" fmla="*/ 128 h 786"/>
                <a:gd name="T88" fmla="*/ 2356 w 2635"/>
                <a:gd name="T89" fmla="*/ 176 h 786"/>
                <a:gd name="T90" fmla="*/ 2345 w 2635"/>
                <a:gd name="T91" fmla="*/ 236 h 786"/>
                <a:gd name="T92" fmla="*/ 2315 w 2635"/>
                <a:gd name="T93" fmla="*/ 175 h 786"/>
                <a:gd name="T94" fmla="*/ 2321 w 2635"/>
                <a:gd name="T95" fmla="*/ 151 h 786"/>
                <a:gd name="T96" fmla="*/ 2269 w 2635"/>
                <a:gd name="T97" fmla="*/ 92 h 786"/>
                <a:gd name="T98" fmla="*/ 2344 w 2635"/>
                <a:gd name="T99" fmla="*/ 73 h 786"/>
                <a:gd name="T100" fmla="*/ 2380 w 2635"/>
                <a:gd name="T101" fmla="*/ 93 h 786"/>
                <a:gd name="T102" fmla="*/ 2387 w 2635"/>
                <a:gd name="T103" fmla="*/ 146 h 786"/>
                <a:gd name="T104" fmla="*/ 2341 w 2635"/>
                <a:gd name="T105" fmla="*/ 98 h 786"/>
                <a:gd name="T106" fmla="*/ 2307 w 2635"/>
                <a:gd name="T107" fmla="*/ 66 h 786"/>
                <a:gd name="T108" fmla="*/ 2305 w 2635"/>
                <a:gd name="T109" fmla="*/ 44 h 786"/>
                <a:gd name="T110" fmla="*/ 393 w 2635"/>
                <a:gd name="T111" fmla="*/ 44 h 786"/>
                <a:gd name="T112" fmla="*/ 284 w 2635"/>
                <a:gd name="T113" fmla="*/ 150 h 786"/>
                <a:gd name="T114" fmla="*/ 251 w 2635"/>
                <a:gd name="T115" fmla="*/ 123 h 786"/>
                <a:gd name="T116" fmla="*/ 182 w 2635"/>
                <a:gd name="T117" fmla="*/ 119 h 786"/>
                <a:gd name="T118" fmla="*/ 218 w 2635"/>
                <a:gd name="T119" fmla="*/ 68 h 786"/>
                <a:gd name="T120" fmla="*/ 296 w 2635"/>
                <a:gd name="T121" fmla="*/ 68 h 786"/>
                <a:gd name="T122" fmla="*/ 337 w 2635"/>
                <a:gd name="T123" fmla="*/ 4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35" h="786">
                  <a:moveTo>
                    <a:pt x="2415" y="182"/>
                  </a:moveTo>
                  <a:lnTo>
                    <a:pt x="2423" y="189"/>
                  </a:lnTo>
                  <a:lnTo>
                    <a:pt x="2423" y="190"/>
                  </a:lnTo>
                  <a:lnTo>
                    <a:pt x="2423" y="190"/>
                  </a:lnTo>
                  <a:lnTo>
                    <a:pt x="2423" y="191"/>
                  </a:lnTo>
                  <a:lnTo>
                    <a:pt x="2425" y="192"/>
                  </a:lnTo>
                  <a:lnTo>
                    <a:pt x="2423" y="191"/>
                  </a:lnTo>
                  <a:lnTo>
                    <a:pt x="2423" y="190"/>
                  </a:lnTo>
                  <a:lnTo>
                    <a:pt x="2420" y="187"/>
                  </a:lnTo>
                  <a:lnTo>
                    <a:pt x="2417" y="186"/>
                  </a:lnTo>
                  <a:lnTo>
                    <a:pt x="2415" y="185"/>
                  </a:lnTo>
                  <a:lnTo>
                    <a:pt x="2415" y="182"/>
                  </a:lnTo>
                  <a:close/>
                  <a:moveTo>
                    <a:pt x="110" y="178"/>
                  </a:moveTo>
                  <a:lnTo>
                    <a:pt x="112" y="178"/>
                  </a:lnTo>
                  <a:lnTo>
                    <a:pt x="114" y="180"/>
                  </a:lnTo>
                  <a:lnTo>
                    <a:pt x="115" y="181"/>
                  </a:lnTo>
                  <a:lnTo>
                    <a:pt x="116" y="184"/>
                  </a:lnTo>
                  <a:lnTo>
                    <a:pt x="116" y="186"/>
                  </a:lnTo>
                  <a:lnTo>
                    <a:pt x="117" y="187"/>
                  </a:lnTo>
                  <a:lnTo>
                    <a:pt x="121" y="190"/>
                  </a:lnTo>
                  <a:lnTo>
                    <a:pt x="125" y="190"/>
                  </a:lnTo>
                  <a:lnTo>
                    <a:pt x="127" y="191"/>
                  </a:lnTo>
                  <a:lnTo>
                    <a:pt x="131" y="194"/>
                  </a:lnTo>
                  <a:lnTo>
                    <a:pt x="135" y="195"/>
                  </a:lnTo>
                  <a:lnTo>
                    <a:pt x="137" y="197"/>
                  </a:lnTo>
                  <a:lnTo>
                    <a:pt x="141" y="197"/>
                  </a:lnTo>
                  <a:lnTo>
                    <a:pt x="145" y="199"/>
                  </a:lnTo>
                  <a:lnTo>
                    <a:pt x="147" y="197"/>
                  </a:lnTo>
                  <a:lnTo>
                    <a:pt x="150" y="196"/>
                  </a:lnTo>
                  <a:lnTo>
                    <a:pt x="152" y="195"/>
                  </a:lnTo>
                  <a:lnTo>
                    <a:pt x="154" y="192"/>
                  </a:lnTo>
                  <a:lnTo>
                    <a:pt x="155" y="190"/>
                  </a:lnTo>
                  <a:lnTo>
                    <a:pt x="165" y="185"/>
                  </a:lnTo>
                  <a:lnTo>
                    <a:pt x="173" y="185"/>
                  </a:lnTo>
                  <a:lnTo>
                    <a:pt x="181" y="189"/>
                  </a:lnTo>
                  <a:lnTo>
                    <a:pt x="187" y="194"/>
                  </a:lnTo>
                  <a:lnTo>
                    <a:pt x="192" y="200"/>
                  </a:lnTo>
                  <a:lnTo>
                    <a:pt x="196" y="204"/>
                  </a:lnTo>
                  <a:lnTo>
                    <a:pt x="197" y="206"/>
                  </a:lnTo>
                  <a:lnTo>
                    <a:pt x="200" y="209"/>
                  </a:lnTo>
                  <a:lnTo>
                    <a:pt x="202" y="212"/>
                  </a:lnTo>
                  <a:lnTo>
                    <a:pt x="203" y="215"/>
                  </a:lnTo>
                  <a:lnTo>
                    <a:pt x="205" y="217"/>
                  </a:lnTo>
                  <a:lnTo>
                    <a:pt x="203" y="220"/>
                  </a:lnTo>
                  <a:lnTo>
                    <a:pt x="202" y="224"/>
                  </a:lnTo>
                  <a:lnTo>
                    <a:pt x="200" y="226"/>
                  </a:lnTo>
                  <a:lnTo>
                    <a:pt x="197" y="229"/>
                  </a:lnTo>
                  <a:lnTo>
                    <a:pt x="193" y="231"/>
                  </a:lnTo>
                  <a:lnTo>
                    <a:pt x="191" y="233"/>
                  </a:lnTo>
                  <a:lnTo>
                    <a:pt x="187" y="236"/>
                  </a:lnTo>
                  <a:lnTo>
                    <a:pt x="175" y="241"/>
                  </a:lnTo>
                  <a:lnTo>
                    <a:pt x="164" y="248"/>
                  </a:lnTo>
                  <a:lnTo>
                    <a:pt x="160" y="251"/>
                  </a:lnTo>
                  <a:lnTo>
                    <a:pt x="157" y="255"/>
                  </a:lnTo>
                  <a:lnTo>
                    <a:pt x="155" y="258"/>
                  </a:lnTo>
                  <a:lnTo>
                    <a:pt x="152" y="262"/>
                  </a:lnTo>
                  <a:lnTo>
                    <a:pt x="147" y="265"/>
                  </a:lnTo>
                  <a:lnTo>
                    <a:pt x="142" y="268"/>
                  </a:lnTo>
                  <a:lnTo>
                    <a:pt x="137" y="272"/>
                  </a:lnTo>
                  <a:lnTo>
                    <a:pt x="134" y="276"/>
                  </a:lnTo>
                  <a:lnTo>
                    <a:pt x="130" y="279"/>
                  </a:lnTo>
                  <a:lnTo>
                    <a:pt x="127" y="284"/>
                  </a:lnTo>
                  <a:lnTo>
                    <a:pt x="124" y="289"/>
                  </a:lnTo>
                  <a:lnTo>
                    <a:pt x="120" y="294"/>
                  </a:lnTo>
                  <a:lnTo>
                    <a:pt x="117" y="298"/>
                  </a:lnTo>
                  <a:lnTo>
                    <a:pt x="115" y="301"/>
                  </a:lnTo>
                  <a:lnTo>
                    <a:pt x="111" y="303"/>
                  </a:lnTo>
                  <a:lnTo>
                    <a:pt x="107" y="304"/>
                  </a:lnTo>
                  <a:lnTo>
                    <a:pt x="100" y="311"/>
                  </a:lnTo>
                  <a:lnTo>
                    <a:pt x="97" y="318"/>
                  </a:lnTo>
                  <a:lnTo>
                    <a:pt x="95" y="327"/>
                  </a:lnTo>
                  <a:lnTo>
                    <a:pt x="94" y="335"/>
                  </a:lnTo>
                  <a:lnTo>
                    <a:pt x="91" y="344"/>
                  </a:lnTo>
                  <a:lnTo>
                    <a:pt x="84" y="354"/>
                  </a:lnTo>
                  <a:lnTo>
                    <a:pt x="76" y="359"/>
                  </a:lnTo>
                  <a:lnTo>
                    <a:pt x="68" y="364"/>
                  </a:lnTo>
                  <a:lnTo>
                    <a:pt x="59" y="369"/>
                  </a:lnTo>
                  <a:lnTo>
                    <a:pt x="48" y="378"/>
                  </a:lnTo>
                  <a:lnTo>
                    <a:pt x="40" y="390"/>
                  </a:lnTo>
                  <a:lnTo>
                    <a:pt x="36" y="390"/>
                  </a:lnTo>
                  <a:lnTo>
                    <a:pt x="34" y="390"/>
                  </a:lnTo>
                  <a:lnTo>
                    <a:pt x="33" y="389"/>
                  </a:lnTo>
                  <a:lnTo>
                    <a:pt x="33" y="386"/>
                  </a:lnTo>
                  <a:lnTo>
                    <a:pt x="31" y="385"/>
                  </a:lnTo>
                  <a:lnTo>
                    <a:pt x="31" y="383"/>
                  </a:lnTo>
                  <a:lnTo>
                    <a:pt x="31" y="381"/>
                  </a:lnTo>
                  <a:lnTo>
                    <a:pt x="30" y="376"/>
                  </a:lnTo>
                  <a:lnTo>
                    <a:pt x="29" y="372"/>
                  </a:lnTo>
                  <a:lnTo>
                    <a:pt x="26" y="365"/>
                  </a:lnTo>
                  <a:lnTo>
                    <a:pt x="22" y="359"/>
                  </a:lnTo>
                  <a:lnTo>
                    <a:pt x="18" y="353"/>
                  </a:lnTo>
                  <a:lnTo>
                    <a:pt x="13" y="348"/>
                  </a:lnTo>
                  <a:lnTo>
                    <a:pt x="5" y="344"/>
                  </a:lnTo>
                  <a:lnTo>
                    <a:pt x="3" y="344"/>
                  </a:lnTo>
                  <a:lnTo>
                    <a:pt x="2" y="343"/>
                  </a:lnTo>
                  <a:lnTo>
                    <a:pt x="0" y="340"/>
                  </a:lnTo>
                  <a:lnTo>
                    <a:pt x="2" y="338"/>
                  </a:lnTo>
                  <a:lnTo>
                    <a:pt x="2" y="335"/>
                  </a:lnTo>
                  <a:lnTo>
                    <a:pt x="4" y="333"/>
                  </a:lnTo>
                  <a:lnTo>
                    <a:pt x="5" y="330"/>
                  </a:lnTo>
                  <a:lnTo>
                    <a:pt x="8" y="328"/>
                  </a:lnTo>
                  <a:lnTo>
                    <a:pt x="17" y="317"/>
                  </a:lnTo>
                  <a:lnTo>
                    <a:pt x="22" y="302"/>
                  </a:lnTo>
                  <a:lnTo>
                    <a:pt x="28" y="286"/>
                  </a:lnTo>
                  <a:lnTo>
                    <a:pt x="31" y="271"/>
                  </a:lnTo>
                  <a:lnTo>
                    <a:pt x="31" y="262"/>
                  </a:lnTo>
                  <a:lnTo>
                    <a:pt x="31" y="253"/>
                  </a:lnTo>
                  <a:lnTo>
                    <a:pt x="34" y="243"/>
                  </a:lnTo>
                  <a:lnTo>
                    <a:pt x="36" y="245"/>
                  </a:lnTo>
                  <a:lnTo>
                    <a:pt x="38" y="246"/>
                  </a:lnTo>
                  <a:lnTo>
                    <a:pt x="40" y="247"/>
                  </a:lnTo>
                  <a:lnTo>
                    <a:pt x="41" y="248"/>
                  </a:lnTo>
                  <a:lnTo>
                    <a:pt x="44" y="250"/>
                  </a:lnTo>
                  <a:lnTo>
                    <a:pt x="45" y="248"/>
                  </a:lnTo>
                  <a:lnTo>
                    <a:pt x="48" y="246"/>
                  </a:lnTo>
                  <a:lnTo>
                    <a:pt x="50" y="242"/>
                  </a:lnTo>
                  <a:lnTo>
                    <a:pt x="51" y="238"/>
                  </a:lnTo>
                  <a:lnTo>
                    <a:pt x="53" y="235"/>
                  </a:lnTo>
                  <a:lnTo>
                    <a:pt x="53" y="233"/>
                  </a:lnTo>
                  <a:lnTo>
                    <a:pt x="51" y="231"/>
                  </a:lnTo>
                  <a:lnTo>
                    <a:pt x="50" y="230"/>
                  </a:lnTo>
                  <a:lnTo>
                    <a:pt x="48" y="229"/>
                  </a:lnTo>
                  <a:lnTo>
                    <a:pt x="46" y="226"/>
                  </a:lnTo>
                  <a:lnTo>
                    <a:pt x="45" y="225"/>
                  </a:lnTo>
                  <a:lnTo>
                    <a:pt x="44" y="222"/>
                  </a:lnTo>
                  <a:lnTo>
                    <a:pt x="45" y="220"/>
                  </a:lnTo>
                  <a:lnTo>
                    <a:pt x="46" y="217"/>
                  </a:lnTo>
                  <a:lnTo>
                    <a:pt x="46" y="215"/>
                  </a:lnTo>
                  <a:lnTo>
                    <a:pt x="46" y="214"/>
                  </a:lnTo>
                  <a:lnTo>
                    <a:pt x="48" y="211"/>
                  </a:lnTo>
                  <a:lnTo>
                    <a:pt x="49" y="209"/>
                  </a:lnTo>
                  <a:lnTo>
                    <a:pt x="50" y="206"/>
                  </a:lnTo>
                  <a:lnTo>
                    <a:pt x="55" y="204"/>
                  </a:lnTo>
                  <a:lnTo>
                    <a:pt x="59" y="201"/>
                  </a:lnTo>
                  <a:lnTo>
                    <a:pt x="64" y="199"/>
                  </a:lnTo>
                  <a:lnTo>
                    <a:pt x="80" y="190"/>
                  </a:lnTo>
                  <a:lnTo>
                    <a:pt x="83" y="190"/>
                  </a:lnTo>
                  <a:lnTo>
                    <a:pt x="85" y="190"/>
                  </a:lnTo>
                  <a:lnTo>
                    <a:pt x="89" y="190"/>
                  </a:lnTo>
                  <a:lnTo>
                    <a:pt x="93" y="187"/>
                  </a:lnTo>
                  <a:lnTo>
                    <a:pt x="96" y="185"/>
                  </a:lnTo>
                  <a:lnTo>
                    <a:pt x="99" y="181"/>
                  </a:lnTo>
                  <a:lnTo>
                    <a:pt x="102" y="179"/>
                  </a:lnTo>
                  <a:lnTo>
                    <a:pt x="106" y="178"/>
                  </a:lnTo>
                  <a:lnTo>
                    <a:pt x="110" y="178"/>
                  </a:lnTo>
                  <a:close/>
                  <a:moveTo>
                    <a:pt x="2376" y="174"/>
                  </a:moveTo>
                  <a:lnTo>
                    <a:pt x="2378" y="174"/>
                  </a:lnTo>
                  <a:lnTo>
                    <a:pt x="2380" y="175"/>
                  </a:lnTo>
                  <a:lnTo>
                    <a:pt x="2381" y="176"/>
                  </a:lnTo>
                  <a:lnTo>
                    <a:pt x="2381" y="179"/>
                  </a:lnTo>
                  <a:lnTo>
                    <a:pt x="2383" y="182"/>
                  </a:lnTo>
                  <a:lnTo>
                    <a:pt x="2385" y="186"/>
                  </a:lnTo>
                  <a:lnTo>
                    <a:pt x="2386" y="189"/>
                  </a:lnTo>
                  <a:lnTo>
                    <a:pt x="2386" y="191"/>
                  </a:lnTo>
                  <a:lnTo>
                    <a:pt x="2385" y="194"/>
                  </a:lnTo>
                  <a:lnTo>
                    <a:pt x="2385" y="195"/>
                  </a:lnTo>
                  <a:lnTo>
                    <a:pt x="2386" y="197"/>
                  </a:lnTo>
                  <a:lnTo>
                    <a:pt x="2388" y="199"/>
                  </a:lnTo>
                  <a:lnTo>
                    <a:pt x="2388" y="199"/>
                  </a:lnTo>
                  <a:lnTo>
                    <a:pt x="2390" y="199"/>
                  </a:lnTo>
                  <a:lnTo>
                    <a:pt x="2391" y="200"/>
                  </a:lnTo>
                  <a:lnTo>
                    <a:pt x="2393" y="201"/>
                  </a:lnTo>
                  <a:lnTo>
                    <a:pt x="2395" y="204"/>
                  </a:lnTo>
                  <a:lnTo>
                    <a:pt x="2396" y="206"/>
                  </a:lnTo>
                  <a:lnTo>
                    <a:pt x="2397" y="209"/>
                  </a:lnTo>
                  <a:lnTo>
                    <a:pt x="2397" y="210"/>
                  </a:lnTo>
                  <a:lnTo>
                    <a:pt x="2396" y="212"/>
                  </a:lnTo>
                  <a:lnTo>
                    <a:pt x="2396" y="214"/>
                  </a:lnTo>
                  <a:lnTo>
                    <a:pt x="2396" y="216"/>
                  </a:lnTo>
                  <a:lnTo>
                    <a:pt x="2397" y="219"/>
                  </a:lnTo>
                  <a:lnTo>
                    <a:pt x="2398" y="221"/>
                  </a:lnTo>
                  <a:lnTo>
                    <a:pt x="2401" y="222"/>
                  </a:lnTo>
                  <a:lnTo>
                    <a:pt x="2405" y="225"/>
                  </a:lnTo>
                  <a:lnTo>
                    <a:pt x="2408" y="227"/>
                  </a:lnTo>
                  <a:lnTo>
                    <a:pt x="2411" y="230"/>
                  </a:lnTo>
                  <a:lnTo>
                    <a:pt x="2412" y="232"/>
                  </a:lnTo>
                  <a:lnTo>
                    <a:pt x="2412" y="236"/>
                  </a:lnTo>
                  <a:lnTo>
                    <a:pt x="2412" y="238"/>
                  </a:lnTo>
                  <a:lnTo>
                    <a:pt x="2411" y="240"/>
                  </a:lnTo>
                  <a:lnTo>
                    <a:pt x="2411" y="241"/>
                  </a:lnTo>
                  <a:lnTo>
                    <a:pt x="2410" y="242"/>
                  </a:lnTo>
                  <a:lnTo>
                    <a:pt x="2410" y="243"/>
                  </a:lnTo>
                  <a:lnTo>
                    <a:pt x="2410" y="245"/>
                  </a:lnTo>
                  <a:lnTo>
                    <a:pt x="2410" y="247"/>
                  </a:lnTo>
                  <a:lnTo>
                    <a:pt x="2410" y="248"/>
                  </a:lnTo>
                  <a:lnTo>
                    <a:pt x="2410" y="250"/>
                  </a:lnTo>
                  <a:lnTo>
                    <a:pt x="2410" y="257"/>
                  </a:lnTo>
                  <a:lnTo>
                    <a:pt x="2410" y="258"/>
                  </a:lnTo>
                  <a:lnTo>
                    <a:pt x="2408" y="260"/>
                  </a:lnTo>
                  <a:lnTo>
                    <a:pt x="2407" y="258"/>
                  </a:lnTo>
                  <a:lnTo>
                    <a:pt x="2406" y="257"/>
                  </a:lnTo>
                  <a:lnTo>
                    <a:pt x="2406" y="255"/>
                  </a:lnTo>
                  <a:lnTo>
                    <a:pt x="2403" y="252"/>
                  </a:lnTo>
                  <a:lnTo>
                    <a:pt x="2402" y="250"/>
                  </a:lnTo>
                  <a:lnTo>
                    <a:pt x="2401" y="246"/>
                  </a:lnTo>
                  <a:lnTo>
                    <a:pt x="2400" y="243"/>
                  </a:lnTo>
                  <a:lnTo>
                    <a:pt x="2397" y="241"/>
                  </a:lnTo>
                  <a:lnTo>
                    <a:pt x="2395" y="241"/>
                  </a:lnTo>
                  <a:lnTo>
                    <a:pt x="2393" y="240"/>
                  </a:lnTo>
                  <a:lnTo>
                    <a:pt x="2392" y="238"/>
                  </a:lnTo>
                  <a:lnTo>
                    <a:pt x="2390" y="236"/>
                  </a:lnTo>
                  <a:lnTo>
                    <a:pt x="2388" y="233"/>
                  </a:lnTo>
                  <a:lnTo>
                    <a:pt x="2387" y="231"/>
                  </a:lnTo>
                  <a:lnTo>
                    <a:pt x="2386" y="229"/>
                  </a:lnTo>
                  <a:lnTo>
                    <a:pt x="2386" y="225"/>
                  </a:lnTo>
                  <a:lnTo>
                    <a:pt x="2386" y="224"/>
                  </a:lnTo>
                  <a:lnTo>
                    <a:pt x="2386" y="220"/>
                  </a:lnTo>
                  <a:lnTo>
                    <a:pt x="2386" y="216"/>
                  </a:lnTo>
                  <a:lnTo>
                    <a:pt x="2385" y="214"/>
                  </a:lnTo>
                  <a:lnTo>
                    <a:pt x="2383" y="210"/>
                  </a:lnTo>
                  <a:lnTo>
                    <a:pt x="2381" y="206"/>
                  </a:lnTo>
                  <a:lnTo>
                    <a:pt x="2380" y="202"/>
                  </a:lnTo>
                  <a:lnTo>
                    <a:pt x="2380" y="200"/>
                  </a:lnTo>
                  <a:lnTo>
                    <a:pt x="2380" y="199"/>
                  </a:lnTo>
                  <a:lnTo>
                    <a:pt x="2380" y="196"/>
                  </a:lnTo>
                  <a:lnTo>
                    <a:pt x="2380" y="196"/>
                  </a:lnTo>
                  <a:lnTo>
                    <a:pt x="2380" y="195"/>
                  </a:lnTo>
                  <a:lnTo>
                    <a:pt x="2380" y="194"/>
                  </a:lnTo>
                  <a:lnTo>
                    <a:pt x="2380" y="191"/>
                  </a:lnTo>
                  <a:lnTo>
                    <a:pt x="2377" y="189"/>
                  </a:lnTo>
                  <a:lnTo>
                    <a:pt x="2376" y="187"/>
                  </a:lnTo>
                  <a:lnTo>
                    <a:pt x="2373" y="186"/>
                  </a:lnTo>
                  <a:lnTo>
                    <a:pt x="2372" y="184"/>
                  </a:lnTo>
                  <a:lnTo>
                    <a:pt x="2370" y="181"/>
                  </a:lnTo>
                  <a:lnTo>
                    <a:pt x="2371" y="179"/>
                  </a:lnTo>
                  <a:lnTo>
                    <a:pt x="2372" y="178"/>
                  </a:lnTo>
                  <a:lnTo>
                    <a:pt x="2373" y="176"/>
                  </a:lnTo>
                  <a:lnTo>
                    <a:pt x="2375" y="175"/>
                  </a:lnTo>
                  <a:lnTo>
                    <a:pt x="2375" y="174"/>
                  </a:lnTo>
                  <a:lnTo>
                    <a:pt x="2376" y="174"/>
                  </a:lnTo>
                  <a:close/>
                  <a:moveTo>
                    <a:pt x="555" y="153"/>
                  </a:moveTo>
                  <a:lnTo>
                    <a:pt x="563" y="153"/>
                  </a:lnTo>
                  <a:lnTo>
                    <a:pt x="566" y="155"/>
                  </a:lnTo>
                  <a:lnTo>
                    <a:pt x="568" y="158"/>
                  </a:lnTo>
                  <a:lnTo>
                    <a:pt x="570" y="161"/>
                  </a:lnTo>
                  <a:lnTo>
                    <a:pt x="568" y="165"/>
                  </a:lnTo>
                  <a:lnTo>
                    <a:pt x="565" y="170"/>
                  </a:lnTo>
                  <a:lnTo>
                    <a:pt x="558" y="176"/>
                  </a:lnTo>
                  <a:lnTo>
                    <a:pt x="551" y="182"/>
                  </a:lnTo>
                  <a:lnTo>
                    <a:pt x="545" y="190"/>
                  </a:lnTo>
                  <a:lnTo>
                    <a:pt x="542" y="196"/>
                  </a:lnTo>
                  <a:lnTo>
                    <a:pt x="545" y="202"/>
                  </a:lnTo>
                  <a:lnTo>
                    <a:pt x="550" y="204"/>
                  </a:lnTo>
                  <a:lnTo>
                    <a:pt x="553" y="201"/>
                  </a:lnTo>
                  <a:lnTo>
                    <a:pt x="558" y="199"/>
                  </a:lnTo>
                  <a:lnTo>
                    <a:pt x="562" y="197"/>
                  </a:lnTo>
                  <a:lnTo>
                    <a:pt x="566" y="197"/>
                  </a:lnTo>
                  <a:lnTo>
                    <a:pt x="568" y="202"/>
                  </a:lnTo>
                  <a:lnTo>
                    <a:pt x="567" y="207"/>
                  </a:lnTo>
                  <a:lnTo>
                    <a:pt x="566" y="212"/>
                  </a:lnTo>
                  <a:lnTo>
                    <a:pt x="566" y="217"/>
                  </a:lnTo>
                  <a:lnTo>
                    <a:pt x="565" y="221"/>
                  </a:lnTo>
                  <a:lnTo>
                    <a:pt x="565" y="224"/>
                  </a:lnTo>
                  <a:lnTo>
                    <a:pt x="566" y="226"/>
                  </a:lnTo>
                  <a:lnTo>
                    <a:pt x="567" y="229"/>
                  </a:lnTo>
                  <a:lnTo>
                    <a:pt x="568" y="231"/>
                  </a:lnTo>
                  <a:lnTo>
                    <a:pt x="570" y="238"/>
                  </a:lnTo>
                  <a:lnTo>
                    <a:pt x="570" y="247"/>
                  </a:lnTo>
                  <a:lnTo>
                    <a:pt x="568" y="255"/>
                  </a:lnTo>
                  <a:lnTo>
                    <a:pt x="563" y="263"/>
                  </a:lnTo>
                  <a:lnTo>
                    <a:pt x="555" y="273"/>
                  </a:lnTo>
                  <a:lnTo>
                    <a:pt x="545" y="281"/>
                  </a:lnTo>
                  <a:lnTo>
                    <a:pt x="542" y="281"/>
                  </a:lnTo>
                  <a:lnTo>
                    <a:pt x="538" y="281"/>
                  </a:lnTo>
                  <a:lnTo>
                    <a:pt x="536" y="282"/>
                  </a:lnTo>
                  <a:lnTo>
                    <a:pt x="533" y="283"/>
                  </a:lnTo>
                  <a:lnTo>
                    <a:pt x="532" y="286"/>
                  </a:lnTo>
                  <a:lnTo>
                    <a:pt x="531" y="288"/>
                  </a:lnTo>
                  <a:lnTo>
                    <a:pt x="530" y="291"/>
                  </a:lnTo>
                  <a:lnTo>
                    <a:pt x="530" y="293"/>
                  </a:lnTo>
                  <a:lnTo>
                    <a:pt x="524" y="299"/>
                  </a:lnTo>
                  <a:lnTo>
                    <a:pt x="516" y="302"/>
                  </a:lnTo>
                  <a:lnTo>
                    <a:pt x="509" y="299"/>
                  </a:lnTo>
                  <a:lnTo>
                    <a:pt x="505" y="296"/>
                  </a:lnTo>
                  <a:lnTo>
                    <a:pt x="502" y="292"/>
                  </a:lnTo>
                  <a:lnTo>
                    <a:pt x="500" y="289"/>
                  </a:lnTo>
                  <a:lnTo>
                    <a:pt x="499" y="284"/>
                  </a:lnTo>
                  <a:lnTo>
                    <a:pt x="496" y="281"/>
                  </a:lnTo>
                  <a:lnTo>
                    <a:pt x="491" y="275"/>
                  </a:lnTo>
                  <a:lnTo>
                    <a:pt x="485" y="271"/>
                  </a:lnTo>
                  <a:lnTo>
                    <a:pt x="475" y="267"/>
                  </a:lnTo>
                  <a:lnTo>
                    <a:pt x="471" y="265"/>
                  </a:lnTo>
                  <a:lnTo>
                    <a:pt x="469" y="262"/>
                  </a:lnTo>
                  <a:lnTo>
                    <a:pt x="467" y="260"/>
                  </a:lnTo>
                  <a:lnTo>
                    <a:pt x="467" y="257"/>
                  </a:lnTo>
                  <a:lnTo>
                    <a:pt x="465" y="255"/>
                  </a:lnTo>
                  <a:lnTo>
                    <a:pt x="464" y="252"/>
                  </a:lnTo>
                  <a:lnTo>
                    <a:pt x="461" y="251"/>
                  </a:lnTo>
                  <a:lnTo>
                    <a:pt x="459" y="250"/>
                  </a:lnTo>
                  <a:lnTo>
                    <a:pt x="458" y="247"/>
                  </a:lnTo>
                  <a:lnTo>
                    <a:pt x="453" y="241"/>
                  </a:lnTo>
                  <a:lnTo>
                    <a:pt x="451" y="233"/>
                  </a:lnTo>
                  <a:lnTo>
                    <a:pt x="455" y="226"/>
                  </a:lnTo>
                  <a:lnTo>
                    <a:pt x="455" y="224"/>
                  </a:lnTo>
                  <a:lnTo>
                    <a:pt x="456" y="221"/>
                  </a:lnTo>
                  <a:lnTo>
                    <a:pt x="458" y="219"/>
                  </a:lnTo>
                  <a:lnTo>
                    <a:pt x="459" y="217"/>
                  </a:lnTo>
                  <a:lnTo>
                    <a:pt x="460" y="216"/>
                  </a:lnTo>
                  <a:lnTo>
                    <a:pt x="462" y="215"/>
                  </a:lnTo>
                  <a:lnTo>
                    <a:pt x="464" y="216"/>
                  </a:lnTo>
                  <a:lnTo>
                    <a:pt x="465" y="217"/>
                  </a:lnTo>
                  <a:lnTo>
                    <a:pt x="466" y="221"/>
                  </a:lnTo>
                  <a:lnTo>
                    <a:pt x="469" y="224"/>
                  </a:lnTo>
                  <a:lnTo>
                    <a:pt x="472" y="226"/>
                  </a:lnTo>
                  <a:lnTo>
                    <a:pt x="475" y="227"/>
                  </a:lnTo>
                  <a:lnTo>
                    <a:pt x="479" y="227"/>
                  </a:lnTo>
                  <a:lnTo>
                    <a:pt x="482" y="226"/>
                  </a:lnTo>
                  <a:lnTo>
                    <a:pt x="489" y="219"/>
                  </a:lnTo>
                  <a:lnTo>
                    <a:pt x="491" y="211"/>
                  </a:lnTo>
                  <a:lnTo>
                    <a:pt x="491" y="205"/>
                  </a:lnTo>
                  <a:lnTo>
                    <a:pt x="490" y="202"/>
                  </a:lnTo>
                  <a:lnTo>
                    <a:pt x="489" y="200"/>
                  </a:lnTo>
                  <a:lnTo>
                    <a:pt x="486" y="199"/>
                  </a:lnTo>
                  <a:lnTo>
                    <a:pt x="484" y="196"/>
                  </a:lnTo>
                  <a:lnTo>
                    <a:pt x="482" y="194"/>
                  </a:lnTo>
                  <a:lnTo>
                    <a:pt x="481" y="191"/>
                  </a:lnTo>
                  <a:lnTo>
                    <a:pt x="481" y="189"/>
                  </a:lnTo>
                  <a:lnTo>
                    <a:pt x="482" y="186"/>
                  </a:lnTo>
                  <a:lnTo>
                    <a:pt x="486" y="185"/>
                  </a:lnTo>
                  <a:lnTo>
                    <a:pt x="489" y="184"/>
                  </a:lnTo>
                  <a:lnTo>
                    <a:pt x="489" y="184"/>
                  </a:lnTo>
                  <a:lnTo>
                    <a:pt x="487" y="182"/>
                  </a:lnTo>
                  <a:lnTo>
                    <a:pt x="485" y="181"/>
                  </a:lnTo>
                  <a:lnTo>
                    <a:pt x="484" y="180"/>
                  </a:lnTo>
                  <a:lnTo>
                    <a:pt x="482" y="178"/>
                  </a:lnTo>
                  <a:lnTo>
                    <a:pt x="482" y="174"/>
                  </a:lnTo>
                  <a:lnTo>
                    <a:pt x="482" y="171"/>
                  </a:lnTo>
                  <a:lnTo>
                    <a:pt x="485" y="169"/>
                  </a:lnTo>
                  <a:lnTo>
                    <a:pt x="489" y="165"/>
                  </a:lnTo>
                  <a:lnTo>
                    <a:pt x="495" y="161"/>
                  </a:lnTo>
                  <a:lnTo>
                    <a:pt x="501" y="160"/>
                  </a:lnTo>
                  <a:lnTo>
                    <a:pt x="509" y="160"/>
                  </a:lnTo>
                  <a:lnTo>
                    <a:pt x="512" y="160"/>
                  </a:lnTo>
                  <a:lnTo>
                    <a:pt x="515" y="161"/>
                  </a:lnTo>
                  <a:lnTo>
                    <a:pt x="516" y="164"/>
                  </a:lnTo>
                  <a:lnTo>
                    <a:pt x="517" y="165"/>
                  </a:lnTo>
                  <a:lnTo>
                    <a:pt x="519" y="166"/>
                  </a:lnTo>
                  <a:lnTo>
                    <a:pt x="519" y="168"/>
                  </a:lnTo>
                  <a:lnTo>
                    <a:pt x="522" y="169"/>
                  </a:lnTo>
                  <a:lnTo>
                    <a:pt x="526" y="169"/>
                  </a:lnTo>
                  <a:lnTo>
                    <a:pt x="529" y="168"/>
                  </a:lnTo>
                  <a:lnTo>
                    <a:pt x="532" y="166"/>
                  </a:lnTo>
                  <a:lnTo>
                    <a:pt x="535" y="164"/>
                  </a:lnTo>
                  <a:lnTo>
                    <a:pt x="537" y="163"/>
                  </a:lnTo>
                  <a:lnTo>
                    <a:pt x="543" y="159"/>
                  </a:lnTo>
                  <a:lnTo>
                    <a:pt x="550" y="155"/>
                  </a:lnTo>
                  <a:lnTo>
                    <a:pt x="555" y="153"/>
                  </a:lnTo>
                  <a:close/>
                  <a:moveTo>
                    <a:pt x="809" y="139"/>
                  </a:moveTo>
                  <a:lnTo>
                    <a:pt x="815" y="139"/>
                  </a:lnTo>
                  <a:lnTo>
                    <a:pt x="819" y="140"/>
                  </a:lnTo>
                  <a:lnTo>
                    <a:pt x="823" y="141"/>
                  </a:lnTo>
                  <a:lnTo>
                    <a:pt x="825" y="144"/>
                  </a:lnTo>
                  <a:lnTo>
                    <a:pt x="825" y="146"/>
                  </a:lnTo>
                  <a:lnTo>
                    <a:pt x="825" y="150"/>
                  </a:lnTo>
                  <a:lnTo>
                    <a:pt x="821" y="153"/>
                  </a:lnTo>
                  <a:lnTo>
                    <a:pt x="818" y="158"/>
                  </a:lnTo>
                  <a:lnTo>
                    <a:pt x="815" y="159"/>
                  </a:lnTo>
                  <a:lnTo>
                    <a:pt x="813" y="163"/>
                  </a:lnTo>
                  <a:lnTo>
                    <a:pt x="811" y="165"/>
                  </a:lnTo>
                  <a:lnTo>
                    <a:pt x="809" y="169"/>
                  </a:lnTo>
                  <a:lnTo>
                    <a:pt x="806" y="173"/>
                  </a:lnTo>
                  <a:lnTo>
                    <a:pt x="803" y="175"/>
                  </a:lnTo>
                  <a:lnTo>
                    <a:pt x="799" y="176"/>
                  </a:lnTo>
                  <a:lnTo>
                    <a:pt x="796" y="179"/>
                  </a:lnTo>
                  <a:lnTo>
                    <a:pt x="794" y="181"/>
                  </a:lnTo>
                  <a:lnTo>
                    <a:pt x="791" y="182"/>
                  </a:lnTo>
                  <a:lnTo>
                    <a:pt x="788" y="186"/>
                  </a:lnTo>
                  <a:lnTo>
                    <a:pt x="785" y="190"/>
                  </a:lnTo>
                  <a:lnTo>
                    <a:pt x="783" y="192"/>
                  </a:lnTo>
                  <a:lnTo>
                    <a:pt x="781" y="197"/>
                  </a:lnTo>
                  <a:lnTo>
                    <a:pt x="781" y="201"/>
                  </a:lnTo>
                  <a:lnTo>
                    <a:pt x="784" y="206"/>
                  </a:lnTo>
                  <a:lnTo>
                    <a:pt x="786" y="210"/>
                  </a:lnTo>
                  <a:lnTo>
                    <a:pt x="789" y="215"/>
                  </a:lnTo>
                  <a:lnTo>
                    <a:pt x="789" y="222"/>
                  </a:lnTo>
                  <a:lnTo>
                    <a:pt x="788" y="230"/>
                  </a:lnTo>
                  <a:lnTo>
                    <a:pt x="786" y="237"/>
                  </a:lnTo>
                  <a:lnTo>
                    <a:pt x="786" y="242"/>
                  </a:lnTo>
                  <a:lnTo>
                    <a:pt x="789" y="246"/>
                  </a:lnTo>
                  <a:lnTo>
                    <a:pt x="791" y="250"/>
                  </a:lnTo>
                  <a:lnTo>
                    <a:pt x="794" y="253"/>
                  </a:lnTo>
                  <a:lnTo>
                    <a:pt x="795" y="256"/>
                  </a:lnTo>
                  <a:lnTo>
                    <a:pt x="796" y="260"/>
                  </a:lnTo>
                  <a:lnTo>
                    <a:pt x="798" y="262"/>
                  </a:lnTo>
                  <a:lnTo>
                    <a:pt x="799" y="265"/>
                  </a:lnTo>
                  <a:lnTo>
                    <a:pt x="801" y="267"/>
                  </a:lnTo>
                  <a:lnTo>
                    <a:pt x="804" y="268"/>
                  </a:lnTo>
                  <a:lnTo>
                    <a:pt x="806" y="271"/>
                  </a:lnTo>
                  <a:lnTo>
                    <a:pt x="811" y="272"/>
                  </a:lnTo>
                  <a:lnTo>
                    <a:pt x="815" y="272"/>
                  </a:lnTo>
                  <a:lnTo>
                    <a:pt x="818" y="272"/>
                  </a:lnTo>
                  <a:lnTo>
                    <a:pt x="820" y="272"/>
                  </a:lnTo>
                  <a:lnTo>
                    <a:pt x="820" y="271"/>
                  </a:lnTo>
                  <a:lnTo>
                    <a:pt x="820" y="268"/>
                  </a:lnTo>
                  <a:lnTo>
                    <a:pt x="819" y="267"/>
                  </a:lnTo>
                  <a:lnTo>
                    <a:pt x="818" y="265"/>
                  </a:lnTo>
                  <a:lnTo>
                    <a:pt x="816" y="262"/>
                  </a:lnTo>
                  <a:lnTo>
                    <a:pt x="815" y="260"/>
                  </a:lnTo>
                  <a:lnTo>
                    <a:pt x="814" y="257"/>
                  </a:lnTo>
                  <a:lnTo>
                    <a:pt x="811" y="256"/>
                  </a:lnTo>
                  <a:lnTo>
                    <a:pt x="808" y="252"/>
                  </a:lnTo>
                  <a:lnTo>
                    <a:pt x="804" y="246"/>
                  </a:lnTo>
                  <a:lnTo>
                    <a:pt x="801" y="240"/>
                  </a:lnTo>
                  <a:lnTo>
                    <a:pt x="801" y="233"/>
                  </a:lnTo>
                  <a:lnTo>
                    <a:pt x="806" y="230"/>
                  </a:lnTo>
                  <a:lnTo>
                    <a:pt x="811" y="227"/>
                  </a:lnTo>
                  <a:lnTo>
                    <a:pt x="814" y="225"/>
                  </a:lnTo>
                  <a:lnTo>
                    <a:pt x="816" y="224"/>
                  </a:lnTo>
                  <a:lnTo>
                    <a:pt x="818" y="222"/>
                  </a:lnTo>
                  <a:lnTo>
                    <a:pt x="819" y="220"/>
                  </a:lnTo>
                  <a:lnTo>
                    <a:pt x="818" y="217"/>
                  </a:lnTo>
                  <a:lnTo>
                    <a:pt x="815" y="215"/>
                  </a:lnTo>
                  <a:lnTo>
                    <a:pt x="811" y="211"/>
                  </a:lnTo>
                  <a:lnTo>
                    <a:pt x="808" y="209"/>
                  </a:lnTo>
                  <a:lnTo>
                    <a:pt x="805" y="202"/>
                  </a:lnTo>
                  <a:lnTo>
                    <a:pt x="804" y="196"/>
                  </a:lnTo>
                  <a:lnTo>
                    <a:pt x="806" y="191"/>
                  </a:lnTo>
                  <a:lnTo>
                    <a:pt x="809" y="189"/>
                  </a:lnTo>
                  <a:lnTo>
                    <a:pt x="811" y="189"/>
                  </a:lnTo>
                  <a:lnTo>
                    <a:pt x="815" y="187"/>
                  </a:lnTo>
                  <a:lnTo>
                    <a:pt x="818" y="186"/>
                  </a:lnTo>
                  <a:lnTo>
                    <a:pt x="819" y="184"/>
                  </a:lnTo>
                  <a:lnTo>
                    <a:pt x="820" y="182"/>
                  </a:lnTo>
                  <a:lnTo>
                    <a:pt x="819" y="180"/>
                  </a:lnTo>
                  <a:lnTo>
                    <a:pt x="819" y="178"/>
                  </a:lnTo>
                  <a:lnTo>
                    <a:pt x="820" y="175"/>
                  </a:lnTo>
                  <a:lnTo>
                    <a:pt x="820" y="175"/>
                  </a:lnTo>
                  <a:lnTo>
                    <a:pt x="820" y="173"/>
                  </a:lnTo>
                  <a:lnTo>
                    <a:pt x="821" y="170"/>
                  </a:lnTo>
                  <a:lnTo>
                    <a:pt x="821" y="166"/>
                  </a:lnTo>
                  <a:lnTo>
                    <a:pt x="823" y="164"/>
                  </a:lnTo>
                  <a:lnTo>
                    <a:pt x="823" y="163"/>
                  </a:lnTo>
                  <a:lnTo>
                    <a:pt x="835" y="163"/>
                  </a:lnTo>
                  <a:lnTo>
                    <a:pt x="839" y="160"/>
                  </a:lnTo>
                  <a:lnTo>
                    <a:pt x="841" y="158"/>
                  </a:lnTo>
                  <a:lnTo>
                    <a:pt x="844" y="155"/>
                  </a:lnTo>
                  <a:lnTo>
                    <a:pt x="845" y="153"/>
                  </a:lnTo>
                  <a:lnTo>
                    <a:pt x="849" y="149"/>
                  </a:lnTo>
                  <a:lnTo>
                    <a:pt x="851" y="148"/>
                  </a:lnTo>
                  <a:lnTo>
                    <a:pt x="855" y="148"/>
                  </a:lnTo>
                  <a:lnTo>
                    <a:pt x="857" y="148"/>
                  </a:lnTo>
                  <a:lnTo>
                    <a:pt x="862" y="148"/>
                  </a:lnTo>
                  <a:lnTo>
                    <a:pt x="866" y="146"/>
                  </a:lnTo>
                  <a:lnTo>
                    <a:pt x="876" y="145"/>
                  </a:lnTo>
                  <a:lnTo>
                    <a:pt x="885" y="148"/>
                  </a:lnTo>
                  <a:lnTo>
                    <a:pt x="892" y="151"/>
                  </a:lnTo>
                  <a:lnTo>
                    <a:pt x="901" y="164"/>
                  </a:lnTo>
                  <a:lnTo>
                    <a:pt x="906" y="179"/>
                  </a:lnTo>
                  <a:lnTo>
                    <a:pt x="908" y="192"/>
                  </a:lnTo>
                  <a:lnTo>
                    <a:pt x="906" y="207"/>
                  </a:lnTo>
                  <a:lnTo>
                    <a:pt x="900" y="220"/>
                  </a:lnTo>
                  <a:lnTo>
                    <a:pt x="898" y="222"/>
                  </a:lnTo>
                  <a:lnTo>
                    <a:pt x="897" y="225"/>
                  </a:lnTo>
                  <a:lnTo>
                    <a:pt x="896" y="227"/>
                  </a:lnTo>
                  <a:lnTo>
                    <a:pt x="895" y="231"/>
                  </a:lnTo>
                  <a:lnTo>
                    <a:pt x="896" y="233"/>
                  </a:lnTo>
                  <a:lnTo>
                    <a:pt x="897" y="237"/>
                  </a:lnTo>
                  <a:lnTo>
                    <a:pt x="897" y="240"/>
                  </a:lnTo>
                  <a:lnTo>
                    <a:pt x="898" y="241"/>
                  </a:lnTo>
                  <a:lnTo>
                    <a:pt x="900" y="242"/>
                  </a:lnTo>
                  <a:lnTo>
                    <a:pt x="902" y="242"/>
                  </a:lnTo>
                  <a:lnTo>
                    <a:pt x="903" y="242"/>
                  </a:lnTo>
                  <a:lnTo>
                    <a:pt x="905" y="240"/>
                  </a:lnTo>
                  <a:lnTo>
                    <a:pt x="910" y="235"/>
                  </a:lnTo>
                  <a:lnTo>
                    <a:pt x="913" y="230"/>
                  </a:lnTo>
                  <a:lnTo>
                    <a:pt x="918" y="225"/>
                  </a:lnTo>
                  <a:lnTo>
                    <a:pt x="921" y="224"/>
                  </a:lnTo>
                  <a:lnTo>
                    <a:pt x="923" y="224"/>
                  </a:lnTo>
                  <a:lnTo>
                    <a:pt x="925" y="224"/>
                  </a:lnTo>
                  <a:lnTo>
                    <a:pt x="927" y="226"/>
                  </a:lnTo>
                  <a:lnTo>
                    <a:pt x="928" y="227"/>
                  </a:lnTo>
                  <a:lnTo>
                    <a:pt x="930" y="230"/>
                  </a:lnTo>
                  <a:lnTo>
                    <a:pt x="932" y="231"/>
                  </a:lnTo>
                  <a:lnTo>
                    <a:pt x="933" y="232"/>
                  </a:lnTo>
                  <a:lnTo>
                    <a:pt x="935" y="235"/>
                  </a:lnTo>
                  <a:lnTo>
                    <a:pt x="936" y="236"/>
                  </a:lnTo>
                  <a:lnTo>
                    <a:pt x="937" y="238"/>
                  </a:lnTo>
                  <a:lnTo>
                    <a:pt x="940" y="240"/>
                  </a:lnTo>
                  <a:lnTo>
                    <a:pt x="941" y="240"/>
                  </a:lnTo>
                  <a:lnTo>
                    <a:pt x="943" y="240"/>
                  </a:lnTo>
                  <a:lnTo>
                    <a:pt x="945" y="238"/>
                  </a:lnTo>
                  <a:lnTo>
                    <a:pt x="945" y="237"/>
                  </a:lnTo>
                  <a:lnTo>
                    <a:pt x="945" y="236"/>
                  </a:lnTo>
                  <a:lnTo>
                    <a:pt x="946" y="233"/>
                  </a:lnTo>
                  <a:lnTo>
                    <a:pt x="946" y="232"/>
                  </a:lnTo>
                  <a:lnTo>
                    <a:pt x="947" y="231"/>
                  </a:lnTo>
                  <a:lnTo>
                    <a:pt x="950" y="231"/>
                  </a:lnTo>
                  <a:lnTo>
                    <a:pt x="952" y="230"/>
                  </a:lnTo>
                  <a:lnTo>
                    <a:pt x="955" y="230"/>
                  </a:lnTo>
                  <a:lnTo>
                    <a:pt x="957" y="229"/>
                  </a:lnTo>
                  <a:lnTo>
                    <a:pt x="960" y="227"/>
                  </a:lnTo>
                  <a:lnTo>
                    <a:pt x="961" y="227"/>
                  </a:lnTo>
                  <a:lnTo>
                    <a:pt x="962" y="226"/>
                  </a:lnTo>
                  <a:lnTo>
                    <a:pt x="962" y="224"/>
                  </a:lnTo>
                  <a:lnTo>
                    <a:pt x="962" y="222"/>
                  </a:lnTo>
                  <a:lnTo>
                    <a:pt x="962" y="220"/>
                  </a:lnTo>
                  <a:lnTo>
                    <a:pt x="962" y="219"/>
                  </a:lnTo>
                  <a:lnTo>
                    <a:pt x="962" y="217"/>
                  </a:lnTo>
                  <a:lnTo>
                    <a:pt x="961" y="216"/>
                  </a:lnTo>
                  <a:lnTo>
                    <a:pt x="958" y="214"/>
                  </a:lnTo>
                  <a:lnTo>
                    <a:pt x="957" y="211"/>
                  </a:lnTo>
                  <a:lnTo>
                    <a:pt x="956" y="210"/>
                  </a:lnTo>
                  <a:lnTo>
                    <a:pt x="955" y="207"/>
                  </a:lnTo>
                  <a:lnTo>
                    <a:pt x="953" y="205"/>
                  </a:lnTo>
                  <a:lnTo>
                    <a:pt x="955" y="204"/>
                  </a:lnTo>
                  <a:lnTo>
                    <a:pt x="958" y="202"/>
                  </a:lnTo>
                  <a:lnTo>
                    <a:pt x="962" y="202"/>
                  </a:lnTo>
                  <a:lnTo>
                    <a:pt x="966" y="202"/>
                  </a:lnTo>
                  <a:lnTo>
                    <a:pt x="970" y="201"/>
                  </a:lnTo>
                  <a:lnTo>
                    <a:pt x="971" y="200"/>
                  </a:lnTo>
                  <a:lnTo>
                    <a:pt x="971" y="199"/>
                  </a:lnTo>
                  <a:lnTo>
                    <a:pt x="971" y="197"/>
                  </a:lnTo>
                  <a:lnTo>
                    <a:pt x="968" y="196"/>
                  </a:lnTo>
                  <a:lnTo>
                    <a:pt x="967" y="195"/>
                  </a:lnTo>
                  <a:lnTo>
                    <a:pt x="965" y="194"/>
                  </a:lnTo>
                  <a:lnTo>
                    <a:pt x="962" y="194"/>
                  </a:lnTo>
                  <a:lnTo>
                    <a:pt x="952" y="195"/>
                  </a:lnTo>
                  <a:lnTo>
                    <a:pt x="941" y="196"/>
                  </a:lnTo>
                  <a:lnTo>
                    <a:pt x="933" y="194"/>
                  </a:lnTo>
                  <a:lnTo>
                    <a:pt x="926" y="186"/>
                  </a:lnTo>
                  <a:lnTo>
                    <a:pt x="920" y="178"/>
                  </a:lnTo>
                  <a:lnTo>
                    <a:pt x="916" y="170"/>
                  </a:lnTo>
                  <a:lnTo>
                    <a:pt x="912" y="166"/>
                  </a:lnTo>
                  <a:lnTo>
                    <a:pt x="910" y="161"/>
                  </a:lnTo>
                  <a:lnTo>
                    <a:pt x="908" y="155"/>
                  </a:lnTo>
                  <a:lnTo>
                    <a:pt x="910" y="151"/>
                  </a:lnTo>
                  <a:lnTo>
                    <a:pt x="912" y="149"/>
                  </a:lnTo>
                  <a:lnTo>
                    <a:pt x="918" y="149"/>
                  </a:lnTo>
                  <a:lnTo>
                    <a:pt x="931" y="150"/>
                  </a:lnTo>
                  <a:lnTo>
                    <a:pt x="943" y="151"/>
                  </a:lnTo>
                  <a:lnTo>
                    <a:pt x="970" y="151"/>
                  </a:lnTo>
                  <a:lnTo>
                    <a:pt x="979" y="155"/>
                  </a:lnTo>
                  <a:lnTo>
                    <a:pt x="988" y="161"/>
                  </a:lnTo>
                  <a:lnTo>
                    <a:pt x="994" y="169"/>
                  </a:lnTo>
                  <a:lnTo>
                    <a:pt x="1001" y="175"/>
                  </a:lnTo>
                  <a:lnTo>
                    <a:pt x="1003" y="179"/>
                  </a:lnTo>
                  <a:lnTo>
                    <a:pt x="1006" y="181"/>
                  </a:lnTo>
                  <a:lnTo>
                    <a:pt x="1007" y="185"/>
                  </a:lnTo>
                  <a:lnTo>
                    <a:pt x="1008" y="187"/>
                  </a:lnTo>
                  <a:lnTo>
                    <a:pt x="1008" y="190"/>
                  </a:lnTo>
                  <a:lnTo>
                    <a:pt x="1007" y="192"/>
                  </a:lnTo>
                  <a:lnTo>
                    <a:pt x="1004" y="194"/>
                  </a:lnTo>
                  <a:lnTo>
                    <a:pt x="1002" y="195"/>
                  </a:lnTo>
                  <a:lnTo>
                    <a:pt x="998" y="195"/>
                  </a:lnTo>
                  <a:lnTo>
                    <a:pt x="993" y="194"/>
                  </a:lnTo>
                  <a:lnTo>
                    <a:pt x="998" y="200"/>
                  </a:lnTo>
                  <a:lnTo>
                    <a:pt x="1006" y="206"/>
                  </a:lnTo>
                  <a:lnTo>
                    <a:pt x="1013" y="209"/>
                  </a:lnTo>
                  <a:lnTo>
                    <a:pt x="1016" y="209"/>
                  </a:lnTo>
                  <a:lnTo>
                    <a:pt x="1019" y="207"/>
                  </a:lnTo>
                  <a:lnTo>
                    <a:pt x="1023" y="207"/>
                  </a:lnTo>
                  <a:lnTo>
                    <a:pt x="1027" y="206"/>
                  </a:lnTo>
                  <a:lnTo>
                    <a:pt x="1029" y="209"/>
                  </a:lnTo>
                  <a:lnTo>
                    <a:pt x="1031" y="211"/>
                  </a:lnTo>
                  <a:lnTo>
                    <a:pt x="1032" y="212"/>
                  </a:lnTo>
                  <a:lnTo>
                    <a:pt x="1032" y="215"/>
                  </a:lnTo>
                  <a:lnTo>
                    <a:pt x="1032" y="217"/>
                  </a:lnTo>
                  <a:lnTo>
                    <a:pt x="1032" y="221"/>
                  </a:lnTo>
                  <a:lnTo>
                    <a:pt x="1031" y="226"/>
                  </a:lnTo>
                  <a:lnTo>
                    <a:pt x="1029" y="230"/>
                  </a:lnTo>
                  <a:lnTo>
                    <a:pt x="1031" y="235"/>
                  </a:lnTo>
                  <a:lnTo>
                    <a:pt x="1037" y="237"/>
                  </a:lnTo>
                  <a:lnTo>
                    <a:pt x="1042" y="238"/>
                  </a:lnTo>
                  <a:lnTo>
                    <a:pt x="1044" y="241"/>
                  </a:lnTo>
                  <a:lnTo>
                    <a:pt x="1045" y="242"/>
                  </a:lnTo>
                  <a:lnTo>
                    <a:pt x="1045" y="245"/>
                  </a:lnTo>
                  <a:lnTo>
                    <a:pt x="1045" y="247"/>
                  </a:lnTo>
                  <a:lnTo>
                    <a:pt x="1044" y="248"/>
                  </a:lnTo>
                  <a:lnTo>
                    <a:pt x="1042" y="251"/>
                  </a:lnTo>
                  <a:lnTo>
                    <a:pt x="1039" y="253"/>
                  </a:lnTo>
                  <a:lnTo>
                    <a:pt x="1038" y="255"/>
                  </a:lnTo>
                  <a:lnTo>
                    <a:pt x="1037" y="257"/>
                  </a:lnTo>
                  <a:lnTo>
                    <a:pt x="1037" y="260"/>
                  </a:lnTo>
                  <a:lnTo>
                    <a:pt x="1037" y="262"/>
                  </a:lnTo>
                  <a:lnTo>
                    <a:pt x="1038" y="265"/>
                  </a:lnTo>
                  <a:lnTo>
                    <a:pt x="1039" y="267"/>
                  </a:lnTo>
                  <a:lnTo>
                    <a:pt x="1041" y="268"/>
                  </a:lnTo>
                  <a:lnTo>
                    <a:pt x="1043" y="268"/>
                  </a:lnTo>
                  <a:lnTo>
                    <a:pt x="1044" y="266"/>
                  </a:lnTo>
                  <a:lnTo>
                    <a:pt x="1050" y="262"/>
                  </a:lnTo>
                  <a:lnTo>
                    <a:pt x="1055" y="258"/>
                  </a:lnTo>
                  <a:lnTo>
                    <a:pt x="1063" y="256"/>
                  </a:lnTo>
                  <a:lnTo>
                    <a:pt x="1068" y="257"/>
                  </a:lnTo>
                  <a:lnTo>
                    <a:pt x="1069" y="261"/>
                  </a:lnTo>
                  <a:lnTo>
                    <a:pt x="1068" y="266"/>
                  </a:lnTo>
                  <a:lnTo>
                    <a:pt x="1067" y="272"/>
                  </a:lnTo>
                  <a:lnTo>
                    <a:pt x="1064" y="277"/>
                  </a:lnTo>
                  <a:lnTo>
                    <a:pt x="1064" y="281"/>
                  </a:lnTo>
                  <a:lnTo>
                    <a:pt x="1068" y="282"/>
                  </a:lnTo>
                  <a:lnTo>
                    <a:pt x="1069" y="278"/>
                  </a:lnTo>
                  <a:lnTo>
                    <a:pt x="1070" y="275"/>
                  </a:lnTo>
                  <a:lnTo>
                    <a:pt x="1072" y="272"/>
                  </a:lnTo>
                  <a:lnTo>
                    <a:pt x="1074" y="270"/>
                  </a:lnTo>
                  <a:lnTo>
                    <a:pt x="1077" y="268"/>
                  </a:lnTo>
                  <a:lnTo>
                    <a:pt x="1082" y="266"/>
                  </a:lnTo>
                  <a:lnTo>
                    <a:pt x="1090" y="265"/>
                  </a:lnTo>
                  <a:lnTo>
                    <a:pt x="1100" y="266"/>
                  </a:lnTo>
                  <a:lnTo>
                    <a:pt x="1109" y="268"/>
                  </a:lnTo>
                  <a:lnTo>
                    <a:pt x="1117" y="273"/>
                  </a:lnTo>
                  <a:lnTo>
                    <a:pt x="1121" y="282"/>
                  </a:lnTo>
                  <a:lnTo>
                    <a:pt x="1123" y="289"/>
                  </a:lnTo>
                  <a:lnTo>
                    <a:pt x="1119" y="292"/>
                  </a:lnTo>
                  <a:lnTo>
                    <a:pt x="1114" y="294"/>
                  </a:lnTo>
                  <a:lnTo>
                    <a:pt x="1109" y="294"/>
                  </a:lnTo>
                  <a:lnTo>
                    <a:pt x="1107" y="296"/>
                  </a:lnTo>
                  <a:lnTo>
                    <a:pt x="1103" y="297"/>
                  </a:lnTo>
                  <a:lnTo>
                    <a:pt x="1102" y="298"/>
                  </a:lnTo>
                  <a:lnTo>
                    <a:pt x="1099" y="301"/>
                  </a:lnTo>
                  <a:lnTo>
                    <a:pt x="1098" y="301"/>
                  </a:lnTo>
                  <a:lnTo>
                    <a:pt x="1097" y="302"/>
                  </a:lnTo>
                  <a:lnTo>
                    <a:pt x="1097" y="304"/>
                  </a:lnTo>
                  <a:lnTo>
                    <a:pt x="1097" y="306"/>
                  </a:lnTo>
                  <a:lnTo>
                    <a:pt x="1097" y="308"/>
                  </a:lnTo>
                  <a:lnTo>
                    <a:pt x="1098" y="309"/>
                  </a:lnTo>
                  <a:lnTo>
                    <a:pt x="1100" y="309"/>
                  </a:lnTo>
                  <a:lnTo>
                    <a:pt x="1103" y="309"/>
                  </a:lnTo>
                  <a:lnTo>
                    <a:pt x="1105" y="308"/>
                  </a:lnTo>
                  <a:lnTo>
                    <a:pt x="1107" y="308"/>
                  </a:lnTo>
                  <a:lnTo>
                    <a:pt x="1107" y="308"/>
                  </a:lnTo>
                  <a:lnTo>
                    <a:pt x="1112" y="306"/>
                  </a:lnTo>
                  <a:lnTo>
                    <a:pt x="1118" y="304"/>
                  </a:lnTo>
                  <a:lnTo>
                    <a:pt x="1124" y="303"/>
                  </a:lnTo>
                  <a:lnTo>
                    <a:pt x="1129" y="303"/>
                  </a:lnTo>
                  <a:lnTo>
                    <a:pt x="1133" y="308"/>
                  </a:lnTo>
                  <a:lnTo>
                    <a:pt x="1133" y="309"/>
                  </a:lnTo>
                  <a:lnTo>
                    <a:pt x="1133" y="312"/>
                  </a:lnTo>
                  <a:lnTo>
                    <a:pt x="1134" y="314"/>
                  </a:lnTo>
                  <a:lnTo>
                    <a:pt x="1135" y="316"/>
                  </a:lnTo>
                  <a:lnTo>
                    <a:pt x="1136" y="317"/>
                  </a:lnTo>
                  <a:lnTo>
                    <a:pt x="1139" y="317"/>
                  </a:lnTo>
                  <a:lnTo>
                    <a:pt x="1143" y="317"/>
                  </a:lnTo>
                  <a:lnTo>
                    <a:pt x="1145" y="316"/>
                  </a:lnTo>
                  <a:lnTo>
                    <a:pt x="1161" y="316"/>
                  </a:lnTo>
                  <a:lnTo>
                    <a:pt x="1179" y="318"/>
                  </a:lnTo>
                  <a:lnTo>
                    <a:pt x="1181" y="328"/>
                  </a:lnTo>
                  <a:lnTo>
                    <a:pt x="1179" y="335"/>
                  </a:lnTo>
                  <a:lnTo>
                    <a:pt x="1173" y="342"/>
                  </a:lnTo>
                  <a:lnTo>
                    <a:pt x="1164" y="347"/>
                  </a:lnTo>
                  <a:lnTo>
                    <a:pt x="1159" y="348"/>
                  </a:lnTo>
                  <a:lnTo>
                    <a:pt x="1156" y="350"/>
                  </a:lnTo>
                  <a:lnTo>
                    <a:pt x="1153" y="352"/>
                  </a:lnTo>
                  <a:lnTo>
                    <a:pt x="1151" y="354"/>
                  </a:lnTo>
                  <a:lnTo>
                    <a:pt x="1151" y="358"/>
                  </a:lnTo>
                  <a:lnTo>
                    <a:pt x="1151" y="360"/>
                  </a:lnTo>
                  <a:lnTo>
                    <a:pt x="1151" y="363"/>
                  </a:lnTo>
                  <a:lnTo>
                    <a:pt x="1151" y="365"/>
                  </a:lnTo>
                  <a:lnTo>
                    <a:pt x="1154" y="367"/>
                  </a:lnTo>
                  <a:lnTo>
                    <a:pt x="1156" y="368"/>
                  </a:lnTo>
                  <a:lnTo>
                    <a:pt x="1163" y="367"/>
                  </a:lnTo>
                  <a:lnTo>
                    <a:pt x="1168" y="363"/>
                  </a:lnTo>
                  <a:lnTo>
                    <a:pt x="1171" y="358"/>
                  </a:lnTo>
                  <a:lnTo>
                    <a:pt x="1175" y="352"/>
                  </a:lnTo>
                  <a:lnTo>
                    <a:pt x="1179" y="347"/>
                  </a:lnTo>
                  <a:lnTo>
                    <a:pt x="1189" y="344"/>
                  </a:lnTo>
                  <a:lnTo>
                    <a:pt x="1197" y="345"/>
                  </a:lnTo>
                  <a:lnTo>
                    <a:pt x="1207" y="350"/>
                  </a:lnTo>
                  <a:lnTo>
                    <a:pt x="1212" y="358"/>
                  </a:lnTo>
                  <a:lnTo>
                    <a:pt x="1212" y="360"/>
                  </a:lnTo>
                  <a:lnTo>
                    <a:pt x="1212" y="363"/>
                  </a:lnTo>
                  <a:lnTo>
                    <a:pt x="1212" y="364"/>
                  </a:lnTo>
                  <a:lnTo>
                    <a:pt x="1211" y="367"/>
                  </a:lnTo>
                  <a:lnTo>
                    <a:pt x="1210" y="368"/>
                  </a:lnTo>
                  <a:lnTo>
                    <a:pt x="1207" y="368"/>
                  </a:lnTo>
                  <a:lnTo>
                    <a:pt x="1204" y="369"/>
                  </a:lnTo>
                  <a:lnTo>
                    <a:pt x="1202" y="372"/>
                  </a:lnTo>
                  <a:lnTo>
                    <a:pt x="1201" y="375"/>
                  </a:lnTo>
                  <a:lnTo>
                    <a:pt x="1202" y="378"/>
                  </a:lnTo>
                  <a:lnTo>
                    <a:pt x="1205" y="380"/>
                  </a:lnTo>
                  <a:lnTo>
                    <a:pt x="1210" y="384"/>
                  </a:lnTo>
                  <a:lnTo>
                    <a:pt x="1217" y="385"/>
                  </a:lnTo>
                  <a:lnTo>
                    <a:pt x="1224" y="388"/>
                  </a:lnTo>
                  <a:lnTo>
                    <a:pt x="1229" y="391"/>
                  </a:lnTo>
                  <a:lnTo>
                    <a:pt x="1229" y="396"/>
                  </a:lnTo>
                  <a:lnTo>
                    <a:pt x="1226" y="398"/>
                  </a:lnTo>
                  <a:lnTo>
                    <a:pt x="1221" y="396"/>
                  </a:lnTo>
                  <a:lnTo>
                    <a:pt x="1214" y="395"/>
                  </a:lnTo>
                  <a:lnTo>
                    <a:pt x="1207" y="394"/>
                  </a:lnTo>
                  <a:lnTo>
                    <a:pt x="1202" y="394"/>
                  </a:lnTo>
                  <a:lnTo>
                    <a:pt x="1200" y="394"/>
                  </a:lnTo>
                  <a:lnTo>
                    <a:pt x="1197" y="394"/>
                  </a:lnTo>
                  <a:lnTo>
                    <a:pt x="1195" y="394"/>
                  </a:lnTo>
                  <a:lnTo>
                    <a:pt x="1192" y="395"/>
                  </a:lnTo>
                  <a:lnTo>
                    <a:pt x="1189" y="395"/>
                  </a:lnTo>
                  <a:lnTo>
                    <a:pt x="1188" y="396"/>
                  </a:lnTo>
                  <a:lnTo>
                    <a:pt x="1186" y="399"/>
                  </a:lnTo>
                  <a:lnTo>
                    <a:pt x="1188" y="401"/>
                  </a:lnTo>
                  <a:lnTo>
                    <a:pt x="1192" y="408"/>
                  </a:lnTo>
                  <a:lnTo>
                    <a:pt x="1196" y="414"/>
                  </a:lnTo>
                  <a:lnTo>
                    <a:pt x="1197" y="423"/>
                  </a:lnTo>
                  <a:lnTo>
                    <a:pt x="1197" y="426"/>
                  </a:lnTo>
                  <a:lnTo>
                    <a:pt x="1197" y="430"/>
                  </a:lnTo>
                  <a:lnTo>
                    <a:pt x="1199" y="434"/>
                  </a:lnTo>
                  <a:lnTo>
                    <a:pt x="1201" y="437"/>
                  </a:lnTo>
                  <a:lnTo>
                    <a:pt x="1205" y="441"/>
                  </a:lnTo>
                  <a:lnTo>
                    <a:pt x="1221" y="449"/>
                  </a:lnTo>
                  <a:lnTo>
                    <a:pt x="1226" y="452"/>
                  </a:lnTo>
                  <a:lnTo>
                    <a:pt x="1231" y="457"/>
                  </a:lnTo>
                  <a:lnTo>
                    <a:pt x="1235" y="462"/>
                  </a:lnTo>
                  <a:lnTo>
                    <a:pt x="1239" y="466"/>
                  </a:lnTo>
                  <a:lnTo>
                    <a:pt x="1250" y="474"/>
                  </a:lnTo>
                  <a:lnTo>
                    <a:pt x="1262" y="478"/>
                  </a:lnTo>
                  <a:lnTo>
                    <a:pt x="1276" y="481"/>
                  </a:lnTo>
                  <a:lnTo>
                    <a:pt x="1288" y="487"/>
                  </a:lnTo>
                  <a:lnTo>
                    <a:pt x="1292" y="493"/>
                  </a:lnTo>
                  <a:lnTo>
                    <a:pt x="1293" y="501"/>
                  </a:lnTo>
                  <a:lnTo>
                    <a:pt x="1296" y="507"/>
                  </a:lnTo>
                  <a:lnTo>
                    <a:pt x="1301" y="511"/>
                  </a:lnTo>
                  <a:lnTo>
                    <a:pt x="1307" y="515"/>
                  </a:lnTo>
                  <a:lnTo>
                    <a:pt x="1312" y="521"/>
                  </a:lnTo>
                  <a:lnTo>
                    <a:pt x="1317" y="527"/>
                  </a:lnTo>
                  <a:lnTo>
                    <a:pt x="1322" y="529"/>
                  </a:lnTo>
                  <a:lnTo>
                    <a:pt x="1330" y="528"/>
                  </a:lnTo>
                  <a:lnTo>
                    <a:pt x="1337" y="526"/>
                  </a:lnTo>
                  <a:lnTo>
                    <a:pt x="1344" y="524"/>
                  </a:lnTo>
                  <a:lnTo>
                    <a:pt x="1352" y="527"/>
                  </a:lnTo>
                  <a:lnTo>
                    <a:pt x="1358" y="534"/>
                  </a:lnTo>
                  <a:lnTo>
                    <a:pt x="1359" y="546"/>
                  </a:lnTo>
                  <a:lnTo>
                    <a:pt x="1356" y="556"/>
                  </a:lnTo>
                  <a:lnTo>
                    <a:pt x="1349" y="566"/>
                  </a:lnTo>
                  <a:lnTo>
                    <a:pt x="1342" y="573"/>
                  </a:lnTo>
                  <a:lnTo>
                    <a:pt x="1338" y="584"/>
                  </a:lnTo>
                  <a:lnTo>
                    <a:pt x="1335" y="594"/>
                  </a:lnTo>
                  <a:lnTo>
                    <a:pt x="1335" y="595"/>
                  </a:lnTo>
                  <a:lnTo>
                    <a:pt x="1335" y="598"/>
                  </a:lnTo>
                  <a:lnTo>
                    <a:pt x="1335" y="600"/>
                  </a:lnTo>
                  <a:lnTo>
                    <a:pt x="1333" y="603"/>
                  </a:lnTo>
                  <a:lnTo>
                    <a:pt x="1333" y="604"/>
                  </a:lnTo>
                  <a:lnTo>
                    <a:pt x="1331" y="605"/>
                  </a:lnTo>
                  <a:lnTo>
                    <a:pt x="1330" y="604"/>
                  </a:lnTo>
                  <a:lnTo>
                    <a:pt x="1325" y="603"/>
                  </a:lnTo>
                  <a:lnTo>
                    <a:pt x="1321" y="602"/>
                  </a:lnTo>
                  <a:lnTo>
                    <a:pt x="1318" y="600"/>
                  </a:lnTo>
                  <a:lnTo>
                    <a:pt x="1316" y="600"/>
                  </a:lnTo>
                  <a:lnTo>
                    <a:pt x="1315" y="602"/>
                  </a:lnTo>
                  <a:lnTo>
                    <a:pt x="1313" y="604"/>
                  </a:lnTo>
                  <a:lnTo>
                    <a:pt x="1313" y="607"/>
                  </a:lnTo>
                  <a:lnTo>
                    <a:pt x="1313" y="613"/>
                  </a:lnTo>
                  <a:lnTo>
                    <a:pt x="1315" y="615"/>
                  </a:lnTo>
                  <a:lnTo>
                    <a:pt x="1315" y="618"/>
                  </a:lnTo>
                  <a:lnTo>
                    <a:pt x="1315" y="621"/>
                  </a:lnTo>
                  <a:lnTo>
                    <a:pt x="1315" y="624"/>
                  </a:lnTo>
                  <a:lnTo>
                    <a:pt x="1315" y="626"/>
                  </a:lnTo>
                  <a:lnTo>
                    <a:pt x="1313" y="629"/>
                  </a:lnTo>
                  <a:lnTo>
                    <a:pt x="1312" y="630"/>
                  </a:lnTo>
                  <a:lnTo>
                    <a:pt x="1311" y="630"/>
                  </a:lnTo>
                  <a:lnTo>
                    <a:pt x="1308" y="630"/>
                  </a:lnTo>
                  <a:lnTo>
                    <a:pt x="1305" y="628"/>
                  </a:lnTo>
                  <a:lnTo>
                    <a:pt x="1301" y="625"/>
                  </a:lnTo>
                  <a:lnTo>
                    <a:pt x="1293" y="620"/>
                  </a:lnTo>
                  <a:lnTo>
                    <a:pt x="1285" y="615"/>
                  </a:lnTo>
                  <a:lnTo>
                    <a:pt x="1277" y="609"/>
                  </a:lnTo>
                  <a:lnTo>
                    <a:pt x="1272" y="602"/>
                  </a:lnTo>
                  <a:lnTo>
                    <a:pt x="1272" y="595"/>
                  </a:lnTo>
                  <a:lnTo>
                    <a:pt x="1275" y="589"/>
                  </a:lnTo>
                  <a:lnTo>
                    <a:pt x="1278" y="585"/>
                  </a:lnTo>
                  <a:lnTo>
                    <a:pt x="1283" y="582"/>
                  </a:lnTo>
                  <a:lnTo>
                    <a:pt x="1286" y="578"/>
                  </a:lnTo>
                  <a:lnTo>
                    <a:pt x="1286" y="573"/>
                  </a:lnTo>
                  <a:lnTo>
                    <a:pt x="1282" y="571"/>
                  </a:lnTo>
                  <a:lnTo>
                    <a:pt x="1276" y="572"/>
                  </a:lnTo>
                  <a:lnTo>
                    <a:pt x="1268" y="573"/>
                  </a:lnTo>
                  <a:lnTo>
                    <a:pt x="1260" y="574"/>
                  </a:lnTo>
                  <a:lnTo>
                    <a:pt x="1255" y="573"/>
                  </a:lnTo>
                  <a:lnTo>
                    <a:pt x="1249" y="566"/>
                  </a:lnTo>
                  <a:lnTo>
                    <a:pt x="1241" y="558"/>
                  </a:lnTo>
                  <a:lnTo>
                    <a:pt x="1234" y="552"/>
                  </a:lnTo>
                  <a:lnTo>
                    <a:pt x="1230" y="553"/>
                  </a:lnTo>
                  <a:lnTo>
                    <a:pt x="1229" y="559"/>
                  </a:lnTo>
                  <a:lnTo>
                    <a:pt x="1229" y="567"/>
                  </a:lnTo>
                  <a:lnTo>
                    <a:pt x="1230" y="573"/>
                  </a:lnTo>
                  <a:lnTo>
                    <a:pt x="1229" y="578"/>
                  </a:lnTo>
                  <a:lnTo>
                    <a:pt x="1226" y="580"/>
                  </a:lnTo>
                  <a:lnTo>
                    <a:pt x="1222" y="578"/>
                  </a:lnTo>
                  <a:lnTo>
                    <a:pt x="1217" y="575"/>
                  </a:lnTo>
                  <a:lnTo>
                    <a:pt x="1212" y="572"/>
                  </a:lnTo>
                  <a:lnTo>
                    <a:pt x="1207" y="568"/>
                  </a:lnTo>
                  <a:lnTo>
                    <a:pt x="1202" y="568"/>
                  </a:lnTo>
                  <a:lnTo>
                    <a:pt x="1206" y="578"/>
                  </a:lnTo>
                  <a:lnTo>
                    <a:pt x="1211" y="588"/>
                  </a:lnTo>
                  <a:lnTo>
                    <a:pt x="1219" y="598"/>
                  </a:lnTo>
                  <a:lnTo>
                    <a:pt x="1229" y="604"/>
                  </a:lnTo>
                  <a:lnTo>
                    <a:pt x="1235" y="612"/>
                  </a:lnTo>
                  <a:lnTo>
                    <a:pt x="1240" y="621"/>
                  </a:lnTo>
                  <a:lnTo>
                    <a:pt x="1245" y="630"/>
                  </a:lnTo>
                  <a:lnTo>
                    <a:pt x="1252" y="638"/>
                  </a:lnTo>
                  <a:lnTo>
                    <a:pt x="1256" y="640"/>
                  </a:lnTo>
                  <a:lnTo>
                    <a:pt x="1261" y="643"/>
                  </a:lnTo>
                  <a:lnTo>
                    <a:pt x="1266" y="645"/>
                  </a:lnTo>
                  <a:lnTo>
                    <a:pt x="1270" y="649"/>
                  </a:lnTo>
                  <a:lnTo>
                    <a:pt x="1273" y="653"/>
                  </a:lnTo>
                  <a:lnTo>
                    <a:pt x="1275" y="656"/>
                  </a:lnTo>
                  <a:lnTo>
                    <a:pt x="1276" y="661"/>
                  </a:lnTo>
                  <a:lnTo>
                    <a:pt x="1277" y="666"/>
                  </a:lnTo>
                  <a:lnTo>
                    <a:pt x="1285" y="676"/>
                  </a:lnTo>
                  <a:lnTo>
                    <a:pt x="1292" y="685"/>
                  </a:lnTo>
                  <a:lnTo>
                    <a:pt x="1300" y="694"/>
                  </a:lnTo>
                  <a:lnTo>
                    <a:pt x="1303" y="706"/>
                  </a:lnTo>
                  <a:lnTo>
                    <a:pt x="1302" y="711"/>
                  </a:lnTo>
                  <a:lnTo>
                    <a:pt x="1301" y="716"/>
                  </a:lnTo>
                  <a:lnTo>
                    <a:pt x="1300" y="721"/>
                  </a:lnTo>
                  <a:lnTo>
                    <a:pt x="1301" y="727"/>
                  </a:lnTo>
                  <a:lnTo>
                    <a:pt x="1302" y="733"/>
                  </a:lnTo>
                  <a:lnTo>
                    <a:pt x="1302" y="741"/>
                  </a:lnTo>
                  <a:lnTo>
                    <a:pt x="1298" y="747"/>
                  </a:lnTo>
                  <a:lnTo>
                    <a:pt x="1290" y="750"/>
                  </a:lnTo>
                  <a:lnTo>
                    <a:pt x="1280" y="750"/>
                  </a:lnTo>
                  <a:lnTo>
                    <a:pt x="1270" y="745"/>
                  </a:lnTo>
                  <a:lnTo>
                    <a:pt x="1261" y="740"/>
                  </a:lnTo>
                  <a:lnTo>
                    <a:pt x="1255" y="732"/>
                  </a:lnTo>
                  <a:lnTo>
                    <a:pt x="1251" y="727"/>
                  </a:lnTo>
                  <a:lnTo>
                    <a:pt x="1245" y="720"/>
                  </a:lnTo>
                  <a:lnTo>
                    <a:pt x="1235" y="712"/>
                  </a:lnTo>
                  <a:lnTo>
                    <a:pt x="1225" y="705"/>
                  </a:lnTo>
                  <a:lnTo>
                    <a:pt x="1215" y="699"/>
                  </a:lnTo>
                  <a:lnTo>
                    <a:pt x="1206" y="695"/>
                  </a:lnTo>
                  <a:lnTo>
                    <a:pt x="1200" y="695"/>
                  </a:lnTo>
                  <a:lnTo>
                    <a:pt x="1202" y="707"/>
                  </a:lnTo>
                  <a:lnTo>
                    <a:pt x="1207" y="716"/>
                  </a:lnTo>
                  <a:lnTo>
                    <a:pt x="1215" y="725"/>
                  </a:lnTo>
                  <a:lnTo>
                    <a:pt x="1226" y="732"/>
                  </a:lnTo>
                  <a:lnTo>
                    <a:pt x="1239" y="742"/>
                  </a:lnTo>
                  <a:lnTo>
                    <a:pt x="1250" y="752"/>
                  </a:lnTo>
                  <a:lnTo>
                    <a:pt x="1260" y="766"/>
                  </a:lnTo>
                  <a:lnTo>
                    <a:pt x="1261" y="769"/>
                  </a:lnTo>
                  <a:lnTo>
                    <a:pt x="1261" y="773"/>
                  </a:lnTo>
                  <a:lnTo>
                    <a:pt x="1261" y="777"/>
                  </a:lnTo>
                  <a:lnTo>
                    <a:pt x="1261" y="779"/>
                  </a:lnTo>
                  <a:lnTo>
                    <a:pt x="1259" y="782"/>
                  </a:lnTo>
                  <a:lnTo>
                    <a:pt x="1257" y="784"/>
                  </a:lnTo>
                  <a:lnTo>
                    <a:pt x="1251" y="786"/>
                  </a:lnTo>
                  <a:lnTo>
                    <a:pt x="1244" y="783"/>
                  </a:lnTo>
                  <a:lnTo>
                    <a:pt x="1237" y="779"/>
                  </a:lnTo>
                  <a:lnTo>
                    <a:pt x="1231" y="776"/>
                  </a:lnTo>
                  <a:lnTo>
                    <a:pt x="1222" y="773"/>
                  </a:lnTo>
                  <a:lnTo>
                    <a:pt x="1214" y="769"/>
                  </a:lnTo>
                  <a:lnTo>
                    <a:pt x="1205" y="763"/>
                  </a:lnTo>
                  <a:lnTo>
                    <a:pt x="1189" y="747"/>
                  </a:lnTo>
                  <a:lnTo>
                    <a:pt x="1183" y="742"/>
                  </a:lnTo>
                  <a:lnTo>
                    <a:pt x="1174" y="741"/>
                  </a:lnTo>
                  <a:lnTo>
                    <a:pt x="1166" y="740"/>
                  </a:lnTo>
                  <a:lnTo>
                    <a:pt x="1164" y="737"/>
                  </a:lnTo>
                  <a:lnTo>
                    <a:pt x="1161" y="735"/>
                  </a:lnTo>
                  <a:lnTo>
                    <a:pt x="1159" y="732"/>
                  </a:lnTo>
                  <a:lnTo>
                    <a:pt x="1158" y="730"/>
                  </a:lnTo>
                  <a:lnTo>
                    <a:pt x="1155" y="728"/>
                  </a:lnTo>
                  <a:lnTo>
                    <a:pt x="1153" y="727"/>
                  </a:lnTo>
                  <a:lnTo>
                    <a:pt x="1149" y="727"/>
                  </a:lnTo>
                  <a:lnTo>
                    <a:pt x="1140" y="725"/>
                  </a:lnTo>
                  <a:lnTo>
                    <a:pt x="1135" y="720"/>
                  </a:lnTo>
                  <a:lnTo>
                    <a:pt x="1131" y="712"/>
                  </a:lnTo>
                  <a:lnTo>
                    <a:pt x="1130" y="705"/>
                  </a:lnTo>
                  <a:lnTo>
                    <a:pt x="1130" y="699"/>
                  </a:lnTo>
                  <a:lnTo>
                    <a:pt x="1130" y="695"/>
                  </a:lnTo>
                  <a:lnTo>
                    <a:pt x="1129" y="694"/>
                  </a:lnTo>
                  <a:lnTo>
                    <a:pt x="1126" y="692"/>
                  </a:lnTo>
                  <a:lnTo>
                    <a:pt x="1124" y="692"/>
                  </a:lnTo>
                  <a:lnTo>
                    <a:pt x="1121" y="691"/>
                  </a:lnTo>
                  <a:lnTo>
                    <a:pt x="1119" y="691"/>
                  </a:lnTo>
                  <a:lnTo>
                    <a:pt x="1118" y="690"/>
                  </a:lnTo>
                  <a:lnTo>
                    <a:pt x="1113" y="686"/>
                  </a:lnTo>
                  <a:lnTo>
                    <a:pt x="1109" y="681"/>
                  </a:lnTo>
                  <a:lnTo>
                    <a:pt x="1105" y="675"/>
                  </a:lnTo>
                  <a:lnTo>
                    <a:pt x="1102" y="670"/>
                  </a:lnTo>
                  <a:lnTo>
                    <a:pt x="1099" y="665"/>
                  </a:lnTo>
                  <a:lnTo>
                    <a:pt x="1097" y="661"/>
                  </a:lnTo>
                  <a:lnTo>
                    <a:pt x="1093" y="659"/>
                  </a:lnTo>
                  <a:lnTo>
                    <a:pt x="1088" y="656"/>
                  </a:lnTo>
                  <a:lnTo>
                    <a:pt x="1084" y="654"/>
                  </a:lnTo>
                  <a:lnTo>
                    <a:pt x="1080" y="651"/>
                  </a:lnTo>
                  <a:lnTo>
                    <a:pt x="1078" y="650"/>
                  </a:lnTo>
                  <a:lnTo>
                    <a:pt x="1075" y="650"/>
                  </a:lnTo>
                  <a:lnTo>
                    <a:pt x="1074" y="650"/>
                  </a:lnTo>
                  <a:lnTo>
                    <a:pt x="1072" y="651"/>
                  </a:lnTo>
                  <a:lnTo>
                    <a:pt x="1068" y="654"/>
                  </a:lnTo>
                  <a:lnTo>
                    <a:pt x="1063" y="654"/>
                  </a:lnTo>
                  <a:lnTo>
                    <a:pt x="1057" y="651"/>
                  </a:lnTo>
                  <a:lnTo>
                    <a:pt x="1050" y="649"/>
                  </a:lnTo>
                  <a:lnTo>
                    <a:pt x="1044" y="645"/>
                  </a:lnTo>
                  <a:lnTo>
                    <a:pt x="1039" y="645"/>
                  </a:lnTo>
                  <a:lnTo>
                    <a:pt x="1037" y="649"/>
                  </a:lnTo>
                  <a:lnTo>
                    <a:pt x="1036" y="651"/>
                  </a:lnTo>
                  <a:lnTo>
                    <a:pt x="1036" y="654"/>
                  </a:lnTo>
                  <a:lnTo>
                    <a:pt x="1036" y="656"/>
                  </a:lnTo>
                  <a:lnTo>
                    <a:pt x="1036" y="658"/>
                  </a:lnTo>
                  <a:lnTo>
                    <a:pt x="1034" y="659"/>
                  </a:lnTo>
                  <a:lnTo>
                    <a:pt x="1032" y="659"/>
                  </a:lnTo>
                  <a:lnTo>
                    <a:pt x="1029" y="660"/>
                  </a:lnTo>
                  <a:lnTo>
                    <a:pt x="1027" y="660"/>
                  </a:lnTo>
                  <a:lnTo>
                    <a:pt x="1024" y="660"/>
                  </a:lnTo>
                  <a:lnTo>
                    <a:pt x="1022" y="660"/>
                  </a:lnTo>
                  <a:lnTo>
                    <a:pt x="1019" y="660"/>
                  </a:lnTo>
                  <a:lnTo>
                    <a:pt x="1017" y="661"/>
                  </a:lnTo>
                  <a:lnTo>
                    <a:pt x="1013" y="664"/>
                  </a:lnTo>
                  <a:lnTo>
                    <a:pt x="1007" y="666"/>
                  </a:lnTo>
                  <a:lnTo>
                    <a:pt x="998" y="664"/>
                  </a:lnTo>
                  <a:lnTo>
                    <a:pt x="989" y="660"/>
                  </a:lnTo>
                  <a:lnTo>
                    <a:pt x="982" y="654"/>
                  </a:lnTo>
                  <a:lnTo>
                    <a:pt x="977" y="649"/>
                  </a:lnTo>
                  <a:lnTo>
                    <a:pt x="977" y="638"/>
                  </a:lnTo>
                  <a:lnTo>
                    <a:pt x="981" y="628"/>
                  </a:lnTo>
                  <a:lnTo>
                    <a:pt x="984" y="618"/>
                  </a:lnTo>
                  <a:lnTo>
                    <a:pt x="988" y="607"/>
                  </a:lnTo>
                  <a:lnTo>
                    <a:pt x="992" y="600"/>
                  </a:lnTo>
                  <a:lnTo>
                    <a:pt x="998" y="599"/>
                  </a:lnTo>
                  <a:lnTo>
                    <a:pt x="1006" y="599"/>
                  </a:lnTo>
                  <a:lnTo>
                    <a:pt x="1013" y="602"/>
                  </a:lnTo>
                  <a:lnTo>
                    <a:pt x="1022" y="604"/>
                  </a:lnTo>
                  <a:lnTo>
                    <a:pt x="1033" y="605"/>
                  </a:lnTo>
                  <a:lnTo>
                    <a:pt x="1047" y="605"/>
                  </a:lnTo>
                  <a:lnTo>
                    <a:pt x="1062" y="604"/>
                  </a:lnTo>
                  <a:lnTo>
                    <a:pt x="1073" y="599"/>
                  </a:lnTo>
                  <a:lnTo>
                    <a:pt x="1075" y="598"/>
                  </a:lnTo>
                  <a:lnTo>
                    <a:pt x="1078" y="595"/>
                  </a:lnTo>
                  <a:lnTo>
                    <a:pt x="1078" y="593"/>
                  </a:lnTo>
                  <a:lnTo>
                    <a:pt x="1078" y="589"/>
                  </a:lnTo>
                  <a:lnTo>
                    <a:pt x="1078" y="587"/>
                  </a:lnTo>
                  <a:lnTo>
                    <a:pt x="1078" y="582"/>
                  </a:lnTo>
                  <a:lnTo>
                    <a:pt x="1077" y="579"/>
                  </a:lnTo>
                  <a:lnTo>
                    <a:pt x="1074" y="575"/>
                  </a:lnTo>
                  <a:lnTo>
                    <a:pt x="1072" y="573"/>
                  </a:lnTo>
                  <a:lnTo>
                    <a:pt x="1068" y="571"/>
                  </a:lnTo>
                  <a:lnTo>
                    <a:pt x="1065" y="566"/>
                  </a:lnTo>
                  <a:lnTo>
                    <a:pt x="1067" y="559"/>
                  </a:lnTo>
                  <a:lnTo>
                    <a:pt x="1072" y="554"/>
                  </a:lnTo>
                  <a:lnTo>
                    <a:pt x="1077" y="548"/>
                  </a:lnTo>
                  <a:lnTo>
                    <a:pt x="1082" y="544"/>
                  </a:lnTo>
                  <a:lnTo>
                    <a:pt x="1087" y="541"/>
                  </a:lnTo>
                  <a:lnTo>
                    <a:pt x="1094" y="541"/>
                  </a:lnTo>
                  <a:lnTo>
                    <a:pt x="1100" y="542"/>
                  </a:lnTo>
                  <a:lnTo>
                    <a:pt x="1107" y="542"/>
                  </a:lnTo>
                  <a:lnTo>
                    <a:pt x="1114" y="542"/>
                  </a:lnTo>
                  <a:lnTo>
                    <a:pt x="1121" y="543"/>
                  </a:lnTo>
                  <a:lnTo>
                    <a:pt x="1128" y="547"/>
                  </a:lnTo>
                  <a:lnTo>
                    <a:pt x="1130" y="552"/>
                  </a:lnTo>
                  <a:lnTo>
                    <a:pt x="1133" y="561"/>
                  </a:lnTo>
                  <a:lnTo>
                    <a:pt x="1136" y="568"/>
                  </a:lnTo>
                  <a:lnTo>
                    <a:pt x="1141" y="574"/>
                  </a:lnTo>
                  <a:lnTo>
                    <a:pt x="1145" y="575"/>
                  </a:lnTo>
                  <a:lnTo>
                    <a:pt x="1153" y="573"/>
                  </a:lnTo>
                  <a:lnTo>
                    <a:pt x="1160" y="568"/>
                  </a:lnTo>
                  <a:lnTo>
                    <a:pt x="1169" y="563"/>
                  </a:lnTo>
                  <a:lnTo>
                    <a:pt x="1175" y="557"/>
                  </a:lnTo>
                  <a:lnTo>
                    <a:pt x="1176" y="549"/>
                  </a:lnTo>
                  <a:lnTo>
                    <a:pt x="1175" y="547"/>
                  </a:lnTo>
                  <a:lnTo>
                    <a:pt x="1171" y="544"/>
                  </a:lnTo>
                  <a:lnTo>
                    <a:pt x="1169" y="542"/>
                  </a:lnTo>
                  <a:lnTo>
                    <a:pt x="1166" y="538"/>
                  </a:lnTo>
                  <a:lnTo>
                    <a:pt x="1164" y="534"/>
                  </a:lnTo>
                  <a:lnTo>
                    <a:pt x="1163" y="532"/>
                  </a:lnTo>
                  <a:lnTo>
                    <a:pt x="1161" y="531"/>
                  </a:lnTo>
                  <a:lnTo>
                    <a:pt x="1159" y="528"/>
                  </a:lnTo>
                  <a:lnTo>
                    <a:pt x="1158" y="526"/>
                  </a:lnTo>
                  <a:lnTo>
                    <a:pt x="1154" y="524"/>
                  </a:lnTo>
                  <a:lnTo>
                    <a:pt x="1151" y="523"/>
                  </a:lnTo>
                  <a:lnTo>
                    <a:pt x="1148" y="523"/>
                  </a:lnTo>
                  <a:lnTo>
                    <a:pt x="1144" y="522"/>
                  </a:lnTo>
                  <a:lnTo>
                    <a:pt x="1141" y="522"/>
                  </a:lnTo>
                  <a:lnTo>
                    <a:pt x="1138" y="523"/>
                  </a:lnTo>
                  <a:lnTo>
                    <a:pt x="1135" y="524"/>
                  </a:lnTo>
                  <a:lnTo>
                    <a:pt x="1133" y="527"/>
                  </a:lnTo>
                  <a:lnTo>
                    <a:pt x="1130" y="529"/>
                  </a:lnTo>
                  <a:lnTo>
                    <a:pt x="1129" y="532"/>
                  </a:lnTo>
                  <a:lnTo>
                    <a:pt x="1128" y="533"/>
                  </a:lnTo>
                  <a:lnTo>
                    <a:pt x="1126" y="536"/>
                  </a:lnTo>
                  <a:lnTo>
                    <a:pt x="1123" y="537"/>
                  </a:lnTo>
                  <a:lnTo>
                    <a:pt x="1118" y="537"/>
                  </a:lnTo>
                  <a:lnTo>
                    <a:pt x="1110" y="538"/>
                  </a:lnTo>
                  <a:lnTo>
                    <a:pt x="1104" y="538"/>
                  </a:lnTo>
                  <a:lnTo>
                    <a:pt x="1098" y="537"/>
                  </a:lnTo>
                  <a:lnTo>
                    <a:pt x="1094" y="534"/>
                  </a:lnTo>
                  <a:lnTo>
                    <a:pt x="1094" y="526"/>
                  </a:lnTo>
                  <a:lnTo>
                    <a:pt x="1098" y="517"/>
                  </a:lnTo>
                  <a:lnTo>
                    <a:pt x="1102" y="508"/>
                  </a:lnTo>
                  <a:lnTo>
                    <a:pt x="1103" y="497"/>
                  </a:lnTo>
                  <a:lnTo>
                    <a:pt x="1102" y="486"/>
                  </a:lnTo>
                  <a:lnTo>
                    <a:pt x="1099" y="475"/>
                  </a:lnTo>
                  <a:lnTo>
                    <a:pt x="1097" y="470"/>
                  </a:lnTo>
                  <a:lnTo>
                    <a:pt x="1094" y="466"/>
                  </a:lnTo>
                  <a:lnTo>
                    <a:pt x="1090" y="462"/>
                  </a:lnTo>
                  <a:lnTo>
                    <a:pt x="1087" y="460"/>
                  </a:lnTo>
                  <a:lnTo>
                    <a:pt x="1084" y="456"/>
                  </a:lnTo>
                  <a:lnTo>
                    <a:pt x="1080" y="452"/>
                  </a:lnTo>
                  <a:lnTo>
                    <a:pt x="1077" y="449"/>
                  </a:lnTo>
                  <a:lnTo>
                    <a:pt x="1073" y="445"/>
                  </a:lnTo>
                  <a:lnTo>
                    <a:pt x="1069" y="442"/>
                  </a:lnTo>
                  <a:lnTo>
                    <a:pt x="1065" y="437"/>
                  </a:lnTo>
                  <a:lnTo>
                    <a:pt x="1062" y="432"/>
                  </a:lnTo>
                  <a:lnTo>
                    <a:pt x="1057" y="425"/>
                  </a:lnTo>
                  <a:lnTo>
                    <a:pt x="1049" y="420"/>
                  </a:lnTo>
                  <a:lnTo>
                    <a:pt x="1042" y="420"/>
                  </a:lnTo>
                  <a:lnTo>
                    <a:pt x="1039" y="421"/>
                  </a:lnTo>
                  <a:lnTo>
                    <a:pt x="1036" y="423"/>
                  </a:lnTo>
                  <a:lnTo>
                    <a:pt x="1033" y="424"/>
                  </a:lnTo>
                  <a:lnTo>
                    <a:pt x="1031" y="425"/>
                  </a:lnTo>
                  <a:lnTo>
                    <a:pt x="1028" y="426"/>
                  </a:lnTo>
                  <a:lnTo>
                    <a:pt x="1024" y="425"/>
                  </a:lnTo>
                  <a:lnTo>
                    <a:pt x="1021" y="425"/>
                  </a:lnTo>
                  <a:lnTo>
                    <a:pt x="1018" y="424"/>
                  </a:lnTo>
                  <a:lnTo>
                    <a:pt x="1014" y="423"/>
                  </a:lnTo>
                  <a:lnTo>
                    <a:pt x="1012" y="420"/>
                  </a:lnTo>
                  <a:lnTo>
                    <a:pt x="1011" y="419"/>
                  </a:lnTo>
                  <a:lnTo>
                    <a:pt x="1009" y="416"/>
                  </a:lnTo>
                  <a:lnTo>
                    <a:pt x="1011" y="414"/>
                  </a:lnTo>
                  <a:lnTo>
                    <a:pt x="1013" y="411"/>
                  </a:lnTo>
                  <a:lnTo>
                    <a:pt x="1016" y="411"/>
                  </a:lnTo>
                  <a:lnTo>
                    <a:pt x="1018" y="410"/>
                  </a:lnTo>
                  <a:lnTo>
                    <a:pt x="1021" y="410"/>
                  </a:lnTo>
                  <a:lnTo>
                    <a:pt x="1023" y="410"/>
                  </a:lnTo>
                  <a:lnTo>
                    <a:pt x="1026" y="409"/>
                  </a:lnTo>
                  <a:lnTo>
                    <a:pt x="1027" y="406"/>
                  </a:lnTo>
                  <a:lnTo>
                    <a:pt x="1028" y="405"/>
                  </a:lnTo>
                  <a:lnTo>
                    <a:pt x="1027" y="401"/>
                  </a:lnTo>
                  <a:lnTo>
                    <a:pt x="1027" y="399"/>
                  </a:lnTo>
                  <a:lnTo>
                    <a:pt x="1024" y="396"/>
                  </a:lnTo>
                  <a:lnTo>
                    <a:pt x="1022" y="394"/>
                  </a:lnTo>
                  <a:lnTo>
                    <a:pt x="1018" y="393"/>
                  </a:lnTo>
                  <a:lnTo>
                    <a:pt x="1016" y="391"/>
                  </a:lnTo>
                  <a:lnTo>
                    <a:pt x="1014" y="391"/>
                  </a:lnTo>
                  <a:lnTo>
                    <a:pt x="1012" y="393"/>
                  </a:lnTo>
                  <a:lnTo>
                    <a:pt x="1009" y="394"/>
                  </a:lnTo>
                  <a:lnTo>
                    <a:pt x="1008" y="395"/>
                  </a:lnTo>
                  <a:lnTo>
                    <a:pt x="1006" y="396"/>
                  </a:lnTo>
                  <a:lnTo>
                    <a:pt x="1004" y="396"/>
                  </a:lnTo>
                  <a:lnTo>
                    <a:pt x="1002" y="395"/>
                  </a:lnTo>
                  <a:lnTo>
                    <a:pt x="999" y="393"/>
                  </a:lnTo>
                  <a:lnTo>
                    <a:pt x="997" y="391"/>
                  </a:lnTo>
                  <a:lnTo>
                    <a:pt x="996" y="389"/>
                  </a:lnTo>
                  <a:lnTo>
                    <a:pt x="996" y="386"/>
                  </a:lnTo>
                  <a:lnTo>
                    <a:pt x="996" y="384"/>
                  </a:lnTo>
                  <a:lnTo>
                    <a:pt x="998" y="383"/>
                  </a:lnTo>
                  <a:lnTo>
                    <a:pt x="999" y="380"/>
                  </a:lnTo>
                  <a:lnTo>
                    <a:pt x="1002" y="378"/>
                  </a:lnTo>
                  <a:lnTo>
                    <a:pt x="1003" y="376"/>
                  </a:lnTo>
                  <a:lnTo>
                    <a:pt x="1003" y="374"/>
                  </a:lnTo>
                  <a:lnTo>
                    <a:pt x="1003" y="373"/>
                  </a:lnTo>
                  <a:lnTo>
                    <a:pt x="1002" y="372"/>
                  </a:lnTo>
                  <a:lnTo>
                    <a:pt x="999" y="372"/>
                  </a:lnTo>
                  <a:lnTo>
                    <a:pt x="997" y="372"/>
                  </a:lnTo>
                  <a:lnTo>
                    <a:pt x="994" y="372"/>
                  </a:lnTo>
                  <a:lnTo>
                    <a:pt x="993" y="370"/>
                  </a:lnTo>
                  <a:lnTo>
                    <a:pt x="989" y="370"/>
                  </a:lnTo>
                  <a:lnTo>
                    <a:pt x="987" y="369"/>
                  </a:lnTo>
                  <a:lnTo>
                    <a:pt x="984" y="368"/>
                  </a:lnTo>
                  <a:lnTo>
                    <a:pt x="983" y="368"/>
                  </a:lnTo>
                  <a:lnTo>
                    <a:pt x="979" y="365"/>
                  </a:lnTo>
                  <a:lnTo>
                    <a:pt x="978" y="363"/>
                  </a:lnTo>
                  <a:lnTo>
                    <a:pt x="978" y="359"/>
                  </a:lnTo>
                  <a:lnTo>
                    <a:pt x="979" y="357"/>
                  </a:lnTo>
                  <a:lnTo>
                    <a:pt x="979" y="353"/>
                  </a:lnTo>
                  <a:lnTo>
                    <a:pt x="981" y="349"/>
                  </a:lnTo>
                  <a:lnTo>
                    <a:pt x="979" y="347"/>
                  </a:lnTo>
                  <a:lnTo>
                    <a:pt x="978" y="343"/>
                  </a:lnTo>
                  <a:lnTo>
                    <a:pt x="977" y="339"/>
                  </a:lnTo>
                  <a:lnTo>
                    <a:pt x="976" y="335"/>
                  </a:lnTo>
                  <a:lnTo>
                    <a:pt x="973" y="333"/>
                  </a:lnTo>
                  <a:lnTo>
                    <a:pt x="972" y="332"/>
                  </a:lnTo>
                  <a:lnTo>
                    <a:pt x="967" y="326"/>
                  </a:lnTo>
                  <a:lnTo>
                    <a:pt x="958" y="323"/>
                  </a:lnTo>
                  <a:lnTo>
                    <a:pt x="950" y="323"/>
                  </a:lnTo>
                  <a:lnTo>
                    <a:pt x="941" y="326"/>
                  </a:lnTo>
                  <a:lnTo>
                    <a:pt x="942" y="328"/>
                  </a:lnTo>
                  <a:lnTo>
                    <a:pt x="943" y="329"/>
                  </a:lnTo>
                  <a:lnTo>
                    <a:pt x="946" y="332"/>
                  </a:lnTo>
                  <a:lnTo>
                    <a:pt x="948" y="334"/>
                  </a:lnTo>
                  <a:lnTo>
                    <a:pt x="951" y="338"/>
                  </a:lnTo>
                  <a:lnTo>
                    <a:pt x="953" y="340"/>
                  </a:lnTo>
                  <a:lnTo>
                    <a:pt x="956" y="343"/>
                  </a:lnTo>
                  <a:lnTo>
                    <a:pt x="958" y="344"/>
                  </a:lnTo>
                  <a:lnTo>
                    <a:pt x="960" y="344"/>
                  </a:lnTo>
                  <a:lnTo>
                    <a:pt x="961" y="348"/>
                  </a:lnTo>
                  <a:lnTo>
                    <a:pt x="962" y="350"/>
                  </a:lnTo>
                  <a:lnTo>
                    <a:pt x="961" y="353"/>
                  </a:lnTo>
                  <a:lnTo>
                    <a:pt x="960" y="355"/>
                  </a:lnTo>
                  <a:lnTo>
                    <a:pt x="957" y="357"/>
                  </a:lnTo>
                  <a:lnTo>
                    <a:pt x="955" y="358"/>
                  </a:lnTo>
                  <a:lnTo>
                    <a:pt x="951" y="359"/>
                  </a:lnTo>
                  <a:lnTo>
                    <a:pt x="948" y="359"/>
                  </a:lnTo>
                  <a:lnTo>
                    <a:pt x="945" y="360"/>
                  </a:lnTo>
                  <a:lnTo>
                    <a:pt x="941" y="360"/>
                  </a:lnTo>
                  <a:lnTo>
                    <a:pt x="926" y="355"/>
                  </a:lnTo>
                  <a:lnTo>
                    <a:pt x="910" y="352"/>
                  </a:lnTo>
                  <a:lnTo>
                    <a:pt x="903" y="355"/>
                  </a:lnTo>
                  <a:lnTo>
                    <a:pt x="897" y="358"/>
                  </a:lnTo>
                  <a:lnTo>
                    <a:pt x="890" y="360"/>
                  </a:lnTo>
                  <a:lnTo>
                    <a:pt x="872" y="359"/>
                  </a:lnTo>
                  <a:lnTo>
                    <a:pt x="854" y="358"/>
                  </a:lnTo>
                  <a:lnTo>
                    <a:pt x="827" y="358"/>
                  </a:lnTo>
                  <a:lnTo>
                    <a:pt x="815" y="357"/>
                  </a:lnTo>
                  <a:lnTo>
                    <a:pt x="805" y="353"/>
                  </a:lnTo>
                  <a:lnTo>
                    <a:pt x="794" y="349"/>
                  </a:lnTo>
                  <a:lnTo>
                    <a:pt x="784" y="347"/>
                  </a:lnTo>
                  <a:lnTo>
                    <a:pt x="773" y="347"/>
                  </a:lnTo>
                  <a:lnTo>
                    <a:pt x="764" y="345"/>
                  </a:lnTo>
                  <a:lnTo>
                    <a:pt x="755" y="342"/>
                  </a:lnTo>
                  <a:lnTo>
                    <a:pt x="744" y="333"/>
                  </a:lnTo>
                  <a:lnTo>
                    <a:pt x="734" y="323"/>
                  </a:lnTo>
                  <a:lnTo>
                    <a:pt x="732" y="322"/>
                  </a:lnTo>
                  <a:lnTo>
                    <a:pt x="729" y="319"/>
                  </a:lnTo>
                  <a:lnTo>
                    <a:pt x="727" y="318"/>
                  </a:lnTo>
                  <a:lnTo>
                    <a:pt x="723" y="316"/>
                  </a:lnTo>
                  <a:lnTo>
                    <a:pt x="720" y="313"/>
                  </a:lnTo>
                  <a:lnTo>
                    <a:pt x="719" y="311"/>
                  </a:lnTo>
                  <a:lnTo>
                    <a:pt x="719" y="308"/>
                  </a:lnTo>
                  <a:lnTo>
                    <a:pt x="719" y="304"/>
                  </a:lnTo>
                  <a:lnTo>
                    <a:pt x="719" y="301"/>
                  </a:lnTo>
                  <a:lnTo>
                    <a:pt x="722" y="299"/>
                  </a:lnTo>
                  <a:lnTo>
                    <a:pt x="723" y="297"/>
                  </a:lnTo>
                  <a:lnTo>
                    <a:pt x="725" y="297"/>
                  </a:lnTo>
                  <a:lnTo>
                    <a:pt x="729" y="297"/>
                  </a:lnTo>
                  <a:lnTo>
                    <a:pt x="734" y="298"/>
                  </a:lnTo>
                  <a:lnTo>
                    <a:pt x="742" y="301"/>
                  </a:lnTo>
                  <a:lnTo>
                    <a:pt x="748" y="303"/>
                  </a:lnTo>
                  <a:lnTo>
                    <a:pt x="755" y="303"/>
                  </a:lnTo>
                  <a:lnTo>
                    <a:pt x="756" y="302"/>
                  </a:lnTo>
                  <a:lnTo>
                    <a:pt x="756" y="302"/>
                  </a:lnTo>
                  <a:lnTo>
                    <a:pt x="755" y="301"/>
                  </a:lnTo>
                  <a:lnTo>
                    <a:pt x="754" y="298"/>
                  </a:lnTo>
                  <a:lnTo>
                    <a:pt x="753" y="297"/>
                  </a:lnTo>
                  <a:lnTo>
                    <a:pt x="750" y="294"/>
                  </a:lnTo>
                  <a:lnTo>
                    <a:pt x="749" y="293"/>
                  </a:lnTo>
                  <a:lnTo>
                    <a:pt x="748" y="292"/>
                  </a:lnTo>
                  <a:lnTo>
                    <a:pt x="737" y="289"/>
                  </a:lnTo>
                  <a:lnTo>
                    <a:pt x="724" y="287"/>
                  </a:lnTo>
                  <a:lnTo>
                    <a:pt x="714" y="283"/>
                  </a:lnTo>
                  <a:lnTo>
                    <a:pt x="705" y="277"/>
                  </a:lnTo>
                  <a:lnTo>
                    <a:pt x="704" y="270"/>
                  </a:lnTo>
                  <a:lnTo>
                    <a:pt x="705" y="262"/>
                  </a:lnTo>
                  <a:lnTo>
                    <a:pt x="705" y="253"/>
                  </a:lnTo>
                  <a:lnTo>
                    <a:pt x="705" y="232"/>
                  </a:lnTo>
                  <a:lnTo>
                    <a:pt x="710" y="215"/>
                  </a:lnTo>
                  <a:lnTo>
                    <a:pt x="718" y="199"/>
                  </a:lnTo>
                  <a:lnTo>
                    <a:pt x="727" y="182"/>
                  </a:lnTo>
                  <a:lnTo>
                    <a:pt x="730" y="179"/>
                  </a:lnTo>
                  <a:lnTo>
                    <a:pt x="733" y="174"/>
                  </a:lnTo>
                  <a:lnTo>
                    <a:pt x="737" y="169"/>
                  </a:lnTo>
                  <a:lnTo>
                    <a:pt x="739" y="165"/>
                  </a:lnTo>
                  <a:lnTo>
                    <a:pt x="750" y="160"/>
                  </a:lnTo>
                  <a:lnTo>
                    <a:pt x="760" y="154"/>
                  </a:lnTo>
                  <a:lnTo>
                    <a:pt x="775" y="145"/>
                  </a:lnTo>
                  <a:lnTo>
                    <a:pt x="791" y="140"/>
                  </a:lnTo>
                  <a:lnTo>
                    <a:pt x="809" y="139"/>
                  </a:lnTo>
                  <a:close/>
                  <a:moveTo>
                    <a:pt x="641" y="130"/>
                  </a:moveTo>
                  <a:lnTo>
                    <a:pt x="653" y="133"/>
                  </a:lnTo>
                  <a:lnTo>
                    <a:pt x="658" y="133"/>
                  </a:lnTo>
                  <a:lnTo>
                    <a:pt x="661" y="134"/>
                  </a:lnTo>
                  <a:lnTo>
                    <a:pt x="664" y="134"/>
                  </a:lnTo>
                  <a:lnTo>
                    <a:pt x="668" y="135"/>
                  </a:lnTo>
                  <a:lnTo>
                    <a:pt x="672" y="135"/>
                  </a:lnTo>
                  <a:lnTo>
                    <a:pt x="690" y="135"/>
                  </a:lnTo>
                  <a:lnTo>
                    <a:pt x="698" y="134"/>
                  </a:lnTo>
                  <a:lnTo>
                    <a:pt x="705" y="135"/>
                  </a:lnTo>
                  <a:lnTo>
                    <a:pt x="712" y="138"/>
                  </a:lnTo>
                  <a:lnTo>
                    <a:pt x="714" y="143"/>
                  </a:lnTo>
                  <a:lnTo>
                    <a:pt x="712" y="150"/>
                  </a:lnTo>
                  <a:lnTo>
                    <a:pt x="703" y="155"/>
                  </a:lnTo>
                  <a:lnTo>
                    <a:pt x="693" y="158"/>
                  </a:lnTo>
                  <a:lnTo>
                    <a:pt x="690" y="159"/>
                  </a:lnTo>
                  <a:lnTo>
                    <a:pt x="688" y="160"/>
                  </a:lnTo>
                  <a:lnTo>
                    <a:pt x="688" y="161"/>
                  </a:lnTo>
                  <a:lnTo>
                    <a:pt x="688" y="163"/>
                  </a:lnTo>
                  <a:lnTo>
                    <a:pt x="688" y="164"/>
                  </a:lnTo>
                  <a:lnTo>
                    <a:pt x="688" y="165"/>
                  </a:lnTo>
                  <a:lnTo>
                    <a:pt x="687" y="169"/>
                  </a:lnTo>
                  <a:lnTo>
                    <a:pt x="685" y="171"/>
                  </a:lnTo>
                  <a:lnTo>
                    <a:pt x="684" y="173"/>
                  </a:lnTo>
                  <a:lnTo>
                    <a:pt x="683" y="175"/>
                  </a:lnTo>
                  <a:lnTo>
                    <a:pt x="683" y="179"/>
                  </a:lnTo>
                  <a:lnTo>
                    <a:pt x="678" y="181"/>
                  </a:lnTo>
                  <a:lnTo>
                    <a:pt x="674" y="185"/>
                  </a:lnTo>
                  <a:lnTo>
                    <a:pt x="672" y="187"/>
                  </a:lnTo>
                  <a:lnTo>
                    <a:pt x="669" y="191"/>
                  </a:lnTo>
                  <a:lnTo>
                    <a:pt x="668" y="195"/>
                  </a:lnTo>
                  <a:lnTo>
                    <a:pt x="667" y="199"/>
                  </a:lnTo>
                  <a:lnTo>
                    <a:pt x="666" y="201"/>
                  </a:lnTo>
                  <a:lnTo>
                    <a:pt x="664" y="204"/>
                  </a:lnTo>
                  <a:lnTo>
                    <a:pt x="658" y="209"/>
                  </a:lnTo>
                  <a:lnTo>
                    <a:pt x="652" y="209"/>
                  </a:lnTo>
                  <a:lnTo>
                    <a:pt x="644" y="206"/>
                  </a:lnTo>
                  <a:lnTo>
                    <a:pt x="637" y="202"/>
                  </a:lnTo>
                  <a:lnTo>
                    <a:pt x="629" y="201"/>
                  </a:lnTo>
                  <a:lnTo>
                    <a:pt x="627" y="201"/>
                  </a:lnTo>
                  <a:lnTo>
                    <a:pt x="626" y="202"/>
                  </a:lnTo>
                  <a:lnTo>
                    <a:pt x="624" y="204"/>
                  </a:lnTo>
                  <a:lnTo>
                    <a:pt x="626" y="205"/>
                  </a:lnTo>
                  <a:lnTo>
                    <a:pt x="627" y="206"/>
                  </a:lnTo>
                  <a:lnTo>
                    <a:pt x="628" y="207"/>
                  </a:lnTo>
                  <a:lnTo>
                    <a:pt x="629" y="209"/>
                  </a:lnTo>
                  <a:lnTo>
                    <a:pt x="631" y="210"/>
                  </a:lnTo>
                  <a:lnTo>
                    <a:pt x="632" y="211"/>
                  </a:lnTo>
                  <a:lnTo>
                    <a:pt x="634" y="216"/>
                  </a:lnTo>
                  <a:lnTo>
                    <a:pt x="634" y="222"/>
                  </a:lnTo>
                  <a:lnTo>
                    <a:pt x="632" y="229"/>
                  </a:lnTo>
                  <a:lnTo>
                    <a:pt x="627" y="233"/>
                  </a:lnTo>
                  <a:lnTo>
                    <a:pt x="622" y="238"/>
                  </a:lnTo>
                  <a:lnTo>
                    <a:pt x="614" y="243"/>
                  </a:lnTo>
                  <a:lnTo>
                    <a:pt x="607" y="247"/>
                  </a:lnTo>
                  <a:lnTo>
                    <a:pt x="601" y="250"/>
                  </a:lnTo>
                  <a:lnTo>
                    <a:pt x="593" y="247"/>
                  </a:lnTo>
                  <a:lnTo>
                    <a:pt x="590" y="241"/>
                  </a:lnTo>
                  <a:lnTo>
                    <a:pt x="587" y="235"/>
                  </a:lnTo>
                  <a:lnTo>
                    <a:pt x="585" y="229"/>
                  </a:lnTo>
                  <a:lnTo>
                    <a:pt x="583" y="216"/>
                  </a:lnTo>
                  <a:lnTo>
                    <a:pt x="586" y="204"/>
                  </a:lnTo>
                  <a:lnTo>
                    <a:pt x="587" y="191"/>
                  </a:lnTo>
                  <a:lnTo>
                    <a:pt x="588" y="184"/>
                  </a:lnTo>
                  <a:lnTo>
                    <a:pt x="591" y="176"/>
                  </a:lnTo>
                  <a:lnTo>
                    <a:pt x="596" y="170"/>
                  </a:lnTo>
                  <a:lnTo>
                    <a:pt x="603" y="165"/>
                  </a:lnTo>
                  <a:lnTo>
                    <a:pt x="606" y="165"/>
                  </a:lnTo>
                  <a:lnTo>
                    <a:pt x="607" y="163"/>
                  </a:lnTo>
                  <a:lnTo>
                    <a:pt x="607" y="161"/>
                  </a:lnTo>
                  <a:lnTo>
                    <a:pt x="607" y="159"/>
                  </a:lnTo>
                  <a:lnTo>
                    <a:pt x="605" y="156"/>
                  </a:lnTo>
                  <a:lnTo>
                    <a:pt x="603" y="155"/>
                  </a:lnTo>
                  <a:lnTo>
                    <a:pt x="602" y="153"/>
                  </a:lnTo>
                  <a:lnTo>
                    <a:pt x="601" y="150"/>
                  </a:lnTo>
                  <a:lnTo>
                    <a:pt x="600" y="149"/>
                  </a:lnTo>
                  <a:lnTo>
                    <a:pt x="600" y="146"/>
                  </a:lnTo>
                  <a:lnTo>
                    <a:pt x="601" y="144"/>
                  </a:lnTo>
                  <a:lnTo>
                    <a:pt x="603" y="143"/>
                  </a:lnTo>
                  <a:lnTo>
                    <a:pt x="607" y="140"/>
                  </a:lnTo>
                  <a:lnTo>
                    <a:pt x="609" y="139"/>
                  </a:lnTo>
                  <a:lnTo>
                    <a:pt x="613" y="138"/>
                  </a:lnTo>
                  <a:lnTo>
                    <a:pt x="627" y="133"/>
                  </a:lnTo>
                  <a:lnTo>
                    <a:pt x="641" y="130"/>
                  </a:lnTo>
                  <a:close/>
                  <a:moveTo>
                    <a:pt x="2471" y="129"/>
                  </a:moveTo>
                  <a:lnTo>
                    <a:pt x="2472" y="130"/>
                  </a:lnTo>
                  <a:lnTo>
                    <a:pt x="2476" y="132"/>
                  </a:lnTo>
                  <a:lnTo>
                    <a:pt x="2478" y="133"/>
                  </a:lnTo>
                  <a:lnTo>
                    <a:pt x="2481" y="133"/>
                  </a:lnTo>
                  <a:lnTo>
                    <a:pt x="2481" y="139"/>
                  </a:lnTo>
                  <a:lnTo>
                    <a:pt x="2478" y="138"/>
                  </a:lnTo>
                  <a:lnTo>
                    <a:pt x="2476" y="136"/>
                  </a:lnTo>
                  <a:lnTo>
                    <a:pt x="2472" y="133"/>
                  </a:lnTo>
                  <a:lnTo>
                    <a:pt x="2471" y="132"/>
                  </a:lnTo>
                  <a:lnTo>
                    <a:pt x="2471" y="130"/>
                  </a:lnTo>
                  <a:lnTo>
                    <a:pt x="2471" y="129"/>
                  </a:lnTo>
                  <a:lnTo>
                    <a:pt x="2471" y="129"/>
                  </a:lnTo>
                  <a:close/>
                  <a:moveTo>
                    <a:pt x="2626" y="108"/>
                  </a:moveTo>
                  <a:lnTo>
                    <a:pt x="2628" y="108"/>
                  </a:lnTo>
                  <a:lnTo>
                    <a:pt x="2629" y="109"/>
                  </a:lnTo>
                  <a:lnTo>
                    <a:pt x="2630" y="110"/>
                  </a:lnTo>
                  <a:lnTo>
                    <a:pt x="2633" y="110"/>
                  </a:lnTo>
                  <a:lnTo>
                    <a:pt x="2635" y="112"/>
                  </a:lnTo>
                  <a:lnTo>
                    <a:pt x="2635" y="113"/>
                  </a:lnTo>
                  <a:lnTo>
                    <a:pt x="2635" y="114"/>
                  </a:lnTo>
                  <a:lnTo>
                    <a:pt x="2634" y="115"/>
                  </a:lnTo>
                  <a:lnTo>
                    <a:pt x="2634" y="115"/>
                  </a:lnTo>
                  <a:lnTo>
                    <a:pt x="2631" y="114"/>
                  </a:lnTo>
                  <a:lnTo>
                    <a:pt x="2631" y="114"/>
                  </a:lnTo>
                  <a:lnTo>
                    <a:pt x="2630" y="113"/>
                  </a:lnTo>
                  <a:lnTo>
                    <a:pt x="2629" y="112"/>
                  </a:lnTo>
                  <a:lnTo>
                    <a:pt x="2629" y="110"/>
                  </a:lnTo>
                  <a:lnTo>
                    <a:pt x="2628" y="109"/>
                  </a:lnTo>
                  <a:lnTo>
                    <a:pt x="2626" y="108"/>
                  </a:lnTo>
                  <a:lnTo>
                    <a:pt x="2626" y="108"/>
                  </a:lnTo>
                  <a:close/>
                  <a:moveTo>
                    <a:pt x="2594" y="107"/>
                  </a:moveTo>
                  <a:lnTo>
                    <a:pt x="2595" y="108"/>
                  </a:lnTo>
                  <a:lnTo>
                    <a:pt x="2596" y="108"/>
                  </a:lnTo>
                  <a:lnTo>
                    <a:pt x="2599" y="110"/>
                  </a:lnTo>
                  <a:lnTo>
                    <a:pt x="2600" y="113"/>
                  </a:lnTo>
                  <a:lnTo>
                    <a:pt x="2603" y="115"/>
                  </a:lnTo>
                  <a:lnTo>
                    <a:pt x="2605" y="115"/>
                  </a:lnTo>
                  <a:lnTo>
                    <a:pt x="2606" y="115"/>
                  </a:lnTo>
                  <a:lnTo>
                    <a:pt x="2608" y="114"/>
                  </a:lnTo>
                  <a:lnTo>
                    <a:pt x="2608" y="113"/>
                  </a:lnTo>
                  <a:lnTo>
                    <a:pt x="2609" y="113"/>
                  </a:lnTo>
                  <a:lnTo>
                    <a:pt x="2610" y="113"/>
                  </a:lnTo>
                  <a:lnTo>
                    <a:pt x="2613" y="114"/>
                  </a:lnTo>
                  <a:lnTo>
                    <a:pt x="2614" y="115"/>
                  </a:lnTo>
                  <a:lnTo>
                    <a:pt x="2615" y="118"/>
                  </a:lnTo>
                  <a:lnTo>
                    <a:pt x="2616" y="120"/>
                  </a:lnTo>
                  <a:lnTo>
                    <a:pt x="2616" y="123"/>
                  </a:lnTo>
                  <a:lnTo>
                    <a:pt x="2618" y="123"/>
                  </a:lnTo>
                  <a:lnTo>
                    <a:pt x="2616" y="124"/>
                  </a:lnTo>
                  <a:lnTo>
                    <a:pt x="2615" y="123"/>
                  </a:lnTo>
                  <a:lnTo>
                    <a:pt x="2614" y="123"/>
                  </a:lnTo>
                  <a:lnTo>
                    <a:pt x="2613" y="123"/>
                  </a:lnTo>
                  <a:lnTo>
                    <a:pt x="2611" y="123"/>
                  </a:lnTo>
                  <a:lnTo>
                    <a:pt x="2610" y="123"/>
                  </a:lnTo>
                  <a:lnTo>
                    <a:pt x="2608" y="122"/>
                  </a:lnTo>
                  <a:lnTo>
                    <a:pt x="2606" y="122"/>
                  </a:lnTo>
                  <a:lnTo>
                    <a:pt x="2605" y="122"/>
                  </a:lnTo>
                  <a:lnTo>
                    <a:pt x="2605" y="123"/>
                  </a:lnTo>
                  <a:lnTo>
                    <a:pt x="2608" y="125"/>
                  </a:lnTo>
                  <a:lnTo>
                    <a:pt x="2610" y="129"/>
                  </a:lnTo>
                  <a:lnTo>
                    <a:pt x="2613" y="132"/>
                  </a:lnTo>
                  <a:lnTo>
                    <a:pt x="2615" y="135"/>
                  </a:lnTo>
                  <a:lnTo>
                    <a:pt x="2616" y="138"/>
                  </a:lnTo>
                  <a:lnTo>
                    <a:pt x="2616" y="139"/>
                  </a:lnTo>
                  <a:lnTo>
                    <a:pt x="2616" y="140"/>
                  </a:lnTo>
                  <a:lnTo>
                    <a:pt x="2616" y="141"/>
                  </a:lnTo>
                  <a:lnTo>
                    <a:pt x="2618" y="143"/>
                  </a:lnTo>
                  <a:lnTo>
                    <a:pt x="2619" y="145"/>
                  </a:lnTo>
                  <a:lnTo>
                    <a:pt x="2620" y="148"/>
                  </a:lnTo>
                  <a:lnTo>
                    <a:pt x="2621" y="150"/>
                  </a:lnTo>
                  <a:lnTo>
                    <a:pt x="2621" y="153"/>
                  </a:lnTo>
                  <a:lnTo>
                    <a:pt x="2623" y="154"/>
                  </a:lnTo>
                  <a:lnTo>
                    <a:pt x="2623" y="155"/>
                  </a:lnTo>
                  <a:lnTo>
                    <a:pt x="2621" y="155"/>
                  </a:lnTo>
                  <a:lnTo>
                    <a:pt x="2620" y="155"/>
                  </a:lnTo>
                  <a:lnTo>
                    <a:pt x="2619" y="155"/>
                  </a:lnTo>
                  <a:lnTo>
                    <a:pt x="2618" y="155"/>
                  </a:lnTo>
                  <a:lnTo>
                    <a:pt x="2616" y="155"/>
                  </a:lnTo>
                  <a:lnTo>
                    <a:pt x="2615" y="154"/>
                  </a:lnTo>
                  <a:lnTo>
                    <a:pt x="2615" y="155"/>
                  </a:lnTo>
                  <a:lnTo>
                    <a:pt x="2615" y="156"/>
                  </a:lnTo>
                  <a:lnTo>
                    <a:pt x="2615" y="158"/>
                  </a:lnTo>
                  <a:lnTo>
                    <a:pt x="2615" y="159"/>
                  </a:lnTo>
                  <a:lnTo>
                    <a:pt x="2616" y="161"/>
                  </a:lnTo>
                  <a:lnTo>
                    <a:pt x="2616" y="163"/>
                  </a:lnTo>
                  <a:lnTo>
                    <a:pt x="2618" y="164"/>
                  </a:lnTo>
                  <a:lnTo>
                    <a:pt x="2620" y="165"/>
                  </a:lnTo>
                  <a:lnTo>
                    <a:pt x="2621" y="165"/>
                  </a:lnTo>
                  <a:lnTo>
                    <a:pt x="2621" y="168"/>
                  </a:lnTo>
                  <a:lnTo>
                    <a:pt x="2624" y="168"/>
                  </a:lnTo>
                  <a:lnTo>
                    <a:pt x="2626" y="170"/>
                  </a:lnTo>
                  <a:lnTo>
                    <a:pt x="2626" y="173"/>
                  </a:lnTo>
                  <a:lnTo>
                    <a:pt x="2628" y="173"/>
                  </a:lnTo>
                  <a:lnTo>
                    <a:pt x="2628" y="174"/>
                  </a:lnTo>
                  <a:lnTo>
                    <a:pt x="2629" y="176"/>
                  </a:lnTo>
                  <a:lnTo>
                    <a:pt x="2630" y="178"/>
                  </a:lnTo>
                  <a:lnTo>
                    <a:pt x="2631" y="179"/>
                  </a:lnTo>
                  <a:lnTo>
                    <a:pt x="2633" y="180"/>
                  </a:lnTo>
                  <a:lnTo>
                    <a:pt x="2633" y="182"/>
                  </a:lnTo>
                  <a:lnTo>
                    <a:pt x="2633" y="184"/>
                  </a:lnTo>
                  <a:lnTo>
                    <a:pt x="2631" y="185"/>
                  </a:lnTo>
                  <a:lnTo>
                    <a:pt x="2630" y="185"/>
                  </a:lnTo>
                  <a:lnTo>
                    <a:pt x="2630" y="186"/>
                  </a:lnTo>
                  <a:lnTo>
                    <a:pt x="2629" y="187"/>
                  </a:lnTo>
                  <a:lnTo>
                    <a:pt x="2630" y="189"/>
                  </a:lnTo>
                  <a:lnTo>
                    <a:pt x="2630" y="191"/>
                  </a:lnTo>
                  <a:lnTo>
                    <a:pt x="2629" y="192"/>
                  </a:lnTo>
                  <a:lnTo>
                    <a:pt x="2629" y="194"/>
                  </a:lnTo>
                  <a:lnTo>
                    <a:pt x="2626" y="194"/>
                  </a:lnTo>
                  <a:lnTo>
                    <a:pt x="2626" y="194"/>
                  </a:lnTo>
                  <a:lnTo>
                    <a:pt x="2625" y="192"/>
                  </a:lnTo>
                  <a:lnTo>
                    <a:pt x="2624" y="191"/>
                  </a:lnTo>
                  <a:lnTo>
                    <a:pt x="2621" y="189"/>
                  </a:lnTo>
                  <a:lnTo>
                    <a:pt x="2620" y="189"/>
                  </a:lnTo>
                  <a:lnTo>
                    <a:pt x="2619" y="189"/>
                  </a:lnTo>
                  <a:lnTo>
                    <a:pt x="2619" y="190"/>
                  </a:lnTo>
                  <a:lnTo>
                    <a:pt x="2618" y="190"/>
                  </a:lnTo>
                  <a:lnTo>
                    <a:pt x="2616" y="189"/>
                  </a:lnTo>
                  <a:lnTo>
                    <a:pt x="2615" y="189"/>
                  </a:lnTo>
                  <a:lnTo>
                    <a:pt x="2614" y="187"/>
                  </a:lnTo>
                  <a:lnTo>
                    <a:pt x="2613" y="185"/>
                  </a:lnTo>
                  <a:lnTo>
                    <a:pt x="2611" y="184"/>
                  </a:lnTo>
                  <a:lnTo>
                    <a:pt x="2610" y="181"/>
                  </a:lnTo>
                  <a:lnTo>
                    <a:pt x="2609" y="180"/>
                  </a:lnTo>
                  <a:lnTo>
                    <a:pt x="2608" y="179"/>
                  </a:lnTo>
                  <a:lnTo>
                    <a:pt x="2606" y="179"/>
                  </a:lnTo>
                  <a:lnTo>
                    <a:pt x="2605" y="176"/>
                  </a:lnTo>
                  <a:lnTo>
                    <a:pt x="2604" y="176"/>
                  </a:lnTo>
                  <a:lnTo>
                    <a:pt x="2603" y="175"/>
                  </a:lnTo>
                  <a:lnTo>
                    <a:pt x="2603" y="173"/>
                  </a:lnTo>
                  <a:lnTo>
                    <a:pt x="2603" y="171"/>
                  </a:lnTo>
                  <a:lnTo>
                    <a:pt x="2603" y="170"/>
                  </a:lnTo>
                  <a:lnTo>
                    <a:pt x="2600" y="166"/>
                  </a:lnTo>
                  <a:lnTo>
                    <a:pt x="2596" y="164"/>
                  </a:lnTo>
                  <a:lnTo>
                    <a:pt x="2593" y="161"/>
                  </a:lnTo>
                  <a:lnTo>
                    <a:pt x="2588" y="160"/>
                  </a:lnTo>
                  <a:lnTo>
                    <a:pt x="2586" y="155"/>
                  </a:lnTo>
                  <a:lnTo>
                    <a:pt x="2585" y="150"/>
                  </a:lnTo>
                  <a:lnTo>
                    <a:pt x="2585" y="145"/>
                  </a:lnTo>
                  <a:lnTo>
                    <a:pt x="2585" y="144"/>
                  </a:lnTo>
                  <a:lnTo>
                    <a:pt x="2585" y="141"/>
                  </a:lnTo>
                  <a:lnTo>
                    <a:pt x="2585" y="140"/>
                  </a:lnTo>
                  <a:lnTo>
                    <a:pt x="2584" y="139"/>
                  </a:lnTo>
                  <a:lnTo>
                    <a:pt x="2584" y="138"/>
                  </a:lnTo>
                  <a:lnTo>
                    <a:pt x="2585" y="138"/>
                  </a:lnTo>
                  <a:lnTo>
                    <a:pt x="2585" y="138"/>
                  </a:lnTo>
                  <a:lnTo>
                    <a:pt x="2588" y="139"/>
                  </a:lnTo>
                  <a:lnTo>
                    <a:pt x="2589" y="140"/>
                  </a:lnTo>
                  <a:lnTo>
                    <a:pt x="2590" y="143"/>
                  </a:lnTo>
                  <a:lnTo>
                    <a:pt x="2593" y="145"/>
                  </a:lnTo>
                  <a:lnTo>
                    <a:pt x="2594" y="148"/>
                  </a:lnTo>
                  <a:lnTo>
                    <a:pt x="2594" y="148"/>
                  </a:lnTo>
                  <a:lnTo>
                    <a:pt x="2595" y="149"/>
                  </a:lnTo>
                  <a:lnTo>
                    <a:pt x="2598" y="149"/>
                  </a:lnTo>
                  <a:lnTo>
                    <a:pt x="2599" y="150"/>
                  </a:lnTo>
                  <a:lnTo>
                    <a:pt x="2599" y="149"/>
                  </a:lnTo>
                  <a:lnTo>
                    <a:pt x="2599" y="148"/>
                  </a:lnTo>
                  <a:lnTo>
                    <a:pt x="2598" y="146"/>
                  </a:lnTo>
                  <a:lnTo>
                    <a:pt x="2596" y="144"/>
                  </a:lnTo>
                  <a:lnTo>
                    <a:pt x="2596" y="143"/>
                  </a:lnTo>
                  <a:lnTo>
                    <a:pt x="2594" y="140"/>
                  </a:lnTo>
                  <a:lnTo>
                    <a:pt x="2591" y="139"/>
                  </a:lnTo>
                  <a:lnTo>
                    <a:pt x="2588" y="138"/>
                  </a:lnTo>
                  <a:lnTo>
                    <a:pt x="2588" y="135"/>
                  </a:lnTo>
                  <a:lnTo>
                    <a:pt x="2586" y="133"/>
                  </a:lnTo>
                  <a:lnTo>
                    <a:pt x="2586" y="130"/>
                  </a:lnTo>
                  <a:lnTo>
                    <a:pt x="2585" y="128"/>
                  </a:lnTo>
                  <a:lnTo>
                    <a:pt x="2584" y="125"/>
                  </a:lnTo>
                  <a:lnTo>
                    <a:pt x="2583" y="124"/>
                  </a:lnTo>
                  <a:lnTo>
                    <a:pt x="2584" y="124"/>
                  </a:lnTo>
                  <a:lnTo>
                    <a:pt x="2584" y="124"/>
                  </a:lnTo>
                  <a:lnTo>
                    <a:pt x="2585" y="125"/>
                  </a:lnTo>
                  <a:lnTo>
                    <a:pt x="2588" y="125"/>
                  </a:lnTo>
                  <a:lnTo>
                    <a:pt x="2589" y="127"/>
                  </a:lnTo>
                  <a:lnTo>
                    <a:pt x="2591" y="128"/>
                  </a:lnTo>
                  <a:lnTo>
                    <a:pt x="2594" y="130"/>
                  </a:lnTo>
                  <a:lnTo>
                    <a:pt x="2596" y="132"/>
                  </a:lnTo>
                  <a:lnTo>
                    <a:pt x="2599" y="133"/>
                  </a:lnTo>
                  <a:lnTo>
                    <a:pt x="2599" y="125"/>
                  </a:lnTo>
                  <a:lnTo>
                    <a:pt x="2598" y="124"/>
                  </a:lnTo>
                  <a:lnTo>
                    <a:pt x="2595" y="122"/>
                  </a:lnTo>
                  <a:lnTo>
                    <a:pt x="2594" y="120"/>
                  </a:lnTo>
                  <a:lnTo>
                    <a:pt x="2594" y="120"/>
                  </a:lnTo>
                  <a:lnTo>
                    <a:pt x="2590" y="119"/>
                  </a:lnTo>
                  <a:lnTo>
                    <a:pt x="2589" y="118"/>
                  </a:lnTo>
                  <a:lnTo>
                    <a:pt x="2588" y="115"/>
                  </a:lnTo>
                  <a:lnTo>
                    <a:pt x="2588" y="114"/>
                  </a:lnTo>
                  <a:lnTo>
                    <a:pt x="2588" y="113"/>
                  </a:lnTo>
                  <a:lnTo>
                    <a:pt x="2589" y="113"/>
                  </a:lnTo>
                  <a:lnTo>
                    <a:pt x="2591" y="113"/>
                  </a:lnTo>
                  <a:lnTo>
                    <a:pt x="2593" y="114"/>
                  </a:lnTo>
                  <a:lnTo>
                    <a:pt x="2593" y="114"/>
                  </a:lnTo>
                  <a:lnTo>
                    <a:pt x="2594" y="113"/>
                  </a:lnTo>
                  <a:lnTo>
                    <a:pt x="2594" y="110"/>
                  </a:lnTo>
                  <a:lnTo>
                    <a:pt x="2594" y="108"/>
                  </a:lnTo>
                  <a:lnTo>
                    <a:pt x="2594" y="108"/>
                  </a:lnTo>
                  <a:lnTo>
                    <a:pt x="2594" y="108"/>
                  </a:lnTo>
                  <a:lnTo>
                    <a:pt x="2594" y="107"/>
                  </a:lnTo>
                  <a:close/>
                  <a:moveTo>
                    <a:pt x="2266" y="63"/>
                  </a:moveTo>
                  <a:lnTo>
                    <a:pt x="2266" y="63"/>
                  </a:lnTo>
                  <a:lnTo>
                    <a:pt x="2268" y="64"/>
                  </a:lnTo>
                  <a:lnTo>
                    <a:pt x="2269" y="67"/>
                  </a:lnTo>
                  <a:lnTo>
                    <a:pt x="2270" y="69"/>
                  </a:lnTo>
                  <a:lnTo>
                    <a:pt x="2273" y="72"/>
                  </a:lnTo>
                  <a:lnTo>
                    <a:pt x="2274" y="72"/>
                  </a:lnTo>
                  <a:lnTo>
                    <a:pt x="2275" y="72"/>
                  </a:lnTo>
                  <a:lnTo>
                    <a:pt x="2276" y="71"/>
                  </a:lnTo>
                  <a:lnTo>
                    <a:pt x="2276" y="69"/>
                  </a:lnTo>
                  <a:lnTo>
                    <a:pt x="2278" y="68"/>
                  </a:lnTo>
                  <a:lnTo>
                    <a:pt x="2280" y="69"/>
                  </a:lnTo>
                  <a:lnTo>
                    <a:pt x="2281" y="72"/>
                  </a:lnTo>
                  <a:lnTo>
                    <a:pt x="2283" y="74"/>
                  </a:lnTo>
                  <a:lnTo>
                    <a:pt x="2284" y="77"/>
                  </a:lnTo>
                  <a:lnTo>
                    <a:pt x="2285" y="78"/>
                  </a:lnTo>
                  <a:lnTo>
                    <a:pt x="2285" y="79"/>
                  </a:lnTo>
                  <a:lnTo>
                    <a:pt x="2284" y="79"/>
                  </a:lnTo>
                  <a:lnTo>
                    <a:pt x="2284" y="81"/>
                  </a:lnTo>
                  <a:lnTo>
                    <a:pt x="2284" y="82"/>
                  </a:lnTo>
                  <a:lnTo>
                    <a:pt x="2284" y="84"/>
                  </a:lnTo>
                  <a:lnTo>
                    <a:pt x="2284" y="87"/>
                  </a:lnTo>
                  <a:lnTo>
                    <a:pt x="2286" y="88"/>
                  </a:lnTo>
                  <a:lnTo>
                    <a:pt x="2287" y="90"/>
                  </a:lnTo>
                  <a:lnTo>
                    <a:pt x="2290" y="93"/>
                  </a:lnTo>
                  <a:lnTo>
                    <a:pt x="2291" y="94"/>
                  </a:lnTo>
                  <a:lnTo>
                    <a:pt x="2291" y="94"/>
                  </a:lnTo>
                  <a:lnTo>
                    <a:pt x="2291" y="92"/>
                  </a:lnTo>
                  <a:lnTo>
                    <a:pt x="2291" y="89"/>
                  </a:lnTo>
                  <a:lnTo>
                    <a:pt x="2291" y="87"/>
                  </a:lnTo>
                  <a:lnTo>
                    <a:pt x="2290" y="84"/>
                  </a:lnTo>
                  <a:lnTo>
                    <a:pt x="2290" y="83"/>
                  </a:lnTo>
                  <a:lnTo>
                    <a:pt x="2291" y="82"/>
                  </a:lnTo>
                  <a:lnTo>
                    <a:pt x="2292" y="83"/>
                  </a:lnTo>
                  <a:lnTo>
                    <a:pt x="2295" y="85"/>
                  </a:lnTo>
                  <a:lnTo>
                    <a:pt x="2297" y="89"/>
                  </a:lnTo>
                  <a:lnTo>
                    <a:pt x="2299" y="92"/>
                  </a:lnTo>
                  <a:lnTo>
                    <a:pt x="2301" y="95"/>
                  </a:lnTo>
                  <a:lnTo>
                    <a:pt x="2304" y="98"/>
                  </a:lnTo>
                  <a:lnTo>
                    <a:pt x="2305" y="99"/>
                  </a:lnTo>
                  <a:lnTo>
                    <a:pt x="2307" y="100"/>
                  </a:lnTo>
                  <a:lnTo>
                    <a:pt x="2307" y="99"/>
                  </a:lnTo>
                  <a:lnTo>
                    <a:pt x="2309" y="93"/>
                  </a:lnTo>
                  <a:lnTo>
                    <a:pt x="2306" y="85"/>
                  </a:lnTo>
                  <a:lnTo>
                    <a:pt x="2302" y="77"/>
                  </a:lnTo>
                  <a:lnTo>
                    <a:pt x="2302" y="76"/>
                  </a:lnTo>
                  <a:lnTo>
                    <a:pt x="2301" y="73"/>
                  </a:lnTo>
                  <a:lnTo>
                    <a:pt x="2301" y="72"/>
                  </a:lnTo>
                  <a:lnTo>
                    <a:pt x="2302" y="69"/>
                  </a:lnTo>
                  <a:lnTo>
                    <a:pt x="2302" y="69"/>
                  </a:lnTo>
                  <a:lnTo>
                    <a:pt x="2306" y="71"/>
                  </a:lnTo>
                  <a:lnTo>
                    <a:pt x="2307" y="72"/>
                  </a:lnTo>
                  <a:lnTo>
                    <a:pt x="2310" y="76"/>
                  </a:lnTo>
                  <a:lnTo>
                    <a:pt x="2311" y="78"/>
                  </a:lnTo>
                  <a:lnTo>
                    <a:pt x="2312" y="82"/>
                  </a:lnTo>
                  <a:lnTo>
                    <a:pt x="2317" y="87"/>
                  </a:lnTo>
                  <a:lnTo>
                    <a:pt x="2319" y="89"/>
                  </a:lnTo>
                  <a:lnTo>
                    <a:pt x="2320" y="92"/>
                  </a:lnTo>
                  <a:lnTo>
                    <a:pt x="2322" y="94"/>
                  </a:lnTo>
                  <a:lnTo>
                    <a:pt x="2322" y="97"/>
                  </a:lnTo>
                  <a:lnTo>
                    <a:pt x="2322" y="99"/>
                  </a:lnTo>
                  <a:lnTo>
                    <a:pt x="2325" y="102"/>
                  </a:lnTo>
                  <a:lnTo>
                    <a:pt x="2327" y="104"/>
                  </a:lnTo>
                  <a:lnTo>
                    <a:pt x="2327" y="104"/>
                  </a:lnTo>
                  <a:lnTo>
                    <a:pt x="2327" y="104"/>
                  </a:lnTo>
                  <a:lnTo>
                    <a:pt x="2327" y="102"/>
                  </a:lnTo>
                  <a:lnTo>
                    <a:pt x="2330" y="104"/>
                  </a:lnTo>
                  <a:lnTo>
                    <a:pt x="2331" y="108"/>
                  </a:lnTo>
                  <a:lnTo>
                    <a:pt x="2334" y="112"/>
                  </a:lnTo>
                  <a:lnTo>
                    <a:pt x="2334" y="117"/>
                  </a:lnTo>
                  <a:lnTo>
                    <a:pt x="2335" y="120"/>
                  </a:lnTo>
                  <a:lnTo>
                    <a:pt x="2341" y="128"/>
                  </a:lnTo>
                  <a:lnTo>
                    <a:pt x="2344" y="130"/>
                  </a:lnTo>
                  <a:lnTo>
                    <a:pt x="2345" y="132"/>
                  </a:lnTo>
                  <a:lnTo>
                    <a:pt x="2347" y="133"/>
                  </a:lnTo>
                  <a:lnTo>
                    <a:pt x="2349" y="135"/>
                  </a:lnTo>
                  <a:lnTo>
                    <a:pt x="2351" y="135"/>
                  </a:lnTo>
                  <a:lnTo>
                    <a:pt x="2352" y="138"/>
                  </a:lnTo>
                  <a:lnTo>
                    <a:pt x="2354" y="140"/>
                  </a:lnTo>
                  <a:lnTo>
                    <a:pt x="2355" y="141"/>
                  </a:lnTo>
                  <a:lnTo>
                    <a:pt x="2356" y="143"/>
                  </a:lnTo>
                  <a:lnTo>
                    <a:pt x="2357" y="144"/>
                  </a:lnTo>
                  <a:lnTo>
                    <a:pt x="2358" y="145"/>
                  </a:lnTo>
                  <a:lnTo>
                    <a:pt x="2360" y="148"/>
                  </a:lnTo>
                  <a:lnTo>
                    <a:pt x="2361" y="149"/>
                  </a:lnTo>
                  <a:lnTo>
                    <a:pt x="2362" y="149"/>
                  </a:lnTo>
                  <a:lnTo>
                    <a:pt x="2363" y="150"/>
                  </a:lnTo>
                  <a:lnTo>
                    <a:pt x="2366" y="153"/>
                  </a:lnTo>
                  <a:lnTo>
                    <a:pt x="2366" y="155"/>
                  </a:lnTo>
                  <a:lnTo>
                    <a:pt x="2367" y="158"/>
                  </a:lnTo>
                  <a:lnTo>
                    <a:pt x="2368" y="159"/>
                  </a:lnTo>
                  <a:lnTo>
                    <a:pt x="2370" y="161"/>
                  </a:lnTo>
                  <a:lnTo>
                    <a:pt x="2370" y="163"/>
                  </a:lnTo>
                  <a:lnTo>
                    <a:pt x="2370" y="164"/>
                  </a:lnTo>
                  <a:lnTo>
                    <a:pt x="2368" y="165"/>
                  </a:lnTo>
                  <a:lnTo>
                    <a:pt x="2367" y="165"/>
                  </a:lnTo>
                  <a:lnTo>
                    <a:pt x="2365" y="165"/>
                  </a:lnTo>
                  <a:lnTo>
                    <a:pt x="2363" y="165"/>
                  </a:lnTo>
                  <a:lnTo>
                    <a:pt x="2361" y="164"/>
                  </a:lnTo>
                  <a:lnTo>
                    <a:pt x="2360" y="165"/>
                  </a:lnTo>
                  <a:lnTo>
                    <a:pt x="2358" y="166"/>
                  </a:lnTo>
                  <a:lnTo>
                    <a:pt x="2358" y="168"/>
                  </a:lnTo>
                  <a:lnTo>
                    <a:pt x="2358" y="169"/>
                  </a:lnTo>
                  <a:lnTo>
                    <a:pt x="2358" y="170"/>
                  </a:lnTo>
                  <a:lnTo>
                    <a:pt x="2357" y="174"/>
                  </a:lnTo>
                  <a:lnTo>
                    <a:pt x="2356" y="176"/>
                  </a:lnTo>
                  <a:lnTo>
                    <a:pt x="2357" y="179"/>
                  </a:lnTo>
                  <a:lnTo>
                    <a:pt x="2358" y="182"/>
                  </a:lnTo>
                  <a:lnTo>
                    <a:pt x="2358" y="186"/>
                  </a:lnTo>
                  <a:lnTo>
                    <a:pt x="2360" y="190"/>
                  </a:lnTo>
                  <a:lnTo>
                    <a:pt x="2360" y="194"/>
                  </a:lnTo>
                  <a:lnTo>
                    <a:pt x="2361" y="195"/>
                  </a:lnTo>
                  <a:lnTo>
                    <a:pt x="2360" y="196"/>
                  </a:lnTo>
                  <a:lnTo>
                    <a:pt x="2358" y="197"/>
                  </a:lnTo>
                  <a:lnTo>
                    <a:pt x="2358" y="200"/>
                  </a:lnTo>
                  <a:lnTo>
                    <a:pt x="2358" y="202"/>
                  </a:lnTo>
                  <a:lnTo>
                    <a:pt x="2358" y="206"/>
                  </a:lnTo>
                  <a:lnTo>
                    <a:pt x="2360" y="211"/>
                  </a:lnTo>
                  <a:lnTo>
                    <a:pt x="2361" y="216"/>
                  </a:lnTo>
                  <a:lnTo>
                    <a:pt x="2361" y="221"/>
                  </a:lnTo>
                  <a:lnTo>
                    <a:pt x="2361" y="224"/>
                  </a:lnTo>
                  <a:lnTo>
                    <a:pt x="2362" y="225"/>
                  </a:lnTo>
                  <a:lnTo>
                    <a:pt x="2361" y="227"/>
                  </a:lnTo>
                  <a:lnTo>
                    <a:pt x="2361" y="230"/>
                  </a:lnTo>
                  <a:lnTo>
                    <a:pt x="2361" y="233"/>
                  </a:lnTo>
                  <a:lnTo>
                    <a:pt x="2363" y="252"/>
                  </a:lnTo>
                  <a:lnTo>
                    <a:pt x="2366" y="271"/>
                  </a:lnTo>
                  <a:lnTo>
                    <a:pt x="2360" y="265"/>
                  </a:lnTo>
                  <a:lnTo>
                    <a:pt x="2356" y="257"/>
                  </a:lnTo>
                  <a:lnTo>
                    <a:pt x="2354" y="251"/>
                  </a:lnTo>
                  <a:lnTo>
                    <a:pt x="2354" y="248"/>
                  </a:lnTo>
                  <a:lnTo>
                    <a:pt x="2355" y="246"/>
                  </a:lnTo>
                  <a:lnTo>
                    <a:pt x="2356" y="243"/>
                  </a:lnTo>
                  <a:lnTo>
                    <a:pt x="2355" y="243"/>
                  </a:lnTo>
                  <a:lnTo>
                    <a:pt x="2354" y="243"/>
                  </a:lnTo>
                  <a:lnTo>
                    <a:pt x="2351" y="243"/>
                  </a:lnTo>
                  <a:lnTo>
                    <a:pt x="2350" y="243"/>
                  </a:lnTo>
                  <a:lnTo>
                    <a:pt x="2349" y="241"/>
                  </a:lnTo>
                  <a:lnTo>
                    <a:pt x="2346" y="238"/>
                  </a:lnTo>
                  <a:lnTo>
                    <a:pt x="2345" y="236"/>
                  </a:lnTo>
                  <a:lnTo>
                    <a:pt x="2344" y="233"/>
                  </a:lnTo>
                  <a:lnTo>
                    <a:pt x="2341" y="230"/>
                  </a:lnTo>
                  <a:lnTo>
                    <a:pt x="2339" y="227"/>
                  </a:lnTo>
                  <a:lnTo>
                    <a:pt x="2336" y="225"/>
                  </a:lnTo>
                  <a:lnTo>
                    <a:pt x="2335" y="224"/>
                  </a:lnTo>
                  <a:lnTo>
                    <a:pt x="2332" y="220"/>
                  </a:lnTo>
                  <a:lnTo>
                    <a:pt x="2330" y="216"/>
                  </a:lnTo>
                  <a:lnTo>
                    <a:pt x="2327" y="214"/>
                  </a:lnTo>
                  <a:lnTo>
                    <a:pt x="2327" y="211"/>
                  </a:lnTo>
                  <a:lnTo>
                    <a:pt x="2329" y="210"/>
                  </a:lnTo>
                  <a:lnTo>
                    <a:pt x="2330" y="210"/>
                  </a:lnTo>
                  <a:lnTo>
                    <a:pt x="2331" y="210"/>
                  </a:lnTo>
                  <a:lnTo>
                    <a:pt x="2331" y="210"/>
                  </a:lnTo>
                  <a:lnTo>
                    <a:pt x="2332" y="211"/>
                  </a:lnTo>
                  <a:lnTo>
                    <a:pt x="2334" y="211"/>
                  </a:lnTo>
                  <a:lnTo>
                    <a:pt x="2335" y="211"/>
                  </a:lnTo>
                  <a:lnTo>
                    <a:pt x="2336" y="211"/>
                  </a:lnTo>
                  <a:lnTo>
                    <a:pt x="2336" y="210"/>
                  </a:lnTo>
                  <a:lnTo>
                    <a:pt x="2336" y="209"/>
                  </a:lnTo>
                  <a:lnTo>
                    <a:pt x="2335" y="205"/>
                  </a:lnTo>
                  <a:lnTo>
                    <a:pt x="2332" y="201"/>
                  </a:lnTo>
                  <a:lnTo>
                    <a:pt x="2330" y="197"/>
                  </a:lnTo>
                  <a:lnTo>
                    <a:pt x="2327" y="197"/>
                  </a:lnTo>
                  <a:lnTo>
                    <a:pt x="2326" y="197"/>
                  </a:lnTo>
                  <a:lnTo>
                    <a:pt x="2324" y="196"/>
                  </a:lnTo>
                  <a:lnTo>
                    <a:pt x="2322" y="192"/>
                  </a:lnTo>
                  <a:lnTo>
                    <a:pt x="2320" y="190"/>
                  </a:lnTo>
                  <a:lnTo>
                    <a:pt x="2317" y="186"/>
                  </a:lnTo>
                  <a:lnTo>
                    <a:pt x="2315" y="182"/>
                  </a:lnTo>
                  <a:lnTo>
                    <a:pt x="2314" y="180"/>
                  </a:lnTo>
                  <a:lnTo>
                    <a:pt x="2314" y="178"/>
                  </a:lnTo>
                  <a:lnTo>
                    <a:pt x="2314" y="176"/>
                  </a:lnTo>
                  <a:lnTo>
                    <a:pt x="2314" y="175"/>
                  </a:lnTo>
                  <a:lnTo>
                    <a:pt x="2315" y="175"/>
                  </a:lnTo>
                  <a:lnTo>
                    <a:pt x="2316" y="175"/>
                  </a:lnTo>
                  <a:lnTo>
                    <a:pt x="2319" y="175"/>
                  </a:lnTo>
                  <a:lnTo>
                    <a:pt x="2320" y="175"/>
                  </a:lnTo>
                  <a:lnTo>
                    <a:pt x="2321" y="175"/>
                  </a:lnTo>
                  <a:lnTo>
                    <a:pt x="2322" y="174"/>
                  </a:lnTo>
                  <a:lnTo>
                    <a:pt x="2322" y="171"/>
                  </a:lnTo>
                  <a:lnTo>
                    <a:pt x="2322" y="169"/>
                  </a:lnTo>
                  <a:lnTo>
                    <a:pt x="2322" y="168"/>
                  </a:lnTo>
                  <a:lnTo>
                    <a:pt x="2324" y="166"/>
                  </a:lnTo>
                  <a:lnTo>
                    <a:pt x="2326" y="166"/>
                  </a:lnTo>
                  <a:lnTo>
                    <a:pt x="2327" y="168"/>
                  </a:lnTo>
                  <a:lnTo>
                    <a:pt x="2330" y="168"/>
                  </a:lnTo>
                  <a:lnTo>
                    <a:pt x="2332" y="168"/>
                  </a:lnTo>
                  <a:lnTo>
                    <a:pt x="2334" y="168"/>
                  </a:lnTo>
                  <a:lnTo>
                    <a:pt x="2334" y="166"/>
                  </a:lnTo>
                  <a:lnTo>
                    <a:pt x="2334" y="164"/>
                  </a:lnTo>
                  <a:lnTo>
                    <a:pt x="2334" y="160"/>
                  </a:lnTo>
                  <a:lnTo>
                    <a:pt x="2332" y="156"/>
                  </a:lnTo>
                  <a:lnTo>
                    <a:pt x="2332" y="153"/>
                  </a:lnTo>
                  <a:lnTo>
                    <a:pt x="2330" y="150"/>
                  </a:lnTo>
                  <a:lnTo>
                    <a:pt x="2329" y="150"/>
                  </a:lnTo>
                  <a:lnTo>
                    <a:pt x="2329" y="150"/>
                  </a:lnTo>
                  <a:lnTo>
                    <a:pt x="2327" y="151"/>
                  </a:lnTo>
                  <a:lnTo>
                    <a:pt x="2327" y="153"/>
                  </a:lnTo>
                  <a:lnTo>
                    <a:pt x="2327" y="153"/>
                  </a:lnTo>
                  <a:lnTo>
                    <a:pt x="2327" y="154"/>
                  </a:lnTo>
                  <a:lnTo>
                    <a:pt x="2327" y="156"/>
                  </a:lnTo>
                  <a:lnTo>
                    <a:pt x="2326" y="158"/>
                  </a:lnTo>
                  <a:lnTo>
                    <a:pt x="2326" y="160"/>
                  </a:lnTo>
                  <a:lnTo>
                    <a:pt x="2326" y="160"/>
                  </a:lnTo>
                  <a:lnTo>
                    <a:pt x="2325" y="160"/>
                  </a:lnTo>
                  <a:lnTo>
                    <a:pt x="2324" y="156"/>
                  </a:lnTo>
                  <a:lnTo>
                    <a:pt x="2322" y="154"/>
                  </a:lnTo>
                  <a:lnTo>
                    <a:pt x="2321" y="151"/>
                  </a:lnTo>
                  <a:lnTo>
                    <a:pt x="2320" y="150"/>
                  </a:lnTo>
                  <a:lnTo>
                    <a:pt x="2319" y="149"/>
                  </a:lnTo>
                  <a:lnTo>
                    <a:pt x="2316" y="149"/>
                  </a:lnTo>
                  <a:lnTo>
                    <a:pt x="2315" y="150"/>
                  </a:lnTo>
                  <a:lnTo>
                    <a:pt x="2315" y="150"/>
                  </a:lnTo>
                  <a:lnTo>
                    <a:pt x="2315" y="154"/>
                  </a:lnTo>
                  <a:lnTo>
                    <a:pt x="2316" y="156"/>
                  </a:lnTo>
                  <a:lnTo>
                    <a:pt x="2317" y="159"/>
                  </a:lnTo>
                  <a:lnTo>
                    <a:pt x="2317" y="163"/>
                  </a:lnTo>
                  <a:lnTo>
                    <a:pt x="2317" y="164"/>
                  </a:lnTo>
                  <a:lnTo>
                    <a:pt x="2316" y="165"/>
                  </a:lnTo>
                  <a:lnTo>
                    <a:pt x="2315" y="165"/>
                  </a:lnTo>
                  <a:lnTo>
                    <a:pt x="2312" y="165"/>
                  </a:lnTo>
                  <a:lnTo>
                    <a:pt x="2311" y="166"/>
                  </a:lnTo>
                  <a:lnTo>
                    <a:pt x="2309" y="166"/>
                  </a:lnTo>
                  <a:lnTo>
                    <a:pt x="2307" y="165"/>
                  </a:lnTo>
                  <a:lnTo>
                    <a:pt x="2305" y="163"/>
                  </a:lnTo>
                  <a:lnTo>
                    <a:pt x="2304" y="160"/>
                  </a:lnTo>
                  <a:lnTo>
                    <a:pt x="2302" y="158"/>
                  </a:lnTo>
                  <a:lnTo>
                    <a:pt x="2301" y="154"/>
                  </a:lnTo>
                  <a:lnTo>
                    <a:pt x="2299" y="150"/>
                  </a:lnTo>
                  <a:lnTo>
                    <a:pt x="2291" y="139"/>
                  </a:lnTo>
                  <a:lnTo>
                    <a:pt x="2284" y="128"/>
                  </a:lnTo>
                  <a:lnTo>
                    <a:pt x="2283" y="125"/>
                  </a:lnTo>
                  <a:lnTo>
                    <a:pt x="2283" y="122"/>
                  </a:lnTo>
                  <a:lnTo>
                    <a:pt x="2283" y="119"/>
                  </a:lnTo>
                  <a:lnTo>
                    <a:pt x="2284" y="117"/>
                  </a:lnTo>
                  <a:lnTo>
                    <a:pt x="2283" y="113"/>
                  </a:lnTo>
                  <a:lnTo>
                    <a:pt x="2281" y="109"/>
                  </a:lnTo>
                  <a:lnTo>
                    <a:pt x="2274" y="102"/>
                  </a:lnTo>
                  <a:lnTo>
                    <a:pt x="2271" y="99"/>
                  </a:lnTo>
                  <a:lnTo>
                    <a:pt x="2270" y="97"/>
                  </a:lnTo>
                  <a:lnTo>
                    <a:pt x="2269" y="94"/>
                  </a:lnTo>
                  <a:lnTo>
                    <a:pt x="2269" y="92"/>
                  </a:lnTo>
                  <a:lnTo>
                    <a:pt x="2268" y="89"/>
                  </a:lnTo>
                  <a:lnTo>
                    <a:pt x="2265" y="83"/>
                  </a:lnTo>
                  <a:lnTo>
                    <a:pt x="2261" y="76"/>
                  </a:lnTo>
                  <a:lnTo>
                    <a:pt x="2260" y="69"/>
                  </a:lnTo>
                  <a:lnTo>
                    <a:pt x="2260" y="67"/>
                  </a:lnTo>
                  <a:lnTo>
                    <a:pt x="2263" y="64"/>
                  </a:lnTo>
                  <a:lnTo>
                    <a:pt x="2265" y="64"/>
                  </a:lnTo>
                  <a:lnTo>
                    <a:pt x="2266" y="63"/>
                  </a:lnTo>
                  <a:close/>
                  <a:moveTo>
                    <a:pt x="2317" y="54"/>
                  </a:moveTo>
                  <a:lnTo>
                    <a:pt x="2319" y="54"/>
                  </a:lnTo>
                  <a:lnTo>
                    <a:pt x="2320" y="56"/>
                  </a:lnTo>
                  <a:lnTo>
                    <a:pt x="2321" y="57"/>
                  </a:lnTo>
                  <a:lnTo>
                    <a:pt x="2322" y="59"/>
                  </a:lnTo>
                  <a:lnTo>
                    <a:pt x="2324" y="61"/>
                  </a:lnTo>
                  <a:lnTo>
                    <a:pt x="2325" y="63"/>
                  </a:lnTo>
                  <a:lnTo>
                    <a:pt x="2326" y="66"/>
                  </a:lnTo>
                  <a:lnTo>
                    <a:pt x="2327" y="68"/>
                  </a:lnTo>
                  <a:lnTo>
                    <a:pt x="2329" y="69"/>
                  </a:lnTo>
                  <a:lnTo>
                    <a:pt x="2331" y="72"/>
                  </a:lnTo>
                  <a:lnTo>
                    <a:pt x="2334" y="74"/>
                  </a:lnTo>
                  <a:lnTo>
                    <a:pt x="2335" y="76"/>
                  </a:lnTo>
                  <a:lnTo>
                    <a:pt x="2336" y="76"/>
                  </a:lnTo>
                  <a:lnTo>
                    <a:pt x="2336" y="74"/>
                  </a:lnTo>
                  <a:lnTo>
                    <a:pt x="2337" y="73"/>
                  </a:lnTo>
                  <a:lnTo>
                    <a:pt x="2337" y="72"/>
                  </a:lnTo>
                  <a:lnTo>
                    <a:pt x="2337" y="72"/>
                  </a:lnTo>
                  <a:lnTo>
                    <a:pt x="2337" y="71"/>
                  </a:lnTo>
                  <a:lnTo>
                    <a:pt x="2339" y="71"/>
                  </a:lnTo>
                  <a:lnTo>
                    <a:pt x="2340" y="72"/>
                  </a:lnTo>
                  <a:lnTo>
                    <a:pt x="2342" y="74"/>
                  </a:lnTo>
                  <a:lnTo>
                    <a:pt x="2344" y="74"/>
                  </a:lnTo>
                  <a:lnTo>
                    <a:pt x="2344" y="74"/>
                  </a:lnTo>
                  <a:lnTo>
                    <a:pt x="2344" y="74"/>
                  </a:lnTo>
                  <a:lnTo>
                    <a:pt x="2344" y="73"/>
                  </a:lnTo>
                  <a:lnTo>
                    <a:pt x="2342" y="72"/>
                  </a:lnTo>
                  <a:lnTo>
                    <a:pt x="2342" y="72"/>
                  </a:lnTo>
                  <a:lnTo>
                    <a:pt x="2342" y="71"/>
                  </a:lnTo>
                  <a:lnTo>
                    <a:pt x="2342" y="68"/>
                  </a:lnTo>
                  <a:lnTo>
                    <a:pt x="2344" y="67"/>
                  </a:lnTo>
                  <a:lnTo>
                    <a:pt x="2344" y="66"/>
                  </a:lnTo>
                  <a:lnTo>
                    <a:pt x="2345" y="66"/>
                  </a:lnTo>
                  <a:lnTo>
                    <a:pt x="2346" y="67"/>
                  </a:lnTo>
                  <a:lnTo>
                    <a:pt x="2349" y="67"/>
                  </a:lnTo>
                  <a:lnTo>
                    <a:pt x="2351" y="69"/>
                  </a:lnTo>
                  <a:lnTo>
                    <a:pt x="2354" y="72"/>
                  </a:lnTo>
                  <a:lnTo>
                    <a:pt x="2355" y="76"/>
                  </a:lnTo>
                  <a:lnTo>
                    <a:pt x="2356" y="78"/>
                  </a:lnTo>
                  <a:lnTo>
                    <a:pt x="2356" y="81"/>
                  </a:lnTo>
                  <a:lnTo>
                    <a:pt x="2356" y="82"/>
                  </a:lnTo>
                  <a:lnTo>
                    <a:pt x="2356" y="84"/>
                  </a:lnTo>
                  <a:lnTo>
                    <a:pt x="2356" y="85"/>
                  </a:lnTo>
                  <a:lnTo>
                    <a:pt x="2357" y="88"/>
                  </a:lnTo>
                  <a:lnTo>
                    <a:pt x="2357" y="89"/>
                  </a:lnTo>
                  <a:lnTo>
                    <a:pt x="2360" y="89"/>
                  </a:lnTo>
                  <a:lnTo>
                    <a:pt x="2360" y="89"/>
                  </a:lnTo>
                  <a:lnTo>
                    <a:pt x="2361" y="88"/>
                  </a:lnTo>
                  <a:lnTo>
                    <a:pt x="2360" y="87"/>
                  </a:lnTo>
                  <a:lnTo>
                    <a:pt x="2360" y="85"/>
                  </a:lnTo>
                  <a:lnTo>
                    <a:pt x="2360" y="83"/>
                  </a:lnTo>
                  <a:lnTo>
                    <a:pt x="2360" y="82"/>
                  </a:lnTo>
                  <a:lnTo>
                    <a:pt x="2360" y="81"/>
                  </a:lnTo>
                  <a:lnTo>
                    <a:pt x="2361" y="79"/>
                  </a:lnTo>
                  <a:lnTo>
                    <a:pt x="2362" y="79"/>
                  </a:lnTo>
                  <a:lnTo>
                    <a:pt x="2365" y="79"/>
                  </a:lnTo>
                  <a:lnTo>
                    <a:pt x="2373" y="87"/>
                  </a:lnTo>
                  <a:lnTo>
                    <a:pt x="2375" y="90"/>
                  </a:lnTo>
                  <a:lnTo>
                    <a:pt x="2377" y="92"/>
                  </a:lnTo>
                  <a:lnTo>
                    <a:pt x="2380" y="93"/>
                  </a:lnTo>
                  <a:lnTo>
                    <a:pt x="2381" y="95"/>
                  </a:lnTo>
                  <a:lnTo>
                    <a:pt x="2385" y="97"/>
                  </a:lnTo>
                  <a:lnTo>
                    <a:pt x="2387" y="98"/>
                  </a:lnTo>
                  <a:lnTo>
                    <a:pt x="2391" y="99"/>
                  </a:lnTo>
                  <a:lnTo>
                    <a:pt x="2393" y="100"/>
                  </a:lnTo>
                  <a:lnTo>
                    <a:pt x="2395" y="103"/>
                  </a:lnTo>
                  <a:lnTo>
                    <a:pt x="2398" y="104"/>
                  </a:lnTo>
                  <a:lnTo>
                    <a:pt x="2400" y="107"/>
                  </a:lnTo>
                  <a:lnTo>
                    <a:pt x="2400" y="109"/>
                  </a:lnTo>
                  <a:lnTo>
                    <a:pt x="2400" y="110"/>
                  </a:lnTo>
                  <a:lnTo>
                    <a:pt x="2398" y="110"/>
                  </a:lnTo>
                  <a:lnTo>
                    <a:pt x="2398" y="112"/>
                  </a:lnTo>
                  <a:lnTo>
                    <a:pt x="2398" y="113"/>
                  </a:lnTo>
                  <a:lnTo>
                    <a:pt x="2398" y="114"/>
                  </a:lnTo>
                  <a:lnTo>
                    <a:pt x="2400" y="115"/>
                  </a:lnTo>
                  <a:lnTo>
                    <a:pt x="2401" y="119"/>
                  </a:lnTo>
                  <a:lnTo>
                    <a:pt x="2402" y="120"/>
                  </a:lnTo>
                  <a:lnTo>
                    <a:pt x="2402" y="123"/>
                  </a:lnTo>
                  <a:lnTo>
                    <a:pt x="2402" y="123"/>
                  </a:lnTo>
                  <a:lnTo>
                    <a:pt x="2401" y="124"/>
                  </a:lnTo>
                  <a:lnTo>
                    <a:pt x="2401" y="125"/>
                  </a:lnTo>
                  <a:lnTo>
                    <a:pt x="2401" y="127"/>
                  </a:lnTo>
                  <a:lnTo>
                    <a:pt x="2398" y="129"/>
                  </a:lnTo>
                  <a:lnTo>
                    <a:pt x="2398" y="132"/>
                  </a:lnTo>
                  <a:lnTo>
                    <a:pt x="2398" y="134"/>
                  </a:lnTo>
                  <a:lnTo>
                    <a:pt x="2397" y="138"/>
                  </a:lnTo>
                  <a:lnTo>
                    <a:pt x="2397" y="140"/>
                  </a:lnTo>
                  <a:lnTo>
                    <a:pt x="2396" y="143"/>
                  </a:lnTo>
                  <a:lnTo>
                    <a:pt x="2396" y="145"/>
                  </a:lnTo>
                  <a:lnTo>
                    <a:pt x="2395" y="146"/>
                  </a:lnTo>
                  <a:lnTo>
                    <a:pt x="2393" y="148"/>
                  </a:lnTo>
                  <a:lnTo>
                    <a:pt x="2392" y="148"/>
                  </a:lnTo>
                  <a:lnTo>
                    <a:pt x="2390" y="148"/>
                  </a:lnTo>
                  <a:lnTo>
                    <a:pt x="2387" y="146"/>
                  </a:lnTo>
                  <a:lnTo>
                    <a:pt x="2385" y="145"/>
                  </a:lnTo>
                  <a:lnTo>
                    <a:pt x="2382" y="143"/>
                  </a:lnTo>
                  <a:lnTo>
                    <a:pt x="2381" y="141"/>
                  </a:lnTo>
                  <a:lnTo>
                    <a:pt x="2378" y="139"/>
                  </a:lnTo>
                  <a:lnTo>
                    <a:pt x="2375" y="136"/>
                  </a:lnTo>
                  <a:lnTo>
                    <a:pt x="2371" y="134"/>
                  </a:lnTo>
                  <a:lnTo>
                    <a:pt x="2367" y="132"/>
                  </a:lnTo>
                  <a:lnTo>
                    <a:pt x="2360" y="130"/>
                  </a:lnTo>
                  <a:lnTo>
                    <a:pt x="2351" y="128"/>
                  </a:lnTo>
                  <a:lnTo>
                    <a:pt x="2342" y="122"/>
                  </a:lnTo>
                  <a:lnTo>
                    <a:pt x="2342" y="119"/>
                  </a:lnTo>
                  <a:lnTo>
                    <a:pt x="2341" y="118"/>
                  </a:lnTo>
                  <a:lnTo>
                    <a:pt x="2340" y="115"/>
                  </a:lnTo>
                  <a:lnTo>
                    <a:pt x="2340" y="114"/>
                  </a:lnTo>
                  <a:lnTo>
                    <a:pt x="2339" y="112"/>
                  </a:lnTo>
                  <a:lnTo>
                    <a:pt x="2340" y="110"/>
                  </a:lnTo>
                  <a:lnTo>
                    <a:pt x="2346" y="113"/>
                  </a:lnTo>
                  <a:lnTo>
                    <a:pt x="2346" y="113"/>
                  </a:lnTo>
                  <a:lnTo>
                    <a:pt x="2346" y="112"/>
                  </a:lnTo>
                  <a:lnTo>
                    <a:pt x="2345" y="110"/>
                  </a:lnTo>
                  <a:lnTo>
                    <a:pt x="2345" y="109"/>
                  </a:lnTo>
                  <a:lnTo>
                    <a:pt x="2345" y="108"/>
                  </a:lnTo>
                  <a:lnTo>
                    <a:pt x="2346" y="108"/>
                  </a:lnTo>
                  <a:lnTo>
                    <a:pt x="2347" y="108"/>
                  </a:lnTo>
                  <a:lnTo>
                    <a:pt x="2349" y="109"/>
                  </a:lnTo>
                  <a:lnTo>
                    <a:pt x="2349" y="109"/>
                  </a:lnTo>
                  <a:lnTo>
                    <a:pt x="2350" y="108"/>
                  </a:lnTo>
                  <a:lnTo>
                    <a:pt x="2349" y="108"/>
                  </a:lnTo>
                  <a:lnTo>
                    <a:pt x="2349" y="105"/>
                  </a:lnTo>
                  <a:lnTo>
                    <a:pt x="2347" y="103"/>
                  </a:lnTo>
                  <a:lnTo>
                    <a:pt x="2346" y="100"/>
                  </a:lnTo>
                  <a:lnTo>
                    <a:pt x="2345" y="99"/>
                  </a:lnTo>
                  <a:lnTo>
                    <a:pt x="2342" y="98"/>
                  </a:lnTo>
                  <a:lnTo>
                    <a:pt x="2341" y="98"/>
                  </a:lnTo>
                  <a:lnTo>
                    <a:pt x="2339" y="98"/>
                  </a:lnTo>
                  <a:lnTo>
                    <a:pt x="2337" y="98"/>
                  </a:lnTo>
                  <a:lnTo>
                    <a:pt x="2336" y="99"/>
                  </a:lnTo>
                  <a:lnTo>
                    <a:pt x="2335" y="100"/>
                  </a:lnTo>
                  <a:lnTo>
                    <a:pt x="2334" y="100"/>
                  </a:lnTo>
                  <a:lnTo>
                    <a:pt x="2332" y="102"/>
                  </a:lnTo>
                  <a:lnTo>
                    <a:pt x="2331" y="102"/>
                  </a:lnTo>
                  <a:lnTo>
                    <a:pt x="2329" y="100"/>
                  </a:lnTo>
                  <a:lnTo>
                    <a:pt x="2327" y="100"/>
                  </a:lnTo>
                  <a:lnTo>
                    <a:pt x="2326" y="100"/>
                  </a:lnTo>
                  <a:lnTo>
                    <a:pt x="2326" y="99"/>
                  </a:lnTo>
                  <a:lnTo>
                    <a:pt x="2325" y="98"/>
                  </a:lnTo>
                  <a:lnTo>
                    <a:pt x="2324" y="95"/>
                  </a:lnTo>
                  <a:lnTo>
                    <a:pt x="2322" y="94"/>
                  </a:lnTo>
                  <a:lnTo>
                    <a:pt x="2321" y="92"/>
                  </a:lnTo>
                  <a:lnTo>
                    <a:pt x="2320" y="89"/>
                  </a:lnTo>
                  <a:lnTo>
                    <a:pt x="2317" y="87"/>
                  </a:lnTo>
                  <a:lnTo>
                    <a:pt x="2317" y="87"/>
                  </a:lnTo>
                  <a:lnTo>
                    <a:pt x="2319" y="85"/>
                  </a:lnTo>
                  <a:lnTo>
                    <a:pt x="2319" y="85"/>
                  </a:lnTo>
                  <a:lnTo>
                    <a:pt x="2320" y="84"/>
                  </a:lnTo>
                  <a:lnTo>
                    <a:pt x="2321" y="84"/>
                  </a:lnTo>
                  <a:lnTo>
                    <a:pt x="2320" y="83"/>
                  </a:lnTo>
                  <a:lnTo>
                    <a:pt x="2319" y="81"/>
                  </a:lnTo>
                  <a:lnTo>
                    <a:pt x="2316" y="78"/>
                  </a:lnTo>
                  <a:lnTo>
                    <a:pt x="2314" y="76"/>
                  </a:lnTo>
                  <a:lnTo>
                    <a:pt x="2312" y="74"/>
                  </a:lnTo>
                  <a:lnTo>
                    <a:pt x="2311" y="74"/>
                  </a:lnTo>
                  <a:lnTo>
                    <a:pt x="2309" y="73"/>
                  </a:lnTo>
                  <a:lnTo>
                    <a:pt x="2307" y="72"/>
                  </a:lnTo>
                  <a:lnTo>
                    <a:pt x="2306" y="69"/>
                  </a:lnTo>
                  <a:lnTo>
                    <a:pt x="2306" y="68"/>
                  </a:lnTo>
                  <a:lnTo>
                    <a:pt x="2307" y="67"/>
                  </a:lnTo>
                  <a:lnTo>
                    <a:pt x="2307" y="66"/>
                  </a:lnTo>
                  <a:lnTo>
                    <a:pt x="2309" y="66"/>
                  </a:lnTo>
                  <a:lnTo>
                    <a:pt x="2310" y="66"/>
                  </a:lnTo>
                  <a:lnTo>
                    <a:pt x="2311" y="67"/>
                  </a:lnTo>
                  <a:lnTo>
                    <a:pt x="2314" y="68"/>
                  </a:lnTo>
                  <a:lnTo>
                    <a:pt x="2315" y="69"/>
                  </a:lnTo>
                  <a:lnTo>
                    <a:pt x="2317" y="71"/>
                  </a:lnTo>
                  <a:lnTo>
                    <a:pt x="2317" y="71"/>
                  </a:lnTo>
                  <a:lnTo>
                    <a:pt x="2319" y="71"/>
                  </a:lnTo>
                  <a:lnTo>
                    <a:pt x="2319" y="69"/>
                  </a:lnTo>
                  <a:lnTo>
                    <a:pt x="2319" y="68"/>
                  </a:lnTo>
                  <a:lnTo>
                    <a:pt x="2319" y="67"/>
                  </a:lnTo>
                  <a:lnTo>
                    <a:pt x="2317" y="64"/>
                  </a:lnTo>
                  <a:lnTo>
                    <a:pt x="2317" y="63"/>
                  </a:lnTo>
                  <a:lnTo>
                    <a:pt x="2316" y="62"/>
                  </a:lnTo>
                  <a:lnTo>
                    <a:pt x="2316" y="62"/>
                  </a:lnTo>
                  <a:lnTo>
                    <a:pt x="2317" y="61"/>
                  </a:lnTo>
                  <a:lnTo>
                    <a:pt x="2317" y="59"/>
                  </a:lnTo>
                  <a:lnTo>
                    <a:pt x="2317" y="58"/>
                  </a:lnTo>
                  <a:lnTo>
                    <a:pt x="2317" y="56"/>
                  </a:lnTo>
                  <a:lnTo>
                    <a:pt x="2317" y="54"/>
                  </a:lnTo>
                  <a:lnTo>
                    <a:pt x="2317" y="54"/>
                  </a:lnTo>
                  <a:close/>
                  <a:moveTo>
                    <a:pt x="2305" y="41"/>
                  </a:moveTo>
                  <a:lnTo>
                    <a:pt x="2306" y="41"/>
                  </a:lnTo>
                  <a:lnTo>
                    <a:pt x="2307" y="42"/>
                  </a:lnTo>
                  <a:lnTo>
                    <a:pt x="2309" y="43"/>
                  </a:lnTo>
                  <a:lnTo>
                    <a:pt x="2311" y="44"/>
                  </a:lnTo>
                  <a:lnTo>
                    <a:pt x="2315" y="48"/>
                  </a:lnTo>
                  <a:lnTo>
                    <a:pt x="2315" y="49"/>
                  </a:lnTo>
                  <a:lnTo>
                    <a:pt x="2314" y="49"/>
                  </a:lnTo>
                  <a:lnTo>
                    <a:pt x="2312" y="48"/>
                  </a:lnTo>
                  <a:lnTo>
                    <a:pt x="2310" y="47"/>
                  </a:lnTo>
                  <a:lnTo>
                    <a:pt x="2307" y="46"/>
                  </a:lnTo>
                  <a:lnTo>
                    <a:pt x="2306" y="46"/>
                  </a:lnTo>
                  <a:lnTo>
                    <a:pt x="2305" y="44"/>
                  </a:lnTo>
                  <a:lnTo>
                    <a:pt x="2304" y="43"/>
                  </a:lnTo>
                  <a:lnTo>
                    <a:pt x="2304" y="42"/>
                  </a:lnTo>
                  <a:lnTo>
                    <a:pt x="2304" y="42"/>
                  </a:lnTo>
                  <a:lnTo>
                    <a:pt x="2305" y="41"/>
                  </a:lnTo>
                  <a:close/>
                  <a:moveTo>
                    <a:pt x="359" y="0"/>
                  </a:moveTo>
                  <a:lnTo>
                    <a:pt x="363" y="1"/>
                  </a:lnTo>
                  <a:lnTo>
                    <a:pt x="364" y="6"/>
                  </a:lnTo>
                  <a:lnTo>
                    <a:pt x="363" y="12"/>
                  </a:lnTo>
                  <a:lnTo>
                    <a:pt x="362" y="18"/>
                  </a:lnTo>
                  <a:lnTo>
                    <a:pt x="360" y="25"/>
                  </a:lnTo>
                  <a:lnTo>
                    <a:pt x="360" y="28"/>
                  </a:lnTo>
                  <a:lnTo>
                    <a:pt x="360" y="31"/>
                  </a:lnTo>
                  <a:lnTo>
                    <a:pt x="360" y="33"/>
                  </a:lnTo>
                  <a:lnTo>
                    <a:pt x="360" y="36"/>
                  </a:lnTo>
                  <a:lnTo>
                    <a:pt x="360" y="38"/>
                  </a:lnTo>
                  <a:lnTo>
                    <a:pt x="359" y="41"/>
                  </a:lnTo>
                  <a:lnTo>
                    <a:pt x="359" y="43"/>
                  </a:lnTo>
                  <a:lnTo>
                    <a:pt x="360" y="44"/>
                  </a:lnTo>
                  <a:lnTo>
                    <a:pt x="363" y="46"/>
                  </a:lnTo>
                  <a:lnTo>
                    <a:pt x="365" y="46"/>
                  </a:lnTo>
                  <a:lnTo>
                    <a:pt x="368" y="47"/>
                  </a:lnTo>
                  <a:lnTo>
                    <a:pt x="370" y="48"/>
                  </a:lnTo>
                  <a:lnTo>
                    <a:pt x="372" y="51"/>
                  </a:lnTo>
                  <a:lnTo>
                    <a:pt x="373" y="53"/>
                  </a:lnTo>
                  <a:lnTo>
                    <a:pt x="374" y="54"/>
                  </a:lnTo>
                  <a:lnTo>
                    <a:pt x="377" y="57"/>
                  </a:lnTo>
                  <a:lnTo>
                    <a:pt x="378" y="57"/>
                  </a:lnTo>
                  <a:lnTo>
                    <a:pt x="380" y="57"/>
                  </a:lnTo>
                  <a:lnTo>
                    <a:pt x="383" y="56"/>
                  </a:lnTo>
                  <a:lnTo>
                    <a:pt x="384" y="54"/>
                  </a:lnTo>
                  <a:lnTo>
                    <a:pt x="387" y="52"/>
                  </a:lnTo>
                  <a:lnTo>
                    <a:pt x="388" y="48"/>
                  </a:lnTo>
                  <a:lnTo>
                    <a:pt x="390" y="46"/>
                  </a:lnTo>
                  <a:lnTo>
                    <a:pt x="393" y="44"/>
                  </a:lnTo>
                  <a:lnTo>
                    <a:pt x="396" y="43"/>
                  </a:lnTo>
                  <a:lnTo>
                    <a:pt x="405" y="44"/>
                  </a:lnTo>
                  <a:lnTo>
                    <a:pt x="410" y="48"/>
                  </a:lnTo>
                  <a:lnTo>
                    <a:pt x="411" y="54"/>
                  </a:lnTo>
                  <a:lnTo>
                    <a:pt x="410" y="63"/>
                  </a:lnTo>
                  <a:lnTo>
                    <a:pt x="408" y="73"/>
                  </a:lnTo>
                  <a:lnTo>
                    <a:pt x="403" y="82"/>
                  </a:lnTo>
                  <a:lnTo>
                    <a:pt x="398" y="90"/>
                  </a:lnTo>
                  <a:lnTo>
                    <a:pt x="394" y="97"/>
                  </a:lnTo>
                  <a:lnTo>
                    <a:pt x="387" y="105"/>
                  </a:lnTo>
                  <a:lnTo>
                    <a:pt x="379" y="112"/>
                  </a:lnTo>
                  <a:lnTo>
                    <a:pt x="370" y="114"/>
                  </a:lnTo>
                  <a:lnTo>
                    <a:pt x="363" y="113"/>
                  </a:lnTo>
                  <a:lnTo>
                    <a:pt x="359" y="112"/>
                  </a:lnTo>
                  <a:lnTo>
                    <a:pt x="357" y="110"/>
                  </a:lnTo>
                  <a:lnTo>
                    <a:pt x="354" y="112"/>
                  </a:lnTo>
                  <a:lnTo>
                    <a:pt x="353" y="113"/>
                  </a:lnTo>
                  <a:lnTo>
                    <a:pt x="352" y="114"/>
                  </a:lnTo>
                  <a:lnTo>
                    <a:pt x="350" y="117"/>
                  </a:lnTo>
                  <a:lnTo>
                    <a:pt x="349" y="118"/>
                  </a:lnTo>
                  <a:lnTo>
                    <a:pt x="348" y="119"/>
                  </a:lnTo>
                  <a:lnTo>
                    <a:pt x="347" y="120"/>
                  </a:lnTo>
                  <a:lnTo>
                    <a:pt x="344" y="122"/>
                  </a:lnTo>
                  <a:lnTo>
                    <a:pt x="334" y="119"/>
                  </a:lnTo>
                  <a:lnTo>
                    <a:pt x="325" y="120"/>
                  </a:lnTo>
                  <a:lnTo>
                    <a:pt x="315" y="124"/>
                  </a:lnTo>
                  <a:lnTo>
                    <a:pt x="312" y="128"/>
                  </a:lnTo>
                  <a:lnTo>
                    <a:pt x="309" y="132"/>
                  </a:lnTo>
                  <a:lnTo>
                    <a:pt x="307" y="135"/>
                  </a:lnTo>
                  <a:lnTo>
                    <a:pt x="303" y="138"/>
                  </a:lnTo>
                  <a:lnTo>
                    <a:pt x="298" y="140"/>
                  </a:lnTo>
                  <a:lnTo>
                    <a:pt x="294" y="144"/>
                  </a:lnTo>
                  <a:lnTo>
                    <a:pt x="289" y="146"/>
                  </a:lnTo>
                  <a:lnTo>
                    <a:pt x="284" y="150"/>
                  </a:lnTo>
                  <a:lnTo>
                    <a:pt x="281" y="155"/>
                  </a:lnTo>
                  <a:lnTo>
                    <a:pt x="278" y="159"/>
                  </a:lnTo>
                  <a:lnTo>
                    <a:pt x="274" y="163"/>
                  </a:lnTo>
                  <a:lnTo>
                    <a:pt x="269" y="166"/>
                  </a:lnTo>
                  <a:lnTo>
                    <a:pt x="264" y="169"/>
                  </a:lnTo>
                  <a:lnTo>
                    <a:pt x="261" y="170"/>
                  </a:lnTo>
                  <a:lnTo>
                    <a:pt x="256" y="171"/>
                  </a:lnTo>
                  <a:lnTo>
                    <a:pt x="251" y="173"/>
                  </a:lnTo>
                  <a:lnTo>
                    <a:pt x="241" y="170"/>
                  </a:lnTo>
                  <a:lnTo>
                    <a:pt x="232" y="165"/>
                  </a:lnTo>
                  <a:lnTo>
                    <a:pt x="228" y="159"/>
                  </a:lnTo>
                  <a:lnTo>
                    <a:pt x="228" y="151"/>
                  </a:lnTo>
                  <a:lnTo>
                    <a:pt x="232" y="148"/>
                  </a:lnTo>
                  <a:lnTo>
                    <a:pt x="238" y="144"/>
                  </a:lnTo>
                  <a:lnTo>
                    <a:pt x="244" y="140"/>
                  </a:lnTo>
                  <a:lnTo>
                    <a:pt x="248" y="134"/>
                  </a:lnTo>
                  <a:lnTo>
                    <a:pt x="254" y="132"/>
                  </a:lnTo>
                  <a:lnTo>
                    <a:pt x="261" y="129"/>
                  </a:lnTo>
                  <a:lnTo>
                    <a:pt x="268" y="128"/>
                  </a:lnTo>
                  <a:lnTo>
                    <a:pt x="276" y="125"/>
                  </a:lnTo>
                  <a:lnTo>
                    <a:pt x="279" y="122"/>
                  </a:lnTo>
                  <a:lnTo>
                    <a:pt x="279" y="120"/>
                  </a:lnTo>
                  <a:lnTo>
                    <a:pt x="279" y="119"/>
                  </a:lnTo>
                  <a:lnTo>
                    <a:pt x="277" y="119"/>
                  </a:lnTo>
                  <a:lnTo>
                    <a:pt x="274" y="119"/>
                  </a:lnTo>
                  <a:lnTo>
                    <a:pt x="272" y="120"/>
                  </a:lnTo>
                  <a:lnTo>
                    <a:pt x="269" y="120"/>
                  </a:lnTo>
                  <a:lnTo>
                    <a:pt x="266" y="122"/>
                  </a:lnTo>
                  <a:lnTo>
                    <a:pt x="263" y="123"/>
                  </a:lnTo>
                  <a:lnTo>
                    <a:pt x="262" y="124"/>
                  </a:lnTo>
                  <a:lnTo>
                    <a:pt x="258" y="124"/>
                  </a:lnTo>
                  <a:lnTo>
                    <a:pt x="256" y="123"/>
                  </a:lnTo>
                  <a:lnTo>
                    <a:pt x="253" y="123"/>
                  </a:lnTo>
                  <a:lnTo>
                    <a:pt x="251" y="123"/>
                  </a:lnTo>
                  <a:lnTo>
                    <a:pt x="248" y="124"/>
                  </a:lnTo>
                  <a:lnTo>
                    <a:pt x="244" y="125"/>
                  </a:lnTo>
                  <a:lnTo>
                    <a:pt x="242" y="125"/>
                  </a:lnTo>
                  <a:lnTo>
                    <a:pt x="240" y="125"/>
                  </a:lnTo>
                  <a:lnTo>
                    <a:pt x="238" y="124"/>
                  </a:lnTo>
                  <a:lnTo>
                    <a:pt x="236" y="123"/>
                  </a:lnTo>
                  <a:lnTo>
                    <a:pt x="233" y="123"/>
                  </a:lnTo>
                  <a:lnTo>
                    <a:pt x="232" y="124"/>
                  </a:lnTo>
                  <a:lnTo>
                    <a:pt x="231" y="127"/>
                  </a:lnTo>
                  <a:lnTo>
                    <a:pt x="231" y="128"/>
                  </a:lnTo>
                  <a:lnTo>
                    <a:pt x="231" y="129"/>
                  </a:lnTo>
                  <a:lnTo>
                    <a:pt x="222" y="136"/>
                  </a:lnTo>
                  <a:lnTo>
                    <a:pt x="215" y="141"/>
                  </a:lnTo>
                  <a:lnTo>
                    <a:pt x="207" y="143"/>
                  </a:lnTo>
                  <a:lnTo>
                    <a:pt x="205" y="141"/>
                  </a:lnTo>
                  <a:lnTo>
                    <a:pt x="203" y="139"/>
                  </a:lnTo>
                  <a:lnTo>
                    <a:pt x="203" y="138"/>
                  </a:lnTo>
                  <a:lnTo>
                    <a:pt x="203" y="135"/>
                  </a:lnTo>
                  <a:lnTo>
                    <a:pt x="202" y="133"/>
                  </a:lnTo>
                  <a:lnTo>
                    <a:pt x="202" y="132"/>
                  </a:lnTo>
                  <a:lnTo>
                    <a:pt x="201" y="132"/>
                  </a:lnTo>
                  <a:lnTo>
                    <a:pt x="200" y="130"/>
                  </a:lnTo>
                  <a:lnTo>
                    <a:pt x="198" y="130"/>
                  </a:lnTo>
                  <a:lnTo>
                    <a:pt x="196" y="132"/>
                  </a:lnTo>
                  <a:lnTo>
                    <a:pt x="193" y="132"/>
                  </a:lnTo>
                  <a:lnTo>
                    <a:pt x="191" y="132"/>
                  </a:lnTo>
                  <a:lnTo>
                    <a:pt x="188" y="132"/>
                  </a:lnTo>
                  <a:lnTo>
                    <a:pt x="186" y="132"/>
                  </a:lnTo>
                  <a:lnTo>
                    <a:pt x="183" y="130"/>
                  </a:lnTo>
                  <a:lnTo>
                    <a:pt x="182" y="129"/>
                  </a:lnTo>
                  <a:lnTo>
                    <a:pt x="181" y="127"/>
                  </a:lnTo>
                  <a:lnTo>
                    <a:pt x="180" y="125"/>
                  </a:lnTo>
                  <a:lnTo>
                    <a:pt x="181" y="122"/>
                  </a:lnTo>
                  <a:lnTo>
                    <a:pt x="182" y="119"/>
                  </a:lnTo>
                  <a:lnTo>
                    <a:pt x="186" y="115"/>
                  </a:lnTo>
                  <a:lnTo>
                    <a:pt x="196" y="110"/>
                  </a:lnTo>
                  <a:lnTo>
                    <a:pt x="206" y="108"/>
                  </a:lnTo>
                  <a:lnTo>
                    <a:pt x="217" y="105"/>
                  </a:lnTo>
                  <a:lnTo>
                    <a:pt x="221" y="103"/>
                  </a:lnTo>
                  <a:lnTo>
                    <a:pt x="222" y="102"/>
                  </a:lnTo>
                  <a:lnTo>
                    <a:pt x="222" y="102"/>
                  </a:lnTo>
                  <a:lnTo>
                    <a:pt x="221" y="100"/>
                  </a:lnTo>
                  <a:lnTo>
                    <a:pt x="220" y="100"/>
                  </a:lnTo>
                  <a:lnTo>
                    <a:pt x="217" y="100"/>
                  </a:lnTo>
                  <a:lnTo>
                    <a:pt x="213" y="100"/>
                  </a:lnTo>
                  <a:lnTo>
                    <a:pt x="211" y="100"/>
                  </a:lnTo>
                  <a:lnTo>
                    <a:pt x="208" y="100"/>
                  </a:lnTo>
                  <a:lnTo>
                    <a:pt x="206" y="100"/>
                  </a:lnTo>
                  <a:lnTo>
                    <a:pt x="205" y="100"/>
                  </a:lnTo>
                  <a:lnTo>
                    <a:pt x="205" y="99"/>
                  </a:lnTo>
                  <a:lnTo>
                    <a:pt x="205" y="98"/>
                  </a:lnTo>
                  <a:lnTo>
                    <a:pt x="206" y="97"/>
                  </a:lnTo>
                  <a:lnTo>
                    <a:pt x="208" y="94"/>
                  </a:lnTo>
                  <a:lnTo>
                    <a:pt x="211" y="93"/>
                  </a:lnTo>
                  <a:lnTo>
                    <a:pt x="215" y="92"/>
                  </a:lnTo>
                  <a:lnTo>
                    <a:pt x="217" y="92"/>
                  </a:lnTo>
                  <a:lnTo>
                    <a:pt x="220" y="90"/>
                  </a:lnTo>
                  <a:lnTo>
                    <a:pt x="220" y="89"/>
                  </a:lnTo>
                  <a:lnTo>
                    <a:pt x="220" y="88"/>
                  </a:lnTo>
                  <a:lnTo>
                    <a:pt x="218" y="87"/>
                  </a:lnTo>
                  <a:lnTo>
                    <a:pt x="216" y="87"/>
                  </a:lnTo>
                  <a:lnTo>
                    <a:pt x="213" y="87"/>
                  </a:lnTo>
                  <a:lnTo>
                    <a:pt x="211" y="87"/>
                  </a:lnTo>
                  <a:lnTo>
                    <a:pt x="210" y="85"/>
                  </a:lnTo>
                  <a:lnTo>
                    <a:pt x="207" y="85"/>
                  </a:lnTo>
                  <a:lnTo>
                    <a:pt x="207" y="84"/>
                  </a:lnTo>
                  <a:lnTo>
                    <a:pt x="210" y="76"/>
                  </a:lnTo>
                  <a:lnTo>
                    <a:pt x="218" y="68"/>
                  </a:lnTo>
                  <a:lnTo>
                    <a:pt x="228" y="62"/>
                  </a:lnTo>
                  <a:lnTo>
                    <a:pt x="231" y="61"/>
                  </a:lnTo>
                  <a:lnTo>
                    <a:pt x="232" y="57"/>
                  </a:lnTo>
                  <a:lnTo>
                    <a:pt x="235" y="54"/>
                  </a:lnTo>
                  <a:lnTo>
                    <a:pt x="236" y="51"/>
                  </a:lnTo>
                  <a:lnTo>
                    <a:pt x="237" y="48"/>
                  </a:lnTo>
                  <a:lnTo>
                    <a:pt x="238" y="46"/>
                  </a:lnTo>
                  <a:lnTo>
                    <a:pt x="241" y="44"/>
                  </a:lnTo>
                  <a:lnTo>
                    <a:pt x="243" y="43"/>
                  </a:lnTo>
                  <a:lnTo>
                    <a:pt x="248" y="43"/>
                  </a:lnTo>
                  <a:lnTo>
                    <a:pt x="252" y="43"/>
                  </a:lnTo>
                  <a:lnTo>
                    <a:pt x="254" y="43"/>
                  </a:lnTo>
                  <a:lnTo>
                    <a:pt x="257" y="44"/>
                  </a:lnTo>
                  <a:lnTo>
                    <a:pt x="258" y="46"/>
                  </a:lnTo>
                  <a:lnTo>
                    <a:pt x="258" y="48"/>
                  </a:lnTo>
                  <a:lnTo>
                    <a:pt x="258" y="52"/>
                  </a:lnTo>
                  <a:lnTo>
                    <a:pt x="259" y="54"/>
                  </a:lnTo>
                  <a:lnTo>
                    <a:pt x="261" y="56"/>
                  </a:lnTo>
                  <a:lnTo>
                    <a:pt x="263" y="57"/>
                  </a:lnTo>
                  <a:lnTo>
                    <a:pt x="266" y="57"/>
                  </a:lnTo>
                  <a:lnTo>
                    <a:pt x="269" y="56"/>
                  </a:lnTo>
                  <a:lnTo>
                    <a:pt x="272" y="56"/>
                  </a:lnTo>
                  <a:lnTo>
                    <a:pt x="274" y="53"/>
                  </a:lnTo>
                  <a:lnTo>
                    <a:pt x="277" y="52"/>
                  </a:lnTo>
                  <a:lnTo>
                    <a:pt x="282" y="49"/>
                  </a:lnTo>
                  <a:lnTo>
                    <a:pt x="286" y="48"/>
                  </a:lnTo>
                  <a:lnTo>
                    <a:pt x="289" y="49"/>
                  </a:lnTo>
                  <a:lnTo>
                    <a:pt x="293" y="52"/>
                  </a:lnTo>
                  <a:lnTo>
                    <a:pt x="296" y="54"/>
                  </a:lnTo>
                  <a:lnTo>
                    <a:pt x="296" y="56"/>
                  </a:lnTo>
                  <a:lnTo>
                    <a:pt x="296" y="58"/>
                  </a:lnTo>
                  <a:lnTo>
                    <a:pt x="296" y="62"/>
                  </a:lnTo>
                  <a:lnTo>
                    <a:pt x="296" y="64"/>
                  </a:lnTo>
                  <a:lnTo>
                    <a:pt x="296" y="68"/>
                  </a:lnTo>
                  <a:lnTo>
                    <a:pt x="296" y="68"/>
                  </a:lnTo>
                  <a:lnTo>
                    <a:pt x="297" y="69"/>
                  </a:lnTo>
                  <a:lnTo>
                    <a:pt x="298" y="69"/>
                  </a:lnTo>
                  <a:lnTo>
                    <a:pt x="299" y="69"/>
                  </a:lnTo>
                  <a:lnTo>
                    <a:pt x="302" y="71"/>
                  </a:lnTo>
                  <a:lnTo>
                    <a:pt x="303" y="72"/>
                  </a:lnTo>
                  <a:lnTo>
                    <a:pt x="303" y="73"/>
                  </a:lnTo>
                  <a:lnTo>
                    <a:pt x="303" y="74"/>
                  </a:lnTo>
                  <a:lnTo>
                    <a:pt x="303" y="77"/>
                  </a:lnTo>
                  <a:lnTo>
                    <a:pt x="303" y="78"/>
                  </a:lnTo>
                  <a:lnTo>
                    <a:pt x="302" y="79"/>
                  </a:lnTo>
                  <a:lnTo>
                    <a:pt x="303" y="81"/>
                  </a:lnTo>
                  <a:lnTo>
                    <a:pt x="306" y="82"/>
                  </a:lnTo>
                  <a:lnTo>
                    <a:pt x="308" y="83"/>
                  </a:lnTo>
                  <a:lnTo>
                    <a:pt x="311" y="83"/>
                  </a:lnTo>
                  <a:lnTo>
                    <a:pt x="314" y="84"/>
                  </a:lnTo>
                  <a:lnTo>
                    <a:pt x="315" y="84"/>
                  </a:lnTo>
                  <a:lnTo>
                    <a:pt x="322" y="84"/>
                  </a:lnTo>
                  <a:lnTo>
                    <a:pt x="328" y="85"/>
                  </a:lnTo>
                  <a:lnTo>
                    <a:pt x="334" y="85"/>
                  </a:lnTo>
                  <a:lnTo>
                    <a:pt x="340" y="84"/>
                  </a:lnTo>
                  <a:lnTo>
                    <a:pt x="344" y="78"/>
                  </a:lnTo>
                  <a:lnTo>
                    <a:pt x="345" y="76"/>
                  </a:lnTo>
                  <a:lnTo>
                    <a:pt x="344" y="73"/>
                  </a:lnTo>
                  <a:lnTo>
                    <a:pt x="343" y="71"/>
                  </a:lnTo>
                  <a:lnTo>
                    <a:pt x="342" y="68"/>
                  </a:lnTo>
                  <a:lnTo>
                    <a:pt x="339" y="66"/>
                  </a:lnTo>
                  <a:lnTo>
                    <a:pt x="338" y="63"/>
                  </a:lnTo>
                  <a:lnTo>
                    <a:pt x="337" y="59"/>
                  </a:lnTo>
                  <a:lnTo>
                    <a:pt x="337" y="57"/>
                  </a:lnTo>
                  <a:lnTo>
                    <a:pt x="337" y="53"/>
                  </a:lnTo>
                  <a:lnTo>
                    <a:pt x="338" y="51"/>
                  </a:lnTo>
                  <a:lnTo>
                    <a:pt x="338" y="48"/>
                  </a:lnTo>
                  <a:lnTo>
                    <a:pt x="337" y="46"/>
                  </a:lnTo>
                  <a:lnTo>
                    <a:pt x="334" y="44"/>
                  </a:lnTo>
                  <a:lnTo>
                    <a:pt x="332" y="44"/>
                  </a:lnTo>
                  <a:lnTo>
                    <a:pt x="328" y="43"/>
                  </a:lnTo>
                  <a:lnTo>
                    <a:pt x="327" y="43"/>
                  </a:lnTo>
                  <a:lnTo>
                    <a:pt x="323" y="42"/>
                  </a:lnTo>
                  <a:lnTo>
                    <a:pt x="320" y="41"/>
                  </a:lnTo>
                  <a:lnTo>
                    <a:pt x="320" y="38"/>
                  </a:lnTo>
                  <a:lnTo>
                    <a:pt x="320" y="36"/>
                  </a:lnTo>
                  <a:lnTo>
                    <a:pt x="322" y="32"/>
                  </a:lnTo>
                  <a:lnTo>
                    <a:pt x="324" y="30"/>
                  </a:lnTo>
                  <a:lnTo>
                    <a:pt x="325" y="27"/>
                  </a:lnTo>
                  <a:lnTo>
                    <a:pt x="329" y="25"/>
                  </a:lnTo>
                  <a:lnTo>
                    <a:pt x="338" y="21"/>
                  </a:lnTo>
                  <a:lnTo>
                    <a:pt x="344" y="16"/>
                  </a:lnTo>
                  <a:lnTo>
                    <a:pt x="349" y="8"/>
                  </a:lnTo>
                  <a:lnTo>
                    <a:pt x="350" y="7"/>
                  </a:lnTo>
                  <a:lnTo>
                    <a:pt x="350" y="5"/>
                  </a:lnTo>
                  <a:lnTo>
                    <a:pt x="352" y="3"/>
                  </a:lnTo>
                  <a:lnTo>
                    <a:pt x="354" y="1"/>
                  </a:lnTo>
                  <a:lnTo>
                    <a:pt x="357" y="0"/>
                  </a:lnTo>
                  <a:lnTo>
                    <a:pt x="359" y="0"/>
                  </a:lnTo>
                  <a:close/>
                </a:path>
              </a:pathLst>
            </a:custGeom>
            <a:grp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sp>
          <p:nvSpPr>
            <p:cNvPr id="88" name="Freeform 10"/>
            <p:cNvSpPr>
              <a:spLocks noEditPoints="1"/>
            </p:cNvSpPr>
            <p:nvPr/>
          </p:nvSpPr>
          <p:spPr bwMode="auto">
            <a:xfrm>
              <a:off x="5256" y="92"/>
              <a:ext cx="639" cy="430"/>
            </a:xfrm>
            <a:custGeom>
              <a:avLst/>
              <a:gdLst>
                <a:gd name="T0" fmla="*/ 395 w 1919"/>
                <a:gd name="T1" fmla="*/ 472 h 1291"/>
                <a:gd name="T2" fmla="*/ 393 w 1919"/>
                <a:gd name="T3" fmla="*/ 396 h 1291"/>
                <a:gd name="T4" fmla="*/ 132 w 1919"/>
                <a:gd name="T5" fmla="*/ 405 h 1291"/>
                <a:gd name="T6" fmla="*/ 56 w 1919"/>
                <a:gd name="T7" fmla="*/ 482 h 1291"/>
                <a:gd name="T8" fmla="*/ 37 w 1919"/>
                <a:gd name="T9" fmla="*/ 449 h 1291"/>
                <a:gd name="T10" fmla="*/ 408 w 1919"/>
                <a:gd name="T11" fmla="*/ 256 h 1291"/>
                <a:gd name="T12" fmla="*/ 392 w 1919"/>
                <a:gd name="T13" fmla="*/ 294 h 1291"/>
                <a:gd name="T14" fmla="*/ 344 w 1919"/>
                <a:gd name="T15" fmla="*/ 245 h 1291"/>
                <a:gd name="T16" fmla="*/ 1501 w 1919"/>
                <a:gd name="T17" fmla="*/ 7 h 1291"/>
                <a:gd name="T18" fmla="*/ 1518 w 1919"/>
                <a:gd name="T19" fmla="*/ 51 h 1291"/>
                <a:gd name="T20" fmla="*/ 1629 w 1919"/>
                <a:gd name="T21" fmla="*/ 89 h 1291"/>
                <a:gd name="T22" fmla="*/ 1660 w 1919"/>
                <a:gd name="T23" fmla="*/ 141 h 1291"/>
                <a:gd name="T24" fmla="*/ 1593 w 1919"/>
                <a:gd name="T25" fmla="*/ 141 h 1291"/>
                <a:gd name="T26" fmla="*/ 1679 w 1919"/>
                <a:gd name="T27" fmla="*/ 160 h 1291"/>
                <a:gd name="T28" fmla="*/ 1729 w 1919"/>
                <a:gd name="T29" fmla="*/ 215 h 1291"/>
                <a:gd name="T30" fmla="*/ 1760 w 1919"/>
                <a:gd name="T31" fmla="*/ 204 h 1291"/>
                <a:gd name="T32" fmla="*/ 1784 w 1919"/>
                <a:gd name="T33" fmla="*/ 192 h 1291"/>
                <a:gd name="T34" fmla="*/ 1820 w 1919"/>
                <a:gd name="T35" fmla="*/ 276 h 1291"/>
                <a:gd name="T36" fmla="*/ 1794 w 1919"/>
                <a:gd name="T37" fmla="*/ 276 h 1291"/>
                <a:gd name="T38" fmla="*/ 1816 w 1919"/>
                <a:gd name="T39" fmla="*/ 312 h 1291"/>
                <a:gd name="T40" fmla="*/ 1810 w 1919"/>
                <a:gd name="T41" fmla="*/ 372 h 1291"/>
                <a:gd name="T42" fmla="*/ 1846 w 1919"/>
                <a:gd name="T43" fmla="*/ 460 h 1291"/>
                <a:gd name="T44" fmla="*/ 1870 w 1919"/>
                <a:gd name="T45" fmla="*/ 512 h 1291"/>
                <a:gd name="T46" fmla="*/ 1862 w 1919"/>
                <a:gd name="T47" fmla="*/ 539 h 1291"/>
                <a:gd name="T48" fmla="*/ 1866 w 1919"/>
                <a:gd name="T49" fmla="*/ 592 h 1291"/>
                <a:gd name="T50" fmla="*/ 1868 w 1919"/>
                <a:gd name="T51" fmla="*/ 641 h 1291"/>
                <a:gd name="T52" fmla="*/ 1836 w 1919"/>
                <a:gd name="T53" fmla="*/ 681 h 1291"/>
                <a:gd name="T54" fmla="*/ 1907 w 1919"/>
                <a:gd name="T55" fmla="*/ 801 h 1291"/>
                <a:gd name="T56" fmla="*/ 1837 w 1919"/>
                <a:gd name="T57" fmla="*/ 773 h 1291"/>
                <a:gd name="T58" fmla="*/ 1842 w 1919"/>
                <a:gd name="T59" fmla="*/ 803 h 1291"/>
                <a:gd name="T60" fmla="*/ 1896 w 1919"/>
                <a:gd name="T61" fmla="*/ 852 h 1291"/>
                <a:gd name="T62" fmla="*/ 1802 w 1919"/>
                <a:gd name="T63" fmla="*/ 935 h 1291"/>
                <a:gd name="T64" fmla="*/ 1741 w 1919"/>
                <a:gd name="T65" fmla="*/ 1019 h 1291"/>
                <a:gd name="T66" fmla="*/ 1686 w 1919"/>
                <a:gd name="T67" fmla="*/ 1031 h 1291"/>
                <a:gd name="T68" fmla="*/ 1666 w 1919"/>
                <a:gd name="T69" fmla="*/ 1087 h 1291"/>
                <a:gd name="T70" fmla="*/ 1640 w 1919"/>
                <a:gd name="T71" fmla="*/ 1243 h 1291"/>
                <a:gd name="T72" fmla="*/ 1573 w 1919"/>
                <a:gd name="T73" fmla="*/ 1245 h 1291"/>
                <a:gd name="T74" fmla="*/ 1480 w 1919"/>
                <a:gd name="T75" fmla="*/ 1064 h 1291"/>
                <a:gd name="T76" fmla="*/ 1405 w 1919"/>
                <a:gd name="T77" fmla="*/ 926 h 1291"/>
                <a:gd name="T78" fmla="*/ 1460 w 1919"/>
                <a:gd name="T79" fmla="*/ 883 h 1291"/>
                <a:gd name="T80" fmla="*/ 1424 w 1919"/>
                <a:gd name="T81" fmla="*/ 778 h 1291"/>
                <a:gd name="T82" fmla="*/ 1370 w 1919"/>
                <a:gd name="T83" fmla="*/ 761 h 1291"/>
                <a:gd name="T84" fmla="*/ 1391 w 1919"/>
                <a:gd name="T85" fmla="*/ 697 h 1291"/>
                <a:gd name="T86" fmla="*/ 1341 w 1919"/>
                <a:gd name="T87" fmla="*/ 638 h 1291"/>
                <a:gd name="T88" fmla="*/ 1304 w 1919"/>
                <a:gd name="T89" fmla="*/ 533 h 1291"/>
                <a:gd name="T90" fmla="*/ 1146 w 1919"/>
                <a:gd name="T91" fmla="*/ 405 h 1291"/>
                <a:gd name="T92" fmla="*/ 1022 w 1919"/>
                <a:gd name="T93" fmla="*/ 393 h 1291"/>
                <a:gd name="T94" fmla="*/ 1010 w 1919"/>
                <a:gd name="T95" fmla="*/ 333 h 1291"/>
                <a:gd name="T96" fmla="*/ 1042 w 1919"/>
                <a:gd name="T97" fmla="*/ 314 h 1291"/>
                <a:gd name="T98" fmla="*/ 1003 w 1919"/>
                <a:gd name="T99" fmla="*/ 237 h 1291"/>
                <a:gd name="T100" fmla="*/ 1076 w 1919"/>
                <a:gd name="T101" fmla="*/ 185 h 1291"/>
                <a:gd name="T102" fmla="*/ 1034 w 1919"/>
                <a:gd name="T103" fmla="*/ 153 h 1291"/>
                <a:gd name="T104" fmla="*/ 1127 w 1919"/>
                <a:gd name="T105" fmla="*/ 107 h 1291"/>
                <a:gd name="T106" fmla="*/ 1184 w 1919"/>
                <a:gd name="T107" fmla="*/ 83 h 1291"/>
                <a:gd name="T108" fmla="*/ 1240 w 1919"/>
                <a:gd name="T109" fmla="*/ 87 h 1291"/>
                <a:gd name="T110" fmla="*/ 1268 w 1919"/>
                <a:gd name="T111" fmla="*/ 78 h 1291"/>
                <a:gd name="T112" fmla="*/ 1263 w 1919"/>
                <a:gd name="T113" fmla="*/ 42 h 1291"/>
                <a:gd name="T114" fmla="*/ 1361 w 1919"/>
                <a:gd name="T115" fmla="*/ 69 h 1291"/>
                <a:gd name="T116" fmla="*/ 1406 w 1919"/>
                <a:gd name="T117" fmla="*/ 46 h 1291"/>
                <a:gd name="T118" fmla="*/ 1339 w 1919"/>
                <a:gd name="T119" fmla="*/ 13 h 1291"/>
                <a:gd name="T120" fmla="*/ 1384 w 1919"/>
                <a:gd name="T121" fmla="*/ 11 h 1291"/>
                <a:gd name="T122" fmla="*/ 1444 w 1919"/>
                <a:gd name="T123" fmla="*/ 28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19" h="1291">
                  <a:moveTo>
                    <a:pt x="413" y="375"/>
                  </a:moveTo>
                  <a:lnTo>
                    <a:pt x="424" y="375"/>
                  </a:lnTo>
                  <a:lnTo>
                    <a:pt x="428" y="375"/>
                  </a:lnTo>
                  <a:lnTo>
                    <a:pt x="432" y="376"/>
                  </a:lnTo>
                  <a:lnTo>
                    <a:pt x="434" y="376"/>
                  </a:lnTo>
                  <a:lnTo>
                    <a:pt x="437" y="378"/>
                  </a:lnTo>
                  <a:lnTo>
                    <a:pt x="441" y="378"/>
                  </a:lnTo>
                  <a:lnTo>
                    <a:pt x="444" y="379"/>
                  </a:lnTo>
                  <a:lnTo>
                    <a:pt x="448" y="380"/>
                  </a:lnTo>
                  <a:lnTo>
                    <a:pt x="452" y="381"/>
                  </a:lnTo>
                  <a:lnTo>
                    <a:pt x="454" y="383"/>
                  </a:lnTo>
                  <a:lnTo>
                    <a:pt x="459" y="389"/>
                  </a:lnTo>
                  <a:lnTo>
                    <a:pt x="461" y="396"/>
                  </a:lnTo>
                  <a:lnTo>
                    <a:pt x="459" y="404"/>
                  </a:lnTo>
                  <a:lnTo>
                    <a:pt x="459" y="411"/>
                  </a:lnTo>
                  <a:lnTo>
                    <a:pt x="459" y="419"/>
                  </a:lnTo>
                  <a:lnTo>
                    <a:pt x="462" y="424"/>
                  </a:lnTo>
                  <a:lnTo>
                    <a:pt x="466" y="429"/>
                  </a:lnTo>
                  <a:lnTo>
                    <a:pt x="471" y="435"/>
                  </a:lnTo>
                  <a:lnTo>
                    <a:pt x="471" y="437"/>
                  </a:lnTo>
                  <a:lnTo>
                    <a:pt x="469" y="440"/>
                  </a:lnTo>
                  <a:lnTo>
                    <a:pt x="468" y="441"/>
                  </a:lnTo>
                  <a:lnTo>
                    <a:pt x="466" y="441"/>
                  </a:lnTo>
                  <a:lnTo>
                    <a:pt x="464" y="442"/>
                  </a:lnTo>
                  <a:lnTo>
                    <a:pt x="461" y="442"/>
                  </a:lnTo>
                  <a:lnTo>
                    <a:pt x="458" y="444"/>
                  </a:lnTo>
                  <a:lnTo>
                    <a:pt x="456" y="445"/>
                  </a:lnTo>
                  <a:lnTo>
                    <a:pt x="454" y="446"/>
                  </a:lnTo>
                  <a:lnTo>
                    <a:pt x="451" y="450"/>
                  </a:lnTo>
                  <a:lnTo>
                    <a:pt x="449" y="454"/>
                  </a:lnTo>
                  <a:lnTo>
                    <a:pt x="447" y="457"/>
                  </a:lnTo>
                  <a:lnTo>
                    <a:pt x="446" y="459"/>
                  </a:lnTo>
                  <a:lnTo>
                    <a:pt x="443" y="462"/>
                  </a:lnTo>
                  <a:lnTo>
                    <a:pt x="441" y="465"/>
                  </a:lnTo>
                  <a:lnTo>
                    <a:pt x="437" y="467"/>
                  </a:lnTo>
                  <a:lnTo>
                    <a:pt x="434" y="470"/>
                  </a:lnTo>
                  <a:lnTo>
                    <a:pt x="428" y="475"/>
                  </a:lnTo>
                  <a:lnTo>
                    <a:pt x="418" y="478"/>
                  </a:lnTo>
                  <a:lnTo>
                    <a:pt x="410" y="480"/>
                  </a:lnTo>
                  <a:lnTo>
                    <a:pt x="400" y="477"/>
                  </a:lnTo>
                  <a:lnTo>
                    <a:pt x="397" y="475"/>
                  </a:lnTo>
                  <a:lnTo>
                    <a:pt x="395" y="472"/>
                  </a:lnTo>
                  <a:lnTo>
                    <a:pt x="392" y="470"/>
                  </a:lnTo>
                  <a:lnTo>
                    <a:pt x="390" y="467"/>
                  </a:lnTo>
                  <a:lnTo>
                    <a:pt x="388" y="465"/>
                  </a:lnTo>
                  <a:lnTo>
                    <a:pt x="387" y="462"/>
                  </a:lnTo>
                  <a:lnTo>
                    <a:pt x="388" y="460"/>
                  </a:lnTo>
                  <a:lnTo>
                    <a:pt x="390" y="456"/>
                  </a:lnTo>
                  <a:lnTo>
                    <a:pt x="393" y="454"/>
                  </a:lnTo>
                  <a:lnTo>
                    <a:pt x="398" y="450"/>
                  </a:lnTo>
                  <a:lnTo>
                    <a:pt x="406" y="446"/>
                  </a:lnTo>
                  <a:lnTo>
                    <a:pt x="410" y="442"/>
                  </a:lnTo>
                  <a:lnTo>
                    <a:pt x="411" y="439"/>
                  </a:lnTo>
                  <a:lnTo>
                    <a:pt x="407" y="437"/>
                  </a:lnTo>
                  <a:lnTo>
                    <a:pt x="400" y="440"/>
                  </a:lnTo>
                  <a:lnTo>
                    <a:pt x="392" y="442"/>
                  </a:lnTo>
                  <a:lnTo>
                    <a:pt x="387" y="444"/>
                  </a:lnTo>
                  <a:lnTo>
                    <a:pt x="382" y="446"/>
                  </a:lnTo>
                  <a:lnTo>
                    <a:pt x="376" y="450"/>
                  </a:lnTo>
                  <a:lnTo>
                    <a:pt x="370" y="451"/>
                  </a:lnTo>
                  <a:lnTo>
                    <a:pt x="365" y="451"/>
                  </a:lnTo>
                  <a:lnTo>
                    <a:pt x="362" y="449"/>
                  </a:lnTo>
                  <a:lnTo>
                    <a:pt x="362" y="442"/>
                  </a:lnTo>
                  <a:lnTo>
                    <a:pt x="363" y="434"/>
                  </a:lnTo>
                  <a:lnTo>
                    <a:pt x="367" y="427"/>
                  </a:lnTo>
                  <a:lnTo>
                    <a:pt x="373" y="422"/>
                  </a:lnTo>
                  <a:lnTo>
                    <a:pt x="381" y="420"/>
                  </a:lnTo>
                  <a:lnTo>
                    <a:pt x="387" y="416"/>
                  </a:lnTo>
                  <a:lnTo>
                    <a:pt x="390" y="411"/>
                  </a:lnTo>
                  <a:lnTo>
                    <a:pt x="388" y="411"/>
                  </a:lnTo>
                  <a:lnTo>
                    <a:pt x="387" y="410"/>
                  </a:lnTo>
                  <a:lnTo>
                    <a:pt x="385" y="409"/>
                  </a:lnTo>
                  <a:lnTo>
                    <a:pt x="382" y="409"/>
                  </a:lnTo>
                  <a:lnTo>
                    <a:pt x="380" y="408"/>
                  </a:lnTo>
                  <a:lnTo>
                    <a:pt x="378" y="406"/>
                  </a:lnTo>
                  <a:lnTo>
                    <a:pt x="377" y="405"/>
                  </a:lnTo>
                  <a:lnTo>
                    <a:pt x="377" y="403"/>
                  </a:lnTo>
                  <a:lnTo>
                    <a:pt x="378" y="401"/>
                  </a:lnTo>
                  <a:lnTo>
                    <a:pt x="381" y="399"/>
                  </a:lnTo>
                  <a:lnTo>
                    <a:pt x="382" y="399"/>
                  </a:lnTo>
                  <a:lnTo>
                    <a:pt x="383" y="399"/>
                  </a:lnTo>
                  <a:lnTo>
                    <a:pt x="387" y="398"/>
                  </a:lnTo>
                  <a:lnTo>
                    <a:pt x="391" y="396"/>
                  </a:lnTo>
                  <a:lnTo>
                    <a:pt x="393" y="396"/>
                  </a:lnTo>
                  <a:lnTo>
                    <a:pt x="397" y="395"/>
                  </a:lnTo>
                  <a:lnTo>
                    <a:pt x="401" y="394"/>
                  </a:lnTo>
                  <a:lnTo>
                    <a:pt x="402" y="393"/>
                  </a:lnTo>
                  <a:lnTo>
                    <a:pt x="403" y="391"/>
                  </a:lnTo>
                  <a:lnTo>
                    <a:pt x="402" y="390"/>
                  </a:lnTo>
                  <a:lnTo>
                    <a:pt x="400" y="388"/>
                  </a:lnTo>
                  <a:lnTo>
                    <a:pt x="398" y="388"/>
                  </a:lnTo>
                  <a:lnTo>
                    <a:pt x="396" y="388"/>
                  </a:lnTo>
                  <a:lnTo>
                    <a:pt x="393" y="388"/>
                  </a:lnTo>
                  <a:lnTo>
                    <a:pt x="390" y="388"/>
                  </a:lnTo>
                  <a:lnTo>
                    <a:pt x="387" y="388"/>
                  </a:lnTo>
                  <a:lnTo>
                    <a:pt x="386" y="386"/>
                  </a:lnTo>
                  <a:lnTo>
                    <a:pt x="385" y="385"/>
                  </a:lnTo>
                  <a:lnTo>
                    <a:pt x="385" y="384"/>
                  </a:lnTo>
                  <a:lnTo>
                    <a:pt x="386" y="383"/>
                  </a:lnTo>
                  <a:lnTo>
                    <a:pt x="390" y="380"/>
                  </a:lnTo>
                  <a:lnTo>
                    <a:pt x="401" y="375"/>
                  </a:lnTo>
                  <a:lnTo>
                    <a:pt x="413" y="375"/>
                  </a:lnTo>
                  <a:close/>
                  <a:moveTo>
                    <a:pt x="148" y="373"/>
                  </a:moveTo>
                  <a:lnTo>
                    <a:pt x="149" y="373"/>
                  </a:lnTo>
                  <a:lnTo>
                    <a:pt x="149" y="374"/>
                  </a:lnTo>
                  <a:lnTo>
                    <a:pt x="148" y="375"/>
                  </a:lnTo>
                  <a:lnTo>
                    <a:pt x="147" y="378"/>
                  </a:lnTo>
                  <a:lnTo>
                    <a:pt x="145" y="379"/>
                  </a:lnTo>
                  <a:lnTo>
                    <a:pt x="144" y="381"/>
                  </a:lnTo>
                  <a:lnTo>
                    <a:pt x="143" y="381"/>
                  </a:lnTo>
                  <a:lnTo>
                    <a:pt x="142" y="383"/>
                  </a:lnTo>
                  <a:lnTo>
                    <a:pt x="140" y="384"/>
                  </a:lnTo>
                  <a:lnTo>
                    <a:pt x="140" y="385"/>
                  </a:lnTo>
                  <a:lnTo>
                    <a:pt x="140" y="386"/>
                  </a:lnTo>
                  <a:lnTo>
                    <a:pt x="140" y="388"/>
                  </a:lnTo>
                  <a:lnTo>
                    <a:pt x="142" y="388"/>
                  </a:lnTo>
                  <a:lnTo>
                    <a:pt x="142" y="389"/>
                  </a:lnTo>
                  <a:lnTo>
                    <a:pt x="142" y="390"/>
                  </a:lnTo>
                  <a:lnTo>
                    <a:pt x="144" y="391"/>
                  </a:lnTo>
                  <a:lnTo>
                    <a:pt x="145" y="394"/>
                  </a:lnTo>
                  <a:lnTo>
                    <a:pt x="144" y="395"/>
                  </a:lnTo>
                  <a:lnTo>
                    <a:pt x="143" y="396"/>
                  </a:lnTo>
                  <a:lnTo>
                    <a:pt x="140" y="398"/>
                  </a:lnTo>
                  <a:lnTo>
                    <a:pt x="137" y="400"/>
                  </a:lnTo>
                  <a:lnTo>
                    <a:pt x="134" y="403"/>
                  </a:lnTo>
                  <a:lnTo>
                    <a:pt x="132" y="405"/>
                  </a:lnTo>
                  <a:lnTo>
                    <a:pt x="132" y="408"/>
                  </a:lnTo>
                  <a:lnTo>
                    <a:pt x="132" y="410"/>
                  </a:lnTo>
                  <a:lnTo>
                    <a:pt x="132" y="413"/>
                  </a:lnTo>
                  <a:lnTo>
                    <a:pt x="132" y="415"/>
                  </a:lnTo>
                  <a:lnTo>
                    <a:pt x="132" y="418"/>
                  </a:lnTo>
                  <a:lnTo>
                    <a:pt x="131" y="421"/>
                  </a:lnTo>
                  <a:lnTo>
                    <a:pt x="129" y="425"/>
                  </a:lnTo>
                  <a:lnTo>
                    <a:pt x="127" y="427"/>
                  </a:lnTo>
                  <a:lnTo>
                    <a:pt x="124" y="430"/>
                  </a:lnTo>
                  <a:lnTo>
                    <a:pt x="118" y="435"/>
                  </a:lnTo>
                  <a:lnTo>
                    <a:pt x="114" y="440"/>
                  </a:lnTo>
                  <a:lnTo>
                    <a:pt x="111" y="445"/>
                  </a:lnTo>
                  <a:lnTo>
                    <a:pt x="108" y="447"/>
                  </a:lnTo>
                  <a:lnTo>
                    <a:pt x="107" y="451"/>
                  </a:lnTo>
                  <a:lnTo>
                    <a:pt x="103" y="455"/>
                  </a:lnTo>
                  <a:lnTo>
                    <a:pt x="101" y="456"/>
                  </a:lnTo>
                  <a:lnTo>
                    <a:pt x="99" y="459"/>
                  </a:lnTo>
                  <a:lnTo>
                    <a:pt x="97" y="459"/>
                  </a:lnTo>
                  <a:lnTo>
                    <a:pt x="96" y="459"/>
                  </a:lnTo>
                  <a:lnTo>
                    <a:pt x="94" y="456"/>
                  </a:lnTo>
                  <a:lnTo>
                    <a:pt x="92" y="454"/>
                  </a:lnTo>
                  <a:lnTo>
                    <a:pt x="91" y="451"/>
                  </a:lnTo>
                  <a:lnTo>
                    <a:pt x="91" y="449"/>
                  </a:lnTo>
                  <a:lnTo>
                    <a:pt x="89" y="447"/>
                  </a:lnTo>
                  <a:lnTo>
                    <a:pt x="89" y="445"/>
                  </a:lnTo>
                  <a:lnTo>
                    <a:pt x="88" y="444"/>
                  </a:lnTo>
                  <a:lnTo>
                    <a:pt x="86" y="444"/>
                  </a:lnTo>
                  <a:lnTo>
                    <a:pt x="84" y="445"/>
                  </a:lnTo>
                  <a:lnTo>
                    <a:pt x="82" y="446"/>
                  </a:lnTo>
                  <a:lnTo>
                    <a:pt x="79" y="447"/>
                  </a:lnTo>
                  <a:lnTo>
                    <a:pt x="77" y="449"/>
                  </a:lnTo>
                  <a:lnTo>
                    <a:pt x="76" y="451"/>
                  </a:lnTo>
                  <a:lnTo>
                    <a:pt x="74" y="451"/>
                  </a:lnTo>
                  <a:lnTo>
                    <a:pt x="71" y="455"/>
                  </a:lnTo>
                  <a:lnTo>
                    <a:pt x="69" y="459"/>
                  </a:lnTo>
                  <a:lnTo>
                    <a:pt x="68" y="461"/>
                  </a:lnTo>
                  <a:lnTo>
                    <a:pt x="67" y="465"/>
                  </a:lnTo>
                  <a:lnTo>
                    <a:pt x="66" y="469"/>
                  </a:lnTo>
                  <a:lnTo>
                    <a:pt x="63" y="471"/>
                  </a:lnTo>
                  <a:lnTo>
                    <a:pt x="62" y="475"/>
                  </a:lnTo>
                  <a:lnTo>
                    <a:pt x="60" y="478"/>
                  </a:lnTo>
                  <a:lnTo>
                    <a:pt x="56" y="482"/>
                  </a:lnTo>
                  <a:lnTo>
                    <a:pt x="53" y="486"/>
                  </a:lnTo>
                  <a:lnTo>
                    <a:pt x="50" y="490"/>
                  </a:lnTo>
                  <a:lnTo>
                    <a:pt x="46" y="491"/>
                  </a:lnTo>
                  <a:lnTo>
                    <a:pt x="43" y="492"/>
                  </a:lnTo>
                  <a:lnTo>
                    <a:pt x="41" y="491"/>
                  </a:lnTo>
                  <a:lnTo>
                    <a:pt x="40" y="490"/>
                  </a:lnTo>
                  <a:lnTo>
                    <a:pt x="37" y="488"/>
                  </a:lnTo>
                  <a:lnTo>
                    <a:pt x="36" y="487"/>
                  </a:lnTo>
                  <a:lnTo>
                    <a:pt x="35" y="486"/>
                  </a:lnTo>
                  <a:lnTo>
                    <a:pt x="32" y="485"/>
                  </a:lnTo>
                  <a:lnTo>
                    <a:pt x="30" y="486"/>
                  </a:lnTo>
                  <a:lnTo>
                    <a:pt x="27" y="486"/>
                  </a:lnTo>
                  <a:lnTo>
                    <a:pt x="26" y="488"/>
                  </a:lnTo>
                  <a:lnTo>
                    <a:pt x="23" y="490"/>
                  </a:lnTo>
                  <a:lnTo>
                    <a:pt x="21" y="492"/>
                  </a:lnTo>
                  <a:lnTo>
                    <a:pt x="20" y="493"/>
                  </a:lnTo>
                  <a:lnTo>
                    <a:pt x="16" y="493"/>
                  </a:lnTo>
                  <a:lnTo>
                    <a:pt x="15" y="491"/>
                  </a:lnTo>
                  <a:lnTo>
                    <a:pt x="13" y="490"/>
                  </a:lnTo>
                  <a:lnTo>
                    <a:pt x="11" y="490"/>
                  </a:lnTo>
                  <a:lnTo>
                    <a:pt x="7" y="491"/>
                  </a:lnTo>
                  <a:lnTo>
                    <a:pt x="5" y="492"/>
                  </a:lnTo>
                  <a:lnTo>
                    <a:pt x="1" y="493"/>
                  </a:lnTo>
                  <a:lnTo>
                    <a:pt x="0" y="493"/>
                  </a:lnTo>
                  <a:lnTo>
                    <a:pt x="0" y="492"/>
                  </a:lnTo>
                  <a:lnTo>
                    <a:pt x="1" y="491"/>
                  </a:lnTo>
                  <a:lnTo>
                    <a:pt x="1" y="488"/>
                  </a:lnTo>
                  <a:lnTo>
                    <a:pt x="2" y="487"/>
                  </a:lnTo>
                  <a:lnTo>
                    <a:pt x="3" y="485"/>
                  </a:lnTo>
                  <a:lnTo>
                    <a:pt x="3" y="483"/>
                  </a:lnTo>
                  <a:lnTo>
                    <a:pt x="5" y="481"/>
                  </a:lnTo>
                  <a:lnTo>
                    <a:pt x="6" y="480"/>
                  </a:lnTo>
                  <a:lnTo>
                    <a:pt x="6" y="478"/>
                  </a:lnTo>
                  <a:lnTo>
                    <a:pt x="5" y="476"/>
                  </a:lnTo>
                  <a:lnTo>
                    <a:pt x="3" y="473"/>
                  </a:lnTo>
                  <a:lnTo>
                    <a:pt x="3" y="471"/>
                  </a:lnTo>
                  <a:lnTo>
                    <a:pt x="7" y="467"/>
                  </a:lnTo>
                  <a:lnTo>
                    <a:pt x="12" y="464"/>
                  </a:lnTo>
                  <a:lnTo>
                    <a:pt x="20" y="461"/>
                  </a:lnTo>
                  <a:lnTo>
                    <a:pt x="25" y="459"/>
                  </a:lnTo>
                  <a:lnTo>
                    <a:pt x="31" y="454"/>
                  </a:lnTo>
                  <a:lnTo>
                    <a:pt x="37" y="449"/>
                  </a:lnTo>
                  <a:lnTo>
                    <a:pt x="40" y="445"/>
                  </a:lnTo>
                  <a:lnTo>
                    <a:pt x="47" y="436"/>
                  </a:lnTo>
                  <a:lnTo>
                    <a:pt x="55" y="429"/>
                  </a:lnTo>
                  <a:lnTo>
                    <a:pt x="63" y="422"/>
                  </a:lnTo>
                  <a:lnTo>
                    <a:pt x="77" y="413"/>
                  </a:lnTo>
                  <a:lnTo>
                    <a:pt x="89" y="403"/>
                  </a:lnTo>
                  <a:lnTo>
                    <a:pt x="98" y="399"/>
                  </a:lnTo>
                  <a:lnTo>
                    <a:pt x="107" y="396"/>
                  </a:lnTo>
                  <a:lnTo>
                    <a:pt x="116" y="393"/>
                  </a:lnTo>
                  <a:lnTo>
                    <a:pt x="122" y="389"/>
                  </a:lnTo>
                  <a:lnTo>
                    <a:pt x="127" y="385"/>
                  </a:lnTo>
                  <a:lnTo>
                    <a:pt x="132" y="383"/>
                  </a:lnTo>
                  <a:lnTo>
                    <a:pt x="134" y="380"/>
                  </a:lnTo>
                  <a:lnTo>
                    <a:pt x="137" y="378"/>
                  </a:lnTo>
                  <a:lnTo>
                    <a:pt x="140" y="375"/>
                  </a:lnTo>
                  <a:lnTo>
                    <a:pt x="144" y="373"/>
                  </a:lnTo>
                  <a:lnTo>
                    <a:pt x="148" y="373"/>
                  </a:lnTo>
                  <a:close/>
                  <a:moveTo>
                    <a:pt x="370" y="231"/>
                  </a:moveTo>
                  <a:lnTo>
                    <a:pt x="372" y="232"/>
                  </a:lnTo>
                  <a:lnTo>
                    <a:pt x="375" y="232"/>
                  </a:lnTo>
                  <a:lnTo>
                    <a:pt x="377" y="233"/>
                  </a:lnTo>
                  <a:lnTo>
                    <a:pt x="380" y="235"/>
                  </a:lnTo>
                  <a:lnTo>
                    <a:pt x="382" y="236"/>
                  </a:lnTo>
                  <a:lnTo>
                    <a:pt x="383" y="240"/>
                  </a:lnTo>
                  <a:lnTo>
                    <a:pt x="385" y="243"/>
                  </a:lnTo>
                  <a:lnTo>
                    <a:pt x="385" y="247"/>
                  </a:lnTo>
                  <a:lnTo>
                    <a:pt x="385" y="250"/>
                  </a:lnTo>
                  <a:lnTo>
                    <a:pt x="387" y="251"/>
                  </a:lnTo>
                  <a:lnTo>
                    <a:pt x="388" y="252"/>
                  </a:lnTo>
                  <a:lnTo>
                    <a:pt x="391" y="253"/>
                  </a:lnTo>
                  <a:lnTo>
                    <a:pt x="393" y="252"/>
                  </a:lnTo>
                  <a:lnTo>
                    <a:pt x="395" y="250"/>
                  </a:lnTo>
                  <a:lnTo>
                    <a:pt x="396" y="250"/>
                  </a:lnTo>
                  <a:lnTo>
                    <a:pt x="398" y="248"/>
                  </a:lnTo>
                  <a:lnTo>
                    <a:pt x="400" y="247"/>
                  </a:lnTo>
                  <a:lnTo>
                    <a:pt x="401" y="247"/>
                  </a:lnTo>
                  <a:lnTo>
                    <a:pt x="402" y="247"/>
                  </a:lnTo>
                  <a:lnTo>
                    <a:pt x="406" y="248"/>
                  </a:lnTo>
                  <a:lnTo>
                    <a:pt x="407" y="250"/>
                  </a:lnTo>
                  <a:lnTo>
                    <a:pt x="408" y="252"/>
                  </a:lnTo>
                  <a:lnTo>
                    <a:pt x="408" y="255"/>
                  </a:lnTo>
                  <a:lnTo>
                    <a:pt x="408" y="256"/>
                  </a:lnTo>
                  <a:lnTo>
                    <a:pt x="410" y="258"/>
                  </a:lnTo>
                  <a:lnTo>
                    <a:pt x="410" y="261"/>
                  </a:lnTo>
                  <a:lnTo>
                    <a:pt x="412" y="263"/>
                  </a:lnTo>
                  <a:lnTo>
                    <a:pt x="416" y="266"/>
                  </a:lnTo>
                  <a:lnTo>
                    <a:pt x="420" y="267"/>
                  </a:lnTo>
                  <a:lnTo>
                    <a:pt x="422" y="270"/>
                  </a:lnTo>
                  <a:lnTo>
                    <a:pt x="424" y="272"/>
                  </a:lnTo>
                  <a:lnTo>
                    <a:pt x="427" y="275"/>
                  </a:lnTo>
                  <a:lnTo>
                    <a:pt x="427" y="278"/>
                  </a:lnTo>
                  <a:lnTo>
                    <a:pt x="427" y="282"/>
                  </a:lnTo>
                  <a:lnTo>
                    <a:pt x="427" y="284"/>
                  </a:lnTo>
                  <a:lnTo>
                    <a:pt x="427" y="288"/>
                  </a:lnTo>
                  <a:lnTo>
                    <a:pt x="427" y="291"/>
                  </a:lnTo>
                  <a:lnTo>
                    <a:pt x="429" y="294"/>
                  </a:lnTo>
                  <a:lnTo>
                    <a:pt x="431" y="294"/>
                  </a:lnTo>
                  <a:lnTo>
                    <a:pt x="432" y="296"/>
                  </a:lnTo>
                  <a:lnTo>
                    <a:pt x="433" y="297"/>
                  </a:lnTo>
                  <a:lnTo>
                    <a:pt x="434" y="299"/>
                  </a:lnTo>
                  <a:lnTo>
                    <a:pt x="436" y="302"/>
                  </a:lnTo>
                  <a:lnTo>
                    <a:pt x="437" y="306"/>
                  </a:lnTo>
                  <a:lnTo>
                    <a:pt x="438" y="308"/>
                  </a:lnTo>
                  <a:lnTo>
                    <a:pt x="437" y="312"/>
                  </a:lnTo>
                  <a:lnTo>
                    <a:pt x="436" y="314"/>
                  </a:lnTo>
                  <a:lnTo>
                    <a:pt x="433" y="316"/>
                  </a:lnTo>
                  <a:lnTo>
                    <a:pt x="429" y="317"/>
                  </a:lnTo>
                  <a:lnTo>
                    <a:pt x="424" y="318"/>
                  </a:lnTo>
                  <a:lnTo>
                    <a:pt x="421" y="317"/>
                  </a:lnTo>
                  <a:lnTo>
                    <a:pt x="417" y="316"/>
                  </a:lnTo>
                  <a:lnTo>
                    <a:pt x="416" y="314"/>
                  </a:lnTo>
                  <a:lnTo>
                    <a:pt x="413" y="312"/>
                  </a:lnTo>
                  <a:lnTo>
                    <a:pt x="413" y="308"/>
                  </a:lnTo>
                  <a:lnTo>
                    <a:pt x="412" y="306"/>
                  </a:lnTo>
                  <a:lnTo>
                    <a:pt x="412" y="302"/>
                  </a:lnTo>
                  <a:lnTo>
                    <a:pt x="412" y="299"/>
                  </a:lnTo>
                  <a:lnTo>
                    <a:pt x="412" y="298"/>
                  </a:lnTo>
                  <a:lnTo>
                    <a:pt x="411" y="297"/>
                  </a:lnTo>
                  <a:lnTo>
                    <a:pt x="408" y="297"/>
                  </a:lnTo>
                  <a:lnTo>
                    <a:pt x="406" y="297"/>
                  </a:lnTo>
                  <a:lnTo>
                    <a:pt x="402" y="297"/>
                  </a:lnTo>
                  <a:lnTo>
                    <a:pt x="398" y="297"/>
                  </a:lnTo>
                  <a:lnTo>
                    <a:pt x="395" y="296"/>
                  </a:lnTo>
                  <a:lnTo>
                    <a:pt x="392" y="294"/>
                  </a:lnTo>
                  <a:lnTo>
                    <a:pt x="390" y="293"/>
                  </a:lnTo>
                  <a:lnTo>
                    <a:pt x="387" y="292"/>
                  </a:lnTo>
                  <a:lnTo>
                    <a:pt x="385" y="293"/>
                  </a:lnTo>
                  <a:lnTo>
                    <a:pt x="382" y="294"/>
                  </a:lnTo>
                  <a:lnTo>
                    <a:pt x="381" y="296"/>
                  </a:lnTo>
                  <a:lnTo>
                    <a:pt x="381" y="298"/>
                  </a:lnTo>
                  <a:lnTo>
                    <a:pt x="380" y="299"/>
                  </a:lnTo>
                  <a:lnTo>
                    <a:pt x="378" y="302"/>
                  </a:lnTo>
                  <a:lnTo>
                    <a:pt x="377" y="302"/>
                  </a:lnTo>
                  <a:lnTo>
                    <a:pt x="370" y="304"/>
                  </a:lnTo>
                  <a:lnTo>
                    <a:pt x="361" y="303"/>
                  </a:lnTo>
                  <a:lnTo>
                    <a:pt x="352" y="299"/>
                  </a:lnTo>
                  <a:lnTo>
                    <a:pt x="346" y="294"/>
                  </a:lnTo>
                  <a:lnTo>
                    <a:pt x="342" y="289"/>
                  </a:lnTo>
                  <a:lnTo>
                    <a:pt x="344" y="287"/>
                  </a:lnTo>
                  <a:lnTo>
                    <a:pt x="346" y="284"/>
                  </a:lnTo>
                  <a:lnTo>
                    <a:pt x="349" y="283"/>
                  </a:lnTo>
                  <a:lnTo>
                    <a:pt x="352" y="281"/>
                  </a:lnTo>
                  <a:lnTo>
                    <a:pt x="355" y="281"/>
                  </a:lnTo>
                  <a:lnTo>
                    <a:pt x="357" y="281"/>
                  </a:lnTo>
                  <a:lnTo>
                    <a:pt x="361" y="279"/>
                  </a:lnTo>
                  <a:lnTo>
                    <a:pt x="362" y="278"/>
                  </a:lnTo>
                  <a:lnTo>
                    <a:pt x="366" y="277"/>
                  </a:lnTo>
                  <a:lnTo>
                    <a:pt x="367" y="275"/>
                  </a:lnTo>
                  <a:lnTo>
                    <a:pt x="367" y="273"/>
                  </a:lnTo>
                  <a:lnTo>
                    <a:pt x="366" y="271"/>
                  </a:lnTo>
                  <a:lnTo>
                    <a:pt x="365" y="268"/>
                  </a:lnTo>
                  <a:lnTo>
                    <a:pt x="362" y="266"/>
                  </a:lnTo>
                  <a:lnTo>
                    <a:pt x="360" y="265"/>
                  </a:lnTo>
                  <a:lnTo>
                    <a:pt x="357" y="263"/>
                  </a:lnTo>
                  <a:lnTo>
                    <a:pt x="355" y="261"/>
                  </a:lnTo>
                  <a:lnTo>
                    <a:pt x="352" y="261"/>
                  </a:lnTo>
                  <a:lnTo>
                    <a:pt x="351" y="260"/>
                  </a:lnTo>
                  <a:lnTo>
                    <a:pt x="349" y="260"/>
                  </a:lnTo>
                  <a:lnTo>
                    <a:pt x="346" y="260"/>
                  </a:lnTo>
                  <a:lnTo>
                    <a:pt x="345" y="260"/>
                  </a:lnTo>
                  <a:lnTo>
                    <a:pt x="344" y="258"/>
                  </a:lnTo>
                  <a:lnTo>
                    <a:pt x="341" y="258"/>
                  </a:lnTo>
                  <a:lnTo>
                    <a:pt x="341" y="256"/>
                  </a:lnTo>
                  <a:lnTo>
                    <a:pt x="340" y="252"/>
                  </a:lnTo>
                  <a:lnTo>
                    <a:pt x="342" y="248"/>
                  </a:lnTo>
                  <a:lnTo>
                    <a:pt x="344" y="245"/>
                  </a:lnTo>
                  <a:lnTo>
                    <a:pt x="346" y="241"/>
                  </a:lnTo>
                  <a:lnTo>
                    <a:pt x="350" y="237"/>
                  </a:lnTo>
                  <a:lnTo>
                    <a:pt x="355" y="235"/>
                  </a:lnTo>
                  <a:lnTo>
                    <a:pt x="358" y="233"/>
                  </a:lnTo>
                  <a:lnTo>
                    <a:pt x="362" y="232"/>
                  </a:lnTo>
                  <a:lnTo>
                    <a:pt x="366" y="231"/>
                  </a:lnTo>
                  <a:lnTo>
                    <a:pt x="370" y="231"/>
                  </a:lnTo>
                  <a:close/>
                  <a:moveTo>
                    <a:pt x="1432" y="0"/>
                  </a:moveTo>
                  <a:lnTo>
                    <a:pt x="1435" y="0"/>
                  </a:lnTo>
                  <a:lnTo>
                    <a:pt x="1437" y="1"/>
                  </a:lnTo>
                  <a:lnTo>
                    <a:pt x="1441" y="3"/>
                  </a:lnTo>
                  <a:lnTo>
                    <a:pt x="1444" y="6"/>
                  </a:lnTo>
                  <a:lnTo>
                    <a:pt x="1444" y="6"/>
                  </a:lnTo>
                  <a:lnTo>
                    <a:pt x="1445" y="7"/>
                  </a:lnTo>
                  <a:lnTo>
                    <a:pt x="1447" y="8"/>
                  </a:lnTo>
                  <a:lnTo>
                    <a:pt x="1448" y="10"/>
                  </a:lnTo>
                  <a:lnTo>
                    <a:pt x="1451" y="11"/>
                  </a:lnTo>
                  <a:lnTo>
                    <a:pt x="1452" y="12"/>
                  </a:lnTo>
                  <a:lnTo>
                    <a:pt x="1453" y="12"/>
                  </a:lnTo>
                  <a:lnTo>
                    <a:pt x="1455" y="11"/>
                  </a:lnTo>
                  <a:lnTo>
                    <a:pt x="1453" y="10"/>
                  </a:lnTo>
                  <a:lnTo>
                    <a:pt x="1452" y="7"/>
                  </a:lnTo>
                  <a:lnTo>
                    <a:pt x="1451" y="5"/>
                  </a:lnTo>
                  <a:lnTo>
                    <a:pt x="1450" y="2"/>
                  </a:lnTo>
                  <a:lnTo>
                    <a:pt x="1450" y="1"/>
                  </a:lnTo>
                  <a:lnTo>
                    <a:pt x="1448" y="1"/>
                  </a:lnTo>
                  <a:lnTo>
                    <a:pt x="1451" y="1"/>
                  </a:lnTo>
                  <a:lnTo>
                    <a:pt x="1453" y="1"/>
                  </a:lnTo>
                  <a:lnTo>
                    <a:pt x="1457" y="2"/>
                  </a:lnTo>
                  <a:lnTo>
                    <a:pt x="1460" y="2"/>
                  </a:lnTo>
                  <a:lnTo>
                    <a:pt x="1462" y="3"/>
                  </a:lnTo>
                  <a:lnTo>
                    <a:pt x="1465" y="2"/>
                  </a:lnTo>
                  <a:lnTo>
                    <a:pt x="1466" y="2"/>
                  </a:lnTo>
                  <a:lnTo>
                    <a:pt x="1468" y="1"/>
                  </a:lnTo>
                  <a:lnTo>
                    <a:pt x="1470" y="1"/>
                  </a:lnTo>
                  <a:lnTo>
                    <a:pt x="1472" y="1"/>
                  </a:lnTo>
                  <a:lnTo>
                    <a:pt x="1480" y="3"/>
                  </a:lnTo>
                  <a:lnTo>
                    <a:pt x="1486" y="7"/>
                  </a:lnTo>
                  <a:lnTo>
                    <a:pt x="1493" y="8"/>
                  </a:lnTo>
                  <a:lnTo>
                    <a:pt x="1496" y="7"/>
                  </a:lnTo>
                  <a:lnTo>
                    <a:pt x="1497" y="6"/>
                  </a:lnTo>
                  <a:lnTo>
                    <a:pt x="1501" y="7"/>
                  </a:lnTo>
                  <a:lnTo>
                    <a:pt x="1503" y="8"/>
                  </a:lnTo>
                  <a:lnTo>
                    <a:pt x="1508" y="10"/>
                  </a:lnTo>
                  <a:lnTo>
                    <a:pt x="1513" y="11"/>
                  </a:lnTo>
                  <a:lnTo>
                    <a:pt x="1518" y="12"/>
                  </a:lnTo>
                  <a:lnTo>
                    <a:pt x="1522" y="13"/>
                  </a:lnTo>
                  <a:lnTo>
                    <a:pt x="1538" y="17"/>
                  </a:lnTo>
                  <a:lnTo>
                    <a:pt x="1553" y="23"/>
                  </a:lnTo>
                  <a:lnTo>
                    <a:pt x="1556" y="26"/>
                  </a:lnTo>
                  <a:lnTo>
                    <a:pt x="1558" y="28"/>
                  </a:lnTo>
                  <a:lnTo>
                    <a:pt x="1559" y="31"/>
                  </a:lnTo>
                  <a:lnTo>
                    <a:pt x="1561" y="32"/>
                  </a:lnTo>
                  <a:lnTo>
                    <a:pt x="1564" y="34"/>
                  </a:lnTo>
                  <a:lnTo>
                    <a:pt x="1574" y="34"/>
                  </a:lnTo>
                  <a:lnTo>
                    <a:pt x="1583" y="37"/>
                  </a:lnTo>
                  <a:lnTo>
                    <a:pt x="1591" y="42"/>
                  </a:lnTo>
                  <a:lnTo>
                    <a:pt x="1598" y="44"/>
                  </a:lnTo>
                  <a:lnTo>
                    <a:pt x="1602" y="47"/>
                  </a:lnTo>
                  <a:lnTo>
                    <a:pt x="1605" y="49"/>
                  </a:lnTo>
                  <a:lnTo>
                    <a:pt x="1607" y="52"/>
                  </a:lnTo>
                  <a:lnTo>
                    <a:pt x="1607" y="54"/>
                  </a:lnTo>
                  <a:lnTo>
                    <a:pt x="1605" y="56"/>
                  </a:lnTo>
                  <a:lnTo>
                    <a:pt x="1603" y="58"/>
                  </a:lnTo>
                  <a:lnTo>
                    <a:pt x="1595" y="58"/>
                  </a:lnTo>
                  <a:lnTo>
                    <a:pt x="1593" y="58"/>
                  </a:lnTo>
                  <a:lnTo>
                    <a:pt x="1592" y="58"/>
                  </a:lnTo>
                  <a:lnTo>
                    <a:pt x="1591" y="59"/>
                  </a:lnTo>
                  <a:lnTo>
                    <a:pt x="1588" y="58"/>
                  </a:lnTo>
                  <a:lnTo>
                    <a:pt x="1584" y="58"/>
                  </a:lnTo>
                  <a:lnTo>
                    <a:pt x="1546" y="49"/>
                  </a:lnTo>
                  <a:lnTo>
                    <a:pt x="1543" y="49"/>
                  </a:lnTo>
                  <a:lnTo>
                    <a:pt x="1542" y="48"/>
                  </a:lnTo>
                  <a:lnTo>
                    <a:pt x="1541" y="49"/>
                  </a:lnTo>
                  <a:lnTo>
                    <a:pt x="1539" y="49"/>
                  </a:lnTo>
                  <a:lnTo>
                    <a:pt x="1539" y="49"/>
                  </a:lnTo>
                  <a:lnTo>
                    <a:pt x="1538" y="49"/>
                  </a:lnTo>
                  <a:lnTo>
                    <a:pt x="1534" y="51"/>
                  </a:lnTo>
                  <a:lnTo>
                    <a:pt x="1531" y="51"/>
                  </a:lnTo>
                  <a:lnTo>
                    <a:pt x="1527" y="51"/>
                  </a:lnTo>
                  <a:lnTo>
                    <a:pt x="1524" y="49"/>
                  </a:lnTo>
                  <a:lnTo>
                    <a:pt x="1522" y="49"/>
                  </a:lnTo>
                  <a:lnTo>
                    <a:pt x="1519" y="51"/>
                  </a:lnTo>
                  <a:lnTo>
                    <a:pt x="1518" y="51"/>
                  </a:lnTo>
                  <a:lnTo>
                    <a:pt x="1516" y="51"/>
                  </a:lnTo>
                  <a:lnTo>
                    <a:pt x="1512" y="51"/>
                  </a:lnTo>
                  <a:lnTo>
                    <a:pt x="1510" y="49"/>
                  </a:lnTo>
                  <a:lnTo>
                    <a:pt x="1498" y="49"/>
                  </a:lnTo>
                  <a:lnTo>
                    <a:pt x="1496" y="49"/>
                  </a:lnTo>
                  <a:lnTo>
                    <a:pt x="1493" y="49"/>
                  </a:lnTo>
                  <a:lnTo>
                    <a:pt x="1491" y="51"/>
                  </a:lnTo>
                  <a:lnTo>
                    <a:pt x="1488" y="51"/>
                  </a:lnTo>
                  <a:lnTo>
                    <a:pt x="1486" y="51"/>
                  </a:lnTo>
                  <a:lnTo>
                    <a:pt x="1485" y="52"/>
                  </a:lnTo>
                  <a:lnTo>
                    <a:pt x="1486" y="52"/>
                  </a:lnTo>
                  <a:lnTo>
                    <a:pt x="1490" y="53"/>
                  </a:lnTo>
                  <a:lnTo>
                    <a:pt x="1493" y="53"/>
                  </a:lnTo>
                  <a:lnTo>
                    <a:pt x="1496" y="53"/>
                  </a:lnTo>
                  <a:lnTo>
                    <a:pt x="1498" y="52"/>
                  </a:lnTo>
                  <a:lnTo>
                    <a:pt x="1507" y="52"/>
                  </a:lnTo>
                  <a:lnTo>
                    <a:pt x="1516" y="54"/>
                  </a:lnTo>
                  <a:lnTo>
                    <a:pt x="1524" y="56"/>
                  </a:lnTo>
                  <a:lnTo>
                    <a:pt x="1546" y="56"/>
                  </a:lnTo>
                  <a:lnTo>
                    <a:pt x="1554" y="54"/>
                  </a:lnTo>
                  <a:lnTo>
                    <a:pt x="1564" y="56"/>
                  </a:lnTo>
                  <a:lnTo>
                    <a:pt x="1574" y="61"/>
                  </a:lnTo>
                  <a:lnTo>
                    <a:pt x="1582" y="63"/>
                  </a:lnTo>
                  <a:lnTo>
                    <a:pt x="1591" y="66"/>
                  </a:lnTo>
                  <a:lnTo>
                    <a:pt x="1598" y="68"/>
                  </a:lnTo>
                  <a:lnTo>
                    <a:pt x="1600" y="67"/>
                  </a:lnTo>
                  <a:lnTo>
                    <a:pt x="1603" y="66"/>
                  </a:lnTo>
                  <a:lnTo>
                    <a:pt x="1605" y="66"/>
                  </a:lnTo>
                  <a:lnTo>
                    <a:pt x="1609" y="66"/>
                  </a:lnTo>
                  <a:lnTo>
                    <a:pt x="1614" y="67"/>
                  </a:lnTo>
                  <a:lnTo>
                    <a:pt x="1619" y="68"/>
                  </a:lnTo>
                  <a:lnTo>
                    <a:pt x="1622" y="68"/>
                  </a:lnTo>
                  <a:lnTo>
                    <a:pt x="1624" y="71"/>
                  </a:lnTo>
                  <a:lnTo>
                    <a:pt x="1625" y="72"/>
                  </a:lnTo>
                  <a:lnTo>
                    <a:pt x="1628" y="74"/>
                  </a:lnTo>
                  <a:lnTo>
                    <a:pt x="1629" y="76"/>
                  </a:lnTo>
                  <a:lnTo>
                    <a:pt x="1630" y="78"/>
                  </a:lnTo>
                  <a:lnTo>
                    <a:pt x="1629" y="80"/>
                  </a:lnTo>
                  <a:lnTo>
                    <a:pt x="1629" y="82"/>
                  </a:lnTo>
                  <a:lnTo>
                    <a:pt x="1629" y="84"/>
                  </a:lnTo>
                  <a:lnTo>
                    <a:pt x="1628" y="87"/>
                  </a:lnTo>
                  <a:lnTo>
                    <a:pt x="1629" y="89"/>
                  </a:lnTo>
                  <a:lnTo>
                    <a:pt x="1629" y="90"/>
                  </a:lnTo>
                  <a:lnTo>
                    <a:pt x="1632" y="92"/>
                  </a:lnTo>
                  <a:lnTo>
                    <a:pt x="1633" y="93"/>
                  </a:lnTo>
                  <a:lnTo>
                    <a:pt x="1635" y="93"/>
                  </a:lnTo>
                  <a:lnTo>
                    <a:pt x="1638" y="93"/>
                  </a:lnTo>
                  <a:lnTo>
                    <a:pt x="1640" y="93"/>
                  </a:lnTo>
                  <a:lnTo>
                    <a:pt x="1643" y="92"/>
                  </a:lnTo>
                  <a:lnTo>
                    <a:pt x="1643" y="90"/>
                  </a:lnTo>
                  <a:lnTo>
                    <a:pt x="1644" y="89"/>
                  </a:lnTo>
                  <a:lnTo>
                    <a:pt x="1645" y="90"/>
                  </a:lnTo>
                  <a:lnTo>
                    <a:pt x="1647" y="90"/>
                  </a:lnTo>
                  <a:lnTo>
                    <a:pt x="1649" y="92"/>
                  </a:lnTo>
                  <a:lnTo>
                    <a:pt x="1653" y="94"/>
                  </a:lnTo>
                  <a:lnTo>
                    <a:pt x="1655" y="98"/>
                  </a:lnTo>
                  <a:lnTo>
                    <a:pt x="1658" y="100"/>
                  </a:lnTo>
                  <a:lnTo>
                    <a:pt x="1662" y="102"/>
                  </a:lnTo>
                  <a:lnTo>
                    <a:pt x="1665" y="102"/>
                  </a:lnTo>
                  <a:lnTo>
                    <a:pt x="1669" y="104"/>
                  </a:lnTo>
                  <a:lnTo>
                    <a:pt x="1673" y="107"/>
                  </a:lnTo>
                  <a:lnTo>
                    <a:pt x="1676" y="110"/>
                  </a:lnTo>
                  <a:lnTo>
                    <a:pt x="1679" y="113"/>
                  </a:lnTo>
                  <a:lnTo>
                    <a:pt x="1680" y="115"/>
                  </a:lnTo>
                  <a:lnTo>
                    <a:pt x="1683" y="118"/>
                  </a:lnTo>
                  <a:lnTo>
                    <a:pt x="1685" y="120"/>
                  </a:lnTo>
                  <a:lnTo>
                    <a:pt x="1688" y="122"/>
                  </a:lnTo>
                  <a:lnTo>
                    <a:pt x="1689" y="124"/>
                  </a:lnTo>
                  <a:lnTo>
                    <a:pt x="1689" y="125"/>
                  </a:lnTo>
                  <a:lnTo>
                    <a:pt x="1689" y="127"/>
                  </a:lnTo>
                  <a:lnTo>
                    <a:pt x="1688" y="128"/>
                  </a:lnTo>
                  <a:lnTo>
                    <a:pt x="1686" y="129"/>
                  </a:lnTo>
                  <a:lnTo>
                    <a:pt x="1686" y="130"/>
                  </a:lnTo>
                  <a:lnTo>
                    <a:pt x="1684" y="131"/>
                  </a:lnTo>
                  <a:lnTo>
                    <a:pt x="1683" y="133"/>
                  </a:lnTo>
                  <a:lnTo>
                    <a:pt x="1681" y="135"/>
                  </a:lnTo>
                  <a:lnTo>
                    <a:pt x="1680" y="138"/>
                  </a:lnTo>
                  <a:lnTo>
                    <a:pt x="1679" y="138"/>
                  </a:lnTo>
                  <a:lnTo>
                    <a:pt x="1678" y="138"/>
                  </a:lnTo>
                  <a:lnTo>
                    <a:pt x="1676" y="138"/>
                  </a:lnTo>
                  <a:lnTo>
                    <a:pt x="1668" y="138"/>
                  </a:lnTo>
                  <a:lnTo>
                    <a:pt x="1665" y="139"/>
                  </a:lnTo>
                  <a:lnTo>
                    <a:pt x="1663" y="140"/>
                  </a:lnTo>
                  <a:lnTo>
                    <a:pt x="1660" y="141"/>
                  </a:lnTo>
                  <a:lnTo>
                    <a:pt x="1658" y="141"/>
                  </a:lnTo>
                  <a:lnTo>
                    <a:pt x="1655" y="141"/>
                  </a:lnTo>
                  <a:lnTo>
                    <a:pt x="1647" y="140"/>
                  </a:lnTo>
                  <a:lnTo>
                    <a:pt x="1638" y="139"/>
                  </a:lnTo>
                  <a:lnTo>
                    <a:pt x="1627" y="135"/>
                  </a:lnTo>
                  <a:lnTo>
                    <a:pt x="1622" y="134"/>
                  </a:lnTo>
                  <a:lnTo>
                    <a:pt x="1618" y="133"/>
                  </a:lnTo>
                  <a:lnTo>
                    <a:pt x="1613" y="131"/>
                  </a:lnTo>
                  <a:lnTo>
                    <a:pt x="1608" y="130"/>
                  </a:lnTo>
                  <a:lnTo>
                    <a:pt x="1595" y="130"/>
                  </a:lnTo>
                  <a:lnTo>
                    <a:pt x="1588" y="129"/>
                  </a:lnTo>
                  <a:lnTo>
                    <a:pt x="1583" y="129"/>
                  </a:lnTo>
                  <a:lnTo>
                    <a:pt x="1578" y="130"/>
                  </a:lnTo>
                  <a:lnTo>
                    <a:pt x="1572" y="130"/>
                  </a:lnTo>
                  <a:lnTo>
                    <a:pt x="1558" y="130"/>
                  </a:lnTo>
                  <a:lnTo>
                    <a:pt x="1556" y="130"/>
                  </a:lnTo>
                  <a:lnTo>
                    <a:pt x="1553" y="130"/>
                  </a:lnTo>
                  <a:lnTo>
                    <a:pt x="1551" y="131"/>
                  </a:lnTo>
                  <a:lnTo>
                    <a:pt x="1548" y="131"/>
                  </a:lnTo>
                  <a:lnTo>
                    <a:pt x="1548" y="133"/>
                  </a:lnTo>
                  <a:lnTo>
                    <a:pt x="1548" y="134"/>
                  </a:lnTo>
                  <a:lnTo>
                    <a:pt x="1548" y="136"/>
                  </a:lnTo>
                  <a:lnTo>
                    <a:pt x="1549" y="139"/>
                  </a:lnTo>
                  <a:lnTo>
                    <a:pt x="1549" y="141"/>
                  </a:lnTo>
                  <a:lnTo>
                    <a:pt x="1551" y="144"/>
                  </a:lnTo>
                  <a:lnTo>
                    <a:pt x="1553" y="146"/>
                  </a:lnTo>
                  <a:lnTo>
                    <a:pt x="1557" y="148"/>
                  </a:lnTo>
                  <a:lnTo>
                    <a:pt x="1559" y="148"/>
                  </a:lnTo>
                  <a:lnTo>
                    <a:pt x="1561" y="146"/>
                  </a:lnTo>
                  <a:lnTo>
                    <a:pt x="1562" y="145"/>
                  </a:lnTo>
                  <a:lnTo>
                    <a:pt x="1563" y="144"/>
                  </a:lnTo>
                  <a:lnTo>
                    <a:pt x="1563" y="143"/>
                  </a:lnTo>
                  <a:lnTo>
                    <a:pt x="1564" y="141"/>
                  </a:lnTo>
                  <a:lnTo>
                    <a:pt x="1566" y="140"/>
                  </a:lnTo>
                  <a:lnTo>
                    <a:pt x="1569" y="140"/>
                  </a:lnTo>
                  <a:lnTo>
                    <a:pt x="1573" y="140"/>
                  </a:lnTo>
                  <a:lnTo>
                    <a:pt x="1576" y="140"/>
                  </a:lnTo>
                  <a:lnTo>
                    <a:pt x="1579" y="141"/>
                  </a:lnTo>
                  <a:lnTo>
                    <a:pt x="1583" y="143"/>
                  </a:lnTo>
                  <a:lnTo>
                    <a:pt x="1587" y="143"/>
                  </a:lnTo>
                  <a:lnTo>
                    <a:pt x="1591" y="143"/>
                  </a:lnTo>
                  <a:lnTo>
                    <a:pt x="1593" y="141"/>
                  </a:lnTo>
                  <a:lnTo>
                    <a:pt x="1600" y="139"/>
                  </a:lnTo>
                  <a:lnTo>
                    <a:pt x="1608" y="139"/>
                  </a:lnTo>
                  <a:lnTo>
                    <a:pt x="1619" y="141"/>
                  </a:lnTo>
                  <a:lnTo>
                    <a:pt x="1633" y="148"/>
                  </a:lnTo>
                  <a:lnTo>
                    <a:pt x="1648" y="151"/>
                  </a:lnTo>
                  <a:lnTo>
                    <a:pt x="1653" y="154"/>
                  </a:lnTo>
                  <a:lnTo>
                    <a:pt x="1657" y="156"/>
                  </a:lnTo>
                  <a:lnTo>
                    <a:pt x="1659" y="159"/>
                  </a:lnTo>
                  <a:lnTo>
                    <a:pt x="1660" y="164"/>
                  </a:lnTo>
                  <a:lnTo>
                    <a:pt x="1662" y="166"/>
                  </a:lnTo>
                  <a:lnTo>
                    <a:pt x="1660" y="169"/>
                  </a:lnTo>
                  <a:lnTo>
                    <a:pt x="1659" y="170"/>
                  </a:lnTo>
                  <a:lnTo>
                    <a:pt x="1658" y="170"/>
                  </a:lnTo>
                  <a:lnTo>
                    <a:pt x="1655" y="170"/>
                  </a:lnTo>
                  <a:lnTo>
                    <a:pt x="1653" y="171"/>
                  </a:lnTo>
                  <a:lnTo>
                    <a:pt x="1650" y="171"/>
                  </a:lnTo>
                  <a:lnTo>
                    <a:pt x="1648" y="173"/>
                  </a:lnTo>
                  <a:lnTo>
                    <a:pt x="1645" y="173"/>
                  </a:lnTo>
                  <a:lnTo>
                    <a:pt x="1644" y="174"/>
                  </a:lnTo>
                  <a:lnTo>
                    <a:pt x="1642" y="175"/>
                  </a:lnTo>
                  <a:lnTo>
                    <a:pt x="1640" y="178"/>
                  </a:lnTo>
                  <a:lnTo>
                    <a:pt x="1639" y="180"/>
                  </a:lnTo>
                  <a:lnTo>
                    <a:pt x="1639" y="182"/>
                  </a:lnTo>
                  <a:lnTo>
                    <a:pt x="1642" y="184"/>
                  </a:lnTo>
                  <a:lnTo>
                    <a:pt x="1645" y="184"/>
                  </a:lnTo>
                  <a:lnTo>
                    <a:pt x="1648" y="184"/>
                  </a:lnTo>
                  <a:lnTo>
                    <a:pt x="1650" y="182"/>
                  </a:lnTo>
                  <a:lnTo>
                    <a:pt x="1653" y="181"/>
                  </a:lnTo>
                  <a:lnTo>
                    <a:pt x="1655" y="180"/>
                  </a:lnTo>
                  <a:lnTo>
                    <a:pt x="1655" y="180"/>
                  </a:lnTo>
                  <a:lnTo>
                    <a:pt x="1662" y="179"/>
                  </a:lnTo>
                  <a:lnTo>
                    <a:pt x="1669" y="179"/>
                  </a:lnTo>
                  <a:lnTo>
                    <a:pt x="1676" y="178"/>
                  </a:lnTo>
                  <a:lnTo>
                    <a:pt x="1679" y="176"/>
                  </a:lnTo>
                  <a:lnTo>
                    <a:pt x="1679" y="175"/>
                  </a:lnTo>
                  <a:lnTo>
                    <a:pt x="1680" y="173"/>
                  </a:lnTo>
                  <a:lnTo>
                    <a:pt x="1679" y="170"/>
                  </a:lnTo>
                  <a:lnTo>
                    <a:pt x="1679" y="169"/>
                  </a:lnTo>
                  <a:lnTo>
                    <a:pt x="1679" y="166"/>
                  </a:lnTo>
                  <a:lnTo>
                    <a:pt x="1678" y="164"/>
                  </a:lnTo>
                  <a:lnTo>
                    <a:pt x="1679" y="161"/>
                  </a:lnTo>
                  <a:lnTo>
                    <a:pt x="1679" y="160"/>
                  </a:lnTo>
                  <a:lnTo>
                    <a:pt x="1681" y="159"/>
                  </a:lnTo>
                  <a:lnTo>
                    <a:pt x="1684" y="158"/>
                  </a:lnTo>
                  <a:lnTo>
                    <a:pt x="1686" y="158"/>
                  </a:lnTo>
                  <a:lnTo>
                    <a:pt x="1690" y="159"/>
                  </a:lnTo>
                  <a:lnTo>
                    <a:pt x="1694" y="160"/>
                  </a:lnTo>
                  <a:lnTo>
                    <a:pt x="1696" y="161"/>
                  </a:lnTo>
                  <a:lnTo>
                    <a:pt x="1700" y="165"/>
                  </a:lnTo>
                  <a:lnTo>
                    <a:pt x="1703" y="169"/>
                  </a:lnTo>
                  <a:lnTo>
                    <a:pt x="1704" y="173"/>
                  </a:lnTo>
                  <a:lnTo>
                    <a:pt x="1705" y="175"/>
                  </a:lnTo>
                  <a:lnTo>
                    <a:pt x="1705" y="178"/>
                  </a:lnTo>
                  <a:lnTo>
                    <a:pt x="1709" y="190"/>
                  </a:lnTo>
                  <a:lnTo>
                    <a:pt x="1715" y="204"/>
                  </a:lnTo>
                  <a:lnTo>
                    <a:pt x="1715" y="214"/>
                  </a:lnTo>
                  <a:lnTo>
                    <a:pt x="1714" y="216"/>
                  </a:lnTo>
                  <a:lnTo>
                    <a:pt x="1714" y="217"/>
                  </a:lnTo>
                  <a:lnTo>
                    <a:pt x="1715" y="220"/>
                  </a:lnTo>
                  <a:lnTo>
                    <a:pt x="1715" y="221"/>
                  </a:lnTo>
                  <a:lnTo>
                    <a:pt x="1715" y="226"/>
                  </a:lnTo>
                  <a:lnTo>
                    <a:pt x="1715" y="230"/>
                  </a:lnTo>
                  <a:lnTo>
                    <a:pt x="1713" y="232"/>
                  </a:lnTo>
                  <a:lnTo>
                    <a:pt x="1711" y="235"/>
                  </a:lnTo>
                  <a:lnTo>
                    <a:pt x="1710" y="237"/>
                  </a:lnTo>
                  <a:lnTo>
                    <a:pt x="1710" y="240"/>
                  </a:lnTo>
                  <a:lnTo>
                    <a:pt x="1710" y="242"/>
                  </a:lnTo>
                  <a:lnTo>
                    <a:pt x="1713" y="247"/>
                  </a:lnTo>
                  <a:lnTo>
                    <a:pt x="1715" y="247"/>
                  </a:lnTo>
                  <a:lnTo>
                    <a:pt x="1716" y="245"/>
                  </a:lnTo>
                  <a:lnTo>
                    <a:pt x="1719" y="243"/>
                  </a:lnTo>
                  <a:lnTo>
                    <a:pt x="1720" y="242"/>
                  </a:lnTo>
                  <a:lnTo>
                    <a:pt x="1720" y="241"/>
                  </a:lnTo>
                  <a:lnTo>
                    <a:pt x="1721" y="238"/>
                  </a:lnTo>
                  <a:lnTo>
                    <a:pt x="1721" y="236"/>
                  </a:lnTo>
                  <a:lnTo>
                    <a:pt x="1721" y="235"/>
                  </a:lnTo>
                  <a:lnTo>
                    <a:pt x="1723" y="235"/>
                  </a:lnTo>
                  <a:lnTo>
                    <a:pt x="1725" y="233"/>
                  </a:lnTo>
                  <a:lnTo>
                    <a:pt x="1726" y="232"/>
                  </a:lnTo>
                  <a:lnTo>
                    <a:pt x="1728" y="231"/>
                  </a:lnTo>
                  <a:lnTo>
                    <a:pt x="1729" y="230"/>
                  </a:lnTo>
                  <a:lnTo>
                    <a:pt x="1729" y="219"/>
                  </a:lnTo>
                  <a:lnTo>
                    <a:pt x="1729" y="216"/>
                  </a:lnTo>
                  <a:lnTo>
                    <a:pt x="1729" y="215"/>
                  </a:lnTo>
                  <a:lnTo>
                    <a:pt x="1730" y="212"/>
                  </a:lnTo>
                  <a:lnTo>
                    <a:pt x="1731" y="211"/>
                  </a:lnTo>
                  <a:lnTo>
                    <a:pt x="1731" y="209"/>
                  </a:lnTo>
                  <a:lnTo>
                    <a:pt x="1733" y="206"/>
                  </a:lnTo>
                  <a:lnTo>
                    <a:pt x="1733" y="205"/>
                  </a:lnTo>
                  <a:lnTo>
                    <a:pt x="1734" y="202"/>
                  </a:lnTo>
                  <a:lnTo>
                    <a:pt x="1734" y="201"/>
                  </a:lnTo>
                  <a:lnTo>
                    <a:pt x="1733" y="199"/>
                  </a:lnTo>
                  <a:lnTo>
                    <a:pt x="1731" y="196"/>
                  </a:lnTo>
                  <a:lnTo>
                    <a:pt x="1729" y="192"/>
                  </a:lnTo>
                  <a:lnTo>
                    <a:pt x="1728" y="191"/>
                  </a:lnTo>
                  <a:lnTo>
                    <a:pt x="1726" y="190"/>
                  </a:lnTo>
                  <a:lnTo>
                    <a:pt x="1728" y="190"/>
                  </a:lnTo>
                  <a:lnTo>
                    <a:pt x="1728" y="190"/>
                  </a:lnTo>
                  <a:lnTo>
                    <a:pt x="1730" y="190"/>
                  </a:lnTo>
                  <a:lnTo>
                    <a:pt x="1731" y="191"/>
                  </a:lnTo>
                  <a:lnTo>
                    <a:pt x="1733" y="192"/>
                  </a:lnTo>
                  <a:lnTo>
                    <a:pt x="1734" y="192"/>
                  </a:lnTo>
                  <a:lnTo>
                    <a:pt x="1741" y="201"/>
                  </a:lnTo>
                  <a:lnTo>
                    <a:pt x="1744" y="202"/>
                  </a:lnTo>
                  <a:lnTo>
                    <a:pt x="1745" y="205"/>
                  </a:lnTo>
                  <a:lnTo>
                    <a:pt x="1746" y="205"/>
                  </a:lnTo>
                  <a:lnTo>
                    <a:pt x="1747" y="206"/>
                  </a:lnTo>
                  <a:lnTo>
                    <a:pt x="1750" y="206"/>
                  </a:lnTo>
                  <a:lnTo>
                    <a:pt x="1752" y="206"/>
                  </a:lnTo>
                  <a:lnTo>
                    <a:pt x="1752" y="206"/>
                  </a:lnTo>
                  <a:lnTo>
                    <a:pt x="1754" y="207"/>
                  </a:lnTo>
                  <a:lnTo>
                    <a:pt x="1755" y="209"/>
                  </a:lnTo>
                  <a:lnTo>
                    <a:pt x="1756" y="211"/>
                  </a:lnTo>
                  <a:lnTo>
                    <a:pt x="1759" y="212"/>
                  </a:lnTo>
                  <a:lnTo>
                    <a:pt x="1760" y="214"/>
                  </a:lnTo>
                  <a:lnTo>
                    <a:pt x="1762" y="215"/>
                  </a:lnTo>
                  <a:lnTo>
                    <a:pt x="1765" y="216"/>
                  </a:lnTo>
                  <a:lnTo>
                    <a:pt x="1767" y="217"/>
                  </a:lnTo>
                  <a:lnTo>
                    <a:pt x="1770" y="217"/>
                  </a:lnTo>
                  <a:lnTo>
                    <a:pt x="1771" y="217"/>
                  </a:lnTo>
                  <a:lnTo>
                    <a:pt x="1772" y="216"/>
                  </a:lnTo>
                  <a:lnTo>
                    <a:pt x="1771" y="214"/>
                  </a:lnTo>
                  <a:lnTo>
                    <a:pt x="1770" y="211"/>
                  </a:lnTo>
                  <a:lnTo>
                    <a:pt x="1767" y="209"/>
                  </a:lnTo>
                  <a:lnTo>
                    <a:pt x="1764" y="206"/>
                  </a:lnTo>
                  <a:lnTo>
                    <a:pt x="1760" y="204"/>
                  </a:lnTo>
                  <a:lnTo>
                    <a:pt x="1756" y="200"/>
                  </a:lnTo>
                  <a:lnTo>
                    <a:pt x="1754" y="197"/>
                  </a:lnTo>
                  <a:lnTo>
                    <a:pt x="1751" y="195"/>
                  </a:lnTo>
                  <a:lnTo>
                    <a:pt x="1749" y="192"/>
                  </a:lnTo>
                  <a:lnTo>
                    <a:pt x="1747" y="191"/>
                  </a:lnTo>
                  <a:lnTo>
                    <a:pt x="1746" y="191"/>
                  </a:lnTo>
                  <a:lnTo>
                    <a:pt x="1745" y="190"/>
                  </a:lnTo>
                  <a:lnTo>
                    <a:pt x="1742" y="189"/>
                  </a:lnTo>
                  <a:lnTo>
                    <a:pt x="1742" y="189"/>
                  </a:lnTo>
                  <a:lnTo>
                    <a:pt x="1742" y="187"/>
                  </a:lnTo>
                  <a:lnTo>
                    <a:pt x="1744" y="187"/>
                  </a:lnTo>
                  <a:lnTo>
                    <a:pt x="1745" y="186"/>
                  </a:lnTo>
                  <a:lnTo>
                    <a:pt x="1745" y="186"/>
                  </a:lnTo>
                  <a:lnTo>
                    <a:pt x="1747" y="187"/>
                  </a:lnTo>
                  <a:lnTo>
                    <a:pt x="1749" y="187"/>
                  </a:lnTo>
                  <a:lnTo>
                    <a:pt x="1750" y="189"/>
                  </a:lnTo>
                  <a:lnTo>
                    <a:pt x="1752" y="190"/>
                  </a:lnTo>
                  <a:lnTo>
                    <a:pt x="1752" y="191"/>
                  </a:lnTo>
                  <a:lnTo>
                    <a:pt x="1755" y="194"/>
                  </a:lnTo>
                  <a:lnTo>
                    <a:pt x="1757" y="195"/>
                  </a:lnTo>
                  <a:lnTo>
                    <a:pt x="1760" y="197"/>
                  </a:lnTo>
                  <a:lnTo>
                    <a:pt x="1762" y="200"/>
                  </a:lnTo>
                  <a:lnTo>
                    <a:pt x="1765" y="202"/>
                  </a:lnTo>
                  <a:lnTo>
                    <a:pt x="1766" y="204"/>
                  </a:lnTo>
                  <a:lnTo>
                    <a:pt x="1769" y="206"/>
                  </a:lnTo>
                  <a:lnTo>
                    <a:pt x="1770" y="206"/>
                  </a:lnTo>
                  <a:lnTo>
                    <a:pt x="1770" y="206"/>
                  </a:lnTo>
                  <a:lnTo>
                    <a:pt x="1770" y="204"/>
                  </a:lnTo>
                  <a:lnTo>
                    <a:pt x="1770" y="201"/>
                  </a:lnTo>
                  <a:lnTo>
                    <a:pt x="1767" y="199"/>
                  </a:lnTo>
                  <a:lnTo>
                    <a:pt x="1769" y="196"/>
                  </a:lnTo>
                  <a:lnTo>
                    <a:pt x="1769" y="196"/>
                  </a:lnTo>
                  <a:lnTo>
                    <a:pt x="1771" y="195"/>
                  </a:lnTo>
                  <a:lnTo>
                    <a:pt x="1772" y="195"/>
                  </a:lnTo>
                  <a:lnTo>
                    <a:pt x="1775" y="195"/>
                  </a:lnTo>
                  <a:lnTo>
                    <a:pt x="1776" y="195"/>
                  </a:lnTo>
                  <a:lnTo>
                    <a:pt x="1777" y="195"/>
                  </a:lnTo>
                  <a:lnTo>
                    <a:pt x="1777" y="195"/>
                  </a:lnTo>
                  <a:lnTo>
                    <a:pt x="1780" y="195"/>
                  </a:lnTo>
                  <a:lnTo>
                    <a:pt x="1781" y="194"/>
                  </a:lnTo>
                  <a:lnTo>
                    <a:pt x="1781" y="194"/>
                  </a:lnTo>
                  <a:lnTo>
                    <a:pt x="1784" y="192"/>
                  </a:lnTo>
                  <a:lnTo>
                    <a:pt x="1785" y="192"/>
                  </a:lnTo>
                  <a:lnTo>
                    <a:pt x="1787" y="194"/>
                  </a:lnTo>
                  <a:lnTo>
                    <a:pt x="1790" y="194"/>
                  </a:lnTo>
                  <a:lnTo>
                    <a:pt x="1794" y="195"/>
                  </a:lnTo>
                  <a:lnTo>
                    <a:pt x="1797" y="197"/>
                  </a:lnTo>
                  <a:lnTo>
                    <a:pt x="1801" y="201"/>
                  </a:lnTo>
                  <a:lnTo>
                    <a:pt x="1805" y="204"/>
                  </a:lnTo>
                  <a:lnTo>
                    <a:pt x="1807" y="206"/>
                  </a:lnTo>
                  <a:lnTo>
                    <a:pt x="1812" y="210"/>
                  </a:lnTo>
                  <a:lnTo>
                    <a:pt x="1817" y="215"/>
                  </a:lnTo>
                  <a:lnTo>
                    <a:pt x="1822" y="219"/>
                  </a:lnTo>
                  <a:lnTo>
                    <a:pt x="1830" y="224"/>
                  </a:lnTo>
                  <a:lnTo>
                    <a:pt x="1836" y="230"/>
                  </a:lnTo>
                  <a:lnTo>
                    <a:pt x="1841" y="235"/>
                  </a:lnTo>
                  <a:lnTo>
                    <a:pt x="1841" y="240"/>
                  </a:lnTo>
                  <a:lnTo>
                    <a:pt x="1840" y="242"/>
                  </a:lnTo>
                  <a:lnTo>
                    <a:pt x="1838" y="245"/>
                  </a:lnTo>
                  <a:lnTo>
                    <a:pt x="1837" y="247"/>
                  </a:lnTo>
                  <a:lnTo>
                    <a:pt x="1835" y="248"/>
                  </a:lnTo>
                  <a:lnTo>
                    <a:pt x="1833" y="252"/>
                  </a:lnTo>
                  <a:lnTo>
                    <a:pt x="1833" y="256"/>
                  </a:lnTo>
                  <a:lnTo>
                    <a:pt x="1832" y="257"/>
                  </a:lnTo>
                  <a:lnTo>
                    <a:pt x="1831" y="257"/>
                  </a:lnTo>
                  <a:lnTo>
                    <a:pt x="1830" y="257"/>
                  </a:lnTo>
                  <a:lnTo>
                    <a:pt x="1827" y="256"/>
                  </a:lnTo>
                  <a:lnTo>
                    <a:pt x="1826" y="256"/>
                  </a:lnTo>
                  <a:lnTo>
                    <a:pt x="1823" y="256"/>
                  </a:lnTo>
                  <a:lnTo>
                    <a:pt x="1822" y="256"/>
                  </a:lnTo>
                  <a:lnTo>
                    <a:pt x="1822" y="258"/>
                  </a:lnTo>
                  <a:lnTo>
                    <a:pt x="1823" y="261"/>
                  </a:lnTo>
                  <a:lnTo>
                    <a:pt x="1825" y="262"/>
                  </a:lnTo>
                  <a:lnTo>
                    <a:pt x="1826" y="265"/>
                  </a:lnTo>
                  <a:lnTo>
                    <a:pt x="1827" y="266"/>
                  </a:lnTo>
                  <a:lnTo>
                    <a:pt x="1828" y="268"/>
                  </a:lnTo>
                  <a:lnTo>
                    <a:pt x="1827" y="271"/>
                  </a:lnTo>
                  <a:lnTo>
                    <a:pt x="1822" y="271"/>
                  </a:lnTo>
                  <a:lnTo>
                    <a:pt x="1821" y="271"/>
                  </a:lnTo>
                  <a:lnTo>
                    <a:pt x="1821" y="272"/>
                  </a:lnTo>
                  <a:lnTo>
                    <a:pt x="1821" y="273"/>
                  </a:lnTo>
                  <a:lnTo>
                    <a:pt x="1821" y="275"/>
                  </a:lnTo>
                  <a:lnTo>
                    <a:pt x="1821" y="276"/>
                  </a:lnTo>
                  <a:lnTo>
                    <a:pt x="1820" y="276"/>
                  </a:lnTo>
                  <a:lnTo>
                    <a:pt x="1818" y="277"/>
                  </a:lnTo>
                  <a:lnTo>
                    <a:pt x="1816" y="277"/>
                  </a:lnTo>
                  <a:lnTo>
                    <a:pt x="1815" y="276"/>
                  </a:lnTo>
                  <a:lnTo>
                    <a:pt x="1812" y="275"/>
                  </a:lnTo>
                  <a:lnTo>
                    <a:pt x="1811" y="275"/>
                  </a:lnTo>
                  <a:lnTo>
                    <a:pt x="1810" y="273"/>
                  </a:lnTo>
                  <a:lnTo>
                    <a:pt x="1807" y="272"/>
                  </a:lnTo>
                  <a:lnTo>
                    <a:pt x="1804" y="271"/>
                  </a:lnTo>
                  <a:lnTo>
                    <a:pt x="1801" y="270"/>
                  </a:lnTo>
                  <a:lnTo>
                    <a:pt x="1799" y="268"/>
                  </a:lnTo>
                  <a:lnTo>
                    <a:pt x="1795" y="266"/>
                  </a:lnTo>
                  <a:lnTo>
                    <a:pt x="1790" y="263"/>
                  </a:lnTo>
                  <a:lnTo>
                    <a:pt x="1786" y="261"/>
                  </a:lnTo>
                  <a:lnTo>
                    <a:pt x="1785" y="261"/>
                  </a:lnTo>
                  <a:lnTo>
                    <a:pt x="1785" y="262"/>
                  </a:lnTo>
                  <a:lnTo>
                    <a:pt x="1786" y="263"/>
                  </a:lnTo>
                  <a:lnTo>
                    <a:pt x="1787" y="266"/>
                  </a:lnTo>
                  <a:lnTo>
                    <a:pt x="1787" y="267"/>
                  </a:lnTo>
                  <a:lnTo>
                    <a:pt x="1787" y="270"/>
                  </a:lnTo>
                  <a:lnTo>
                    <a:pt x="1787" y="271"/>
                  </a:lnTo>
                  <a:lnTo>
                    <a:pt x="1786" y="271"/>
                  </a:lnTo>
                  <a:lnTo>
                    <a:pt x="1785" y="271"/>
                  </a:lnTo>
                  <a:lnTo>
                    <a:pt x="1784" y="271"/>
                  </a:lnTo>
                  <a:lnTo>
                    <a:pt x="1781" y="270"/>
                  </a:lnTo>
                  <a:lnTo>
                    <a:pt x="1780" y="268"/>
                  </a:lnTo>
                  <a:lnTo>
                    <a:pt x="1777" y="268"/>
                  </a:lnTo>
                  <a:lnTo>
                    <a:pt x="1776" y="267"/>
                  </a:lnTo>
                  <a:lnTo>
                    <a:pt x="1775" y="267"/>
                  </a:lnTo>
                  <a:lnTo>
                    <a:pt x="1774" y="268"/>
                  </a:lnTo>
                  <a:lnTo>
                    <a:pt x="1775" y="270"/>
                  </a:lnTo>
                  <a:lnTo>
                    <a:pt x="1775" y="271"/>
                  </a:lnTo>
                  <a:lnTo>
                    <a:pt x="1779" y="273"/>
                  </a:lnTo>
                  <a:lnTo>
                    <a:pt x="1781" y="276"/>
                  </a:lnTo>
                  <a:lnTo>
                    <a:pt x="1782" y="276"/>
                  </a:lnTo>
                  <a:lnTo>
                    <a:pt x="1784" y="277"/>
                  </a:lnTo>
                  <a:lnTo>
                    <a:pt x="1786" y="278"/>
                  </a:lnTo>
                  <a:lnTo>
                    <a:pt x="1789" y="278"/>
                  </a:lnTo>
                  <a:lnTo>
                    <a:pt x="1790" y="277"/>
                  </a:lnTo>
                  <a:lnTo>
                    <a:pt x="1791" y="277"/>
                  </a:lnTo>
                  <a:lnTo>
                    <a:pt x="1791" y="276"/>
                  </a:lnTo>
                  <a:lnTo>
                    <a:pt x="1792" y="276"/>
                  </a:lnTo>
                  <a:lnTo>
                    <a:pt x="1794" y="276"/>
                  </a:lnTo>
                  <a:lnTo>
                    <a:pt x="1801" y="278"/>
                  </a:lnTo>
                  <a:lnTo>
                    <a:pt x="1809" y="282"/>
                  </a:lnTo>
                  <a:lnTo>
                    <a:pt x="1817" y="287"/>
                  </a:lnTo>
                  <a:lnTo>
                    <a:pt x="1822" y="294"/>
                  </a:lnTo>
                  <a:lnTo>
                    <a:pt x="1823" y="298"/>
                  </a:lnTo>
                  <a:lnTo>
                    <a:pt x="1822" y="302"/>
                  </a:lnTo>
                  <a:lnTo>
                    <a:pt x="1821" y="304"/>
                  </a:lnTo>
                  <a:lnTo>
                    <a:pt x="1817" y="307"/>
                  </a:lnTo>
                  <a:lnTo>
                    <a:pt x="1813" y="307"/>
                  </a:lnTo>
                  <a:lnTo>
                    <a:pt x="1807" y="304"/>
                  </a:lnTo>
                  <a:lnTo>
                    <a:pt x="1800" y="301"/>
                  </a:lnTo>
                  <a:lnTo>
                    <a:pt x="1794" y="297"/>
                  </a:lnTo>
                  <a:lnTo>
                    <a:pt x="1789" y="294"/>
                  </a:lnTo>
                  <a:lnTo>
                    <a:pt x="1785" y="293"/>
                  </a:lnTo>
                  <a:lnTo>
                    <a:pt x="1781" y="292"/>
                  </a:lnTo>
                  <a:lnTo>
                    <a:pt x="1779" y="293"/>
                  </a:lnTo>
                  <a:lnTo>
                    <a:pt x="1777" y="293"/>
                  </a:lnTo>
                  <a:lnTo>
                    <a:pt x="1777" y="296"/>
                  </a:lnTo>
                  <a:lnTo>
                    <a:pt x="1777" y="297"/>
                  </a:lnTo>
                  <a:lnTo>
                    <a:pt x="1777" y="299"/>
                  </a:lnTo>
                  <a:lnTo>
                    <a:pt x="1779" y="304"/>
                  </a:lnTo>
                  <a:lnTo>
                    <a:pt x="1780" y="311"/>
                  </a:lnTo>
                  <a:lnTo>
                    <a:pt x="1784" y="317"/>
                  </a:lnTo>
                  <a:lnTo>
                    <a:pt x="1789" y="321"/>
                  </a:lnTo>
                  <a:lnTo>
                    <a:pt x="1790" y="322"/>
                  </a:lnTo>
                  <a:lnTo>
                    <a:pt x="1792" y="322"/>
                  </a:lnTo>
                  <a:lnTo>
                    <a:pt x="1792" y="321"/>
                  </a:lnTo>
                  <a:lnTo>
                    <a:pt x="1792" y="319"/>
                  </a:lnTo>
                  <a:lnTo>
                    <a:pt x="1792" y="317"/>
                  </a:lnTo>
                  <a:lnTo>
                    <a:pt x="1792" y="314"/>
                  </a:lnTo>
                  <a:lnTo>
                    <a:pt x="1792" y="312"/>
                  </a:lnTo>
                  <a:lnTo>
                    <a:pt x="1791" y="311"/>
                  </a:lnTo>
                  <a:lnTo>
                    <a:pt x="1791" y="308"/>
                  </a:lnTo>
                  <a:lnTo>
                    <a:pt x="1791" y="307"/>
                  </a:lnTo>
                  <a:lnTo>
                    <a:pt x="1791" y="307"/>
                  </a:lnTo>
                  <a:lnTo>
                    <a:pt x="1792" y="307"/>
                  </a:lnTo>
                  <a:lnTo>
                    <a:pt x="1794" y="307"/>
                  </a:lnTo>
                  <a:lnTo>
                    <a:pt x="1796" y="308"/>
                  </a:lnTo>
                  <a:lnTo>
                    <a:pt x="1797" y="308"/>
                  </a:lnTo>
                  <a:lnTo>
                    <a:pt x="1799" y="309"/>
                  </a:lnTo>
                  <a:lnTo>
                    <a:pt x="1812" y="309"/>
                  </a:lnTo>
                  <a:lnTo>
                    <a:pt x="1816" y="312"/>
                  </a:lnTo>
                  <a:lnTo>
                    <a:pt x="1817" y="314"/>
                  </a:lnTo>
                  <a:lnTo>
                    <a:pt x="1818" y="318"/>
                  </a:lnTo>
                  <a:lnTo>
                    <a:pt x="1818" y="321"/>
                  </a:lnTo>
                  <a:lnTo>
                    <a:pt x="1818" y="323"/>
                  </a:lnTo>
                  <a:lnTo>
                    <a:pt x="1817" y="325"/>
                  </a:lnTo>
                  <a:lnTo>
                    <a:pt x="1817" y="328"/>
                  </a:lnTo>
                  <a:lnTo>
                    <a:pt x="1817" y="329"/>
                  </a:lnTo>
                  <a:lnTo>
                    <a:pt x="1817" y="330"/>
                  </a:lnTo>
                  <a:lnTo>
                    <a:pt x="1817" y="332"/>
                  </a:lnTo>
                  <a:lnTo>
                    <a:pt x="1816" y="333"/>
                  </a:lnTo>
                  <a:lnTo>
                    <a:pt x="1816" y="334"/>
                  </a:lnTo>
                  <a:lnTo>
                    <a:pt x="1815" y="333"/>
                  </a:lnTo>
                  <a:lnTo>
                    <a:pt x="1811" y="333"/>
                  </a:lnTo>
                  <a:lnTo>
                    <a:pt x="1809" y="332"/>
                  </a:lnTo>
                  <a:lnTo>
                    <a:pt x="1806" y="332"/>
                  </a:lnTo>
                  <a:lnTo>
                    <a:pt x="1804" y="330"/>
                  </a:lnTo>
                  <a:lnTo>
                    <a:pt x="1802" y="330"/>
                  </a:lnTo>
                  <a:lnTo>
                    <a:pt x="1801" y="332"/>
                  </a:lnTo>
                  <a:lnTo>
                    <a:pt x="1800" y="333"/>
                  </a:lnTo>
                  <a:lnTo>
                    <a:pt x="1800" y="335"/>
                  </a:lnTo>
                  <a:lnTo>
                    <a:pt x="1801" y="338"/>
                  </a:lnTo>
                  <a:lnTo>
                    <a:pt x="1801" y="342"/>
                  </a:lnTo>
                  <a:lnTo>
                    <a:pt x="1802" y="344"/>
                  </a:lnTo>
                  <a:lnTo>
                    <a:pt x="1804" y="347"/>
                  </a:lnTo>
                  <a:lnTo>
                    <a:pt x="1804" y="349"/>
                  </a:lnTo>
                  <a:lnTo>
                    <a:pt x="1807" y="352"/>
                  </a:lnTo>
                  <a:lnTo>
                    <a:pt x="1810" y="353"/>
                  </a:lnTo>
                  <a:lnTo>
                    <a:pt x="1812" y="354"/>
                  </a:lnTo>
                  <a:lnTo>
                    <a:pt x="1812" y="355"/>
                  </a:lnTo>
                  <a:lnTo>
                    <a:pt x="1813" y="357"/>
                  </a:lnTo>
                  <a:lnTo>
                    <a:pt x="1815" y="358"/>
                  </a:lnTo>
                  <a:lnTo>
                    <a:pt x="1817" y="359"/>
                  </a:lnTo>
                  <a:lnTo>
                    <a:pt x="1818" y="362"/>
                  </a:lnTo>
                  <a:lnTo>
                    <a:pt x="1818" y="364"/>
                  </a:lnTo>
                  <a:lnTo>
                    <a:pt x="1817" y="365"/>
                  </a:lnTo>
                  <a:lnTo>
                    <a:pt x="1816" y="365"/>
                  </a:lnTo>
                  <a:lnTo>
                    <a:pt x="1815" y="368"/>
                  </a:lnTo>
                  <a:lnTo>
                    <a:pt x="1812" y="368"/>
                  </a:lnTo>
                  <a:lnTo>
                    <a:pt x="1811" y="368"/>
                  </a:lnTo>
                  <a:lnTo>
                    <a:pt x="1810" y="368"/>
                  </a:lnTo>
                  <a:lnTo>
                    <a:pt x="1810" y="370"/>
                  </a:lnTo>
                  <a:lnTo>
                    <a:pt x="1810" y="372"/>
                  </a:lnTo>
                  <a:lnTo>
                    <a:pt x="1811" y="375"/>
                  </a:lnTo>
                  <a:lnTo>
                    <a:pt x="1811" y="378"/>
                  </a:lnTo>
                  <a:lnTo>
                    <a:pt x="1812" y="380"/>
                  </a:lnTo>
                  <a:lnTo>
                    <a:pt x="1813" y="381"/>
                  </a:lnTo>
                  <a:lnTo>
                    <a:pt x="1812" y="383"/>
                  </a:lnTo>
                  <a:lnTo>
                    <a:pt x="1811" y="383"/>
                  </a:lnTo>
                  <a:lnTo>
                    <a:pt x="1810" y="383"/>
                  </a:lnTo>
                  <a:lnTo>
                    <a:pt x="1807" y="383"/>
                  </a:lnTo>
                  <a:lnTo>
                    <a:pt x="1805" y="383"/>
                  </a:lnTo>
                  <a:lnTo>
                    <a:pt x="1802" y="384"/>
                  </a:lnTo>
                  <a:lnTo>
                    <a:pt x="1802" y="385"/>
                  </a:lnTo>
                  <a:lnTo>
                    <a:pt x="1801" y="388"/>
                  </a:lnTo>
                  <a:lnTo>
                    <a:pt x="1801" y="390"/>
                  </a:lnTo>
                  <a:lnTo>
                    <a:pt x="1805" y="403"/>
                  </a:lnTo>
                  <a:lnTo>
                    <a:pt x="1810" y="416"/>
                  </a:lnTo>
                  <a:lnTo>
                    <a:pt x="1810" y="420"/>
                  </a:lnTo>
                  <a:lnTo>
                    <a:pt x="1811" y="422"/>
                  </a:lnTo>
                  <a:lnTo>
                    <a:pt x="1810" y="424"/>
                  </a:lnTo>
                  <a:lnTo>
                    <a:pt x="1810" y="426"/>
                  </a:lnTo>
                  <a:lnTo>
                    <a:pt x="1810" y="430"/>
                  </a:lnTo>
                  <a:lnTo>
                    <a:pt x="1810" y="432"/>
                  </a:lnTo>
                  <a:lnTo>
                    <a:pt x="1810" y="435"/>
                  </a:lnTo>
                  <a:lnTo>
                    <a:pt x="1811" y="437"/>
                  </a:lnTo>
                  <a:lnTo>
                    <a:pt x="1812" y="440"/>
                  </a:lnTo>
                  <a:lnTo>
                    <a:pt x="1813" y="442"/>
                  </a:lnTo>
                  <a:lnTo>
                    <a:pt x="1816" y="444"/>
                  </a:lnTo>
                  <a:lnTo>
                    <a:pt x="1817" y="442"/>
                  </a:lnTo>
                  <a:lnTo>
                    <a:pt x="1817" y="442"/>
                  </a:lnTo>
                  <a:lnTo>
                    <a:pt x="1818" y="440"/>
                  </a:lnTo>
                  <a:lnTo>
                    <a:pt x="1818" y="439"/>
                  </a:lnTo>
                  <a:lnTo>
                    <a:pt x="1820" y="436"/>
                  </a:lnTo>
                  <a:lnTo>
                    <a:pt x="1820" y="435"/>
                  </a:lnTo>
                  <a:lnTo>
                    <a:pt x="1821" y="435"/>
                  </a:lnTo>
                  <a:lnTo>
                    <a:pt x="1822" y="435"/>
                  </a:lnTo>
                  <a:lnTo>
                    <a:pt x="1825" y="437"/>
                  </a:lnTo>
                  <a:lnTo>
                    <a:pt x="1827" y="440"/>
                  </a:lnTo>
                  <a:lnTo>
                    <a:pt x="1830" y="442"/>
                  </a:lnTo>
                  <a:lnTo>
                    <a:pt x="1832" y="446"/>
                  </a:lnTo>
                  <a:lnTo>
                    <a:pt x="1836" y="447"/>
                  </a:lnTo>
                  <a:lnTo>
                    <a:pt x="1843" y="456"/>
                  </a:lnTo>
                  <a:lnTo>
                    <a:pt x="1845" y="459"/>
                  </a:lnTo>
                  <a:lnTo>
                    <a:pt x="1846" y="460"/>
                  </a:lnTo>
                  <a:lnTo>
                    <a:pt x="1845" y="461"/>
                  </a:lnTo>
                  <a:lnTo>
                    <a:pt x="1843" y="461"/>
                  </a:lnTo>
                  <a:lnTo>
                    <a:pt x="1842" y="461"/>
                  </a:lnTo>
                  <a:lnTo>
                    <a:pt x="1840" y="461"/>
                  </a:lnTo>
                  <a:lnTo>
                    <a:pt x="1837" y="461"/>
                  </a:lnTo>
                  <a:lnTo>
                    <a:pt x="1835" y="461"/>
                  </a:lnTo>
                  <a:lnTo>
                    <a:pt x="1833" y="461"/>
                  </a:lnTo>
                  <a:lnTo>
                    <a:pt x="1831" y="462"/>
                  </a:lnTo>
                  <a:lnTo>
                    <a:pt x="1830" y="464"/>
                  </a:lnTo>
                  <a:lnTo>
                    <a:pt x="1831" y="465"/>
                  </a:lnTo>
                  <a:lnTo>
                    <a:pt x="1832" y="467"/>
                  </a:lnTo>
                  <a:lnTo>
                    <a:pt x="1835" y="469"/>
                  </a:lnTo>
                  <a:lnTo>
                    <a:pt x="1837" y="471"/>
                  </a:lnTo>
                  <a:lnTo>
                    <a:pt x="1838" y="472"/>
                  </a:lnTo>
                  <a:lnTo>
                    <a:pt x="1841" y="473"/>
                  </a:lnTo>
                  <a:lnTo>
                    <a:pt x="1843" y="475"/>
                  </a:lnTo>
                  <a:lnTo>
                    <a:pt x="1846" y="476"/>
                  </a:lnTo>
                  <a:lnTo>
                    <a:pt x="1848" y="476"/>
                  </a:lnTo>
                  <a:lnTo>
                    <a:pt x="1850" y="478"/>
                  </a:lnTo>
                  <a:lnTo>
                    <a:pt x="1851" y="480"/>
                  </a:lnTo>
                  <a:lnTo>
                    <a:pt x="1852" y="481"/>
                  </a:lnTo>
                  <a:lnTo>
                    <a:pt x="1853" y="482"/>
                  </a:lnTo>
                  <a:lnTo>
                    <a:pt x="1856" y="482"/>
                  </a:lnTo>
                  <a:lnTo>
                    <a:pt x="1857" y="483"/>
                  </a:lnTo>
                  <a:lnTo>
                    <a:pt x="1858" y="483"/>
                  </a:lnTo>
                  <a:lnTo>
                    <a:pt x="1861" y="483"/>
                  </a:lnTo>
                  <a:lnTo>
                    <a:pt x="1862" y="485"/>
                  </a:lnTo>
                  <a:lnTo>
                    <a:pt x="1865" y="487"/>
                  </a:lnTo>
                  <a:lnTo>
                    <a:pt x="1867" y="490"/>
                  </a:lnTo>
                  <a:lnTo>
                    <a:pt x="1871" y="492"/>
                  </a:lnTo>
                  <a:lnTo>
                    <a:pt x="1872" y="496"/>
                  </a:lnTo>
                  <a:lnTo>
                    <a:pt x="1875" y="500"/>
                  </a:lnTo>
                  <a:lnTo>
                    <a:pt x="1875" y="502"/>
                  </a:lnTo>
                  <a:lnTo>
                    <a:pt x="1876" y="503"/>
                  </a:lnTo>
                  <a:lnTo>
                    <a:pt x="1876" y="506"/>
                  </a:lnTo>
                  <a:lnTo>
                    <a:pt x="1876" y="508"/>
                  </a:lnTo>
                  <a:lnTo>
                    <a:pt x="1876" y="511"/>
                  </a:lnTo>
                  <a:lnTo>
                    <a:pt x="1875" y="513"/>
                  </a:lnTo>
                  <a:lnTo>
                    <a:pt x="1875" y="513"/>
                  </a:lnTo>
                  <a:lnTo>
                    <a:pt x="1873" y="513"/>
                  </a:lnTo>
                  <a:lnTo>
                    <a:pt x="1872" y="513"/>
                  </a:lnTo>
                  <a:lnTo>
                    <a:pt x="1870" y="512"/>
                  </a:lnTo>
                  <a:lnTo>
                    <a:pt x="1868" y="512"/>
                  </a:lnTo>
                  <a:lnTo>
                    <a:pt x="1867" y="511"/>
                  </a:lnTo>
                  <a:lnTo>
                    <a:pt x="1863" y="510"/>
                  </a:lnTo>
                  <a:lnTo>
                    <a:pt x="1860" y="508"/>
                  </a:lnTo>
                  <a:lnTo>
                    <a:pt x="1856" y="506"/>
                  </a:lnTo>
                  <a:lnTo>
                    <a:pt x="1853" y="502"/>
                  </a:lnTo>
                  <a:lnTo>
                    <a:pt x="1850" y="500"/>
                  </a:lnTo>
                  <a:lnTo>
                    <a:pt x="1846" y="498"/>
                  </a:lnTo>
                  <a:lnTo>
                    <a:pt x="1843" y="497"/>
                  </a:lnTo>
                  <a:lnTo>
                    <a:pt x="1841" y="497"/>
                  </a:lnTo>
                  <a:lnTo>
                    <a:pt x="1840" y="498"/>
                  </a:lnTo>
                  <a:lnTo>
                    <a:pt x="1840" y="501"/>
                  </a:lnTo>
                  <a:lnTo>
                    <a:pt x="1841" y="502"/>
                  </a:lnTo>
                  <a:lnTo>
                    <a:pt x="1841" y="505"/>
                  </a:lnTo>
                  <a:lnTo>
                    <a:pt x="1841" y="506"/>
                  </a:lnTo>
                  <a:lnTo>
                    <a:pt x="1841" y="507"/>
                  </a:lnTo>
                  <a:lnTo>
                    <a:pt x="1838" y="508"/>
                  </a:lnTo>
                  <a:lnTo>
                    <a:pt x="1836" y="508"/>
                  </a:lnTo>
                  <a:lnTo>
                    <a:pt x="1833" y="507"/>
                  </a:lnTo>
                  <a:lnTo>
                    <a:pt x="1830" y="505"/>
                  </a:lnTo>
                  <a:lnTo>
                    <a:pt x="1827" y="503"/>
                  </a:lnTo>
                  <a:lnTo>
                    <a:pt x="1826" y="503"/>
                  </a:lnTo>
                  <a:lnTo>
                    <a:pt x="1825" y="503"/>
                  </a:lnTo>
                  <a:lnTo>
                    <a:pt x="1823" y="505"/>
                  </a:lnTo>
                  <a:lnTo>
                    <a:pt x="1825" y="506"/>
                  </a:lnTo>
                  <a:lnTo>
                    <a:pt x="1826" y="508"/>
                  </a:lnTo>
                  <a:lnTo>
                    <a:pt x="1827" y="511"/>
                  </a:lnTo>
                  <a:lnTo>
                    <a:pt x="1828" y="513"/>
                  </a:lnTo>
                  <a:lnTo>
                    <a:pt x="1828" y="515"/>
                  </a:lnTo>
                  <a:lnTo>
                    <a:pt x="1831" y="516"/>
                  </a:lnTo>
                  <a:lnTo>
                    <a:pt x="1832" y="517"/>
                  </a:lnTo>
                  <a:lnTo>
                    <a:pt x="1836" y="518"/>
                  </a:lnTo>
                  <a:lnTo>
                    <a:pt x="1837" y="518"/>
                  </a:lnTo>
                  <a:lnTo>
                    <a:pt x="1838" y="520"/>
                  </a:lnTo>
                  <a:lnTo>
                    <a:pt x="1840" y="521"/>
                  </a:lnTo>
                  <a:lnTo>
                    <a:pt x="1840" y="523"/>
                  </a:lnTo>
                  <a:lnTo>
                    <a:pt x="1840" y="524"/>
                  </a:lnTo>
                  <a:lnTo>
                    <a:pt x="1841" y="526"/>
                  </a:lnTo>
                  <a:lnTo>
                    <a:pt x="1846" y="529"/>
                  </a:lnTo>
                  <a:lnTo>
                    <a:pt x="1851" y="532"/>
                  </a:lnTo>
                  <a:lnTo>
                    <a:pt x="1856" y="533"/>
                  </a:lnTo>
                  <a:lnTo>
                    <a:pt x="1862" y="539"/>
                  </a:lnTo>
                  <a:lnTo>
                    <a:pt x="1863" y="542"/>
                  </a:lnTo>
                  <a:lnTo>
                    <a:pt x="1865" y="544"/>
                  </a:lnTo>
                  <a:lnTo>
                    <a:pt x="1866" y="546"/>
                  </a:lnTo>
                  <a:lnTo>
                    <a:pt x="1867" y="548"/>
                  </a:lnTo>
                  <a:lnTo>
                    <a:pt x="1867" y="549"/>
                  </a:lnTo>
                  <a:lnTo>
                    <a:pt x="1867" y="549"/>
                  </a:lnTo>
                  <a:lnTo>
                    <a:pt x="1866" y="551"/>
                  </a:lnTo>
                  <a:lnTo>
                    <a:pt x="1865" y="552"/>
                  </a:lnTo>
                  <a:lnTo>
                    <a:pt x="1863" y="552"/>
                  </a:lnTo>
                  <a:lnTo>
                    <a:pt x="1862" y="553"/>
                  </a:lnTo>
                  <a:lnTo>
                    <a:pt x="1862" y="554"/>
                  </a:lnTo>
                  <a:lnTo>
                    <a:pt x="1862" y="557"/>
                  </a:lnTo>
                  <a:lnTo>
                    <a:pt x="1865" y="559"/>
                  </a:lnTo>
                  <a:lnTo>
                    <a:pt x="1867" y="561"/>
                  </a:lnTo>
                  <a:lnTo>
                    <a:pt x="1871" y="563"/>
                  </a:lnTo>
                  <a:lnTo>
                    <a:pt x="1875" y="566"/>
                  </a:lnTo>
                  <a:lnTo>
                    <a:pt x="1877" y="568"/>
                  </a:lnTo>
                  <a:lnTo>
                    <a:pt x="1880" y="579"/>
                  </a:lnTo>
                  <a:lnTo>
                    <a:pt x="1882" y="588"/>
                  </a:lnTo>
                  <a:lnTo>
                    <a:pt x="1882" y="590"/>
                  </a:lnTo>
                  <a:lnTo>
                    <a:pt x="1883" y="592"/>
                  </a:lnTo>
                  <a:lnTo>
                    <a:pt x="1883" y="594"/>
                  </a:lnTo>
                  <a:lnTo>
                    <a:pt x="1883" y="597"/>
                  </a:lnTo>
                  <a:lnTo>
                    <a:pt x="1884" y="598"/>
                  </a:lnTo>
                  <a:lnTo>
                    <a:pt x="1884" y="600"/>
                  </a:lnTo>
                  <a:lnTo>
                    <a:pt x="1884" y="600"/>
                  </a:lnTo>
                  <a:lnTo>
                    <a:pt x="1883" y="602"/>
                  </a:lnTo>
                  <a:lnTo>
                    <a:pt x="1882" y="600"/>
                  </a:lnTo>
                  <a:lnTo>
                    <a:pt x="1880" y="599"/>
                  </a:lnTo>
                  <a:lnTo>
                    <a:pt x="1875" y="595"/>
                  </a:lnTo>
                  <a:lnTo>
                    <a:pt x="1870" y="590"/>
                  </a:lnTo>
                  <a:lnTo>
                    <a:pt x="1867" y="585"/>
                  </a:lnTo>
                  <a:lnTo>
                    <a:pt x="1866" y="585"/>
                  </a:lnTo>
                  <a:lnTo>
                    <a:pt x="1865" y="585"/>
                  </a:lnTo>
                  <a:lnTo>
                    <a:pt x="1862" y="584"/>
                  </a:lnTo>
                  <a:lnTo>
                    <a:pt x="1861" y="584"/>
                  </a:lnTo>
                  <a:lnTo>
                    <a:pt x="1860" y="583"/>
                  </a:lnTo>
                  <a:lnTo>
                    <a:pt x="1858" y="583"/>
                  </a:lnTo>
                  <a:lnTo>
                    <a:pt x="1858" y="584"/>
                  </a:lnTo>
                  <a:lnTo>
                    <a:pt x="1858" y="585"/>
                  </a:lnTo>
                  <a:lnTo>
                    <a:pt x="1862" y="589"/>
                  </a:lnTo>
                  <a:lnTo>
                    <a:pt x="1866" y="592"/>
                  </a:lnTo>
                  <a:lnTo>
                    <a:pt x="1870" y="593"/>
                  </a:lnTo>
                  <a:lnTo>
                    <a:pt x="1872" y="595"/>
                  </a:lnTo>
                  <a:lnTo>
                    <a:pt x="1875" y="598"/>
                  </a:lnTo>
                  <a:lnTo>
                    <a:pt x="1877" y="602"/>
                  </a:lnTo>
                  <a:lnTo>
                    <a:pt x="1878" y="603"/>
                  </a:lnTo>
                  <a:lnTo>
                    <a:pt x="1880" y="605"/>
                  </a:lnTo>
                  <a:lnTo>
                    <a:pt x="1878" y="605"/>
                  </a:lnTo>
                  <a:lnTo>
                    <a:pt x="1877" y="605"/>
                  </a:lnTo>
                  <a:lnTo>
                    <a:pt x="1876" y="605"/>
                  </a:lnTo>
                  <a:lnTo>
                    <a:pt x="1875" y="605"/>
                  </a:lnTo>
                  <a:lnTo>
                    <a:pt x="1873" y="605"/>
                  </a:lnTo>
                  <a:lnTo>
                    <a:pt x="1872" y="605"/>
                  </a:lnTo>
                  <a:lnTo>
                    <a:pt x="1871" y="607"/>
                  </a:lnTo>
                  <a:lnTo>
                    <a:pt x="1871" y="607"/>
                  </a:lnTo>
                  <a:lnTo>
                    <a:pt x="1871" y="609"/>
                  </a:lnTo>
                  <a:lnTo>
                    <a:pt x="1872" y="612"/>
                  </a:lnTo>
                  <a:lnTo>
                    <a:pt x="1873" y="615"/>
                  </a:lnTo>
                  <a:lnTo>
                    <a:pt x="1875" y="618"/>
                  </a:lnTo>
                  <a:lnTo>
                    <a:pt x="1876" y="621"/>
                  </a:lnTo>
                  <a:lnTo>
                    <a:pt x="1877" y="625"/>
                  </a:lnTo>
                  <a:lnTo>
                    <a:pt x="1880" y="628"/>
                  </a:lnTo>
                  <a:lnTo>
                    <a:pt x="1882" y="629"/>
                  </a:lnTo>
                  <a:lnTo>
                    <a:pt x="1884" y="629"/>
                  </a:lnTo>
                  <a:lnTo>
                    <a:pt x="1887" y="630"/>
                  </a:lnTo>
                  <a:lnTo>
                    <a:pt x="1891" y="630"/>
                  </a:lnTo>
                  <a:lnTo>
                    <a:pt x="1894" y="634"/>
                  </a:lnTo>
                  <a:lnTo>
                    <a:pt x="1898" y="639"/>
                  </a:lnTo>
                  <a:lnTo>
                    <a:pt x="1901" y="645"/>
                  </a:lnTo>
                  <a:lnTo>
                    <a:pt x="1901" y="650"/>
                  </a:lnTo>
                  <a:lnTo>
                    <a:pt x="1901" y="651"/>
                  </a:lnTo>
                  <a:lnTo>
                    <a:pt x="1899" y="651"/>
                  </a:lnTo>
                  <a:lnTo>
                    <a:pt x="1897" y="651"/>
                  </a:lnTo>
                  <a:lnTo>
                    <a:pt x="1896" y="650"/>
                  </a:lnTo>
                  <a:lnTo>
                    <a:pt x="1893" y="649"/>
                  </a:lnTo>
                  <a:lnTo>
                    <a:pt x="1891" y="648"/>
                  </a:lnTo>
                  <a:lnTo>
                    <a:pt x="1886" y="645"/>
                  </a:lnTo>
                  <a:lnTo>
                    <a:pt x="1882" y="643"/>
                  </a:lnTo>
                  <a:lnTo>
                    <a:pt x="1877" y="640"/>
                  </a:lnTo>
                  <a:lnTo>
                    <a:pt x="1875" y="640"/>
                  </a:lnTo>
                  <a:lnTo>
                    <a:pt x="1872" y="640"/>
                  </a:lnTo>
                  <a:lnTo>
                    <a:pt x="1870" y="641"/>
                  </a:lnTo>
                  <a:lnTo>
                    <a:pt x="1868" y="641"/>
                  </a:lnTo>
                  <a:lnTo>
                    <a:pt x="1867" y="644"/>
                  </a:lnTo>
                  <a:lnTo>
                    <a:pt x="1867" y="645"/>
                  </a:lnTo>
                  <a:lnTo>
                    <a:pt x="1867" y="648"/>
                  </a:lnTo>
                  <a:lnTo>
                    <a:pt x="1867" y="650"/>
                  </a:lnTo>
                  <a:lnTo>
                    <a:pt x="1868" y="654"/>
                  </a:lnTo>
                  <a:lnTo>
                    <a:pt x="1870" y="656"/>
                  </a:lnTo>
                  <a:lnTo>
                    <a:pt x="1872" y="659"/>
                  </a:lnTo>
                  <a:lnTo>
                    <a:pt x="1875" y="661"/>
                  </a:lnTo>
                  <a:lnTo>
                    <a:pt x="1878" y="663"/>
                  </a:lnTo>
                  <a:lnTo>
                    <a:pt x="1882" y="665"/>
                  </a:lnTo>
                  <a:lnTo>
                    <a:pt x="1884" y="666"/>
                  </a:lnTo>
                  <a:lnTo>
                    <a:pt x="1887" y="669"/>
                  </a:lnTo>
                  <a:lnTo>
                    <a:pt x="1891" y="671"/>
                  </a:lnTo>
                  <a:lnTo>
                    <a:pt x="1893" y="675"/>
                  </a:lnTo>
                  <a:lnTo>
                    <a:pt x="1896" y="676"/>
                  </a:lnTo>
                  <a:lnTo>
                    <a:pt x="1897" y="680"/>
                  </a:lnTo>
                  <a:lnTo>
                    <a:pt x="1897" y="682"/>
                  </a:lnTo>
                  <a:lnTo>
                    <a:pt x="1896" y="685"/>
                  </a:lnTo>
                  <a:lnTo>
                    <a:pt x="1896" y="687"/>
                  </a:lnTo>
                  <a:lnTo>
                    <a:pt x="1894" y="689"/>
                  </a:lnTo>
                  <a:lnTo>
                    <a:pt x="1893" y="690"/>
                  </a:lnTo>
                  <a:lnTo>
                    <a:pt x="1892" y="692"/>
                  </a:lnTo>
                  <a:lnTo>
                    <a:pt x="1891" y="695"/>
                  </a:lnTo>
                  <a:lnTo>
                    <a:pt x="1889" y="697"/>
                  </a:lnTo>
                  <a:lnTo>
                    <a:pt x="1888" y="700"/>
                  </a:lnTo>
                  <a:lnTo>
                    <a:pt x="1882" y="701"/>
                  </a:lnTo>
                  <a:lnTo>
                    <a:pt x="1876" y="699"/>
                  </a:lnTo>
                  <a:lnTo>
                    <a:pt x="1868" y="695"/>
                  </a:lnTo>
                  <a:lnTo>
                    <a:pt x="1862" y="690"/>
                  </a:lnTo>
                  <a:lnTo>
                    <a:pt x="1856" y="685"/>
                  </a:lnTo>
                  <a:lnTo>
                    <a:pt x="1850" y="679"/>
                  </a:lnTo>
                  <a:lnTo>
                    <a:pt x="1843" y="674"/>
                  </a:lnTo>
                  <a:lnTo>
                    <a:pt x="1842" y="674"/>
                  </a:lnTo>
                  <a:lnTo>
                    <a:pt x="1841" y="674"/>
                  </a:lnTo>
                  <a:lnTo>
                    <a:pt x="1840" y="674"/>
                  </a:lnTo>
                  <a:lnTo>
                    <a:pt x="1840" y="675"/>
                  </a:lnTo>
                  <a:lnTo>
                    <a:pt x="1841" y="676"/>
                  </a:lnTo>
                  <a:lnTo>
                    <a:pt x="1841" y="677"/>
                  </a:lnTo>
                  <a:lnTo>
                    <a:pt x="1841" y="679"/>
                  </a:lnTo>
                  <a:lnTo>
                    <a:pt x="1840" y="680"/>
                  </a:lnTo>
                  <a:lnTo>
                    <a:pt x="1837" y="681"/>
                  </a:lnTo>
                  <a:lnTo>
                    <a:pt x="1836" y="681"/>
                  </a:lnTo>
                  <a:lnTo>
                    <a:pt x="1833" y="682"/>
                  </a:lnTo>
                  <a:lnTo>
                    <a:pt x="1832" y="684"/>
                  </a:lnTo>
                  <a:lnTo>
                    <a:pt x="1831" y="685"/>
                  </a:lnTo>
                  <a:lnTo>
                    <a:pt x="1830" y="687"/>
                  </a:lnTo>
                  <a:lnTo>
                    <a:pt x="1830" y="690"/>
                  </a:lnTo>
                  <a:lnTo>
                    <a:pt x="1832" y="691"/>
                  </a:lnTo>
                  <a:lnTo>
                    <a:pt x="1835" y="694"/>
                  </a:lnTo>
                  <a:lnTo>
                    <a:pt x="1837" y="696"/>
                  </a:lnTo>
                  <a:lnTo>
                    <a:pt x="1841" y="697"/>
                  </a:lnTo>
                  <a:lnTo>
                    <a:pt x="1843" y="700"/>
                  </a:lnTo>
                  <a:lnTo>
                    <a:pt x="1845" y="701"/>
                  </a:lnTo>
                  <a:lnTo>
                    <a:pt x="1845" y="704"/>
                  </a:lnTo>
                  <a:lnTo>
                    <a:pt x="1843" y="705"/>
                  </a:lnTo>
                  <a:lnTo>
                    <a:pt x="1843" y="706"/>
                  </a:lnTo>
                  <a:lnTo>
                    <a:pt x="1841" y="707"/>
                  </a:lnTo>
                  <a:lnTo>
                    <a:pt x="1840" y="707"/>
                  </a:lnTo>
                  <a:lnTo>
                    <a:pt x="1837" y="707"/>
                  </a:lnTo>
                  <a:lnTo>
                    <a:pt x="1836" y="709"/>
                  </a:lnTo>
                  <a:lnTo>
                    <a:pt x="1835" y="710"/>
                  </a:lnTo>
                  <a:lnTo>
                    <a:pt x="1833" y="711"/>
                  </a:lnTo>
                  <a:lnTo>
                    <a:pt x="1833" y="712"/>
                  </a:lnTo>
                  <a:lnTo>
                    <a:pt x="1835" y="715"/>
                  </a:lnTo>
                  <a:lnTo>
                    <a:pt x="1836" y="715"/>
                  </a:lnTo>
                  <a:lnTo>
                    <a:pt x="1838" y="716"/>
                  </a:lnTo>
                  <a:lnTo>
                    <a:pt x="1841" y="717"/>
                  </a:lnTo>
                  <a:lnTo>
                    <a:pt x="1845" y="718"/>
                  </a:lnTo>
                  <a:lnTo>
                    <a:pt x="1847" y="720"/>
                  </a:lnTo>
                  <a:lnTo>
                    <a:pt x="1850" y="721"/>
                  </a:lnTo>
                  <a:lnTo>
                    <a:pt x="1851" y="723"/>
                  </a:lnTo>
                  <a:lnTo>
                    <a:pt x="1852" y="728"/>
                  </a:lnTo>
                  <a:lnTo>
                    <a:pt x="1853" y="733"/>
                  </a:lnTo>
                  <a:lnTo>
                    <a:pt x="1856" y="737"/>
                  </a:lnTo>
                  <a:lnTo>
                    <a:pt x="1860" y="740"/>
                  </a:lnTo>
                  <a:lnTo>
                    <a:pt x="1863" y="743"/>
                  </a:lnTo>
                  <a:lnTo>
                    <a:pt x="1867" y="746"/>
                  </a:lnTo>
                  <a:lnTo>
                    <a:pt x="1870" y="750"/>
                  </a:lnTo>
                  <a:lnTo>
                    <a:pt x="1884" y="766"/>
                  </a:lnTo>
                  <a:lnTo>
                    <a:pt x="1892" y="772"/>
                  </a:lnTo>
                  <a:lnTo>
                    <a:pt x="1898" y="778"/>
                  </a:lnTo>
                  <a:lnTo>
                    <a:pt x="1903" y="787"/>
                  </a:lnTo>
                  <a:lnTo>
                    <a:pt x="1906" y="797"/>
                  </a:lnTo>
                  <a:lnTo>
                    <a:pt x="1907" y="801"/>
                  </a:lnTo>
                  <a:lnTo>
                    <a:pt x="1908" y="804"/>
                  </a:lnTo>
                  <a:lnTo>
                    <a:pt x="1911" y="808"/>
                  </a:lnTo>
                  <a:lnTo>
                    <a:pt x="1911" y="812"/>
                  </a:lnTo>
                  <a:lnTo>
                    <a:pt x="1913" y="818"/>
                  </a:lnTo>
                  <a:lnTo>
                    <a:pt x="1913" y="822"/>
                  </a:lnTo>
                  <a:lnTo>
                    <a:pt x="1914" y="827"/>
                  </a:lnTo>
                  <a:lnTo>
                    <a:pt x="1914" y="830"/>
                  </a:lnTo>
                  <a:lnTo>
                    <a:pt x="1917" y="842"/>
                  </a:lnTo>
                  <a:lnTo>
                    <a:pt x="1919" y="854"/>
                  </a:lnTo>
                  <a:lnTo>
                    <a:pt x="1919" y="854"/>
                  </a:lnTo>
                  <a:lnTo>
                    <a:pt x="1918" y="854"/>
                  </a:lnTo>
                  <a:lnTo>
                    <a:pt x="1917" y="853"/>
                  </a:lnTo>
                  <a:lnTo>
                    <a:pt x="1916" y="852"/>
                  </a:lnTo>
                  <a:lnTo>
                    <a:pt x="1914" y="850"/>
                  </a:lnTo>
                  <a:lnTo>
                    <a:pt x="1914" y="849"/>
                  </a:lnTo>
                  <a:lnTo>
                    <a:pt x="1914" y="848"/>
                  </a:lnTo>
                  <a:lnTo>
                    <a:pt x="1912" y="845"/>
                  </a:lnTo>
                  <a:lnTo>
                    <a:pt x="1911" y="843"/>
                  </a:lnTo>
                  <a:lnTo>
                    <a:pt x="1908" y="840"/>
                  </a:lnTo>
                  <a:lnTo>
                    <a:pt x="1907" y="838"/>
                  </a:lnTo>
                  <a:lnTo>
                    <a:pt x="1906" y="837"/>
                  </a:lnTo>
                  <a:lnTo>
                    <a:pt x="1904" y="837"/>
                  </a:lnTo>
                  <a:lnTo>
                    <a:pt x="1903" y="838"/>
                  </a:lnTo>
                  <a:lnTo>
                    <a:pt x="1902" y="839"/>
                  </a:lnTo>
                  <a:lnTo>
                    <a:pt x="1902" y="842"/>
                  </a:lnTo>
                  <a:lnTo>
                    <a:pt x="1901" y="843"/>
                  </a:lnTo>
                  <a:lnTo>
                    <a:pt x="1898" y="845"/>
                  </a:lnTo>
                  <a:lnTo>
                    <a:pt x="1893" y="843"/>
                  </a:lnTo>
                  <a:lnTo>
                    <a:pt x="1888" y="837"/>
                  </a:lnTo>
                  <a:lnTo>
                    <a:pt x="1882" y="829"/>
                  </a:lnTo>
                  <a:lnTo>
                    <a:pt x="1877" y="823"/>
                  </a:lnTo>
                  <a:lnTo>
                    <a:pt x="1875" y="817"/>
                  </a:lnTo>
                  <a:lnTo>
                    <a:pt x="1872" y="809"/>
                  </a:lnTo>
                  <a:lnTo>
                    <a:pt x="1870" y="801"/>
                  </a:lnTo>
                  <a:lnTo>
                    <a:pt x="1866" y="792"/>
                  </a:lnTo>
                  <a:lnTo>
                    <a:pt x="1858" y="786"/>
                  </a:lnTo>
                  <a:lnTo>
                    <a:pt x="1855" y="784"/>
                  </a:lnTo>
                  <a:lnTo>
                    <a:pt x="1851" y="783"/>
                  </a:lnTo>
                  <a:lnTo>
                    <a:pt x="1847" y="781"/>
                  </a:lnTo>
                  <a:lnTo>
                    <a:pt x="1843" y="778"/>
                  </a:lnTo>
                  <a:lnTo>
                    <a:pt x="1841" y="776"/>
                  </a:lnTo>
                  <a:lnTo>
                    <a:pt x="1837" y="773"/>
                  </a:lnTo>
                  <a:lnTo>
                    <a:pt x="1835" y="769"/>
                  </a:lnTo>
                  <a:lnTo>
                    <a:pt x="1830" y="766"/>
                  </a:lnTo>
                  <a:lnTo>
                    <a:pt x="1825" y="761"/>
                  </a:lnTo>
                  <a:lnTo>
                    <a:pt x="1820" y="757"/>
                  </a:lnTo>
                  <a:lnTo>
                    <a:pt x="1815" y="755"/>
                  </a:lnTo>
                  <a:lnTo>
                    <a:pt x="1812" y="753"/>
                  </a:lnTo>
                  <a:lnTo>
                    <a:pt x="1811" y="752"/>
                  </a:lnTo>
                  <a:lnTo>
                    <a:pt x="1810" y="751"/>
                  </a:lnTo>
                  <a:lnTo>
                    <a:pt x="1810" y="750"/>
                  </a:lnTo>
                  <a:lnTo>
                    <a:pt x="1807" y="747"/>
                  </a:lnTo>
                  <a:lnTo>
                    <a:pt x="1804" y="745"/>
                  </a:lnTo>
                  <a:lnTo>
                    <a:pt x="1801" y="745"/>
                  </a:lnTo>
                  <a:lnTo>
                    <a:pt x="1802" y="748"/>
                  </a:lnTo>
                  <a:lnTo>
                    <a:pt x="1805" y="752"/>
                  </a:lnTo>
                  <a:lnTo>
                    <a:pt x="1807" y="756"/>
                  </a:lnTo>
                  <a:lnTo>
                    <a:pt x="1811" y="758"/>
                  </a:lnTo>
                  <a:lnTo>
                    <a:pt x="1816" y="761"/>
                  </a:lnTo>
                  <a:lnTo>
                    <a:pt x="1820" y="762"/>
                  </a:lnTo>
                  <a:lnTo>
                    <a:pt x="1823" y="767"/>
                  </a:lnTo>
                  <a:lnTo>
                    <a:pt x="1828" y="772"/>
                  </a:lnTo>
                  <a:lnTo>
                    <a:pt x="1832" y="777"/>
                  </a:lnTo>
                  <a:lnTo>
                    <a:pt x="1838" y="781"/>
                  </a:lnTo>
                  <a:lnTo>
                    <a:pt x="1841" y="782"/>
                  </a:lnTo>
                  <a:lnTo>
                    <a:pt x="1843" y="783"/>
                  </a:lnTo>
                  <a:lnTo>
                    <a:pt x="1847" y="784"/>
                  </a:lnTo>
                  <a:lnTo>
                    <a:pt x="1851" y="786"/>
                  </a:lnTo>
                  <a:lnTo>
                    <a:pt x="1853" y="788"/>
                  </a:lnTo>
                  <a:lnTo>
                    <a:pt x="1856" y="791"/>
                  </a:lnTo>
                  <a:lnTo>
                    <a:pt x="1857" y="793"/>
                  </a:lnTo>
                  <a:lnTo>
                    <a:pt x="1858" y="796"/>
                  </a:lnTo>
                  <a:lnTo>
                    <a:pt x="1857" y="797"/>
                  </a:lnTo>
                  <a:lnTo>
                    <a:pt x="1857" y="798"/>
                  </a:lnTo>
                  <a:lnTo>
                    <a:pt x="1856" y="799"/>
                  </a:lnTo>
                  <a:lnTo>
                    <a:pt x="1853" y="799"/>
                  </a:lnTo>
                  <a:lnTo>
                    <a:pt x="1852" y="801"/>
                  </a:lnTo>
                  <a:lnTo>
                    <a:pt x="1851" y="802"/>
                  </a:lnTo>
                  <a:lnTo>
                    <a:pt x="1850" y="803"/>
                  </a:lnTo>
                  <a:lnTo>
                    <a:pt x="1848" y="804"/>
                  </a:lnTo>
                  <a:lnTo>
                    <a:pt x="1846" y="804"/>
                  </a:lnTo>
                  <a:lnTo>
                    <a:pt x="1843" y="804"/>
                  </a:lnTo>
                  <a:lnTo>
                    <a:pt x="1843" y="804"/>
                  </a:lnTo>
                  <a:lnTo>
                    <a:pt x="1842" y="803"/>
                  </a:lnTo>
                  <a:lnTo>
                    <a:pt x="1840" y="802"/>
                  </a:lnTo>
                  <a:lnTo>
                    <a:pt x="1838" y="802"/>
                  </a:lnTo>
                  <a:lnTo>
                    <a:pt x="1837" y="801"/>
                  </a:lnTo>
                  <a:lnTo>
                    <a:pt x="1836" y="801"/>
                  </a:lnTo>
                  <a:lnTo>
                    <a:pt x="1836" y="802"/>
                  </a:lnTo>
                  <a:lnTo>
                    <a:pt x="1837" y="804"/>
                  </a:lnTo>
                  <a:lnTo>
                    <a:pt x="1840" y="807"/>
                  </a:lnTo>
                  <a:lnTo>
                    <a:pt x="1843" y="809"/>
                  </a:lnTo>
                  <a:lnTo>
                    <a:pt x="1846" y="812"/>
                  </a:lnTo>
                  <a:lnTo>
                    <a:pt x="1850" y="813"/>
                  </a:lnTo>
                  <a:lnTo>
                    <a:pt x="1851" y="814"/>
                  </a:lnTo>
                  <a:lnTo>
                    <a:pt x="1853" y="817"/>
                  </a:lnTo>
                  <a:lnTo>
                    <a:pt x="1855" y="818"/>
                  </a:lnTo>
                  <a:lnTo>
                    <a:pt x="1855" y="819"/>
                  </a:lnTo>
                  <a:lnTo>
                    <a:pt x="1855" y="819"/>
                  </a:lnTo>
                  <a:lnTo>
                    <a:pt x="1853" y="820"/>
                  </a:lnTo>
                  <a:lnTo>
                    <a:pt x="1852" y="820"/>
                  </a:lnTo>
                  <a:lnTo>
                    <a:pt x="1850" y="820"/>
                  </a:lnTo>
                  <a:lnTo>
                    <a:pt x="1848" y="820"/>
                  </a:lnTo>
                  <a:lnTo>
                    <a:pt x="1847" y="819"/>
                  </a:lnTo>
                  <a:lnTo>
                    <a:pt x="1846" y="819"/>
                  </a:lnTo>
                  <a:lnTo>
                    <a:pt x="1846" y="822"/>
                  </a:lnTo>
                  <a:lnTo>
                    <a:pt x="1846" y="823"/>
                  </a:lnTo>
                  <a:lnTo>
                    <a:pt x="1847" y="824"/>
                  </a:lnTo>
                  <a:lnTo>
                    <a:pt x="1850" y="827"/>
                  </a:lnTo>
                  <a:lnTo>
                    <a:pt x="1851" y="827"/>
                  </a:lnTo>
                  <a:lnTo>
                    <a:pt x="1851" y="828"/>
                  </a:lnTo>
                  <a:lnTo>
                    <a:pt x="1853" y="830"/>
                  </a:lnTo>
                  <a:lnTo>
                    <a:pt x="1855" y="833"/>
                  </a:lnTo>
                  <a:lnTo>
                    <a:pt x="1856" y="835"/>
                  </a:lnTo>
                  <a:lnTo>
                    <a:pt x="1860" y="838"/>
                  </a:lnTo>
                  <a:lnTo>
                    <a:pt x="1862" y="839"/>
                  </a:lnTo>
                  <a:lnTo>
                    <a:pt x="1865" y="839"/>
                  </a:lnTo>
                  <a:lnTo>
                    <a:pt x="1868" y="838"/>
                  </a:lnTo>
                  <a:lnTo>
                    <a:pt x="1870" y="838"/>
                  </a:lnTo>
                  <a:lnTo>
                    <a:pt x="1872" y="838"/>
                  </a:lnTo>
                  <a:lnTo>
                    <a:pt x="1875" y="838"/>
                  </a:lnTo>
                  <a:lnTo>
                    <a:pt x="1880" y="842"/>
                  </a:lnTo>
                  <a:lnTo>
                    <a:pt x="1884" y="845"/>
                  </a:lnTo>
                  <a:lnTo>
                    <a:pt x="1891" y="848"/>
                  </a:lnTo>
                  <a:lnTo>
                    <a:pt x="1893" y="849"/>
                  </a:lnTo>
                  <a:lnTo>
                    <a:pt x="1896" y="852"/>
                  </a:lnTo>
                  <a:lnTo>
                    <a:pt x="1901" y="854"/>
                  </a:lnTo>
                  <a:lnTo>
                    <a:pt x="1903" y="857"/>
                  </a:lnTo>
                  <a:lnTo>
                    <a:pt x="1907" y="858"/>
                  </a:lnTo>
                  <a:lnTo>
                    <a:pt x="1909" y="860"/>
                  </a:lnTo>
                  <a:lnTo>
                    <a:pt x="1912" y="863"/>
                  </a:lnTo>
                  <a:lnTo>
                    <a:pt x="1913" y="865"/>
                  </a:lnTo>
                  <a:lnTo>
                    <a:pt x="1914" y="869"/>
                  </a:lnTo>
                  <a:lnTo>
                    <a:pt x="1913" y="871"/>
                  </a:lnTo>
                  <a:lnTo>
                    <a:pt x="1912" y="874"/>
                  </a:lnTo>
                  <a:lnTo>
                    <a:pt x="1909" y="876"/>
                  </a:lnTo>
                  <a:lnTo>
                    <a:pt x="1907" y="878"/>
                  </a:lnTo>
                  <a:lnTo>
                    <a:pt x="1903" y="880"/>
                  </a:lnTo>
                  <a:lnTo>
                    <a:pt x="1901" y="881"/>
                  </a:lnTo>
                  <a:lnTo>
                    <a:pt x="1899" y="883"/>
                  </a:lnTo>
                  <a:lnTo>
                    <a:pt x="1898" y="885"/>
                  </a:lnTo>
                  <a:lnTo>
                    <a:pt x="1897" y="889"/>
                  </a:lnTo>
                  <a:lnTo>
                    <a:pt x="1896" y="893"/>
                  </a:lnTo>
                  <a:lnTo>
                    <a:pt x="1893" y="895"/>
                  </a:lnTo>
                  <a:lnTo>
                    <a:pt x="1892" y="895"/>
                  </a:lnTo>
                  <a:lnTo>
                    <a:pt x="1889" y="896"/>
                  </a:lnTo>
                  <a:lnTo>
                    <a:pt x="1887" y="896"/>
                  </a:lnTo>
                  <a:lnTo>
                    <a:pt x="1884" y="896"/>
                  </a:lnTo>
                  <a:lnTo>
                    <a:pt x="1882" y="898"/>
                  </a:lnTo>
                  <a:lnTo>
                    <a:pt x="1878" y="904"/>
                  </a:lnTo>
                  <a:lnTo>
                    <a:pt x="1875" y="911"/>
                  </a:lnTo>
                  <a:lnTo>
                    <a:pt x="1871" y="917"/>
                  </a:lnTo>
                  <a:lnTo>
                    <a:pt x="1866" y="922"/>
                  </a:lnTo>
                  <a:lnTo>
                    <a:pt x="1858" y="924"/>
                  </a:lnTo>
                  <a:lnTo>
                    <a:pt x="1851" y="922"/>
                  </a:lnTo>
                  <a:lnTo>
                    <a:pt x="1841" y="924"/>
                  </a:lnTo>
                  <a:lnTo>
                    <a:pt x="1833" y="926"/>
                  </a:lnTo>
                  <a:lnTo>
                    <a:pt x="1831" y="926"/>
                  </a:lnTo>
                  <a:lnTo>
                    <a:pt x="1827" y="926"/>
                  </a:lnTo>
                  <a:lnTo>
                    <a:pt x="1825" y="927"/>
                  </a:lnTo>
                  <a:lnTo>
                    <a:pt x="1822" y="929"/>
                  </a:lnTo>
                  <a:lnTo>
                    <a:pt x="1820" y="930"/>
                  </a:lnTo>
                  <a:lnTo>
                    <a:pt x="1817" y="931"/>
                  </a:lnTo>
                  <a:lnTo>
                    <a:pt x="1815" y="934"/>
                  </a:lnTo>
                  <a:lnTo>
                    <a:pt x="1812" y="935"/>
                  </a:lnTo>
                  <a:lnTo>
                    <a:pt x="1809" y="936"/>
                  </a:lnTo>
                  <a:lnTo>
                    <a:pt x="1806" y="936"/>
                  </a:lnTo>
                  <a:lnTo>
                    <a:pt x="1802" y="935"/>
                  </a:lnTo>
                  <a:lnTo>
                    <a:pt x="1799" y="932"/>
                  </a:lnTo>
                  <a:lnTo>
                    <a:pt x="1796" y="929"/>
                  </a:lnTo>
                  <a:lnTo>
                    <a:pt x="1792" y="925"/>
                  </a:lnTo>
                  <a:lnTo>
                    <a:pt x="1790" y="921"/>
                  </a:lnTo>
                  <a:lnTo>
                    <a:pt x="1786" y="919"/>
                  </a:lnTo>
                  <a:lnTo>
                    <a:pt x="1784" y="916"/>
                  </a:lnTo>
                  <a:lnTo>
                    <a:pt x="1782" y="920"/>
                  </a:lnTo>
                  <a:lnTo>
                    <a:pt x="1782" y="924"/>
                  </a:lnTo>
                  <a:lnTo>
                    <a:pt x="1784" y="926"/>
                  </a:lnTo>
                  <a:lnTo>
                    <a:pt x="1785" y="929"/>
                  </a:lnTo>
                  <a:lnTo>
                    <a:pt x="1786" y="931"/>
                  </a:lnTo>
                  <a:lnTo>
                    <a:pt x="1789" y="935"/>
                  </a:lnTo>
                  <a:lnTo>
                    <a:pt x="1789" y="937"/>
                  </a:lnTo>
                  <a:lnTo>
                    <a:pt x="1790" y="939"/>
                  </a:lnTo>
                  <a:lnTo>
                    <a:pt x="1789" y="941"/>
                  </a:lnTo>
                  <a:lnTo>
                    <a:pt x="1786" y="942"/>
                  </a:lnTo>
                  <a:lnTo>
                    <a:pt x="1784" y="945"/>
                  </a:lnTo>
                  <a:lnTo>
                    <a:pt x="1780" y="947"/>
                  </a:lnTo>
                  <a:lnTo>
                    <a:pt x="1775" y="949"/>
                  </a:lnTo>
                  <a:lnTo>
                    <a:pt x="1770" y="950"/>
                  </a:lnTo>
                  <a:lnTo>
                    <a:pt x="1767" y="951"/>
                  </a:lnTo>
                  <a:lnTo>
                    <a:pt x="1765" y="952"/>
                  </a:lnTo>
                  <a:lnTo>
                    <a:pt x="1765" y="955"/>
                  </a:lnTo>
                  <a:lnTo>
                    <a:pt x="1765" y="956"/>
                  </a:lnTo>
                  <a:lnTo>
                    <a:pt x="1765" y="960"/>
                  </a:lnTo>
                  <a:lnTo>
                    <a:pt x="1765" y="962"/>
                  </a:lnTo>
                  <a:lnTo>
                    <a:pt x="1765" y="973"/>
                  </a:lnTo>
                  <a:lnTo>
                    <a:pt x="1764" y="983"/>
                  </a:lnTo>
                  <a:lnTo>
                    <a:pt x="1762" y="991"/>
                  </a:lnTo>
                  <a:lnTo>
                    <a:pt x="1762" y="995"/>
                  </a:lnTo>
                  <a:lnTo>
                    <a:pt x="1761" y="997"/>
                  </a:lnTo>
                  <a:lnTo>
                    <a:pt x="1760" y="998"/>
                  </a:lnTo>
                  <a:lnTo>
                    <a:pt x="1757" y="1000"/>
                  </a:lnTo>
                  <a:lnTo>
                    <a:pt x="1756" y="1001"/>
                  </a:lnTo>
                  <a:lnTo>
                    <a:pt x="1755" y="1002"/>
                  </a:lnTo>
                  <a:lnTo>
                    <a:pt x="1751" y="1003"/>
                  </a:lnTo>
                  <a:lnTo>
                    <a:pt x="1750" y="1006"/>
                  </a:lnTo>
                  <a:lnTo>
                    <a:pt x="1747" y="1008"/>
                  </a:lnTo>
                  <a:lnTo>
                    <a:pt x="1747" y="1011"/>
                  </a:lnTo>
                  <a:lnTo>
                    <a:pt x="1746" y="1014"/>
                  </a:lnTo>
                  <a:lnTo>
                    <a:pt x="1744" y="1017"/>
                  </a:lnTo>
                  <a:lnTo>
                    <a:pt x="1741" y="1019"/>
                  </a:lnTo>
                  <a:lnTo>
                    <a:pt x="1736" y="1023"/>
                  </a:lnTo>
                  <a:lnTo>
                    <a:pt x="1735" y="1023"/>
                  </a:lnTo>
                  <a:lnTo>
                    <a:pt x="1733" y="1022"/>
                  </a:lnTo>
                  <a:lnTo>
                    <a:pt x="1731" y="1022"/>
                  </a:lnTo>
                  <a:lnTo>
                    <a:pt x="1729" y="1021"/>
                  </a:lnTo>
                  <a:lnTo>
                    <a:pt x="1728" y="1019"/>
                  </a:lnTo>
                  <a:lnTo>
                    <a:pt x="1726" y="1019"/>
                  </a:lnTo>
                  <a:lnTo>
                    <a:pt x="1724" y="1022"/>
                  </a:lnTo>
                  <a:lnTo>
                    <a:pt x="1723" y="1023"/>
                  </a:lnTo>
                  <a:lnTo>
                    <a:pt x="1723" y="1024"/>
                  </a:lnTo>
                  <a:lnTo>
                    <a:pt x="1721" y="1027"/>
                  </a:lnTo>
                  <a:lnTo>
                    <a:pt x="1721" y="1028"/>
                  </a:lnTo>
                  <a:lnTo>
                    <a:pt x="1720" y="1028"/>
                  </a:lnTo>
                  <a:lnTo>
                    <a:pt x="1718" y="1028"/>
                  </a:lnTo>
                  <a:lnTo>
                    <a:pt x="1715" y="1027"/>
                  </a:lnTo>
                  <a:lnTo>
                    <a:pt x="1713" y="1026"/>
                  </a:lnTo>
                  <a:lnTo>
                    <a:pt x="1710" y="1024"/>
                  </a:lnTo>
                  <a:lnTo>
                    <a:pt x="1708" y="1022"/>
                  </a:lnTo>
                  <a:lnTo>
                    <a:pt x="1706" y="1019"/>
                  </a:lnTo>
                  <a:lnTo>
                    <a:pt x="1708" y="1017"/>
                  </a:lnTo>
                  <a:lnTo>
                    <a:pt x="1708" y="1016"/>
                  </a:lnTo>
                  <a:lnTo>
                    <a:pt x="1709" y="1013"/>
                  </a:lnTo>
                  <a:lnTo>
                    <a:pt x="1710" y="1011"/>
                  </a:lnTo>
                  <a:lnTo>
                    <a:pt x="1710" y="1007"/>
                  </a:lnTo>
                  <a:lnTo>
                    <a:pt x="1710" y="1006"/>
                  </a:lnTo>
                  <a:lnTo>
                    <a:pt x="1709" y="1005"/>
                  </a:lnTo>
                  <a:lnTo>
                    <a:pt x="1708" y="1005"/>
                  </a:lnTo>
                  <a:lnTo>
                    <a:pt x="1705" y="1005"/>
                  </a:lnTo>
                  <a:lnTo>
                    <a:pt x="1704" y="1005"/>
                  </a:lnTo>
                  <a:lnTo>
                    <a:pt x="1703" y="1006"/>
                  </a:lnTo>
                  <a:lnTo>
                    <a:pt x="1703" y="1007"/>
                  </a:lnTo>
                  <a:lnTo>
                    <a:pt x="1701" y="1011"/>
                  </a:lnTo>
                  <a:lnTo>
                    <a:pt x="1701" y="1014"/>
                  </a:lnTo>
                  <a:lnTo>
                    <a:pt x="1701" y="1018"/>
                  </a:lnTo>
                  <a:lnTo>
                    <a:pt x="1701" y="1021"/>
                  </a:lnTo>
                  <a:lnTo>
                    <a:pt x="1700" y="1022"/>
                  </a:lnTo>
                  <a:lnTo>
                    <a:pt x="1698" y="1024"/>
                  </a:lnTo>
                  <a:lnTo>
                    <a:pt x="1694" y="1026"/>
                  </a:lnTo>
                  <a:lnTo>
                    <a:pt x="1693" y="1026"/>
                  </a:lnTo>
                  <a:lnTo>
                    <a:pt x="1690" y="1028"/>
                  </a:lnTo>
                  <a:lnTo>
                    <a:pt x="1689" y="1029"/>
                  </a:lnTo>
                  <a:lnTo>
                    <a:pt x="1686" y="1031"/>
                  </a:lnTo>
                  <a:lnTo>
                    <a:pt x="1684" y="1031"/>
                  </a:lnTo>
                  <a:lnTo>
                    <a:pt x="1680" y="1031"/>
                  </a:lnTo>
                  <a:lnTo>
                    <a:pt x="1678" y="1032"/>
                  </a:lnTo>
                  <a:lnTo>
                    <a:pt x="1675" y="1033"/>
                  </a:lnTo>
                  <a:lnTo>
                    <a:pt x="1674" y="1036"/>
                  </a:lnTo>
                  <a:lnTo>
                    <a:pt x="1673" y="1038"/>
                  </a:lnTo>
                  <a:lnTo>
                    <a:pt x="1673" y="1039"/>
                  </a:lnTo>
                  <a:lnTo>
                    <a:pt x="1673" y="1042"/>
                  </a:lnTo>
                  <a:lnTo>
                    <a:pt x="1671" y="1044"/>
                  </a:lnTo>
                  <a:lnTo>
                    <a:pt x="1671" y="1046"/>
                  </a:lnTo>
                  <a:lnTo>
                    <a:pt x="1670" y="1047"/>
                  </a:lnTo>
                  <a:lnTo>
                    <a:pt x="1669" y="1048"/>
                  </a:lnTo>
                  <a:lnTo>
                    <a:pt x="1668" y="1048"/>
                  </a:lnTo>
                  <a:lnTo>
                    <a:pt x="1666" y="1049"/>
                  </a:lnTo>
                  <a:lnTo>
                    <a:pt x="1665" y="1051"/>
                  </a:lnTo>
                  <a:lnTo>
                    <a:pt x="1665" y="1052"/>
                  </a:lnTo>
                  <a:lnTo>
                    <a:pt x="1668" y="1052"/>
                  </a:lnTo>
                  <a:lnTo>
                    <a:pt x="1669" y="1053"/>
                  </a:lnTo>
                  <a:lnTo>
                    <a:pt x="1671" y="1056"/>
                  </a:lnTo>
                  <a:lnTo>
                    <a:pt x="1673" y="1057"/>
                  </a:lnTo>
                  <a:lnTo>
                    <a:pt x="1674" y="1059"/>
                  </a:lnTo>
                  <a:lnTo>
                    <a:pt x="1671" y="1060"/>
                  </a:lnTo>
                  <a:lnTo>
                    <a:pt x="1669" y="1060"/>
                  </a:lnTo>
                  <a:lnTo>
                    <a:pt x="1666" y="1059"/>
                  </a:lnTo>
                  <a:lnTo>
                    <a:pt x="1665" y="1059"/>
                  </a:lnTo>
                  <a:lnTo>
                    <a:pt x="1663" y="1059"/>
                  </a:lnTo>
                  <a:lnTo>
                    <a:pt x="1662" y="1059"/>
                  </a:lnTo>
                  <a:lnTo>
                    <a:pt x="1659" y="1060"/>
                  </a:lnTo>
                  <a:lnTo>
                    <a:pt x="1657" y="1062"/>
                  </a:lnTo>
                  <a:lnTo>
                    <a:pt x="1654" y="1063"/>
                  </a:lnTo>
                  <a:lnTo>
                    <a:pt x="1654" y="1065"/>
                  </a:lnTo>
                  <a:lnTo>
                    <a:pt x="1654" y="1068"/>
                  </a:lnTo>
                  <a:lnTo>
                    <a:pt x="1655" y="1070"/>
                  </a:lnTo>
                  <a:lnTo>
                    <a:pt x="1658" y="1074"/>
                  </a:lnTo>
                  <a:lnTo>
                    <a:pt x="1660" y="1075"/>
                  </a:lnTo>
                  <a:lnTo>
                    <a:pt x="1663" y="1077"/>
                  </a:lnTo>
                  <a:lnTo>
                    <a:pt x="1664" y="1079"/>
                  </a:lnTo>
                  <a:lnTo>
                    <a:pt x="1666" y="1080"/>
                  </a:lnTo>
                  <a:lnTo>
                    <a:pt x="1668" y="1082"/>
                  </a:lnTo>
                  <a:lnTo>
                    <a:pt x="1669" y="1084"/>
                  </a:lnTo>
                  <a:lnTo>
                    <a:pt x="1668" y="1085"/>
                  </a:lnTo>
                  <a:lnTo>
                    <a:pt x="1666" y="1087"/>
                  </a:lnTo>
                  <a:lnTo>
                    <a:pt x="1663" y="1088"/>
                  </a:lnTo>
                  <a:lnTo>
                    <a:pt x="1662" y="1089"/>
                  </a:lnTo>
                  <a:lnTo>
                    <a:pt x="1660" y="1092"/>
                  </a:lnTo>
                  <a:lnTo>
                    <a:pt x="1660" y="1094"/>
                  </a:lnTo>
                  <a:lnTo>
                    <a:pt x="1660" y="1098"/>
                  </a:lnTo>
                  <a:lnTo>
                    <a:pt x="1662" y="1100"/>
                  </a:lnTo>
                  <a:lnTo>
                    <a:pt x="1663" y="1103"/>
                  </a:lnTo>
                  <a:lnTo>
                    <a:pt x="1668" y="1109"/>
                  </a:lnTo>
                  <a:lnTo>
                    <a:pt x="1669" y="1116"/>
                  </a:lnTo>
                  <a:lnTo>
                    <a:pt x="1668" y="1124"/>
                  </a:lnTo>
                  <a:lnTo>
                    <a:pt x="1666" y="1129"/>
                  </a:lnTo>
                  <a:lnTo>
                    <a:pt x="1664" y="1134"/>
                  </a:lnTo>
                  <a:lnTo>
                    <a:pt x="1662" y="1138"/>
                  </a:lnTo>
                  <a:lnTo>
                    <a:pt x="1658" y="1140"/>
                  </a:lnTo>
                  <a:lnTo>
                    <a:pt x="1657" y="1141"/>
                  </a:lnTo>
                  <a:lnTo>
                    <a:pt x="1655" y="1145"/>
                  </a:lnTo>
                  <a:lnTo>
                    <a:pt x="1655" y="1149"/>
                  </a:lnTo>
                  <a:lnTo>
                    <a:pt x="1655" y="1154"/>
                  </a:lnTo>
                  <a:lnTo>
                    <a:pt x="1655" y="1157"/>
                  </a:lnTo>
                  <a:lnTo>
                    <a:pt x="1655" y="1160"/>
                  </a:lnTo>
                  <a:lnTo>
                    <a:pt x="1655" y="1162"/>
                  </a:lnTo>
                  <a:lnTo>
                    <a:pt x="1654" y="1164"/>
                  </a:lnTo>
                  <a:lnTo>
                    <a:pt x="1652" y="1164"/>
                  </a:lnTo>
                  <a:lnTo>
                    <a:pt x="1649" y="1164"/>
                  </a:lnTo>
                  <a:lnTo>
                    <a:pt x="1647" y="1164"/>
                  </a:lnTo>
                  <a:lnTo>
                    <a:pt x="1644" y="1165"/>
                  </a:lnTo>
                  <a:lnTo>
                    <a:pt x="1643" y="1165"/>
                  </a:lnTo>
                  <a:lnTo>
                    <a:pt x="1640" y="1166"/>
                  </a:lnTo>
                  <a:lnTo>
                    <a:pt x="1639" y="1169"/>
                  </a:lnTo>
                  <a:lnTo>
                    <a:pt x="1640" y="1175"/>
                  </a:lnTo>
                  <a:lnTo>
                    <a:pt x="1643" y="1182"/>
                  </a:lnTo>
                  <a:lnTo>
                    <a:pt x="1645" y="1189"/>
                  </a:lnTo>
                  <a:lnTo>
                    <a:pt x="1648" y="1201"/>
                  </a:lnTo>
                  <a:lnTo>
                    <a:pt x="1650" y="1212"/>
                  </a:lnTo>
                  <a:lnTo>
                    <a:pt x="1650" y="1216"/>
                  </a:lnTo>
                  <a:lnTo>
                    <a:pt x="1650" y="1218"/>
                  </a:lnTo>
                  <a:lnTo>
                    <a:pt x="1649" y="1222"/>
                  </a:lnTo>
                  <a:lnTo>
                    <a:pt x="1648" y="1225"/>
                  </a:lnTo>
                  <a:lnTo>
                    <a:pt x="1647" y="1227"/>
                  </a:lnTo>
                  <a:lnTo>
                    <a:pt x="1645" y="1231"/>
                  </a:lnTo>
                  <a:lnTo>
                    <a:pt x="1642" y="1237"/>
                  </a:lnTo>
                  <a:lnTo>
                    <a:pt x="1640" y="1243"/>
                  </a:lnTo>
                  <a:lnTo>
                    <a:pt x="1639" y="1252"/>
                  </a:lnTo>
                  <a:lnTo>
                    <a:pt x="1640" y="1257"/>
                  </a:lnTo>
                  <a:lnTo>
                    <a:pt x="1640" y="1264"/>
                  </a:lnTo>
                  <a:lnTo>
                    <a:pt x="1640" y="1272"/>
                  </a:lnTo>
                  <a:lnTo>
                    <a:pt x="1640" y="1279"/>
                  </a:lnTo>
                  <a:lnTo>
                    <a:pt x="1639" y="1286"/>
                  </a:lnTo>
                  <a:lnTo>
                    <a:pt x="1637" y="1288"/>
                  </a:lnTo>
                  <a:lnTo>
                    <a:pt x="1632" y="1286"/>
                  </a:lnTo>
                  <a:lnTo>
                    <a:pt x="1629" y="1283"/>
                  </a:lnTo>
                  <a:lnTo>
                    <a:pt x="1625" y="1281"/>
                  </a:lnTo>
                  <a:lnTo>
                    <a:pt x="1623" y="1279"/>
                  </a:lnTo>
                  <a:lnTo>
                    <a:pt x="1619" y="1281"/>
                  </a:lnTo>
                  <a:lnTo>
                    <a:pt x="1617" y="1283"/>
                  </a:lnTo>
                  <a:lnTo>
                    <a:pt x="1615" y="1284"/>
                  </a:lnTo>
                  <a:lnTo>
                    <a:pt x="1614" y="1286"/>
                  </a:lnTo>
                  <a:lnTo>
                    <a:pt x="1613" y="1288"/>
                  </a:lnTo>
                  <a:lnTo>
                    <a:pt x="1612" y="1289"/>
                  </a:lnTo>
                  <a:lnTo>
                    <a:pt x="1610" y="1291"/>
                  </a:lnTo>
                  <a:lnTo>
                    <a:pt x="1609" y="1291"/>
                  </a:lnTo>
                  <a:lnTo>
                    <a:pt x="1608" y="1291"/>
                  </a:lnTo>
                  <a:lnTo>
                    <a:pt x="1605" y="1288"/>
                  </a:lnTo>
                  <a:lnTo>
                    <a:pt x="1603" y="1286"/>
                  </a:lnTo>
                  <a:lnTo>
                    <a:pt x="1602" y="1283"/>
                  </a:lnTo>
                  <a:lnTo>
                    <a:pt x="1600" y="1279"/>
                  </a:lnTo>
                  <a:lnTo>
                    <a:pt x="1602" y="1277"/>
                  </a:lnTo>
                  <a:lnTo>
                    <a:pt x="1602" y="1273"/>
                  </a:lnTo>
                  <a:lnTo>
                    <a:pt x="1600" y="1269"/>
                  </a:lnTo>
                  <a:lnTo>
                    <a:pt x="1599" y="1268"/>
                  </a:lnTo>
                  <a:lnTo>
                    <a:pt x="1598" y="1267"/>
                  </a:lnTo>
                  <a:lnTo>
                    <a:pt x="1595" y="1266"/>
                  </a:lnTo>
                  <a:lnTo>
                    <a:pt x="1593" y="1264"/>
                  </a:lnTo>
                  <a:lnTo>
                    <a:pt x="1591" y="1263"/>
                  </a:lnTo>
                  <a:lnTo>
                    <a:pt x="1589" y="1263"/>
                  </a:lnTo>
                  <a:lnTo>
                    <a:pt x="1587" y="1262"/>
                  </a:lnTo>
                  <a:lnTo>
                    <a:pt x="1584" y="1261"/>
                  </a:lnTo>
                  <a:lnTo>
                    <a:pt x="1583" y="1258"/>
                  </a:lnTo>
                  <a:lnTo>
                    <a:pt x="1582" y="1256"/>
                  </a:lnTo>
                  <a:lnTo>
                    <a:pt x="1581" y="1253"/>
                  </a:lnTo>
                  <a:lnTo>
                    <a:pt x="1579" y="1250"/>
                  </a:lnTo>
                  <a:lnTo>
                    <a:pt x="1578" y="1247"/>
                  </a:lnTo>
                  <a:lnTo>
                    <a:pt x="1576" y="1246"/>
                  </a:lnTo>
                  <a:lnTo>
                    <a:pt x="1573" y="1245"/>
                  </a:lnTo>
                  <a:lnTo>
                    <a:pt x="1569" y="1245"/>
                  </a:lnTo>
                  <a:lnTo>
                    <a:pt x="1567" y="1243"/>
                  </a:lnTo>
                  <a:lnTo>
                    <a:pt x="1564" y="1243"/>
                  </a:lnTo>
                  <a:lnTo>
                    <a:pt x="1561" y="1243"/>
                  </a:lnTo>
                  <a:lnTo>
                    <a:pt x="1558" y="1243"/>
                  </a:lnTo>
                  <a:lnTo>
                    <a:pt x="1557" y="1245"/>
                  </a:lnTo>
                  <a:lnTo>
                    <a:pt x="1556" y="1246"/>
                  </a:lnTo>
                  <a:lnTo>
                    <a:pt x="1554" y="1248"/>
                  </a:lnTo>
                  <a:lnTo>
                    <a:pt x="1553" y="1250"/>
                  </a:lnTo>
                  <a:lnTo>
                    <a:pt x="1552" y="1252"/>
                  </a:lnTo>
                  <a:lnTo>
                    <a:pt x="1551" y="1254"/>
                  </a:lnTo>
                  <a:lnTo>
                    <a:pt x="1549" y="1254"/>
                  </a:lnTo>
                  <a:lnTo>
                    <a:pt x="1549" y="1254"/>
                  </a:lnTo>
                  <a:lnTo>
                    <a:pt x="1549" y="1252"/>
                  </a:lnTo>
                  <a:lnTo>
                    <a:pt x="1548" y="1250"/>
                  </a:lnTo>
                  <a:lnTo>
                    <a:pt x="1548" y="1247"/>
                  </a:lnTo>
                  <a:lnTo>
                    <a:pt x="1548" y="1243"/>
                  </a:lnTo>
                  <a:lnTo>
                    <a:pt x="1548" y="1242"/>
                  </a:lnTo>
                  <a:lnTo>
                    <a:pt x="1548" y="1241"/>
                  </a:lnTo>
                  <a:lnTo>
                    <a:pt x="1548" y="1237"/>
                  </a:lnTo>
                  <a:lnTo>
                    <a:pt x="1546" y="1235"/>
                  </a:lnTo>
                  <a:lnTo>
                    <a:pt x="1543" y="1232"/>
                  </a:lnTo>
                  <a:lnTo>
                    <a:pt x="1541" y="1231"/>
                  </a:lnTo>
                  <a:lnTo>
                    <a:pt x="1538" y="1230"/>
                  </a:lnTo>
                  <a:lnTo>
                    <a:pt x="1536" y="1228"/>
                  </a:lnTo>
                  <a:lnTo>
                    <a:pt x="1529" y="1225"/>
                  </a:lnTo>
                  <a:lnTo>
                    <a:pt x="1526" y="1220"/>
                  </a:lnTo>
                  <a:lnTo>
                    <a:pt x="1522" y="1215"/>
                  </a:lnTo>
                  <a:lnTo>
                    <a:pt x="1517" y="1204"/>
                  </a:lnTo>
                  <a:lnTo>
                    <a:pt x="1511" y="1194"/>
                  </a:lnTo>
                  <a:lnTo>
                    <a:pt x="1503" y="1181"/>
                  </a:lnTo>
                  <a:lnTo>
                    <a:pt x="1500" y="1167"/>
                  </a:lnTo>
                  <a:lnTo>
                    <a:pt x="1496" y="1154"/>
                  </a:lnTo>
                  <a:lnTo>
                    <a:pt x="1491" y="1143"/>
                  </a:lnTo>
                  <a:lnTo>
                    <a:pt x="1483" y="1129"/>
                  </a:lnTo>
                  <a:lnTo>
                    <a:pt x="1476" y="1118"/>
                  </a:lnTo>
                  <a:lnTo>
                    <a:pt x="1471" y="1104"/>
                  </a:lnTo>
                  <a:lnTo>
                    <a:pt x="1470" y="1090"/>
                  </a:lnTo>
                  <a:lnTo>
                    <a:pt x="1471" y="1085"/>
                  </a:lnTo>
                  <a:lnTo>
                    <a:pt x="1475" y="1079"/>
                  </a:lnTo>
                  <a:lnTo>
                    <a:pt x="1477" y="1072"/>
                  </a:lnTo>
                  <a:lnTo>
                    <a:pt x="1480" y="1064"/>
                  </a:lnTo>
                  <a:lnTo>
                    <a:pt x="1480" y="1059"/>
                  </a:lnTo>
                  <a:lnTo>
                    <a:pt x="1475" y="1057"/>
                  </a:lnTo>
                  <a:lnTo>
                    <a:pt x="1471" y="1057"/>
                  </a:lnTo>
                  <a:lnTo>
                    <a:pt x="1468" y="1059"/>
                  </a:lnTo>
                  <a:lnTo>
                    <a:pt x="1467" y="1060"/>
                  </a:lnTo>
                  <a:lnTo>
                    <a:pt x="1465" y="1064"/>
                  </a:lnTo>
                  <a:lnTo>
                    <a:pt x="1463" y="1067"/>
                  </a:lnTo>
                  <a:lnTo>
                    <a:pt x="1462" y="1069"/>
                  </a:lnTo>
                  <a:lnTo>
                    <a:pt x="1461" y="1070"/>
                  </a:lnTo>
                  <a:lnTo>
                    <a:pt x="1460" y="1073"/>
                  </a:lnTo>
                  <a:lnTo>
                    <a:pt x="1458" y="1074"/>
                  </a:lnTo>
                  <a:lnTo>
                    <a:pt x="1457" y="1075"/>
                  </a:lnTo>
                  <a:lnTo>
                    <a:pt x="1456" y="1077"/>
                  </a:lnTo>
                  <a:lnTo>
                    <a:pt x="1453" y="1077"/>
                  </a:lnTo>
                  <a:lnTo>
                    <a:pt x="1451" y="1074"/>
                  </a:lnTo>
                  <a:lnTo>
                    <a:pt x="1451" y="1063"/>
                  </a:lnTo>
                  <a:lnTo>
                    <a:pt x="1451" y="1052"/>
                  </a:lnTo>
                  <a:lnTo>
                    <a:pt x="1447" y="1036"/>
                  </a:lnTo>
                  <a:lnTo>
                    <a:pt x="1444" y="1023"/>
                  </a:lnTo>
                  <a:lnTo>
                    <a:pt x="1441" y="1013"/>
                  </a:lnTo>
                  <a:lnTo>
                    <a:pt x="1439" y="1007"/>
                  </a:lnTo>
                  <a:lnTo>
                    <a:pt x="1434" y="1000"/>
                  </a:lnTo>
                  <a:lnTo>
                    <a:pt x="1417" y="976"/>
                  </a:lnTo>
                  <a:lnTo>
                    <a:pt x="1415" y="968"/>
                  </a:lnTo>
                  <a:lnTo>
                    <a:pt x="1415" y="962"/>
                  </a:lnTo>
                  <a:lnTo>
                    <a:pt x="1417" y="955"/>
                  </a:lnTo>
                  <a:lnTo>
                    <a:pt x="1419" y="952"/>
                  </a:lnTo>
                  <a:lnTo>
                    <a:pt x="1420" y="950"/>
                  </a:lnTo>
                  <a:lnTo>
                    <a:pt x="1421" y="947"/>
                  </a:lnTo>
                  <a:lnTo>
                    <a:pt x="1422" y="945"/>
                  </a:lnTo>
                  <a:lnTo>
                    <a:pt x="1422" y="942"/>
                  </a:lnTo>
                  <a:lnTo>
                    <a:pt x="1417" y="941"/>
                  </a:lnTo>
                  <a:lnTo>
                    <a:pt x="1411" y="939"/>
                  </a:lnTo>
                  <a:lnTo>
                    <a:pt x="1407" y="935"/>
                  </a:lnTo>
                  <a:lnTo>
                    <a:pt x="1405" y="931"/>
                  </a:lnTo>
                  <a:lnTo>
                    <a:pt x="1404" y="930"/>
                  </a:lnTo>
                  <a:lnTo>
                    <a:pt x="1402" y="929"/>
                  </a:lnTo>
                  <a:lnTo>
                    <a:pt x="1401" y="927"/>
                  </a:lnTo>
                  <a:lnTo>
                    <a:pt x="1401" y="926"/>
                  </a:lnTo>
                  <a:lnTo>
                    <a:pt x="1401" y="926"/>
                  </a:lnTo>
                  <a:lnTo>
                    <a:pt x="1402" y="926"/>
                  </a:lnTo>
                  <a:lnTo>
                    <a:pt x="1405" y="926"/>
                  </a:lnTo>
                  <a:lnTo>
                    <a:pt x="1407" y="926"/>
                  </a:lnTo>
                  <a:lnTo>
                    <a:pt x="1410" y="925"/>
                  </a:lnTo>
                  <a:lnTo>
                    <a:pt x="1411" y="924"/>
                  </a:lnTo>
                  <a:lnTo>
                    <a:pt x="1411" y="921"/>
                  </a:lnTo>
                  <a:lnTo>
                    <a:pt x="1410" y="919"/>
                  </a:lnTo>
                  <a:lnTo>
                    <a:pt x="1407" y="915"/>
                  </a:lnTo>
                  <a:lnTo>
                    <a:pt x="1406" y="912"/>
                  </a:lnTo>
                  <a:lnTo>
                    <a:pt x="1406" y="909"/>
                  </a:lnTo>
                  <a:lnTo>
                    <a:pt x="1406" y="906"/>
                  </a:lnTo>
                  <a:lnTo>
                    <a:pt x="1405" y="903"/>
                  </a:lnTo>
                  <a:lnTo>
                    <a:pt x="1402" y="901"/>
                  </a:lnTo>
                  <a:lnTo>
                    <a:pt x="1400" y="900"/>
                  </a:lnTo>
                  <a:lnTo>
                    <a:pt x="1399" y="898"/>
                  </a:lnTo>
                  <a:lnTo>
                    <a:pt x="1397" y="895"/>
                  </a:lnTo>
                  <a:lnTo>
                    <a:pt x="1397" y="894"/>
                  </a:lnTo>
                  <a:lnTo>
                    <a:pt x="1397" y="891"/>
                  </a:lnTo>
                  <a:lnTo>
                    <a:pt x="1399" y="890"/>
                  </a:lnTo>
                  <a:lnTo>
                    <a:pt x="1404" y="886"/>
                  </a:lnTo>
                  <a:lnTo>
                    <a:pt x="1407" y="885"/>
                  </a:lnTo>
                  <a:lnTo>
                    <a:pt x="1410" y="884"/>
                  </a:lnTo>
                  <a:lnTo>
                    <a:pt x="1412" y="883"/>
                  </a:lnTo>
                  <a:lnTo>
                    <a:pt x="1415" y="880"/>
                  </a:lnTo>
                  <a:lnTo>
                    <a:pt x="1417" y="878"/>
                  </a:lnTo>
                  <a:lnTo>
                    <a:pt x="1421" y="878"/>
                  </a:lnTo>
                  <a:lnTo>
                    <a:pt x="1424" y="879"/>
                  </a:lnTo>
                  <a:lnTo>
                    <a:pt x="1429" y="880"/>
                  </a:lnTo>
                  <a:lnTo>
                    <a:pt x="1434" y="883"/>
                  </a:lnTo>
                  <a:lnTo>
                    <a:pt x="1441" y="883"/>
                  </a:lnTo>
                  <a:lnTo>
                    <a:pt x="1448" y="883"/>
                  </a:lnTo>
                  <a:lnTo>
                    <a:pt x="1451" y="884"/>
                  </a:lnTo>
                  <a:lnTo>
                    <a:pt x="1453" y="886"/>
                  </a:lnTo>
                  <a:lnTo>
                    <a:pt x="1456" y="889"/>
                  </a:lnTo>
                  <a:lnTo>
                    <a:pt x="1457" y="890"/>
                  </a:lnTo>
                  <a:lnTo>
                    <a:pt x="1460" y="893"/>
                  </a:lnTo>
                  <a:lnTo>
                    <a:pt x="1462" y="893"/>
                  </a:lnTo>
                  <a:lnTo>
                    <a:pt x="1463" y="893"/>
                  </a:lnTo>
                  <a:lnTo>
                    <a:pt x="1465" y="891"/>
                  </a:lnTo>
                  <a:lnTo>
                    <a:pt x="1465" y="890"/>
                  </a:lnTo>
                  <a:lnTo>
                    <a:pt x="1465" y="889"/>
                  </a:lnTo>
                  <a:lnTo>
                    <a:pt x="1463" y="888"/>
                  </a:lnTo>
                  <a:lnTo>
                    <a:pt x="1462" y="885"/>
                  </a:lnTo>
                  <a:lnTo>
                    <a:pt x="1460" y="883"/>
                  </a:lnTo>
                  <a:lnTo>
                    <a:pt x="1457" y="881"/>
                  </a:lnTo>
                  <a:lnTo>
                    <a:pt x="1455" y="880"/>
                  </a:lnTo>
                  <a:lnTo>
                    <a:pt x="1452" y="878"/>
                  </a:lnTo>
                  <a:lnTo>
                    <a:pt x="1451" y="875"/>
                  </a:lnTo>
                  <a:lnTo>
                    <a:pt x="1450" y="873"/>
                  </a:lnTo>
                  <a:lnTo>
                    <a:pt x="1450" y="870"/>
                  </a:lnTo>
                  <a:lnTo>
                    <a:pt x="1448" y="868"/>
                  </a:lnTo>
                  <a:lnTo>
                    <a:pt x="1446" y="866"/>
                  </a:lnTo>
                  <a:lnTo>
                    <a:pt x="1440" y="866"/>
                  </a:lnTo>
                  <a:lnTo>
                    <a:pt x="1432" y="869"/>
                  </a:lnTo>
                  <a:lnTo>
                    <a:pt x="1425" y="870"/>
                  </a:lnTo>
                  <a:lnTo>
                    <a:pt x="1420" y="869"/>
                  </a:lnTo>
                  <a:lnTo>
                    <a:pt x="1419" y="866"/>
                  </a:lnTo>
                  <a:lnTo>
                    <a:pt x="1419" y="864"/>
                  </a:lnTo>
                  <a:lnTo>
                    <a:pt x="1419" y="862"/>
                  </a:lnTo>
                  <a:lnTo>
                    <a:pt x="1421" y="860"/>
                  </a:lnTo>
                  <a:lnTo>
                    <a:pt x="1424" y="859"/>
                  </a:lnTo>
                  <a:lnTo>
                    <a:pt x="1426" y="858"/>
                  </a:lnTo>
                  <a:lnTo>
                    <a:pt x="1429" y="857"/>
                  </a:lnTo>
                  <a:lnTo>
                    <a:pt x="1431" y="857"/>
                  </a:lnTo>
                  <a:lnTo>
                    <a:pt x="1434" y="857"/>
                  </a:lnTo>
                  <a:lnTo>
                    <a:pt x="1436" y="857"/>
                  </a:lnTo>
                  <a:lnTo>
                    <a:pt x="1441" y="855"/>
                  </a:lnTo>
                  <a:lnTo>
                    <a:pt x="1442" y="852"/>
                  </a:lnTo>
                  <a:lnTo>
                    <a:pt x="1442" y="847"/>
                  </a:lnTo>
                  <a:lnTo>
                    <a:pt x="1441" y="842"/>
                  </a:lnTo>
                  <a:lnTo>
                    <a:pt x="1441" y="838"/>
                  </a:lnTo>
                  <a:lnTo>
                    <a:pt x="1444" y="835"/>
                  </a:lnTo>
                  <a:lnTo>
                    <a:pt x="1446" y="833"/>
                  </a:lnTo>
                  <a:lnTo>
                    <a:pt x="1447" y="830"/>
                  </a:lnTo>
                  <a:lnTo>
                    <a:pt x="1448" y="827"/>
                  </a:lnTo>
                  <a:lnTo>
                    <a:pt x="1448" y="824"/>
                  </a:lnTo>
                  <a:lnTo>
                    <a:pt x="1448" y="820"/>
                  </a:lnTo>
                  <a:lnTo>
                    <a:pt x="1448" y="817"/>
                  </a:lnTo>
                  <a:lnTo>
                    <a:pt x="1452" y="808"/>
                  </a:lnTo>
                  <a:lnTo>
                    <a:pt x="1451" y="797"/>
                  </a:lnTo>
                  <a:lnTo>
                    <a:pt x="1450" y="788"/>
                  </a:lnTo>
                  <a:lnTo>
                    <a:pt x="1445" y="782"/>
                  </a:lnTo>
                  <a:lnTo>
                    <a:pt x="1437" y="777"/>
                  </a:lnTo>
                  <a:lnTo>
                    <a:pt x="1429" y="778"/>
                  </a:lnTo>
                  <a:lnTo>
                    <a:pt x="1426" y="778"/>
                  </a:lnTo>
                  <a:lnTo>
                    <a:pt x="1424" y="778"/>
                  </a:lnTo>
                  <a:lnTo>
                    <a:pt x="1421" y="778"/>
                  </a:lnTo>
                  <a:lnTo>
                    <a:pt x="1419" y="778"/>
                  </a:lnTo>
                  <a:lnTo>
                    <a:pt x="1416" y="778"/>
                  </a:lnTo>
                  <a:lnTo>
                    <a:pt x="1414" y="778"/>
                  </a:lnTo>
                  <a:lnTo>
                    <a:pt x="1411" y="779"/>
                  </a:lnTo>
                  <a:lnTo>
                    <a:pt x="1410" y="781"/>
                  </a:lnTo>
                  <a:lnTo>
                    <a:pt x="1410" y="782"/>
                  </a:lnTo>
                  <a:lnTo>
                    <a:pt x="1410" y="783"/>
                  </a:lnTo>
                  <a:lnTo>
                    <a:pt x="1412" y="786"/>
                  </a:lnTo>
                  <a:lnTo>
                    <a:pt x="1415" y="788"/>
                  </a:lnTo>
                  <a:lnTo>
                    <a:pt x="1420" y="794"/>
                  </a:lnTo>
                  <a:lnTo>
                    <a:pt x="1424" y="799"/>
                  </a:lnTo>
                  <a:lnTo>
                    <a:pt x="1426" y="804"/>
                  </a:lnTo>
                  <a:lnTo>
                    <a:pt x="1424" y="809"/>
                  </a:lnTo>
                  <a:lnTo>
                    <a:pt x="1417" y="812"/>
                  </a:lnTo>
                  <a:lnTo>
                    <a:pt x="1399" y="812"/>
                  </a:lnTo>
                  <a:lnTo>
                    <a:pt x="1396" y="813"/>
                  </a:lnTo>
                  <a:lnTo>
                    <a:pt x="1392" y="814"/>
                  </a:lnTo>
                  <a:lnTo>
                    <a:pt x="1390" y="814"/>
                  </a:lnTo>
                  <a:lnTo>
                    <a:pt x="1389" y="814"/>
                  </a:lnTo>
                  <a:lnTo>
                    <a:pt x="1386" y="813"/>
                  </a:lnTo>
                  <a:lnTo>
                    <a:pt x="1384" y="809"/>
                  </a:lnTo>
                  <a:lnTo>
                    <a:pt x="1382" y="808"/>
                  </a:lnTo>
                  <a:lnTo>
                    <a:pt x="1381" y="806"/>
                  </a:lnTo>
                  <a:lnTo>
                    <a:pt x="1381" y="803"/>
                  </a:lnTo>
                  <a:lnTo>
                    <a:pt x="1381" y="802"/>
                  </a:lnTo>
                  <a:lnTo>
                    <a:pt x="1381" y="801"/>
                  </a:lnTo>
                  <a:lnTo>
                    <a:pt x="1381" y="799"/>
                  </a:lnTo>
                  <a:lnTo>
                    <a:pt x="1379" y="797"/>
                  </a:lnTo>
                  <a:lnTo>
                    <a:pt x="1376" y="797"/>
                  </a:lnTo>
                  <a:lnTo>
                    <a:pt x="1373" y="796"/>
                  </a:lnTo>
                  <a:lnTo>
                    <a:pt x="1370" y="794"/>
                  </a:lnTo>
                  <a:lnTo>
                    <a:pt x="1369" y="792"/>
                  </a:lnTo>
                  <a:lnTo>
                    <a:pt x="1368" y="789"/>
                  </a:lnTo>
                  <a:lnTo>
                    <a:pt x="1366" y="786"/>
                  </a:lnTo>
                  <a:lnTo>
                    <a:pt x="1365" y="783"/>
                  </a:lnTo>
                  <a:lnTo>
                    <a:pt x="1365" y="781"/>
                  </a:lnTo>
                  <a:lnTo>
                    <a:pt x="1365" y="777"/>
                  </a:lnTo>
                  <a:lnTo>
                    <a:pt x="1365" y="772"/>
                  </a:lnTo>
                  <a:lnTo>
                    <a:pt x="1366" y="767"/>
                  </a:lnTo>
                  <a:lnTo>
                    <a:pt x="1368" y="762"/>
                  </a:lnTo>
                  <a:lnTo>
                    <a:pt x="1370" y="761"/>
                  </a:lnTo>
                  <a:lnTo>
                    <a:pt x="1371" y="760"/>
                  </a:lnTo>
                  <a:lnTo>
                    <a:pt x="1374" y="757"/>
                  </a:lnTo>
                  <a:lnTo>
                    <a:pt x="1375" y="755"/>
                  </a:lnTo>
                  <a:lnTo>
                    <a:pt x="1376" y="752"/>
                  </a:lnTo>
                  <a:lnTo>
                    <a:pt x="1375" y="747"/>
                  </a:lnTo>
                  <a:lnTo>
                    <a:pt x="1373" y="741"/>
                  </a:lnTo>
                  <a:lnTo>
                    <a:pt x="1370" y="733"/>
                  </a:lnTo>
                  <a:lnTo>
                    <a:pt x="1369" y="728"/>
                  </a:lnTo>
                  <a:lnTo>
                    <a:pt x="1370" y="725"/>
                  </a:lnTo>
                  <a:lnTo>
                    <a:pt x="1376" y="723"/>
                  </a:lnTo>
                  <a:lnTo>
                    <a:pt x="1380" y="725"/>
                  </a:lnTo>
                  <a:lnTo>
                    <a:pt x="1384" y="726"/>
                  </a:lnTo>
                  <a:lnTo>
                    <a:pt x="1387" y="728"/>
                  </a:lnTo>
                  <a:lnTo>
                    <a:pt x="1391" y="731"/>
                  </a:lnTo>
                  <a:lnTo>
                    <a:pt x="1399" y="735"/>
                  </a:lnTo>
                  <a:lnTo>
                    <a:pt x="1405" y="737"/>
                  </a:lnTo>
                  <a:lnTo>
                    <a:pt x="1412" y="740"/>
                  </a:lnTo>
                  <a:lnTo>
                    <a:pt x="1417" y="741"/>
                  </a:lnTo>
                  <a:lnTo>
                    <a:pt x="1424" y="743"/>
                  </a:lnTo>
                  <a:lnTo>
                    <a:pt x="1429" y="746"/>
                  </a:lnTo>
                  <a:lnTo>
                    <a:pt x="1432" y="746"/>
                  </a:lnTo>
                  <a:lnTo>
                    <a:pt x="1435" y="743"/>
                  </a:lnTo>
                  <a:lnTo>
                    <a:pt x="1434" y="737"/>
                  </a:lnTo>
                  <a:lnTo>
                    <a:pt x="1431" y="731"/>
                  </a:lnTo>
                  <a:lnTo>
                    <a:pt x="1429" y="727"/>
                  </a:lnTo>
                  <a:lnTo>
                    <a:pt x="1426" y="723"/>
                  </a:lnTo>
                  <a:lnTo>
                    <a:pt x="1422" y="721"/>
                  </a:lnTo>
                  <a:lnTo>
                    <a:pt x="1417" y="718"/>
                  </a:lnTo>
                  <a:lnTo>
                    <a:pt x="1415" y="717"/>
                  </a:lnTo>
                  <a:lnTo>
                    <a:pt x="1412" y="714"/>
                  </a:lnTo>
                  <a:lnTo>
                    <a:pt x="1410" y="711"/>
                  </a:lnTo>
                  <a:lnTo>
                    <a:pt x="1410" y="709"/>
                  </a:lnTo>
                  <a:lnTo>
                    <a:pt x="1410" y="705"/>
                  </a:lnTo>
                  <a:lnTo>
                    <a:pt x="1409" y="704"/>
                  </a:lnTo>
                  <a:lnTo>
                    <a:pt x="1407" y="701"/>
                  </a:lnTo>
                  <a:lnTo>
                    <a:pt x="1405" y="699"/>
                  </a:lnTo>
                  <a:lnTo>
                    <a:pt x="1402" y="697"/>
                  </a:lnTo>
                  <a:lnTo>
                    <a:pt x="1400" y="697"/>
                  </a:lnTo>
                  <a:lnTo>
                    <a:pt x="1399" y="697"/>
                  </a:lnTo>
                  <a:lnTo>
                    <a:pt x="1396" y="699"/>
                  </a:lnTo>
                  <a:lnTo>
                    <a:pt x="1394" y="699"/>
                  </a:lnTo>
                  <a:lnTo>
                    <a:pt x="1391" y="697"/>
                  </a:lnTo>
                  <a:lnTo>
                    <a:pt x="1390" y="696"/>
                  </a:lnTo>
                  <a:lnTo>
                    <a:pt x="1389" y="695"/>
                  </a:lnTo>
                  <a:lnTo>
                    <a:pt x="1389" y="692"/>
                  </a:lnTo>
                  <a:lnTo>
                    <a:pt x="1389" y="691"/>
                  </a:lnTo>
                  <a:lnTo>
                    <a:pt x="1389" y="689"/>
                  </a:lnTo>
                  <a:lnTo>
                    <a:pt x="1390" y="686"/>
                  </a:lnTo>
                  <a:lnTo>
                    <a:pt x="1390" y="684"/>
                  </a:lnTo>
                  <a:lnTo>
                    <a:pt x="1390" y="682"/>
                  </a:lnTo>
                  <a:lnTo>
                    <a:pt x="1389" y="680"/>
                  </a:lnTo>
                  <a:lnTo>
                    <a:pt x="1386" y="679"/>
                  </a:lnTo>
                  <a:lnTo>
                    <a:pt x="1382" y="677"/>
                  </a:lnTo>
                  <a:lnTo>
                    <a:pt x="1379" y="677"/>
                  </a:lnTo>
                  <a:lnTo>
                    <a:pt x="1376" y="677"/>
                  </a:lnTo>
                  <a:lnTo>
                    <a:pt x="1373" y="677"/>
                  </a:lnTo>
                  <a:lnTo>
                    <a:pt x="1370" y="679"/>
                  </a:lnTo>
                  <a:lnTo>
                    <a:pt x="1369" y="680"/>
                  </a:lnTo>
                  <a:lnTo>
                    <a:pt x="1368" y="681"/>
                  </a:lnTo>
                  <a:lnTo>
                    <a:pt x="1368" y="682"/>
                  </a:lnTo>
                  <a:lnTo>
                    <a:pt x="1368" y="685"/>
                  </a:lnTo>
                  <a:lnTo>
                    <a:pt x="1368" y="687"/>
                  </a:lnTo>
                  <a:lnTo>
                    <a:pt x="1368" y="690"/>
                  </a:lnTo>
                  <a:lnTo>
                    <a:pt x="1366" y="696"/>
                  </a:lnTo>
                  <a:lnTo>
                    <a:pt x="1361" y="697"/>
                  </a:lnTo>
                  <a:lnTo>
                    <a:pt x="1355" y="696"/>
                  </a:lnTo>
                  <a:lnTo>
                    <a:pt x="1348" y="690"/>
                  </a:lnTo>
                  <a:lnTo>
                    <a:pt x="1344" y="687"/>
                  </a:lnTo>
                  <a:lnTo>
                    <a:pt x="1343" y="685"/>
                  </a:lnTo>
                  <a:lnTo>
                    <a:pt x="1343" y="682"/>
                  </a:lnTo>
                  <a:lnTo>
                    <a:pt x="1343" y="679"/>
                  </a:lnTo>
                  <a:lnTo>
                    <a:pt x="1343" y="676"/>
                  </a:lnTo>
                  <a:lnTo>
                    <a:pt x="1341" y="674"/>
                  </a:lnTo>
                  <a:lnTo>
                    <a:pt x="1341" y="670"/>
                  </a:lnTo>
                  <a:lnTo>
                    <a:pt x="1340" y="667"/>
                  </a:lnTo>
                  <a:lnTo>
                    <a:pt x="1339" y="665"/>
                  </a:lnTo>
                  <a:lnTo>
                    <a:pt x="1338" y="663"/>
                  </a:lnTo>
                  <a:lnTo>
                    <a:pt x="1338" y="661"/>
                  </a:lnTo>
                  <a:lnTo>
                    <a:pt x="1336" y="659"/>
                  </a:lnTo>
                  <a:lnTo>
                    <a:pt x="1335" y="653"/>
                  </a:lnTo>
                  <a:lnTo>
                    <a:pt x="1338" y="649"/>
                  </a:lnTo>
                  <a:lnTo>
                    <a:pt x="1341" y="646"/>
                  </a:lnTo>
                  <a:lnTo>
                    <a:pt x="1343" y="643"/>
                  </a:lnTo>
                  <a:lnTo>
                    <a:pt x="1341" y="638"/>
                  </a:lnTo>
                  <a:lnTo>
                    <a:pt x="1340" y="636"/>
                  </a:lnTo>
                  <a:lnTo>
                    <a:pt x="1338" y="634"/>
                  </a:lnTo>
                  <a:lnTo>
                    <a:pt x="1335" y="631"/>
                  </a:lnTo>
                  <a:lnTo>
                    <a:pt x="1334" y="629"/>
                  </a:lnTo>
                  <a:lnTo>
                    <a:pt x="1331" y="626"/>
                  </a:lnTo>
                  <a:lnTo>
                    <a:pt x="1331" y="625"/>
                  </a:lnTo>
                  <a:lnTo>
                    <a:pt x="1333" y="623"/>
                  </a:lnTo>
                  <a:lnTo>
                    <a:pt x="1335" y="620"/>
                  </a:lnTo>
                  <a:lnTo>
                    <a:pt x="1338" y="619"/>
                  </a:lnTo>
                  <a:lnTo>
                    <a:pt x="1340" y="618"/>
                  </a:lnTo>
                  <a:lnTo>
                    <a:pt x="1341" y="617"/>
                  </a:lnTo>
                  <a:lnTo>
                    <a:pt x="1344" y="613"/>
                  </a:lnTo>
                  <a:lnTo>
                    <a:pt x="1345" y="610"/>
                  </a:lnTo>
                  <a:lnTo>
                    <a:pt x="1344" y="608"/>
                  </a:lnTo>
                  <a:lnTo>
                    <a:pt x="1343" y="607"/>
                  </a:lnTo>
                  <a:lnTo>
                    <a:pt x="1340" y="605"/>
                  </a:lnTo>
                  <a:lnTo>
                    <a:pt x="1336" y="604"/>
                  </a:lnTo>
                  <a:lnTo>
                    <a:pt x="1333" y="603"/>
                  </a:lnTo>
                  <a:lnTo>
                    <a:pt x="1330" y="602"/>
                  </a:lnTo>
                  <a:lnTo>
                    <a:pt x="1329" y="600"/>
                  </a:lnTo>
                  <a:lnTo>
                    <a:pt x="1328" y="598"/>
                  </a:lnTo>
                  <a:lnTo>
                    <a:pt x="1328" y="595"/>
                  </a:lnTo>
                  <a:lnTo>
                    <a:pt x="1328" y="594"/>
                  </a:lnTo>
                  <a:lnTo>
                    <a:pt x="1329" y="592"/>
                  </a:lnTo>
                  <a:lnTo>
                    <a:pt x="1329" y="589"/>
                  </a:lnTo>
                  <a:lnTo>
                    <a:pt x="1329" y="588"/>
                  </a:lnTo>
                  <a:lnTo>
                    <a:pt x="1329" y="585"/>
                  </a:lnTo>
                  <a:lnTo>
                    <a:pt x="1326" y="582"/>
                  </a:lnTo>
                  <a:lnTo>
                    <a:pt x="1324" y="578"/>
                  </a:lnTo>
                  <a:lnTo>
                    <a:pt x="1320" y="574"/>
                  </a:lnTo>
                  <a:lnTo>
                    <a:pt x="1316" y="572"/>
                  </a:lnTo>
                  <a:lnTo>
                    <a:pt x="1313" y="570"/>
                  </a:lnTo>
                  <a:lnTo>
                    <a:pt x="1309" y="569"/>
                  </a:lnTo>
                  <a:lnTo>
                    <a:pt x="1308" y="568"/>
                  </a:lnTo>
                  <a:lnTo>
                    <a:pt x="1306" y="567"/>
                  </a:lnTo>
                  <a:lnTo>
                    <a:pt x="1306" y="566"/>
                  </a:lnTo>
                  <a:lnTo>
                    <a:pt x="1308" y="563"/>
                  </a:lnTo>
                  <a:lnTo>
                    <a:pt x="1308" y="562"/>
                  </a:lnTo>
                  <a:lnTo>
                    <a:pt x="1308" y="559"/>
                  </a:lnTo>
                  <a:lnTo>
                    <a:pt x="1309" y="548"/>
                  </a:lnTo>
                  <a:lnTo>
                    <a:pt x="1305" y="539"/>
                  </a:lnTo>
                  <a:lnTo>
                    <a:pt x="1304" y="533"/>
                  </a:lnTo>
                  <a:lnTo>
                    <a:pt x="1303" y="528"/>
                  </a:lnTo>
                  <a:lnTo>
                    <a:pt x="1300" y="524"/>
                  </a:lnTo>
                  <a:lnTo>
                    <a:pt x="1298" y="521"/>
                  </a:lnTo>
                  <a:lnTo>
                    <a:pt x="1297" y="517"/>
                  </a:lnTo>
                  <a:lnTo>
                    <a:pt x="1295" y="515"/>
                  </a:lnTo>
                  <a:lnTo>
                    <a:pt x="1292" y="512"/>
                  </a:lnTo>
                  <a:lnTo>
                    <a:pt x="1287" y="511"/>
                  </a:lnTo>
                  <a:lnTo>
                    <a:pt x="1285" y="508"/>
                  </a:lnTo>
                  <a:lnTo>
                    <a:pt x="1283" y="506"/>
                  </a:lnTo>
                  <a:lnTo>
                    <a:pt x="1280" y="502"/>
                  </a:lnTo>
                  <a:lnTo>
                    <a:pt x="1278" y="500"/>
                  </a:lnTo>
                  <a:lnTo>
                    <a:pt x="1277" y="497"/>
                  </a:lnTo>
                  <a:lnTo>
                    <a:pt x="1274" y="493"/>
                  </a:lnTo>
                  <a:lnTo>
                    <a:pt x="1269" y="490"/>
                  </a:lnTo>
                  <a:lnTo>
                    <a:pt x="1265" y="486"/>
                  </a:lnTo>
                  <a:lnTo>
                    <a:pt x="1260" y="482"/>
                  </a:lnTo>
                  <a:lnTo>
                    <a:pt x="1258" y="476"/>
                  </a:lnTo>
                  <a:lnTo>
                    <a:pt x="1257" y="471"/>
                  </a:lnTo>
                  <a:lnTo>
                    <a:pt x="1255" y="466"/>
                  </a:lnTo>
                  <a:lnTo>
                    <a:pt x="1252" y="457"/>
                  </a:lnTo>
                  <a:lnTo>
                    <a:pt x="1245" y="449"/>
                  </a:lnTo>
                  <a:lnTo>
                    <a:pt x="1238" y="440"/>
                  </a:lnTo>
                  <a:lnTo>
                    <a:pt x="1229" y="435"/>
                  </a:lnTo>
                  <a:lnTo>
                    <a:pt x="1216" y="427"/>
                  </a:lnTo>
                  <a:lnTo>
                    <a:pt x="1201" y="421"/>
                  </a:lnTo>
                  <a:lnTo>
                    <a:pt x="1194" y="418"/>
                  </a:lnTo>
                  <a:lnTo>
                    <a:pt x="1188" y="416"/>
                  </a:lnTo>
                  <a:lnTo>
                    <a:pt x="1179" y="414"/>
                  </a:lnTo>
                  <a:lnTo>
                    <a:pt x="1176" y="411"/>
                  </a:lnTo>
                  <a:lnTo>
                    <a:pt x="1171" y="409"/>
                  </a:lnTo>
                  <a:lnTo>
                    <a:pt x="1166" y="406"/>
                  </a:lnTo>
                  <a:lnTo>
                    <a:pt x="1162" y="404"/>
                  </a:lnTo>
                  <a:lnTo>
                    <a:pt x="1158" y="403"/>
                  </a:lnTo>
                  <a:lnTo>
                    <a:pt x="1156" y="403"/>
                  </a:lnTo>
                  <a:lnTo>
                    <a:pt x="1152" y="401"/>
                  </a:lnTo>
                  <a:lnTo>
                    <a:pt x="1148" y="400"/>
                  </a:lnTo>
                  <a:lnTo>
                    <a:pt x="1146" y="399"/>
                  </a:lnTo>
                  <a:lnTo>
                    <a:pt x="1143" y="399"/>
                  </a:lnTo>
                  <a:lnTo>
                    <a:pt x="1142" y="400"/>
                  </a:lnTo>
                  <a:lnTo>
                    <a:pt x="1143" y="401"/>
                  </a:lnTo>
                  <a:lnTo>
                    <a:pt x="1145" y="404"/>
                  </a:lnTo>
                  <a:lnTo>
                    <a:pt x="1146" y="405"/>
                  </a:lnTo>
                  <a:lnTo>
                    <a:pt x="1147" y="408"/>
                  </a:lnTo>
                  <a:lnTo>
                    <a:pt x="1148" y="409"/>
                  </a:lnTo>
                  <a:lnTo>
                    <a:pt x="1148" y="410"/>
                  </a:lnTo>
                  <a:lnTo>
                    <a:pt x="1147" y="411"/>
                  </a:lnTo>
                  <a:lnTo>
                    <a:pt x="1145" y="411"/>
                  </a:lnTo>
                  <a:lnTo>
                    <a:pt x="1142" y="411"/>
                  </a:lnTo>
                  <a:lnTo>
                    <a:pt x="1140" y="410"/>
                  </a:lnTo>
                  <a:lnTo>
                    <a:pt x="1137" y="410"/>
                  </a:lnTo>
                  <a:lnTo>
                    <a:pt x="1135" y="409"/>
                  </a:lnTo>
                  <a:lnTo>
                    <a:pt x="1133" y="409"/>
                  </a:lnTo>
                  <a:lnTo>
                    <a:pt x="1123" y="405"/>
                  </a:lnTo>
                  <a:lnTo>
                    <a:pt x="1116" y="404"/>
                  </a:lnTo>
                  <a:lnTo>
                    <a:pt x="1111" y="406"/>
                  </a:lnTo>
                  <a:lnTo>
                    <a:pt x="1110" y="411"/>
                  </a:lnTo>
                  <a:lnTo>
                    <a:pt x="1106" y="410"/>
                  </a:lnTo>
                  <a:lnTo>
                    <a:pt x="1102" y="409"/>
                  </a:lnTo>
                  <a:lnTo>
                    <a:pt x="1097" y="406"/>
                  </a:lnTo>
                  <a:lnTo>
                    <a:pt x="1093" y="404"/>
                  </a:lnTo>
                  <a:lnTo>
                    <a:pt x="1091" y="404"/>
                  </a:lnTo>
                  <a:lnTo>
                    <a:pt x="1090" y="404"/>
                  </a:lnTo>
                  <a:lnTo>
                    <a:pt x="1088" y="406"/>
                  </a:lnTo>
                  <a:lnTo>
                    <a:pt x="1088" y="408"/>
                  </a:lnTo>
                  <a:lnTo>
                    <a:pt x="1088" y="410"/>
                  </a:lnTo>
                  <a:lnTo>
                    <a:pt x="1088" y="413"/>
                  </a:lnTo>
                  <a:lnTo>
                    <a:pt x="1088" y="415"/>
                  </a:lnTo>
                  <a:lnTo>
                    <a:pt x="1088" y="416"/>
                  </a:lnTo>
                  <a:lnTo>
                    <a:pt x="1081" y="415"/>
                  </a:lnTo>
                  <a:lnTo>
                    <a:pt x="1075" y="413"/>
                  </a:lnTo>
                  <a:lnTo>
                    <a:pt x="1067" y="411"/>
                  </a:lnTo>
                  <a:lnTo>
                    <a:pt x="1064" y="410"/>
                  </a:lnTo>
                  <a:lnTo>
                    <a:pt x="1059" y="409"/>
                  </a:lnTo>
                  <a:lnTo>
                    <a:pt x="1054" y="408"/>
                  </a:lnTo>
                  <a:lnTo>
                    <a:pt x="1050" y="406"/>
                  </a:lnTo>
                  <a:lnTo>
                    <a:pt x="1046" y="405"/>
                  </a:lnTo>
                  <a:lnTo>
                    <a:pt x="1044" y="403"/>
                  </a:lnTo>
                  <a:lnTo>
                    <a:pt x="1042" y="401"/>
                  </a:lnTo>
                  <a:lnTo>
                    <a:pt x="1040" y="399"/>
                  </a:lnTo>
                  <a:lnTo>
                    <a:pt x="1039" y="398"/>
                  </a:lnTo>
                  <a:lnTo>
                    <a:pt x="1036" y="396"/>
                  </a:lnTo>
                  <a:lnTo>
                    <a:pt x="1032" y="394"/>
                  </a:lnTo>
                  <a:lnTo>
                    <a:pt x="1027" y="393"/>
                  </a:lnTo>
                  <a:lnTo>
                    <a:pt x="1022" y="393"/>
                  </a:lnTo>
                  <a:lnTo>
                    <a:pt x="1017" y="390"/>
                  </a:lnTo>
                  <a:lnTo>
                    <a:pt x="1015" y="390"/>
                  </a:lnTo>
                  <a:lnTo>
                    <a:pt x="1014" y="389"/>
                  </a:lnTo>
                  <a:lnTo>
                    <a:pt x="1014" y="388"/>
                  </a:lnTo>
                  <a:lnTo>
                    <a:pt x="1015" y="386"/>
                  </a:lnTo>
                  <a:lnTo>
                    <a:pt x="1016" y="385"/>
                  </a:lnTo>
                  <a:lnTo>
                    <a:pt x="1019" y="384"/>
                  </a:lnTo>
                  <a:lnTo>
                    <a:pt x="1021" y="383"/>
                  </a:lnTo>
                  <a:lnTo>
                    <a:pt x="1024" y="381"/>
                  </a:lnTo>
                  <a:lnTo>
                    <a:pt x="1026" y="381"/>
                  </a:lnTo>
                  <a:lnTo>
                    <a:pt x="1029" y="380"/>
                  </a:lnTo>
                  <a:lnTo>
                    <a:pt x="1034" y="380"/>
                  </a:lnTo>
                  <a:lnTo>
                    <a:pt x="1041" y="380"/>
                  </a:lnTo>
                  <a:lnTo>
                    <a:pt x="1046" y="379"/>
                  </a:lnTo>
                  <a:lnTo>
                    <a:pt x="1050" y="376"/>
                  </a:lnTo>
                  <a:lnTo>
                    <a:pt x="1050" y="373"/>
                  </a:lnTo>
                  <a:lnTo>
                    <a:pt x="1047" y="370"/>
                  </a:lnTo>
                  <a:lnTo>
                    <a:pt x="1045" y="369"/>
                  </a:lnTo>
                  <a:lnTo>
                    <a:pt x="1042" y="368"/>
                  </a:lnTo>
                  <a:lnTo>
                    <a:pt x="1039" y="368"/>
                  </a:lnTo>
                  <a:lnTo>
                    <a:pt x="1035" y="368"/>
                  </a:lnTo>
                  <a:lnTo>
                    <a:pt x="1032" y="369"/>
                  </a:lnTo>
                  <a:lnTo>
                    <a:pt x="1031" y="370"/>
                  </a:lnTo>
                  <a:lnTo>
                    <a:pt x="1026" y="369"/>
                  </a:lnTo>
                  <a:lnTo>
                    <a:pt x="1022" y="368"/>
                  </a:lnTo>
                  <a:lnTo>
                    <a:pt x="1019" y="365"/>
                  </a:lnTo>
                  <a:lnTo>
                    <a:pt x="1016" y="364"/>
                  </a:lnTo>
                  <a:lnTo>
                    <a:pt x="1012" y="362"/>
                  </a:lnTo>
                  <a:lnTo>
                    <a:pt x="1004" y="359"/>
                  </a:lnTo>
                  <a:lnTo>
                    <a:pt x="995" y="358"/>
                  </a:lnTo>
                  <a:lnTo>
                    <a:pt x="986" y="354"/>
                  </a:lnTo>
                  <a:lnTo>
                    <a:pt x="984" y="352"/>
                  </a:lnTo>
                  <a:lnTo>
                    <a:pt x="983" y="349"/>
                  </a:lnTo>
                  <a:lnTo>
                    <a:pt x="983" y="345"/>
                  </a:lnTo>
                  <a:lnTo>
                    <a:pt x="985" y="343"/>
                  </a:lnTo>
                  <a:lnTo>
                    <a:pt x="988" y="339"/>
                  </a:lnTo>
                  <a:lnTo>
                    <a:pt x="990" y="338"/>
                  </a:lnTo>
                  <a:lnTo>
                    <a:pt x="995" y="335"/>
                  </a:lnTo>
                  <a:lnTo>
                    <a:pt x="999" y="334"/>
                  </a:lnTo>
                  <a:lnTo>
                    <a:pt x="1003" y="334"/>
                  </a:lnTo>
                  <a:lnTo>
                    <a:pt x="1006" y="334"/>
                  </a:lnTo>
                  <a:lnTo>
                    <a:pt x="1010" y="333"/>
                  </a:lnTo>
                  <a:lnTo>
                    <a:pt x="1012" y="333"/>
                  </a:lnTo>
                  <a:lnTo>
                    <a:pt x="1014" y="333"/>
                  </a:lnTo>
                  <a:lnTo>
                    <a:pt x="1016" y="334"/>
                  </a:lnTo>
                  <a:lnTo>
                    <a:pt x="1019" y="335"/>
                  </a:lnTo>
                  <a:lnTo>
                    <a:pt x="1021" y="337"/>
                  </a:lnTo>
                  <a:lnTo>
                    <a:pt x="1024" y="338"/>
                  </a:lnTo>
                  <a:lnTo>
                    <a:pt x="1030" y="338"/>
                  </a:lnTo>
                  <a:lnTo>
                    <a:pt x="1035" y="335"/>
                  </a:lnTo>
                  <a:lnTo>
                    <a:pt x="1039" y="332"/>
                  </a:lnTo>
                  <a:lnTo>
                    <a:pt x="1044" y="330"/>
                  </a:lnTo>
                  <a:lnTo>
                    <a:pt x="1049" y="330"/>
                  </a:lnTo>
                  <a:lnTo>
                    <a:pt x="1055" y="332"/>
                  </a:lnTo>
                  <a:lnTo>
                    <a:pt x="1061" y="334"/>
                  </a:lnTo>
                  <a:lnTo>
                    <a:pt x="1067" y="334"/>
                  </a:lnTo>
                  <a:lnTo>
                    <a:pt x="1072" y="334"/>
                  </a:lnTo>
                  <a:lnTo>
                    <a:pt x="1072" y="330"/>
                  </a:lnTo>
                  <a:lnTo>
                    <a:pt x="1074" y="329"/>
                  </a:lnTo>
                  <a:lnTo>
                    <a:pt x="1075" y="328"/>
                  </a:lnTo>
                  <a:lnTo>
                    <a:pt x="1076" y="328"/>
                  </a:lnTo>
                  <a:lnTo>
                    <a:pt x="1079" y="328"/>
                  </a:lnTo>
                  <a:lnTo>
                    <a:pt x="1080" y="328"/>
                  </a:lnTo>
                  <a:lnTo>
                    <a:pt x="1082" y="328"/>
                  </a:lnTo>
                  <a:lnTo>
                    <a:pt x="1085" y="328"/>
                  </a:lnTo>
                  <a:lnTo>
                    <a:pt x="1086" y="327"/>
                  </a:lnTo>
                  <a:lnTo>
                    <a:pt x="1087" y="327"/>
                  </a:lnTo>
                  <a:lnTo>
                    <a:pt x="1087" y="325"/>
                  </a:lnTo>
                  <a:lnTo>
                    <a:pt x="1087" y="323"/>
                  </a:lnTo>
                  <a:lnTo>
                    <a:pt x="1086" y="321"/>
                  </a:lnTo>
                  <a:lnTo>
                    <a:pt x="1082" y="316"/>
                  </a:lnTo>
                  <a:lnTo>
                    <a:pt x="1075" y="312"/>
                  </a:lnTo>
                  <a:lnTo>
                    <a:pt x="1069" y="308"/>
                  </a:lnTo>
                  <a:lnTo>
                    <a:pt x="1062" y="309"/>
                  </a:lnTo>
                  <a:lnTo>
                    <a:pt x="1061" y="312"/>
                  </a:lnTo>
                  <a:lnTo>
                    <a:pt x="1061" y="313"/>
                  </a:lnTo>
                  <a:lnTo>
                    <a:pt x="1060" y="314"/>
                  </a:lnTo>
                  <a:lnTo>
                    <a:pt x="1059" y="317"/>
                  </a:lnTo>
                  <a:lnTo>
                    <a:pt x="1057" y="318"/>
                  </a:lnTo>
                  <a:lnTo>
                    <a:pt x="1055" y="318"/>
                  </a:lnTo>
                  <a:lnTo>
                    <a:pt x="1052" y="318"/>
                  </a:lnTo>
                  <a:lnTo>
                    <a:pt x="1050" y="316"/>
                  </a:lnTo>
                  <a:lnTo>
                    <a:pt x="1046" y="314"/>
                  </a:lnTo>
                  <a:lnTo>
                    <a:pt x="1042" y="314"/>
                  </a:lnTo>
                  <a:lnTo>
                    <a:pt x="1039" y="316"/>
                  </a:lnTo>
                  <a:lnTo>
                    <a:pt x="1036" y="316"/>
                  </a:lnTo>
                  <a:lnTo>
                    <a:pt x="1035" y="318"/>
                  </a:lnTo>
                  <a:lnTo>
                    <a:pt x="1034" y="321"/>
                  </a:lnTo>
                  <a:lnTo>
                    <a:pt x="1031" y="322"/>
                  </a:lnTo>
                  <a:lnTo>
                    <a:pt x="1029" y="323"/>
                  </a:lnTo>
                  <a:lnTo>
                    <a:pt x="1025" y="323"/>
                  </a:lnTo>
                  <a:lnTo>
                    <a:pt x="1021" y="323"/>
                  </a:lnTo>
                  <a:lnTo>
                    <a:pt x="1019" y="322"/>
                  </a:lnTo>
                  <a:lnTo>
                    <a:pt x="1015" y="322"/>
                  </a:lnTo>
                  <a:lnTo>
                    <a:pt x="1012" y="321"/>
                  </a:lnTo>
                  <a:lnTo>
                    <a:pt x="1010" y="319"/>
                  </a:lnTo>
                  <a:lnTo>
                    <a:pt x="1008" y="318"/>
                  </a:lnTo>
                  <a:lnTo>
                    <a:pt x="1005" y="317"/>
                  </a:lnTo>
                  <a:lnTo>
                    <a:pt x="1005" y="316"/>
                  </a:lnTo>
                  <a:lnTo>
                    <a:pt x="1006" y="313"/>
                  </a:lnTo>
                  <a:lnTo>
                    <a:pt x="1008" y="309"/>
                  </a:lnTo>
                  <a:lnTo>
                    <a:pt x="1008" y="307"/>
                  </a:lnTo>
                  <a:lnTo>
                    <a:pt x="1001" y="302"/>
                  </a:lnTo>
                  <a:lnTo>
                    <a:pt x="993" y="299"/>
                  </a:lnTo>
                  <a:lnTo>
                    <a:pt x="983" y="298"/>
                  </a:lnTo>
                  <a:lnTo>
                    <a:pt x="974" y="297"/>
                  </a:lnTo>
                  <a:lnTo>
                    <a:pt x="964" y="292"/>
                  </a:lnTo>
                  <a:lnTo>
                    <a:pt x="958" y="286"/>
                  </a:lnTo>
                  <a:lnTo>
                    <a:pt x="953" y="278"/>
                  </a:lnTo>
                  <a:lnTo>
                    <a:pt x="950" y="276"/>
                  </a:lnTo>
                  <a:lnTo>
                    <a:pt x="949" y="272"/>
                  </a:lnTo>
                  <a:lnTo>
                    <a:pt x="948" y="270"/>
                  </a:lnTo>
                  <a:lnTo>
                    <a:pt x="948" y="266"/>
                  </a:lnTo>
                  <a:lnTo>
                    <a:pt x="948" y="265"/>
                  </a:lnTo>
                  <a:lnTo>
                    <a:pt x="948" y="262"/>
                  </a:lnTo>
                  <a:lnTo>
                    <a:pt x="948" y="260"/>
                  </a:lnTo>
                  <a:lnTo>
                    <a:pt x="948" y="257"/>
                  </a:lnTo>
                  <a:lnTo>
                    <a:pt x="949" y="256"/>
                  </a:lnTo>
                  <a:lnTo>
                    <a:pt x="950" y="256"/>
                  </a:lnTo>
                  <a:lnTo>
                    <a:pt x="961" y="250"/>
                  </a:lnTo>
                  <a:lnTo>
                    <a:pt x="973" y="246"/>
                  </a:lnTo>
                  <a:lnTo>
                    <a:pt x="984" y="242"/>
                  </a:lnTo>
                  <a:lnTo>
                    <a:pt x="989" y="242"/>
                  </a:lnTo>
                  <a:lnTo>
                    <a:pt x="994" y="241"/>
                  </a:lnTo>
                  <a:lnTo>
                    <a:pt x="998" y="238"/>
                  </a:lnTo>
                  <a:lnTo>
                    <a:pt x="1003" y="237"/>
                  </a:lnTo>
                  <a:lnTo>
                    <a:pt x="1005" y="236"/>
                  </a:lnTo>
                  <a:lnTo>
                    <a:pt x="1009" y="235"/>
                  </a:lnTo>
                  <a:lnTo>
                    <a:pt x="1012" y="232"/>
                  </a:lnTo>
                  <a:lnTo>
                    <a:pt x="1015" y="231"/>
                  </a:lnTo>
                  <a:lnTo>
                    <a:pt x="1016" y="230"/>
                  </a:lnTo>
                  <a:lnTo>
                    <a:pt x="1016" y="227"/>
                  </a:lnTo>
                  <a:lnTo>
                    <a:pt x="1017" y="226"/>
                  </a:lnTo>
                  <a:lnTo>
                    <a:pt x="1019" y="225"/>
                  </a:lnTo>
                  <a:lnTo>
                    <a:pt x="1020" y="225"/>
                  </a:lnTo>
                  <a:lnTo>
                    <a:pt x="1024" y="224"/>
                  </a:lnTo>
                  <a:lnTo>
                    <a:pt x="1026" y="225"/>
                  </a:lnTo>
                  <a:lnTo>
                    <a:pt x="1029" y="225"/>
                  </a:lnTo>
                  <a:lnTo>
                    <a:pt x="1032" y="225"/>
                  </a:lnTo>
                  <a:lnTo>
                    <a:pt x="1035" y="225"/>
                  </a:lnTo>
                  <a:lnTo>
                    <a:pt x="1037" y="225"/>
                  </a:lnTo>
                  <a:lnTo>
                    <a:pt x="1039" y="224"/>
                  </a:lnTo>
                  <a:lnTo>
                    <a:pt x="1041" y="224"/>
                  </a:lnTo>
                  <a:lnTo>
                    <a:pt x="1044" y="222"/>
                  </a:lnTo>
                  <a:lnTo>
                    <a:pt x="1046" y="221"/>
                  </a:lnTo>
                  <a:lnTo>
                    <a:pt x="1049" y="221"/>
                  </a:lnTo>
                  <a:lnTo>
                    <a:pt x="1050" y="222"/>
                  </a:lnTo>
                  <a:lnTo>
                    <a:pt x="1050" y="222"/>
                  </a:lnTo>
                  <a:lnTo>
                    <a:pt x="1052" y="224"/>
                  </a:lnTo>
                  <a:lnTo>
                    <a:pt x="1060" y="224"/>
                  </a:lnTo>
                  <a:lnTo>
                    <a:pt x="1066" y="222"/>
                  </a:lnTo>
                  <a:lnTo>
                    <a:pt x="1070" y="219"/>
                  </a:lnTo>
                  <a:lnTo>
                    <a:pt x="1075" y="215"/>
                  </a:lnTo>
                  <a:lnTo>
                    <a:pt x="1080" y="211"/>
                  </a:lnTo>
                  <a:lnTo>
                    <a:pt x="1083" y="210"/>
                  </a:lnTo>
                  <a:lnTo>
                    <a:pt x="1086" y="207"/>
                  </a:lnTo>
                  <a:lnTo>
                    <a:pt x="1088" y="206"/>
                  </a:lnTo>
                  <a:lnTo>
                    <a:pt x="1090" y="204"/>
                  </a:lnTo>
                  <a:lnTo>
                    <a:pt x="1090" y="200"/>
                  </a:lnTo>
                  <a:lnTo>
                    <a:pt x="1088" y="197"/>
                  </a:lnTo>
                  <a:lnTo>
                    <a:pt x="1086" y="195"/>
                  </a:lnTo>
                  <a:lnTo>
                    <a:pt x="1085" y="194"/>
                  </a:lnTo>
                  <a:lnTo>
                    <a:pt x="1082" y="192"/>
                  </a:lnTo>
                  <a:lnTo>
                    <a:pt x="1080" y="190"/>
                  </a:lnTo>
                  <a:lnTo>
                    <a:pt x="1079" y="189"/>
                  </a:lnTo>
                  <a:lnTo>
                    <a:pt x="1077" y="187"/>
                  </a:lnTo>
                  <a:lnTo>
                    <a:pt x="1076" y="186"/>
                  </a:lnTo>
                  <a:lnTo>
                    <a:pt x="1076" y="185"/>
                  </a:lnTo>
                  <a:lnTo>
                    <a:pt x="1077" y="184"/>
                  </a:lnTo>
                  <a:lnTo>
                    <a:pt x="1080" y="182"/>
                  </a:lnTo>
                  <a:lnTo>
                    <a:pt x="1082" y="182"/>
                  </a:lnTo>
                  <a:lnTo>
                    <a:pt x="1085" y="182"/>
                  </a:lnTo>
                  <a:lnTo>
                    <a:pt x="1087" y="182"/>
                  </a:lnTo>
                  <a:lnTo>
                    <a:pt x="1088" y="181"/>
                  </a:lnTo>
                  <a:lnTo>
                    <a:pt x="1088" y="181"/>
                  </a:lnTo>
                  <a:lnTo>
                    <a:pt x="1090" y="180"/>
                  </a:lnTo>
                  <a:lnTo>
                    <a:pt x="1088" y="179"/>
                  </a:lnTo>
                  <a:lnTo>
                    <a:pt x="1086" y="178"/>
                  </a:lnTo>
                  <a:lnTo>
                    <a:pt x="1083" y="178"/>
                  </a:lnTo>
                  <a:lnTo>
                    <a:pt x="1082" y="176"/>
                  </a:lnTo>
                  <a:lnTo>
                    <a:pt x="1081" y="175"/>
                  </a:lnTo>
                  <a:lnTo>
                    <a:pt x="1080" y="175"/>
                  </a:lnTo>
                  <a:lnTo>
                    <a:pt x="1082" y="175"/>
                  </a:lnTo>
                  <a:lnTo>
                    <a:pt x="1083" y="174"/>
                  </a:lnTo>
                  <a:lnTo>
                    <a:pt x="1085" y="173"/>
                  </a:lnTo>
                  <a:lnTo>
                    <a:pt x="1085" y="173"/>
                  </a:lnTo>
                  <a:lnTo>
                    <a:pt x="1083" y="173"/>
                  </a:lnTo>
                  <a:lnTo>
                    <a:pt x="1080" y="170"/>
                  </a:lnTo>
                  <a:lnTo>
                    <a:pt x="1077" y="170"/>
                  </a:lnTo>
                  <a:lnTo>
                    <a:pt x="1075" y="170"/>
                  </a:lnTo>
                  <a:lnTo>
                    <a:pt x="1070" y="170"/>
                  </a:lnTo>
                  <a:lnTo>
                    <a:pt x="1070" y="170"/>
                  </a:lnTo>
                  <a:lnTo>
                    <a:pt x="1069" y="170"/>
                  </a:lnTo>
                  <a:lnTo>
                    <a:pt x="1069" y="171"/>
                  </a:lnTo>
                  <a:lnTo>
                    <a:pt x="1069" y="171"/>
                  </a:lnTo>
                  <a:lnTo>
                    <a:pt x="1067" y="173"/>
                  </a:lnTo>
                  <a:lnTo>
                    <a:pt x="1062" y="171"/>
                  </a:lnTo>
                  <a:lnTo>
                    <a:pt x="1057" y="169"/>
                  </a:lnTo>
                  <a:lnTo>
                    <a:pt x="1052" y="166"/>
                  </a:lnTo>
                  <a:lnTo>
                    <a:pt x="1049" y="166"/>
                  </a:lnTo>
                  <a:lnTo>
                    <a:pt x="1046" y="165"/>
                  </a:lnTo>
                  <a:lnTo>
                    <a:pt x="1044" y="165"/>
                  </a:lnTo>
                  <a:lnTo>
                    <a:pt x="1040" y="165"/>
                  </a:lnTo>
                  <a:lnTo>
                    <a:pt x="1037" y="165"/>
                  </a:lnTo>
                  <a:lnTo>
                    <a:pt x="1036" y="164"/>
                  </a:lnTo>
                  <a:lnTo>
                    <a:pt x="1035" y="161"/>
                  </a:lnTo>
                  <a:lnTo>
                    <a:pt x="1034" y="158"/>
                  </a:lnTo>
                  <a:lnTo>
                    <a:pt x="1034" y="156"/>
                  </a:lnTo>
                  <a:lnTo>
                    <a:pt x="1034" y="154"/>
                  </a:lnTo>
                  <a:lnTo>
                    <a:pt x="1034" y="153"/>
                  </a:lnTo>
                  <a:lnTo>
                    <a:pt x="1034" y="150"/>
                  </a:lnTo>
                  <a:lnTo>
                    <a:pt x="1035" y="148"/>
                  </a:lnTo>
                  <a:lnTo>
                    <a:pt x="1036" y="145"/>
                  </a:lnTo>
                  <a:lnTo>
                    <a:pt x="1039" y="144"/>
                  </a:lnTo>
                  <a:lnTo>
                    <a:pt x="1040" y="141"/>
                  </a:lnTo>
                  <a:lnTo>
                    <a:pt x="1041" y="140"/>
                  </a:lnTo>
                  <a:lnTo>
                    <a:pt x="1044" y="139"/>
                  </a:lnTo>
                  <a:lnTo>
                    <a:pt x="1046" y="138"/>
                  </a:lnTo>
                  <a:lnTo>
                    <a:pt x="1046" y="135"/>
                  </a:lnTo>
                  <a:lnTo>
                    <a:pt x="1046" y="135"/>
                  </a:lnTo>
                  <a:lnTo>
                    <a:pt x="1046" y="134"/>
                  </a:lnTo>
                  <a:lnTo>
                    <a:pt x="1046" y="131"/>
                  </a:lnTo>
                  <a:lnTo>
                    <a:pt x="1046" y="130"/>
                  </a:lnTo>
                  <a:lnTo>
                    <a:pt x="1046" y="128"/>
                  </a:lnTo>
                  <a:lnTo>
                    <a:pt x="1046" y="128"/>
                  </a:lnTo>
                  <a:lnTo>
                    <a:pt x="1046" y="128"/>
                  </a:lnTo>
                  <a:lnTo>
                    <a:pt x="1050" y="128"/>
                  </a:lnTo>
                  <a:lnTo>
                    <a:pt x="1052" y="129"/>
                  </a:lnTo>
                  <a:lnTo>
                    <a:pt x="1055" y="130"/>
                  </a:lnTo>
                  <a:lnTo>
                    <a:pt x="1057" y="130"/>
                  </a:lnTo>
                  <a:lnTo>
                    <a:pt x="1061" y="129"/>
                  </a:lnTo>
                  <a:lnTo>
                    <a:pt x="1064" y="128"/>
                  </a:lnTo>
                  <a:lnTo>
                    <a:pt x="1065" y="125"/>
                  </a:lnTo>
                  <a:lnTo>
                    <a:pt x="1066" y="123"/>
                  </a:lnTo>
                  <a:lnTo>
                    <a:pt x="1067" y="120"/>
                  </a:lnTo>
                  <a:lnTo>
                    <a:pt x="1069" y="118"/>
                  </a:lnTo>
                  <a:lnTo>
                    <a:pt x="1070" y="115"/>
                  </a:lnTo>
                  <a:lnTo>
                    <a:pt x="1072" y="112"/>
                  </a:lnTo>
                  <a:lnTo>
                    <a:pt x="1075" y="110"/>
                  </a:lnTo>
                  <a:lnTo>
                    <a:pt x="1077" y="109"/>
                  </a:lnTo>
                  <a:lnTo>
                    <a:pt x="1080" y="107"/>
                  </a:lnTo>
                  <a:lnTo>
                    <a:pt x="1083" y="104"/>
                  </a:lnTo>
                  <a:lnTo>
                    <a:pt x="1086" y="103"/>
                  </a:lnTo>
                  <a:lnTo>
                    <a:pt x="1088" y="102"/>
                  </a:lnTo>
                  <a:lnTo>
                    <a:pt x="1097" y="102"/>
                  </a:lnTo>
                  <a:lnTo>
                    <a:pt x="1105" y="105"/>
                  </a:lnTo>
                  <a:lnTo>
                    <a:pt x="1112" y="108"/>
                  </a:lnTo>
                  <a:lnTo>
                    <a:pt x="1120" y="109"/>
                  </a:lnTo>
                  <a:lnTo>
                    <a:pt x="1123" y="110"/>
                  </a:lnTo>
                  <a:lnTo>
                    <a:pt x="1126" y="109"/>
                  </a:lnTo>
                  <a:lnTo>
                    <a:pt x="1127" y="108"/>
                  </a:lnTo>
                  <a:lnTo>
                    <a:pt x="1127" y="107"/>
                  </a:lnTo>
                  <a:lnTo>
                    <a:pt x="1127" y="105"/>
                  </a:lnTo>
                  <a:lnTo>
                    <a:pt x="1127" y="103"/>
                  </a:lnTo>
                  <a:lnTo>
                    <a:pt x="1127" y="100"/>
                  </a:lnTo>
                  <a:lnTo>
                    <a:pt x="1127" y="98"/>
                  </a:lnTo>
                  <a:lnTo>
                    <a:pt x="1127" y="95"/>
                  </a:lnTo>
                  <a:lnTo>
                    <a:pt x="1128" y="94"/>
                  </a:lnTo>
                  <a:lnTo>
                    <a:pt x="1130" y="92"/>
                  </a:lnTo>
                  <a:lnTo>
                    <a:pt x="1130" y="89"/>
                  </a:lnTo>
                  <a:lnTo>
                    <a:pt x="1131" y="87"/>
                  </a:lnTo>
                  <a:lnTo>
                    <a:pt x="1130" y="84"/>
                  </a:lnTo>
                  <a:lnTo>
                    <a:pt x="1128" y="80"/>
                  </a:lnTo>
                  <a:lnTo>
                    <a:pt x="1125" y="78"/>
                  </a:lnTo>
                  <a:lnTo>
                    <a:pt x="1122" y="76"/>
                  </a:lnTo>
                  <a:lnTo>
                    <a:pt x="1120" y="73"/>
                  </a:lnTo>
                  <a:lnTo>
                    <a:pt x="1117" y="71"/>
                  </a:lnTo>
                  <a:lnTo>
                    <a:pt x="1115" y="68"/>
                  </a:lnTo>
                  <a:lnTo>
                    <a:pt x="1113" y="66"/>
                  </a:lnTo>
                  <a:lnTo>
                    <a:pt x="1113" y="63"/>
                  </a:lnTo>
                  <a:lnTo>
                    <a:pt x="1115" y="61"/>
                  </a:lnTo>
                  <a:lnTo>
                    <a:pt x="1125" y="57"/>
                  </a:lnTo>
                  <a:lnTo>
                    <a:pt x="1136" y="58"/>
                  </a:lnTo>
                  <a:lnTo>
                    <a:pt x="1141" y="62"/>
                  </a:lnTo>
                  <a:lnTo>
                    <a:pt x="1146" y="67"/>
                  </a:lnTo>
                  <a:lnTo>
                    <a:pt x="1151" y="71"/>
                  </a:lnTo>
                  <a:lnTo>
                    <a:pt x="1159" y="73"/>
                  </a:lnTo>
                  <a:lnTo>
                    <a:pt x="1163" y="76"/>
                  </a:lnTo>
                  <a:lnTo>
                    <a:pt x="1167" y="78"/>
                  </a:lnTo>
                  <a:lnTo>
                    <a:pt x="1172" y="80"/>
                  </a:lnTo>
                  <a:lnTo>
                    <a:pt x="1176" y="83"/>
                  </a:lnTo>
                  <a:lnTo>
                    <a:pt x="1178" y="87"/>
                  </a:lnTo>
                  <a:lnTo>
                    <a:pt x="1182" y="89"/>
                  </a:lnTo>
                  <a:lnTo>
                    <a:pt x="1186" y="92"/>
                  </a:lnTo>
                  <a:lnTo>
                    <a:pt x="1187" y="93"/>
                  </a:lnTo>
                  <a:lnTo>
                    <a:pt x="1189" y="93"/>
                  </a:lnTo>
                  <a:lnTo>
                    <a:pt x="1192" y="94"/>
                  </a:lnTo>
                  <a:lnTo>
                    <a:pt x="1193" y="94"/>
                  </a:lnTo>
                  <a:lnTo>
                    <a:pt x="1193" y="94"/>
                  </a:lnTo>
                  <a:lnTo>
                    <a:pt x="1193" y="93"/>
                  </a:lnTo>
                  <a:lnTo>
                    <a:pt x="1193" y="92"/>
                  </a:lnTo>
                  <a:lnTo>
                    <a:pt x="1191" y="88"/>
                  </a:lnTo>
                  <a:lnTo>
                    <a:pt x="1187" y="85"/>
                  </a:lnTo>
                  <a:lnTo>
                    <a:pt x="1184" y="83"/>
                  </a:lnTo>
                  <a:lnTo>
                    <a:pt x="1179" y="80"/>
                  </a:lnTo>
                  <a:lnTo>
                    <a:pt x="1164" y="72"/>
                  </a:lnTo>
                  <a:lnTo>
                    <a:pt x="1151" y="63"/>
                  </a:lnTo>
                  <a:lnTo>
                    <a:pt x="1150" y="62"/>
                  </a:lnTo>
                  <a:lnTo>
                    <a:pt x="1147" y="59"/>
                  </a:lnTo>
                  <a:lnTo>
                    <a:pt x="1146" y="58"/>
                  </a:lnTo>
                  <a:lnTo>
                    <a:pt x="1143" y="56"/>
                  </a:lnTo>
                  <a:lnTo>
                    <a:pt x="1143" y="54"/>
                  </a:lnTo>
                  <a:lnTo>
                    <a:pt x="1143" y="52"/>
                  </a:lnTo>
                  <a:lnTo>
                    <a:pt x="1159" y="52"/>
                  </a:lnTo>
                  <a:lnTo>
                    <a:pt x="1163" y="52"/>
                  </a:lnTo>
                  <a:lnTo>
                    <a:pt x="1168" y="52"/>
                  </a:lnTo>
                  <a:lnTo>
                    <a:pt x="1173" y="52"/>
                  </a:lnTo>
                  <a:lnTo>
                    <a:pt x="1177" y="49"/>
                  </a:lnTo>
                  <a:lnTo>
                    <a:pt x="1179" y="49"/>
                  </a:lnTo>
                  <a:lnTo>
                    <a:pt x="1182" y="48"/>
                  </a:lnTo>
                  <a:lnTo>
                    <a:pt x="1184" y="48"/>
                  </a:lnTo>
                  <a:lnTo>
                    <a:pt x="1188" y="47"/>
                  </a:lnTo>
                  <a:lnTo>
                    <a:pt x="1193" y="47"/>
                  </a:lnTo>
                  <a:lnTo>
                    <a:pt x="1197" y="47"/>
                  </a:lnTo>
                  <a:lnTo>
                    <a:pt x="1199" y="46"/>
                  </a:lnTo>
                  <a:lnTo>
                    <a:pt x="1201" y="44"/>
                  </a:lnTo>
                  <a:lnTo>
                    <a:pt x="1203" y="44"/>
                  </a:lnTo>
                  <a:lnTo>
                    <a:pt x="1206" y="43"/>
                  </a:lnTo>
                  <a:lnTo>
                    <a:pt x="1208" y="42"/>
                  </a:lnTo>
                  <a:lnTo>
                    <a:pt x="1212" y="42"/>
                  </a:lnTo>
                  <a:lnTo>
                    <a:pt x="1216" y="42"/>
                  </a:lnTo>
                  <a:lnTo>
                    <a:pt x="1218" y="43"/>
                  </a:lnTo>
                  <a:lnTo>
                    <a:pt x="1221" y="44"/>
                  </a:lnTo>
                  <a:lnTo>
                    <a:pt x="1223" y="46"/>
                  </a:lnTo>
                  <a:lnTo>
                    <a:pt x="1224" y="47"/>
                  </a:lnTo>
                  <a:lnTo>
                    <a:pt x="1226" y="48"/>
                  </a:lnTo>
                  <a:lnTo>
                    <a:pt x="1227" y="51"/>
                  </a:lnTo>
                  <a:lnTo>
                    <a:pt x="1229" y="52"/>
                  </a:lnTo>
                  <a:lnTo>
                    <a:pt x="1232" y="53"/>
                  </a:lnTo>
                  <a:lnTo>
                    <a:pt x="1233" y="54"/>
                  </a:lnTo>
                  <a:lnTo>
                    <a:pt x="1235" y="56"/>
                  </a:lnTo>
                  <a:lnTo>
                    <a:pt x="1237" y="57"/>
                  </a:lnTo>
                  <a:lnTo>
                    <a:pt x="1238" y="58"/>
                  </a:lnTo>
                  <a:lnTo>
                    <a:pt x="1238" y="66"/>
                  </a:lnTo>
                  <a:lnTo>
                    <a:pt x="1239" y="76"/>
                  </a:lnTo>
                  <a:lnTo>
                    <a:pt x="1240" y="87"/>
                  </a:lnTo>
                  <a:lnTo>
                    <a:pt x="1240" y="87"/>
                  </a:lnTo>
                  <a:lnTo>
                    <a:pt x="1240" y="88"/>
                  </a:lnTo>
                  <a:lnTo>
                    <a:pt x="1240" y="90"/>
                  </a:lnTo>
                  <a:lnTo>
                    <a:pt x="1240" y="92"/>
                  </a:lnTo>
                  <a:lnTo>
                    <a:pt x="1242" y="93"/>
                  </a:lnTo>
                  <a:lnTo>
                    <a:pt x="1243" y="94"/>
                  </a:lnTo>
                  <a:lnTo>
                    <a:pt x="1244" y="93"/>
                  </a:lnTo>
                  <a:lnTo>
                    <a:pt x="1245" y="92"/>
                  </a:lnTo>
                  <a:lnTo>
                    <a:pt x="1247" y="90"/>
                  </a:lnTo>
                  <a:lnTo>
                    <a:pt x="1248" y="89"/>
                  </a:lnTo>
                  <a:lnTo>
                    <a:pt x="1248" y="89"/>
                  </a:lnTo>
                  <a:lnTo>
                    <a:pt x="1248" y="84"/>
                  </a:lnTo>
                  <a:lnTo>
                    <a:pt x="1247" y="78"/>
                  </a:lnTo>
                  <a:lnTo>
                    <a:pt x="1245" y="73"/>
                  </a:lnTo>
                  <a:lnTo>
                    <a:pt x="1245" y="68"/>
                  </a:lnTo>
                  <a:lnTo>
                    <a:pt x="1247" y="67"/>
                  </a:lnTo>
                  <a:lnTo>
                    <a:pt x="1248" y="66"/>
                  </a:lnTo>
                  <a:lnTo>
                    <a:pt x="1248" y="66"/>
                  </a:lnTo>
                  <a:lnTo>
                    <a:pt x="1248" y="64"/>
                  </a:lnTo>
                  <a:lnTo>
                    <a:pt x="1247" y="62"/>
                  </a:lnTo>
                  <a:lnTo>
                    <a:pt x="1245" y="61"/>
                  </a:lnTo>
                  <a:lnTo>
                    <a:pt x="1243" y="58"/>
                  </a:lnTo>
                  <a:lnTo>
                    <a:pt x="1240" y="56"/>
                  </a:lnTo>
                  <a:lnTo>
                    <a:pt x="1240" y="52"/>
                  </a:lnTo>
                  <a:lnTo>
                    <a:pt x="1239" y="51"/>
                  </a:lnTo>
                  <a:lnTo>
                    <a:pt x="1240" y="49"/>
                  </a:lnTo>
                  <a:lnTo>
                    <a:pt x="1240" y="49"/>
                  </a:lnTo>
                  <a:lnTo>
                    <a:pt x="1243" y="49"/>
                  </a:lnTo>
                  <a:lnTo>
                    <a:pt x="1244" y="51"/>
                  </a:lnTo>
                  <a:lnTo>
                    <a:pt x="1245" y="52"/>
                  </a:lnTo>
                  <a:lnTo>
                    <a:pt x="1248" y="54"/>
                  </a:lnTo>
                  <a:lnTo>
                    <a:pt x="1249" y="56"/>
                  </a:lnTo>
                  <a:lnTo>
                    <a:pt x="1250" y="58"/>
                  </a:lnTo>
                  <a:lnTo>
                    <a:pt x="1253" y="61"/>
                  </a:lnTo>
                  <a:lnTo>
                    <a:pt x="1257" y="63"/>
                  </a:lnTo>
                  <a:lnTo>
                    <a:pt x="1260" y="66"/>
                  </a:lnTo>
                  <a:lnTo>
                    <a:pt x="1264" y="67"/>
                  </a:lnTo>
                  <a:lnTo>
                    <a:pt x="1265" y="69"/>
                  </a:lnTo>
                  <a:lnTo>
                    <a:pt x="1267" y="71"/>
                  </a:lnTo>
                  <a:lnTo>
                    <a:pt x="1267" y="71"/>
                  </a:lnTo>
                  <a:lnTo>
                    <a:pt x="1267" y="74"/>
                  </a:lnTo>
                  <a:lnTo>
                    <a:pt x="1268" y="78"/>
                  </a:lnTo>
                  <a:lnTo>
                    <a:pt x="1270" y="82"/>
                  </a:lnTo>
                  <a:lnTo>
                    <a:pt x="1274" y="84"/>
                  </a:lnTo>
                  <a:lnTo>
                    <a:pt x="1277" y="85"/>
                  </a:lnTo>
                  <a:lnTo>
                    <a:pt x="1279" y="87"/>
                  </a:lnTo>
                  <a:lnTo>
                    <a:pt x="1282" y="88"/>
                  </a:lnTo>
                  <a:lnTo>
                    <a:pt x="1284" y="89"/>
                  </a:lnTo>
                  <a:lnTo>
                    <a:pt x="1287" y="89"/>
                  </a:lnTo>
                  <a:lnTo>
                    <a:pt x="1287" y="88"/>
                  </a:lnTo>
                  <a:lnTo>
                    <a:pt x="1287" y="87"/>
                  </a:lnTo>
                  <a:lnTo>
                    <a:pt x="1285" y="87"/>
                  </a:lnTo>
                  <a:lnTo>
                    <a:pt x="1285" y="85"/>
                  </a:lnTo>
                  <a:lnTo>
                    <a:pt x="1284" y="84"/>
                  </a:lnTo>
                  <a:lnTo>
                    <a:pt x="1282" y="82"/>
                  </a:lnTo>
                  <a:lnTo>
                    <a:pt x="1280" y="80"/>
                  </a:lnTo>
                  <a:lnTo>
                    <a:pt x="1280" y="80"/>
                  </a:lnTo>
                  <a:lnTo>
                    <a:pt x="1282" y="79"/>
                  </a:lnTo>
                  <a:lnTo>
                    <a:pt x="1284" y="79"/>
                  </a:lnTo>
                  <a:lnTo>
                    <a:pt x="1287" y="79"/>
                  </a:lnTo>
                  <a:lnTo>
                    <a:pt x="1289" y="79"/>
                  </a:lnTo>
                  <a:lnTo>
                    <a:pt x="1292" y="80"/>
                  </a:lnTo>
                  <a:lnTo>
                    <a:pt x="1295" y="80"/>
                  </a:lnTo>
                  <a:lnTo>
                    <a:pt x="1298" y="82"/>
                  </a:lnTo>
                  <a:lnTo>
                    <a:pt x="1300" y="83"/>
                  </a:lnTo>
                  <a:lnTo>
                    <a:pt x="1301" y="83"/>
                  </a:lnTo>
                  <a:lnTo>
                    <a:pt x="1303" y="83"/>
                  </a:lnTo>
                  <a:lnTo>
                    <a:pt x="1304" y="82"/>
                  </a:lnTo>
                  <a:lnTo>
                    <a:pt x="1303" y="80"/>
                  </a:lnTo>
                  <a:lnTo>
                    <a:pt x="1303" y="79"/>
                  </a:lnTo>
                  <a:lnTo>
                    <a:pt x="1300" y="77"/>
                  </a:lnTo>
                  <a:lnTo>
                    <a:pt x="1299" y="77"/>
                  </a:lnTo>
                  <a:lnTo>
                    <a:pt x="1297" y="76"/>
                  </a:lnTo>
                  <a:lnTo>
                    <a:pt x="1294" y="74"/>
                  </a:lnTo>
                  <a:lnTo>
                    <a:pt x="1293" y="73"/>
                  </a:lnTo>
                  <a:lnTo>
                    <a:pt x="1283" y="67"/>
                  </a:lnTo>
                  <a:lnTo>
                    <a:pt x="1277" y="59"/>
                  </a:lnTo>
                  <a:lnTo>
                    <a:pt x="1272" y="52"/>
                  </a:lnTo>
                  <a:lnTo>
                    <a:pt x="1270" y="51"/>
                  </a:lnTo>
                  <a:lnTo>
                    <a:pt x="1269" y="49"/>
                  </a:lnTo>
                  <a:lnTo>
                    <a:pt x="1267" y="47"/>
                  </a:lnTo>
                  <a:lnTo>
                    <a:pt x="1265" y="46"/>
                  </a:lnTo>
                  <a:lnTo>
                    <a:pt x="1264" y="44"/>
                  </a:lnTo>
                  <a:lnTo>
                    <a:pt x="1263" y="42"/>
                  </a:lnTo>
                  <a:lnTo>
                    <a:pt x="1263" y="41"/>
                  </a:lnTo>
                  <a:lnTo>
                    <a:pt x="1264" y="41"/>
                  </a:lnTo>
                  <a:lnTo>
                    <a:pt x="1265" y="39"/>
                  </a:lnTo>
                  <a:lnTo>
                    <a:pt x="1269" y="39"/>
                  </a:lnTo>
                  <a:lnTo>
                    <a:pt x="1277" y="41"/>
                  </a:lnTo>
                  <a:lnTo>
                    <a:pt x="1285" y="42"/>
                  </a:lnTo>
                  <a:lnTo>
                    <a:pt x="1293" y="44"/>
                  </a:lnTo>
                  <a:lnTo>
                    <a:pt x="1295" y="47"/>
                  </a:lnTo>
                  <a:lnTo>
                    <a:pt x="1299" y="49"/>
                  </a:lnTo>
                  <a:lnTo>
                    <a:pt x="1301" y="53"/>
                  </a:lnTo>
                  <a:lnTo>
                    <a:pt x="1305" y="56"/>
                  </a:lnTo>
                  <a:lnTo>
                    <a:pt x="1321" y="63"/>
                  </a:lnTo>
                  <a:lnTo>
                    <a:pt x="1336" y="72"/>
                  </a:lnTo>
                  <a:lnTo>
                    <a:pt x="1353" y="80"/>
                  </a:lnTo>
                  <a:lnTo>
                    <a:pt x="1355" y="84"/>
                  </a:lnTo>
                  <a:lnTo>
                    <a:pt x="1356" y="87"/>
                  </a:lnTo>
                  <a:lnTo>
                    <a:pt x="1359" y="89"/>
                  </a:lnTo>
                  <a:lnTo>
                    <a:pt x="1360" y="92"/>
                  </a:lnTo>
                  <a:lnTo>
                    <a:pt x="1363" y="94"/>
                  </a:lnTo>
                  <a:lnTo>
                    <a:pt x="1366" y="97"/>
                  </a:lnTo>
                  <a:lnTo>
                    <a:pt x="1371" y="99"/>
                  </a:lnTo>
                  <a:lnTo>
                    <a:pt x="1376" y="102"/>
                  </a:lnTo>
                  <a:lnTo>
                    <a:pt x="1377" y="103"/>
                  </a:lnTo>
                  <a:lnTo>
                    <a:pt x="1379" y="103"/>
                  </a:lnTo>
                  <a:lnTo>
                    <a:pt x="1379" y="103"/>
                  </a:lnTo>
                  <a:lnTo>
                    <a:pt x="1379" y="102"/>
                  </a:lnTo>
                  <a:lnTo>
                    <a:pt x="1379" y="100"/>
                  </a:lnTo>
                  <a:lnTo>
                    <a:pt x="1379" y="99"/>
                  </a:lnTo>
                  <a:lnTo>
                    <a:pt x="1376" y="97"/>
                  </a:lnTo>
                  <a:lnTo>
                    <a:pt x="1374" y="95"/>
                  </a:lnTo>
                  <a:lnTo>
                    <a:pt x="1370" y="94"/>
                  </a:lnTo>
                  <a:lnTo>
                    <a:pt x="1369" y="90"/>
                  </a:lnTo>
                  <a:lnTo>
                    <a:pt x="1368" y="88"/>
                  </a:lnTo>
                  <a:lnTo>
                    <a:pt x="1366" y="85"/>
                  </a:lnTo>
                  <a:lnTo>
                    <a:pt x="1366" y="83"/>
                  </a:lnTo>
                  <a:lnTo>
                    <a:pt x="1365" y="80"/>
                  </a:lnTo>
                  <a:lnTo>
                    <a:pt x="1365" y="78"/>
                  </a:lnTo>
                  <a:lnTo>
                    <a:pt x="1365" y="77"/>
                  </a:lnTo>
                  <a:lnTo>
                    <a:pt x="1365" y="76"/>
                  </a:lnTo>
                  <a:lnTo>
                    <a:pt x="1364" y="73"/>
                  </a:lnTo>
                  <a:lnTo>
                    <a:pt x="1363" y="71"/>
                  </a:lnTo>
                  <a:lnTo>
                    <a:pt x="1361" y="69"/>
                  </a:lnTo>
                  <a:lnTo>
                    <a:pt x="1361" y="68"/>
                  </a:lnTo>
                  <a:lnTo>
                    <a:pt x="1363" y="68"/>
                  </a:lnTo>
                  <a:lnTo>
                    <a:pt x="1364" y="68"/>
                  </a:lnTo>
                  <a:lnTo>
                    <a:pt x="1365" y="68"/>
                  </a:lnTo>
                  <a:lnTo>
                    <a:pt x="1369" y="69"/>
                  </a:lnTo>
                  <a:lnTo>
                    <a:pt x="1371" y="71"/>
                  </a:lnTo>
                  <a:lnTo>
                    <a:pt x="1373" y="69"/>
                  </a:lnTo>
                  <a:lnTo>
                    <a:pt x="1374" y="68"/>
                  </a:lnTo>
                  <a:lnTo>
                    <a:pt x="1373" y="64"/>
                  </a:lnTo>
                  <a:lnTo>
                    <a:pt x="1370" y="61"/>
                  </a:lnTo>
                  <a:lnTo>
                    <a:pt x="1368" y="58"/>
                  </a:lnTo>
                  <a:lnTo>
                    <a:pt x="1363" y="56"/>
                  </a:lnTo>
                  <a:lnTo>
                    <a:pt x="1359" y="52"/>
                  </a:lnTo>
                  <a:lnTo>
                    <a:pt x="1355" y="49"/>
                  </a:lnTo>
                  <a:lnTo>
                    <a:pt x="1354" y="47"/>
                  </a:lnTo>
                  <a:lnTo>
                    <a:pt x="1351" y="44"/>
                  </a:lnTo>
                  <a:lnTo>
                    <a:pt x="1349" y="42"/>
                  </a:lnTo>
                  <a:lnTo>
                    <a:pt x="1346" y="39"/>
                  </a:lnTo>
                  <a:lnTo>
                    <a:pt x="1344" y="37"/>
                  </a:lnTo>
                  <a:lnTo>
                    <a:pt x="1343" y="36"/>
                  </a:lnTo>
                  <a:lnTo>
                    <a:pt x="1341" y="34"/>
                  </a:lnTo>
                  <a:lnTo>
                    <a:pt x="1350" y="36"/>
                  </a:lnTo>
                  <a:lnTo>
                    <a:pt x="1360" y="38"/>
                  </a:lnTo>
                  <a:lnTo>
                    <a:pt x="1368" y="39"/>
                  </a:lnTo>
                  <a:lnTo>
                    <a:pt x="1376" y="39"/>
                  </a:lnTo>
                  <a:lnTo>
                    <a:pt x="1385" y="43"/>
                  </a:lnTo>
                  <a:lnTo>
                    <a:pt x="1391" y="47"/>
                  </a:lnTo>
                  <a:lnTo>
                    <a:pt x="1402" y="52"/>
                  </a:lnTo>
                  <a:lnTo>
                    <a:pt x="1412" y="58"/>
                  </a:lnTo>
                  <a:lnTo>
                    <a:pt x="1416" y="59"/>
                  </a:lnTo>
                  <a:lnTo>
                    <a:pt x="1419" y="62"/>
                  </a:lnTo>
                  <a:lnTo>
                    <a:pt x="1422" y="66"/>
                  </a:lnTo>
                  <a:lnTo>
                    <a:pt x="1425" y="67"/>
                  </a:lnTo>
                  <a:lnTo>
                    <a:pt x="1429" y="68"/>
                  </a:lnTo>
                  <a:lnTo>
                    <a:pt x="1429" y="66"/>
                  </a:lnTo>
                  <a:lnTo>
                    <a:pt x="1427" y="62"/>
                  </a:lnTo>
                  <a:lnTo>
                    <a:pt x="1427" y="61"/>
                  </a:lnTo>
                  <a:lnTo>
                    <a:pt x="1426" y="58"/>
                  </a:lnTo>
                  <a:lnTo>
                    <a:pt x="1425" y="56"/>
                  </a:lnTo>
                  <a:lnTo>
                    <a:pt x="1421" y="53"/>
                  </a:lnTo>
                  <a:lnTo>
                    <a:pt x="1417" y="49"/>
                  </a:lnTo>
                  <a:lnTo>
                    <a:pt x="1406" y="46"/>
                  </a:lnTo>
                  <a:lnTo>
                    <a:pt x="1396" y="42"/>
                  </a:lnTo>
                  <a:lnTo>
                    <a:pt x="1386" y="38"/>
                  </a:lnTo>
                  <a:lnTo>
                    <a:pt x="1376" y="34"/>
                  </a:lnTo>
                  <a:lnTo>
                    <a:pt x="1363" y="33"/>
                  </a:lnTo>
                  <a:lnTo>
                    <a:pt x="1350" y="32"/>
                  </a:lnTo>
                  <a:lnTo>
                    <a:pt x="1346" y="30"/>
                  </a:lnTo>
                  <a:lnTo>
                    <a:pt x="1343" y="28"/>
                  </a:lnTo>
                  <a:lnTo>
                    <a:pt x="1340" y="27"/>
                  </a:lnTo>
                  <a:lnTo>
                    <a:pt x="1336" y="27"/>
                  </a:lnTo>
                  <a:lnTo>
                    <a:pt x="1335" y="27"/>
                  </a:lnTo>
                  <a:lnTo>
                    <a:pt x="1333" y="27"/>
                  </a:lnTo>
                  <a:lnTo>
                    <a:pt x="1330" y="27"/>
                  </a:lnTo>
                  <a:lnTo>
                    <a:pt x="1328" y="27"/>
                  </a:lnTo>
                  <a:lnTo>
                    <a:pt x="1325" y="26"/>
                  </a:lnTo>
                  <a:lnTo>
                    <a:pt x="1324" y="23"/>
                  </a:lnTo>
                  <a:lnTo>
                    <a:pt x="1323" y="23"/>
                  </a:lnTo>
                  <a:lnTo>
                    <a:pt x="1323" y="22"/>
                  </a:lnTo>
                  <a:lnTo>
                    <a:pt x="1324" y="21"/>
                  </a:lnTo>
                  <a:lnTo>
                    <a:pt x="1325" y="21"/>
                  </a:lnTo>
                  <a:lnTo>
                    <a:pt x="1325" y="20"/>
                  </a:lnTo>
                  <a:lnTo>
                    <a:pt x="1326" y="18"/>
                  </a:lnTo>
                  <a:lnTo>
                    <a:pt x="1325" y="17"/>
                  </a:lnTo>
                  <a:lnTo>
                    <a:pt x="1324" y="16"/>
                  </a:lnTo>
                  <a:lnTo>
                    <a:pt x="1321" y="13"/>
                  </a:lnTo>
                  <a:lnTo>
                    <a:pt x="1319" y="12"/>
                  </a:lnTo>
                  <a:lnTo>
                    <a:pt x="1319" y="11"/>
                  </a:lnTo>
                  <a:lnTo>
                    <a:pt x="1318" y="10"/>
                  </a:lnTo>
                  <a:lnTo>
                    <a:pt x="1319" y="8"/>
                  </a:lnTo>
                  <a:lnTo>
                    <a:pt x="1320" y="8"/>
                  </a:lnTo>
                  <a:lnTo>
                    <a:pt x="1323" y="10"/>
                  </a:lnTo>
                  <a:lnTo>
                    <a:pt x="1326" y="11"/>
                  </a:lnTo>
                  <a:lnTo>
                    <a:pt x="1328" y="11"/>
                  </a:lnTo>
                  <a:lnTo>
                    <a:pt x="1329" y="13"/>
                  </a:lnTo>
                  <a:lnTo>
                    <a:pt x="1331" y="15"/>
                  </a:lnTo>
                  <a:lnTo>
                    <a:pt x="1334" y="17"/>
                  </a:lnTo>
                  <a:lnTo>
                    <a:pt x="1335" y="18"/>
                  </a:lnTo>
                  <a:lnTo>
                    <a:pt x="1336" y="18"/>
                  </a:lnTo>
                  <a:lnTo>
                    <a:pt x="1339" y="18"/>
                  </a:lnTo>
                  <a:lnTo>
                    <a:pt x="1340" y="17"/>
                  </a:lnTo>
                  <a:lnTo>
                    <a:pt x="1341" y="16"/>
                  </a:lnTo>
                  <a:lnTo>
                    <a:pt x="1340" y="15"/>
                  </a:lnTo>
                  <a:lnTo>
                    <a:pt x="1339" y="13"/>
                  </a:lnTo>
                  <a:lnTo>
                    <a:pt x="1338" y="12"/>
                  </a:lnTo>
                  <a:lnTo>
                    <a:pt x="1336" y="11"/>
                  </a:lnTo>
                  <a:lnTo>
                    <a:pt x="1334" y="8"/>
                  </a:lnTo>
                  <a:lnTo>
                    <a:pt x="1336" y="8"/>
                  </a:lnTo>
                  <a:lnTo>
                    <a:pt x="1343" y="10"/>
                  </a:lnTo>
                  <a:lnTo>
                    <a:pt x="1349" y="11"/>
                  </a:lnTo>
                  <a:lnTo>
                    <a:pt x="1354" y="12"/>
                  </a:lnTo>
                  <a:lnTo>
                    <a:pt x="1358" y="13"/>
                  </a:lnTo>
                  <a:lnTo>
                    <a:pt x="1359" y="13"/>
                  </a:lnTo>
                  <a:lnTo>
                    <a:pt x="1361" y="15"/>
                  </a:lnTo>
                  <a:lnTo>
                    <a:pt x="1364" y="15"/>
                  </a:lnTo>
                  <a:lnTo>
                    <a:pt x="1365" y="15"/>
                  </a:lnTo>
                  <a:lnTo>
                    <a:pt x="1365" y="13"/>
                  </a:lnTo>
                  <a:lnTo>
                    <a:pt x="1364" y="13"/>
                  </a:lnTo>
                  <a:lnTo>
                    <a:pt x="1363" y="12"/>
                  </a:lnTo>
                  <a:lnTo>
                    <a:pt x="1361" y="11"/>
                  </a:lnTo>
                  <a:lnTo>
                    <a:pt x="1360" y="11"/>
                  </a:lnTo>
                  <a:lnTo>
                    <a:pt x="1360" y="10"/>
                  </a:lnTo>
                  <a:lnTo>
                    <a:pt x="1359" y="8"/>
                  </a:lnTo>
                  <a:lnTo>
                    <a:pt x="1358" y="8"/>
                  </a:lnTo>
                  <a:lnTo>
                    <a:pt x="1358" y="8"/>
                  </a:lnTo>
                  <a:lnTo>
                    <a:pt x="1358" y="7"/>
                  </a:lnTo>
                  <a:lnTo>
                    <a:pt x="1358" y="7"/>
                  </a:lnTo>
                  <a:lnTo>
                    <a:pt x="1360" y="8"/>
                  </a:lnTo>
                  <a:lnTo>
                    <a:pt x="1361" y="8"/>
                  </a:lnTo>
                  <a:lnTo>
                    <a:pt x="1364" y="10"/>
                  </a:lnTo>
                  <a:lnTo>
                    <a:pt x="1366" y="10"/>
                  </a:lnTo>
                  <a:lnTo>
                    <a:pt x="1368" y="11"/>
                  </a:lnTo>
                  <a:lnTo>
                    <a:pt x="1368" y="11"/>
                  </a:lnTo>
                  <a:lnTo>
                    <a:pt x="1369" y="11"/>
                  </a:lnTo>
                  <a:lnTo>
                    <a:pt x="1369" y="10"/>
                  </a:lnTo>
                  <a:lnTo>
                    <a:pt x="1369" y="8"/>
                  </a:lnTo>
                  <a:lnTo>
                    <a:pt x="1368" y="7"/>
                  </a:lnTo>
                  <a:lnTo>
                    <a:pt x="1366" y="6"/>
                  </a:lnTo>
                  <a:lnTo>
                    <a:pt x="1365" y="6"/>
                  </a:lnTo>
                  <a:lnTo>
                    <a:pt x="1366" y="5"/>
                  </a:lnTo>
                  <a:lnTo>
                    <a:pt x="1368" y="3"/>
                  </a:lnTo>
                  <a:lnTo>
                    <a:pt x="1370" y="3"/>
                  </a:lnTo>
                  <a:lnTo>
                    <a:pt x="1374" y="3"/>
                  </a:lnTo>
                  <a:lnTo>
                    <a:pt x="1377" y="6"/>
                  </a:lnTo>
                  <a:lnTo>
                    <a:pt x="1381" y="8"/>
                  </a:lnTo>
                  <a:lnTo>
                    <a:pt x="1384" y="11"/>
                  </a:lnTo>
                  <a:lnTo>
                    <a:pt x="1385" y="12"/>
                  </a:lnTo>
                  <a:lnTo>
                    <a:pt x="1386" y="15"/>
                  </a:lnTo>
                  <a:lnTo>
                    <a:pt x="1387" y="16"/>
                  </a:lnTo>
                  <a:lnTo>
                    <a:pt x="1389" y="18"/>
                  </a:lnTo>
                  <a:lnTo>
                    <a:pt x="1391" y="21"/>
                  </a:lnTo>
                  <a:lnTo>
                    <a:pt x="1407" y="30"/>
                  </a:lnTo>
                  <a:lnTo>
                    <a:pt x="1415" y="33"/>
                  </a:lnTo>
                  <a:lnTo>
                    <a:pt x="1422" y="36"/>
                  </a:lnTo>
                  <a:lnTo>
                    <a:pt x="1429" y="39"/>
                  </a:lnTo>
                  <a:lnTo>
                    <a:pt x="1431" y="42"/>
                  </a:lnTo>
                  <a:lnTo>
                    <a:pt x="1434" y="43"/>
                  </a:lnTo>
                  <a:lnTo>
                    <a:pt x="1435" y="46"/>
                  </a:lnTo>
                  <a:lnTo>
                    <a:pt x="1439" y="47"/>
                  </a:lnTo>
                  <a:lnTo>
                    <a:pt x="1440" y="48"/>
                  </a:lnTo>
                  <a:lnTo>
                    <a:pt x="1441" y="48"/>
                  </a:lnTo>
                  <a:lnTo>
                    <a:pt x="1441" y="47"/>
                  </a:lnTo>
                  <a:lnTo>
                    <a:pt x="1440" y="46"/>
                  </a:lnTo>
                  <a:lnTo>
                    <a:pt x="1439" y="44"/>
                  </a:lnTo>
                  <a:lnTo>
                    <a:pt x="1437" y="43"/>
                  </a:lnTo>
                  <a:lnTo>
                    <a:pt x="1436" y="42"/>
                  </a:lnTo>
                  <a:lnTo>
                    <a:pt x="1435" y="42"/>
                  </a:lnTo>
                  <a:lnTo>
                    <a:pt x="1434" y="41"/>
                  </a:lnTo>
                  <a:lnTo>
                    <a:pt x="1432" y="39"/>
                  </a:lnTo>
                  <a:lnTo>
                    <a:pt x="1431" y="37"/>
                  </a:lnTo>
                  <a:lnTo>
                    <a:pt x="1430" y="36"/>
                  </a:lnTo>
                  <a:lnTo>
                    <a:pt x="1431" y="34"/>
                  </a:lnTo>
                  <a:lnTo>
                    <a:pt x="1432" y="34"/>
                  </a:lnTo>
                  <a:lnTo>
                    <a:pt x="1435" y="34"/>
                  </a:lnTo>
                  <a:lnTo>
                    <a:pt x="1436" y="36"/>
                  </a:lnTo>
                  <a:lnTo>
                    <a:pt x="1439" y="36"/>
                  </a:lnTo>
                  <a:lnTo>
                    <a:pt x="1441" y="36"/>
                  </a:lnTo>
                  <a:lnTo>
                    <a:pt x="1442" y="36"/>
                  </a:lnTo>
                  <a:lnTo>
                    <a:pt x="1442" y="36"/>
                  </a:lnTo>
                  <a:lnTo>
                    <a:pt x="1442" y="34"/>
                  </a:lnTo>
                  <a:lnTo>
                    <a:pt x="1441" y="33"/>
                  </a:lnTo>
                  <a:lnTo>
                    <a:pt x="1439" y="32"/>
                  </a:lnTo>
                  <a:lnTo>
                    <a:pt x="1437" y="30"/>
                  </a:lnTo>
                  <a:lnTo>
                    <a:pt x="1437" y="28"/>
                  </a:lnTo>
                  <a:lnTo>
                    <a:pt x="1437" y="28"/>
                  </a:lnTo>
                  <a:lnTo>
                    <a:pt x="1440" y="28"/>
                  </a:lnTo>
                  <a:lnTo>
                    <a:pt x="1441" y="28"/>
                  </a:lnTo>
                  <a:lnTo>
                    <a:pt x="1444" y="28"/>
                  </a:lnTo>
                  <a:lnTo>
                    <a:pt x="1446" y="28"/>
                  </a:lnTo>
                  <a:lnTo>
                    <a:pt x="1447" y="27"/>
                  </a:lnTo>
                  <a:lnTo>
                    <a:pt x="1447" y="27"/>
                  </a:lnTo>
                  <a:lnTo>
                    <a:pt x="1447" y="26"/>
                  </a:lnTo>
                  <a:lnTo>
                    <a:pt x="1446" y="23"/>
                  </a:lnTo>
                  <a:lnTo>
                    <a:pt x="1442" y="21"/>
                  </a:lnTo>
                  <a:lnTo>
                    <a:pt x="1439" y="20"/>
                  </a:lnTo>
                  <a:lnTo>
                    <a:pt x="1435" y="17"/>
                  </a:lnTo>
                  <a:lnTo>
                    <a:pt x="1431" y="16"/>
                  </a:lnTo>
                  <a:lnTo>
                    <a:pt x="1429" y="15"/>
                  </a:lnTo>
                  <a:lnTo>
                    <a:pt x="1426" y="12"/>
                  </a:lnTo>
                  <a:lnTo>
                    <a:pt x="1424" y="10"/>
                  </a:lnTo>
                  <a:lnTo>
                    <a:pt x="1422" y="8"/>
                  </a:lnTo>
                  <a:lnTo>
                    <a:pt x="1421" y="6"/>
                  </a:lnTo>
                  <a:lnTo>
                    <a:pt x="1421" y="5"/>
                  </a:lnTo>
                  <a:lnTo>
                    <a:pt x="1422" y="3"/>
                  </a:lnTo>
                  <a:lnTo>
                    <a:pt x="1424" y="2"/>
                  </a:lnTo>
                  <a:lnTo>
                    <a:pt x="1426" y="2"/>
                  </a:lnTo>
                  <a:lnTo>
                    <a:pt x="1427" y="2"/>
                  </a:lnTo>
                  <a:lnTo>
                    <a:pt x="1430" y="1"/>
                  </a:lnTo>
                  <a:lnTo>
                    <a:pt x="1431" y="1"/>
                  </a:lnTo>
                  <a:lnTo>
                    <a:pt x="1432" y="0"/>
                  </a:lnTo>
                  <a:close/>
                </a:path>
              </a:pathLst>
            </a:custGeom>
            <a:grp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sp>
          <p:nvSpPr>
            <p:cNvPr id="89" name="Freeform 11"/>
            <p:cNvSpPr>
              <a:spLocks noEditPoints="1"/>
            </p:cNvSpPr>
            <p:nvPr/>
          </p:nvSpPr>
          <p:spPr bwMode="auto">
            <a:xfrm>
              <a:off x="4935" y="-89"/>
              <a:ext cx="1358" cy="1356"/>
            </a:xfrm>
            <a:custGeom>
              <a:avLst/>
              <a:gdLst>
                <a:gd name="T0" fmla="*/ 1951 w 4074"/>
                <a:gd name="T1" fmla="*/ 536 h 4067"/>
                <a:gd name="T2" fmla="*/ 1999 w 4074"/>
                <a:gd name="T3" fmla="*/ 520 h 4067"/>
                <a:gd name="T4" fmla="*/ 2052 w 4074"/>
                <a:gd name="T5" fmla="*/ 554 h 4067"/>
                <a:gd name="T6" fmla="*/ 2052 w 4074"/>
                <a:gd name="T7" fmla="*/ 591 h 4067"/>
                <a:gd name="T8" fmla="*/ 1974 w 4074"/>
                <a:gd name="T9" fmla="*/ 612 h 4067"/>
                <a:gd name="T10" fmla="*/ 1955 w 4074"/>
                <a:gd name="T11" fmla="*/ 670 h 4067"/>
                <a:gd name="T12" fmla="*/ 1928 w 4074"/>
                <a:gd name="T13" fmla="*/ 708 h 4067"/>
                <a:gd name="T14" fmla="*/ 1832 w 4074"/>
                <a:gd name="T15" fmla="*/ 743 h 4067"/>
                <a:gd name="T16" fmla="*/ 1852 w 4074"/>
                <a:gd name="T17" fmla="*/ 767 h 4067"/>
                <a:gd name="T18" fmla="*/ 1834 w 4074"/>
                <a:gd name="T19" fmla="*/ 827 h 4067"/>
                <a:gd name="T20" fmla="*/ 1747 w 4074"/>
                <a:gd name="T21" fmla="*/ 870 h 4067"/>
                <a:gd name="T22" fmla="*/ 1754 w 4074"/>
                <a:gd name="T23" fmla="*/ 933 h 4067"/>
                <a:gd name="T24" fmla="*/ 1690 w 4074"/>
                <a:gd name="T25" fmla="*/ 916 h 4067"/>
                <a:gd name="T26" fmla="*/ 1582 w 4074"/>
                <a:gd name="T27" fmla="*/ 932 h 4067"/>
                <a:gd name="T28" fmla="*/ 1593 w 4074"/>
                <a:gd name="T29" fmla="*/ 975 h 4067"/>
                <a:gd name="T30" fmla="*/ 1771 w 4074"/>
                <a:gd name="T31" fmla="*/ 968 h 4067"/>
                <a:gd name="T32" fmla="*/ 1708 w 4074"/>
                <a:gd name="T33" fmla="*/ 1016 h 4067"/>
                <a:gd name="T34" fmla="*/ 1551 w 4074"/>
                <a:gd name="T35" fmla="*/ 1034 h 4067"/>
                <a:gd name="T36" fmla="*/ 1470 w 4074"/>
                <a:gd name="T37" fmla="*/ 942 h 4067"/>
                <a:gd name="T38" fmla="*/ 1494 w 4074"/>
                <a:gd name="T39" fmla="*/ 897 h 4067"/>
                <a:gd name="T40" fmla="*/ 1580 w 4074"/>
                <a:gd name="T41" fmla="*/ 901 h 4067"/>
                <a:gd name="T42" fmla="*/ 1651 w 4074"/>
                <a:gd name="T43" fmla="*/ 845 h 4067"/>
                <a:gd name="T44" fmla="*/ 1674 w 4074"/>
                <a:gd name="T45" fmla="*/ 814 h 4067"/>
                <a:gd name="T46" fmla="*/ 1631 w 4074"/>
                <a:gd name="T47" fmla="*/ 783 h 4067"/>
                <a:gd name="T48" fmla="*/ 1677 w 4074"/>
                <a:gd name="T49" fmla="*/ 769 h 4067"/>
                <a:gd name="T50" fmla="*/ 1624 w 4074"/>
                <a:gd name="T51" fmla="*/ 767 h 4067"/>
                <a:gd name="T52" fmla="*/ 1578 w 4074"/>
                <a:gd name="T53" fmla="*/ 810 h 4067"/>
                <a:gd name="T54" fmla="*/ 1531 w 4074"/>
                <a:gd name="T55" fmla="*/ 795 h 4067"/>
                <a:gd name="T56" fmla="*/ 1547 w 4074"/>
                <a:gd name="T57" fmla="*/ 745 h 4067"/>
                <a:gd name="T58" fmla="*/ 1480 w 4074"/>
                <a:gd name="T59" fmla="*/ 729 h 4067"/>
                <a:gd name="T60" fmla="*/ 1487 w 4074"/>
                <a:gd name="T61" fmla="*/ 687 h 4067"/>
                <a:gd name="T62" fmla="*/ 1524 w 4074"/>
                <a:gd name="T63" fmla="*/ 650 h 4067"/>
                <a:gd name="T64" fmla="*/ 1557 w 4074"/>
                <a:gd name="T65" fmla="*/ 631 h 4067"/>
                <a:gd name="T66" fmla="*/ 1603 w 4074"/>
                <a:gd name="T67" fmla="*/ 686 h 4067"/>
                <a:gd name="T68" fmla="*/ 1631 w 4074"/>
                <a:gd name="T69" fmla="*/ 698 h 4067"/>
                <a:gd name="T70" fmla="*/ 1648 w 4074"/>
                <a:gd name="T71" fmla="*/ 711 h 4067"/>
                <a:gd name="T72" fmla="*/ 1744 w 4074"/>
                <a:gd name="T73" fmla="*/ 725 h 4067"/>
                <a:gd name="T74" fmla="*/ 1751 w 4074"/>
                <a:gd name="T75" fmla="*/ 671 h 4067"/>
                <a:gd name="T76" fmla="*/ 1803 w 4074"/>
                <a:gd name="T77" fmla="*/ 616 h 4067"/>
                <a:gd name="T78" fmla="*/ 1703 w 4074"/>
                <a:gd name="T79" fmla="*/ 665 h 4067"/>
                <a:gd name="T80" fmla="*/ 1707 w 4074"/>
                <a:gd name="T81" fmla="*/ 635 h 4067"/>
                <a:gd name="T82" fmla="*/ 1678 w 4074"/>
                <a:gd name="T83" fmla="*/ 623 h 4067"/>
                <a:gd name="T84" fmla="*/ 1597 w 4074"/>
                <a:gd name="T85" fmla="*/ 623 h 4067"/>
                <a:gd name="T86" fmla="*/ 1586 w 4074"/>
                <a:gd name="T87" fmla="*/ 604 h 4067"/>
                <a:gd name="T88" fmla="*/ 1619 w 4074"/>
                <a:gd name="T89" fmla="*/ 571 h 4067"/>
                <a:gd name="T90" fmla="*/ 1649 w 4074"/>
                <a:gd name="T91" fmla="*/ 560 h 4067"/>
                <a:gd name="T92" fmla="*/ 1710 w 4074"/>
                <a:gd name="T93" fmla="*/ 563 h 4067"/>
                <a:gd name="T94" fmla="*/ 1713 w 4074"/>
                <a:gd name="T95" fmla="*/ 533 h 4067"/>
                <a:gd name="T96" fmla="*/ 1744 w 4074"/>
                <a:gd name="T97" fmla="*/ 523 h 4067"/>
                <a:gd name="T98" fmla="*/ 1816 w 4074"/>
                <a:gd name="T99" fmla="*/ 538 h 4067"/>
                <a:gd name="T100" fmla="*/ 1803 w 4074"/>
                <a:gd name="T101" fmla="*/ 508 h 4067"/>
                <a:gd name="T102" fmla="*/ 1894 w 4074"/>
                <a:gd name="T103" fmla="*/ 500 h 4067"/>
                <a:gd name="T104" fmla="*/ 4013 w 4074"/>
                <a:gd name="T105" fmla="*/ 2526 h 4067"/>
                <a:gd name="T106" fmla="*/ 3549 w 4074"/>
                <a:gd name="T107" fmla="*/ 896 h 4067"/>
                <a:gd name="T108" fmla="*/ 2545 w 4074"/>
                <a:gd name="T109" fmla="*/ 212 h 4067"/>
                <a:gd name="T110" fmla="*/ 1759 w 4074"/>
                <a:gd name="T111" fmla="*/ 162 h 4067"/>
                <a:gd name="T112" fmla="*/ 810 w 4074"/>
                <a:gd name="T113" fmla="*/ 592 h 4067"/>
                <a:gd name="T114" fmla="*/ 448 w 4074"/>
                <a:gd name="T115" fmla="*/ 3065 h 4067"/>
                <a:gd name="T116" fmla="*/ 1320 w 4074"/>
                <a:gd name="T117" fmla="*/ 3786 h 4067"/>
                <a:gd name="T118" fmla="*/ 3017 w 4074"/>
                <a:gd name="T119" fmla="*/ 3652 h 4067"/>
                <a:gd name="T120" fmla="*/ 172 w 4074"/>
                <a:gd name="T121" fmla="*/ 2852 h 4067"/>
                <a:gd name="T122" fmla="*/ 1790 w 4074"/>
                <a:gd name="T123" fmla="*/ 15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74" h="4067">
                  <a:moveTo>
                    <a:pt x="1894" y="500"/>
                  </a:moveTo>
                  <a:lnTo>
                    <a:pt x="1900" y="500"/>
                  </a:lnTo>
                  <a:lnTo>
                    <a:pt x="1906" y="503"/>
                  </a:lnTo>
                  <a:lnTo>
                    <a:pt x="1911" y="505"/>
                  </a:lnTo>
                  <a:lnTo>
                    <a:pt x="1915" y="508"/>
                  </a:lnTo>
                  <a:lnTo>
                    <a:pt x="1920" y="509"/>
                  </a:lnTo>
                  <a:lnTo>
                    <a:pt x="1927" y="509"/>
                  </a:lnTo>
                  <a:lnTo>
                    <a:pt x="1935" y="510"/>
                  </a:lnTo>
                  <a:lnTo>
                    <a:pt x="1938" y="510"/>
                  </a:lnTo>
                  <a:lnTo>
                    <a:pt x="1942" y="512"/>
                  </a:lnTo>
                  <a:lnTo>
                    <a:pt x="1945" y="512"/>
                  </a:lnTo>
                  <a:lnTo>
                    <a:pt x="1948" y="513"/>
                  </a:lnTo>
                  <a:lnTo>
                    <a:pt x="1960" y="514"/>
                  </a:lnTo>
                  <a:lnTo>
                    <a:pt x="1970" y="518"/>
                  </a:lnTo>
                  <a:lnTo>
                    <a:pt x="1972" y="519"/>
                  </a:lnTo>
                  <a:lnTo>
                    <a:pt x="1973" y="520"/>
                  </a:lnTo>
                  <a:lnTo>
                    <a:pt x="1972" y="522"/>
                  </a:lnTo>
                  <a:lnTo>
                    <a:pt x="1971" y="523"/>
                  </a:lnTo>
                  <a:lnTo>
                    <a:pt x="1968" y="524"/>
                  </a:lnTo>
                  <a:lnTo>
                    <a:pt x="1966" y="525"/>
                  </a:lnTo>
                  <a:lnTo>
                    <a:pt x="1963" y="526"/>
                  </a:lnTo>
                  <a:lnTo>
                    <a:pt x="1961" y="528"/>
                  </a:lnTo>
                  <a:lnTo>
                    <a:pt x="1960" y="529"/>
                  </a:lnTo>
                  <a:lnTo>
                    <a:pt x="1958" y="530"/>
                  </a:lnTo>
                  <a:lnTo>
                    <a:pt x="1957" y="531"/>
                  </a:lnTo>
                  <a:lnTo>
                    <a:pt x="1956" y="533"/>
                  </a:lnTo>
                  <a:lnTo>
                    <a:pt x="1953" y="534"/>
                  </a:lnTo>
                  <a:lnTo>
                    <a:pt x="1952" y="534"/>
                  </a:lnTo>
                  <a:lnTo>
                    <a:pt x="1951" y="534"/>
                  </a:lnTo>
                  <a:lnTo>
                    <a:pt x="1950" y="534"/>
                  </a:lnTo>
                  <a:lnTo>
                    <a:pt x="1950" y="535"/>
                  </a:lnTo>
                  <a:lnTo>
                    <a:pt x="1951" y="536"/>
                  </a:lnTo>
                  <a:lnTo>
                    <a:pt x="1952" y="538"/>
                  </a:lnTo>
                  <a:lnTo>
                    <a:pt x="1955" y="536"/>
                  </a:lnTo>
                  <a:lnTo>
                    <a:pt x="1957" y="536"/>
                  </a:lnTo>
                  <a:lnTo>
                    <a:pt x="1958" y="536"/>
                  </a:lnTo>
                  <a:lnTo>
                    <a:pt x="1961" y="536"/>
                  </a:lnTo>
                  <a:lnTo>
                    <a:pt x="1962" y="536"/>
                  </a:lnTo>
                  <a:lnTo>
                    <a:pt x="1962" y="536"/>
                  </a:lnTo>
                  <a:lnTo>
                    <a:pt x="1962" y="536"/>
                  </a:lnTo>
                  <a:lnTo>
                    <a:pt x="1963" y="536"/>
                  </a:lnTo>
                  <a:lnTo>
                    <a:pt x="1966" y="534"/>
                  </a:lnTo>
                  <a:lnTo>
                    <a:pt x="1967" y="533"/>
                  </a:lnTo>
                  <a:lnTo>
                    <a:pt x="1970" y="533"/>
                  </a:lnTo>
                  <a:lnTo>
                    <a:pt x="1973" y="531"/>
                  </a:lnTo>
                  <a:lnTo>
                    <a:pt x="1976" y="531"/>
                  </a:lnTo>
                  <a:lnTo>
                    <a:pt x="1978" y="530"/>
                  </a:lnTo>
                  <a:lnTo>
                    <a:pt x="1979" y="528"/>
                  </a:lnTo>
                  <a:lnTo>
                    <a:pt x="1981" y="525"/>
                  </a:lnTo>
                  <a:lnTo>
                    <a:pt x="1983" y="524"/>
                  </a:lnTo>
                  <a:lnTo>
                    <a:pt x="1987" y="524"/>
                  </a:lnTo>
                  <a:lnTo>
                    <a:pt x="1991" y="525"/>
                  </a:lnTo>
                  <a:lnTo>
                    <a:pt x="1994" y="528"/>
                  </a:lnTo>
                  <a:lnTo>
                    <a:pt x="1997" y="529"/>
                  </a:lnTo>
                  <a:lnTo>
                    <a:pt x="1998" y="530"/>
                  </a:lnTo>
                  <a:lnTo>
                    <a:pt x="1999" y="529"/>
                  </a:lnTo>
                  <a:lnTo>
                    <a:pt x="1999" y="529"/>
                  </a:lnTo>
                  <a:lnTo>
                    <a:pt x="1999" y="528"/>
                  </a:lnTo>
                  <a:lnTo>
                    <a:pt x="1998" y="525"/>
                  </a:lnTo>
                  <a:lnTo>
                    <a:pt x="1998" y="524"/>
                  </a:lnTo>
                  <a:lnTo>
                    <a:pt x="1998" y="523"/>
                  </a:lnTo>
                  <a:lnTo>
                    <a:pt x="1997" y="522"/>
                  </a:lnTo>
                  <a:lnTo>
                    <a:pt x="1998" y="520"/>
                  </a:lnTo>
                  <a:lnTo>
                    <a:pt x="1999" y="520"/>
                  </a:lnTo>
                  <a:lnTo>
                    <a:pt x="2002" y="520"/>
                  </a:lnTo>
                  <a:lnTo>
                    <a:pt x="2004" y="522"/>
                  </a:lnTo>
                  <a:lnTo>
                    <a:pt x="2007" y="523"/>
                  </a:lnTo>
                  <a:lnTo>
                    <a:pt x="2009" y="524"/>
                  </a:lnTo>
                  <a:lnTo>
                    <a:pt x="2011" y="525"/>
                  </a:lnTo>
                  <a:lnTo>
                    <a:pt x="2011" y="526"/>
                  </a:lnTo>
                  <a:lnTo>
                    <a:pt x="2012" y="528"/>
                  </a:lnTo>
                  <a:lnTo>
                    <a:pt x="2013" y="529"/>
                  </a:lnTo>
                  <a:lnTo>
                    <a:pt x="2014" y="529"/>
                  </a:lnTo>
                  <a:lnTo>
                    <a:pt x="2016" y="528"/>
                  </a:lnTo>
                  <a:lnTo>
                    <a:pt x="2018" y="526"/>
                  </a:lnTo>
                  <a:lnTo>
                    <a:pt x="2022" y="525"/>
                  </a:lnTo>
                  <a:lnTo>
                    <a:pt x="2027" y="525"/>
                  </a:lnTo>
                  <a:lnTo>
                    <a:pt x="2029" y="526"/>
                  </a:lnTo>
                  <a:lnTo>
                    <a:pt x="2029" y="528"/>
                  </a:lnTo>
                  <a:lnTo>
                    <a:pt x="2029" y="529"/>
                  </a:lnTo>
                  <a:lnTo>
                    <a:pt x="2028" y="530"/>
                  </a:lnTo>
                  <a:lnTo>
                    <a:pt x="2027" y="531"/>
                  </a:lnTo>
                  <a:lnTo>
                    <a:pt x="2027" y="533"/>
                  </a:lnTo>
                  <a:lnTo>
                    <a:pt x="2027" y="534"/>
                  </a:lnTo>
                  <a:lnTo>
                    <a:pt x="2029" y="536"/>
                  </a:lnTo>
                  <a:lnTo>
                    <a:pt x="2032" y="538"/>
                  </a:lnTo>
                  <a:lnTo>
                    <a:pt x="2034" y="539"/>
                  </a:lnTo>
                  <a:lnTo>
                    <a:pt x="2037" y="541"/>
                  </a:lnTo>
                  <a:lnTo>
                    <a:pt x="2038" y="544"/>
                  </a:lnTo>
                  <a:lnTo>
                    <a:pt x="2039" y="546"/>
                  </a:lnTo>
                  <a:lnTo>
                    <a:pt x="2039" y="548"/>
                  </a:lnTo>
                  <a:lnTo>
                    <a:pt x="2039" y="549"/>
                  </a:lnTo>
                  <a:lnTo>
                    <a:pt x="2041" y="550"/>
                  </a:lnTo>
                  <a:lnTo>
                    <a:pt x="2042" y="551"/>
                  </a:lnTo>
                  <a:lnTo>
                    <a:pt x="2047" y="554"/>
                  </a:lnTo>
                  <a:lnTo>
                    <a:pt x="2052" y="554"/>
                  </a:lnTo>
                  <a:lnTo>
                    <a:pt x="2054" y="554"/>
                  </a:lnTo>
                  <a:lnTo>
                    <a:pt x="2058" y="555"/>
                  </a:lnTo>
                  <a:lnTo>
                    <a:pt x="2060" y="555"/>
                  </a:lnTo>
                  <a:lnTo>
                    <a:pt x="2063" y="556"/>
                  </a:lnTo>
                  <a:lnTo>
                    <a:pt x="2064" y="558"/>
                  </a:lnTo>
                  <a:lnTo>
                    <a:pt x="2065" y="559"/>
                  </a:lnTo>
                  <a:lnTo>
                    <a:pt x="2068" y="560"/>
                  </a:lnTo>
                  <a:lnTo>
                    <a:pt x="2072" y="561"/>
                  </a:lnTo>
                  <a:lnTo>
                    <a:pt x="2074" y="563"/>
                  </a:lnTo>
                  <a:lnTo>
                    <a:pt x="2077" y="565"/>
                  </a:lnTo>
                  <a:lnTo>
                    <a:pt x="2078" y="568"/>
                  </a:lnTo>
                  <a:lnTo>
                    <a:pt x="2079" y="568"/>
                  </a:lnTo>
                  <a:lnTo>
                    <a:pt x="2079" y="569"/>
                  </a:lnTo>
                  <a:lnTo>
                    <a:pt x="2080" y="570"/>
                  </a:lnTo>
                  <a:lnTo>
                    <a:pt x="2082" y="571"/>
                  </a:lnTo>
                  <a:lnTo>
                    <a:pt x="2083" y="573"/>
                  </a:lnTo>
                  <a:lnTo>
                    <a:pt x="2083" y="574"/>
                  </a:lnTo>
                  <a:lnTo>
                    <a:pt x="2083" y="575"/>
                  </a:lnTo>
                  <a:lnTo>
                    <a:pt x="2080" y="575"/>
                  </a:lnTo>
                  <a:lnTo>
                    <a:pt x="2078" y="576"/>
                  </a:lnTo>
                  <a:lnTo>
                    <a:pt x="2077" y="577"/>
                  </a:lnTo>
                  <a:lnTo>
                    <a:pt x="2075" y="579"/>
                  </a:lnTo>
                  <a:lnTo>
                    <a:pt x="2073" y="579"/>
                  </a:lnTo>
                  <a:lnTo>
                    <a:pt x="2070" y="580"/>
                  </a:lnTo>
                  <a:lnTo>
                    <a:pt x="2068" y="584"/>
                  </a:lnTo>
                  <a:lnTo>
                    <a:pt x="2065" y="585"/>
                  </a:lnTo>
                  <a:lnTo>
                    <a:pt x="2063" y="586"/>
                  </a:lnTo>
                  <a:lnTo>
                    <a:pt x="2063" y="586"/>
                  </a:lnTo>
                  <a:lnTo>
                    <a:pt x="2060" y="586"/>
                  </a:lnTo>
                  <a:lnTo>
                    <a:pt x="2058" y="587"/>
                  </a:lnTo>
                  <a:lnTo>
                    <a:pt x="2054" y="589"/>
                  </a:lnTo>
                  <a:lnTo>
                    <a:pt x="2052" y="591"/>
                  </a:lnTo>
                  <a:lnTo>
                    <a:pt x="2047" y="594"/>
                  </a:lnTo>
                  <a:lnTo>
                    <a:pt x="2042" y="596"/>
                  </a:lnTo>
                  <a:lnTo>
                    <a:pt x="2039" y="596"/>
                  </a:lnTo>
                  <a:lnTo>
                    <a:pt x="2037" y="597"/>
                  </a:lnTo>
                  <a:lnTo>
                    <a:pt x="2036" y="599"/>
                  </a:lnTo>
                  <a:lnTo>
                    <a:pt x="2034" y="600"/>
                  </a:lnTo>
                  <a:lnTo>
                    <a:pt x="2032" y="601"/>
                  </a:lnTo>
                  <a:lnTo>
                    <a:pt x="2028" y="601"/>
                  </a:lnTo>
                  <a:lnTo>
                    <a:pt x="2026" y="601"/>
                  </a:lnTo>
                  <a:lnTo>
                    <a:pt x="2023" y="601"/>
                  </a:lnTo>
                  <a:lnTo>
                    <a:pt x="2019" y="600"/>
                  </a:lnTo>
                  <a:lnTo>
                    <a:pt x="2018" y="601"/>
                  </a:lnTo>
                  <a:lnTo>
                    <a:pt x="2016" y="601"/>
                  </a:lnTo>
                  <a:lnTo>
                    <a:pt x="2016" y="607"/>
                  </a:lnTo>
                  <a:lnTo>
                    <a:pt x="2013" y="607"/>
                  </a:lnTo>
                  <a:lnTo>
                    <a:pt x="2011" y="607"/>
                  </a:lnTo>
                  <a:lnTo>
                    <a:pt x="2007" y="607"/>
                  </a:lnTo>
                  <a:lnTo>
                    <a:pt x="2003" y="607"/>
                  </a:lnTo>
                  <a:lnTo>
                    <a:pt x="2001" y="607"/>
                  </a:lnTo>
                  <a:lnTo>
                    <a:pt x="1977" y="607"/>
                  </a:lnTo>
                  <a:lnTo>
                    <a:pt x="1976" y="607"/>
                  </a:lnTo>
                  <a:lnTo>
                    <a:pt x="1973" y="607"/>
                  </a:lnTo>
                  <a:lnTo>
                    <a:pt x="1971" y="607"/>
                  </a:lnTo>
                  <a:lnTo>
                    <a:pt x="1967" y="607"/>
                  </a:lnTo>
                  <a:lnTo>
                    <a:pt x="1965" y="607"/>
                  </a:lnTo>
                  <a:lnTo>
                    <a:pt x="1962" y="609"/>
                  </a:lnTo>
                  <a:lnTo>
                    <a:pt x="1961" y="610"/>
                  </a:lnTo>
                  <a:lnTo>
                    <a:pt x="1963" y="610"/>
                  </a:lnTo>
                  <a:lnTo>
                    <a:pt x="1966" y="611"/>
                  </a:lnTo>
                  <a:lnTo>
                    <a:pt x="1970" y="611"/>
                  </a:lnTo>
                  <a:lnTo>
                    <a:pt x="1972" y="612"/>
                  </a:lnTo>
                  <a:lnTo>
                    <a:pt x="1974" y="612"/>
                  </a:lnTo>
                  <a:lnTo>
                    <a:pt x="1977" y="612"/>
                  </a:lnTo>
                  <a:lnTo>
                    <a:pt x="1979" y="612"/>
                  </a:lnTo>
                  <a:lnTo>
                    <a:pt x="1982" y="614"/>
                  </a:lnTo>
                  <a:lnTo>
                    <a:pt x="1982" y="615"/>
                  </a:lnTo>
                  <a:lnTo>
                    <a:pt x="1982" y="616"/>
                  </a:lnTo>
                  <a:lnTo>
                    <a:pt x="1981" y="617"/>
                  </a:lnTo>
                  <a:lnTo>
                    <a:pt x="1979" y="619"/>
                  </a:lnTo>
                  <a:lnTo>
                    <a:pt x="1979" y="620"/>
                  </a:lnTo>
                  <a:lnTo>
                    <a:pt x="1979" y="625"/>
                  </a:lnTo>
                  <a:lnTo>
                    <a:pt x="1994" y="623"/>
                  </a:lnTo>
                  <a:lnTo>
                    <a:pt x="2008" y="620"/>
                  </a:lnTo>
                  <a:lnTo>
                    <a:pt x="2011" y="619"/>
                  </a:lnTo>
                  <a:lnTo>
                    <a:pt x="2014" y="616"/>
                  </a:lnTo>
                  <a:lnTo>
                    <a:pt x="2018" y="614"/>
                  </a:lnTo>
                  <a:lnTo>
                    <a:pt x="2022" y="612"/>
                  </a:lnTo>
                  <a:lnTo>
                    <a:pt x="2027" y="612"/>
                  </a:lnTo>
                  <a:lnTo>
                    <a:pt x="2029" y="614"/>
                  </a:lnTo>
                  <a:lnTo>
                    <a:pt x="2032" y="614"/>
                  </a:lnTo>
                  <a:lnTo>
                    <a:pt x="2034" y="615"/>
                  </a:lnTo>
                  <a:lnTo>
                    <a:pt x="2034" y="616"/>
                  </a:lnTo>
                  <a:lnTo>
                    <a:pt x="2034" y="617"/>
                  </a:lnTo>
                  <a:lnTo>
                    <a:pt x="2034" y="620"/>
                  </a:lnTo>
                  <a:lnTo>
                    <a:pt x="2029" y="625"/>
                  </a:lnTo>
                  <a:lnTo>
                    <a:pt x="2023" y="627"/>
                  </a:lnTo>
                  <a:lnTo>
                    <a:pt x="2016" y="631"/>
                  </a:lnTo>
                  <a:lnTo>
                    <a:pt x="2002" y="641"/>
                  </a:lnTo>
                  <a:lnTo>
                    <a:pt x="1989" y="651"/>
                  </a:lnTo>
                  <a:lnTo>
                    <a:pt x="1979" y="656"/>
                  </a:lnTo>
                  <a:lnTo>
                    <a:pt x="1970" y="660"/>
                  </a:lnTo>
                  <a:lnTo>
                    <a:pt x="1961" y="665"/>
                  </a:lnTo>
                  <a:lnTo>
                    <a:pt x="1957" y="667"/>
                  </a:lnTo>
                  <a:lnTo>
                    <a:pt x="1955" y="670"/>
                  </a:lnTo>
                  <a:lnTo>
                    <a:pt x="1952" y="672"/>
                  </a:lnTo>
                  <a:lnTo>
                    <a:pt x="1951" y="674"/>
                  </a:lnTo>
                  <a:lnTo>
                    <a:pt x="1951" y="677"/>
                  </a:lnTo>
                  <a:lnTo>
                    <a:pt x="1951" y="678"/>
                  </a:lnTo>
                  <a:lnTo>
                    <a:pt x="1951" y="679"/>
                  </a:lnTo>
                  <a:lnTo>
                    <a:pt x="1951" y="682"/>
                  </a:lnTo>
                  <a:lnTo>
                    <a:pt x="1950" y="682"/>
                  </a:lnTo>
                  <a:lnTo>
                    <a:pt x="1948" y="683"/>
                  </a:lnTo>
                  <a:lnTo>
                    <a:pt x="1946" y="682"/>
                  </a:lnTo>
                  <a:lnTo>
                    <a:pt x="1943" y="681"/>
                  </a:lnTo>
                  <a:lnTo>
                    <a:pt x="1941" y="677"/>
                  </a:lnTo>
                  <a:lnTo>
                    <a:pt x="1938" y="678"/>
                  </a:lnTo>
                  <a:lnTo>
                    <a:pt x="1936" y="679"/>
                  </a:lnTo>
                  <a:lnTo>
                    <a:pt x="1933" y="681"/>
                  </a:lnTo>
                  <a:lnTo>
                    <a:pt x="1932" y="683"/>
                  </a:lnTo>
                  <a:lnTo>
                    <a:pt x="1933" y="684"/>
                  </a:lnTo>
                  <a:lnTo>
                    <a:pt x="1936" y="687"/>
                  </a:lnTo>
                  <a:lnTo>
                    <a:pt x="1940" y="688"/>
                  </a:lnTo>
                  <a:lnTo>
                    <a:pt x="1943" y="691"/>
                  </a:lnTo>
                  <a:lnTo>
                    <a:pt x="1945" y="693"/>
                  </a:lnTo>
                  <a:lnTo>
                    <a:pt x="1945" y="694"/>
                  </a:lnTo>
                  <a:lnTo>
                    <a:pt x="1943" y="696"/>
                  </a:lnTo>
                  <a:lnTo>
                    <a:pt x="1942" y="696"/>
                  </a:lnTo>
                  <a:lnTo>
                    <a:pt x="1941" y="697"/>
                  </a:lnTo>
                  <a:lnTo>
                    <a:pt x="1940" y="698"/>
                  </a:lnTo>
                  <a:lnTo>
                    <a:pt x="1937" y="698"/>
                  </a:lnTo>
                  <a:lnTo>
                    <a:pt x="1936" y="701"/>
                  </a:lnTo>
                  <a:lnTo>
                    <a:pt x="1936" y="703"/>
                  </a:lnTo>
                  <a:lnTo>
                    <a:pt x="1936" y="704"/>
                  </a:lnTo>
                  <a:lnTo>
                    <a:pt x="1935" y="707"/>
                  </a:lnTo>
                  <a:lnTo>
                    <a:pt x="1932" y="707"/>
                  </a:lnTo>
                  <a:lnTo>
                    <a:pt x="1928" y="708"/>
                  </a:lnTo>
                  <a:lnTo>
                    <a:pt x="1927" y="708"/>
                  </a:lnTo>
                  <a:lnTo>
                    <a:pt x="1925" y="709"/>
                  </a:lnTo>
                  <a:lnTo>
                    <a:pt x="1922" y="711"/>
                  </a:lnTo>
                  <a:lnTo>
                    <a:pt x="1921" y="712"/>
                  </a:lnTo>
                  <a:lnTo>
                    <a:pt x="1920" y="713"/>
                  </a:lnTo>
                  <a:lnTo>
                    <a:pt x="1920" y="714"/>
                  </a:lnTo>
                  <a:lnTo>
                    <a:pt x="1920" y="717"/>
                  </a:lnTo>
                  <a:lnTo>
                    <a:pt x="1918" y="717"/>
                  </a:lnTo>
                  <a:lnTo>
                    <a:pt x="1918" y="718"/>
                  </a:lnTo>
                  <a:lnTo>
                    <a:pt x="1918" y="721"/>
                  </a:lnTo>
                  <a:lnTo>
                    <a:pt x="1917" y="722"/>
                  </a:lnTo>
                  <a:lnTo>
                    <a:pt x="1917" y="723"/>
                  </a:lnTo>
                  <a:lnTo>
                    <a:pt x="1916" y="724"/>
                  </a:lnTo>
                  <a:lnTo>
                    <a:pt x="1915" y="724"/>
                  </a:lnTo>
                  <a:lnTo>
                    <a:pt x="1910" y="724"/>
                  </a:lnTo>
                  <a:lnTo>
                    <a:pt x="1906" y="724"/>
                  </a:lnTo>
                  <a:lnTo>
                    <a:pt x="1902" y="724"/>
                  </a:lnTo>
                  <a:lnTo>
                    <a:pt x="1898" y="724"/>
                  </a:lnTo>
                  <a:lnTo>
                    <a:pt x="1896" y="727"/>
                  </a:lnTo>
                  <a:lnTo>
                    <a:pt x="1892" y="727"/>
                  </a:lnTo>
                  <a:lnTo>
                    <a:pt x="1889" y="728"/>
                  </a:lnTo>
                  <a:lnTo>
                    <a:pt x="1881" y="729"/>
                  </a:lnTo>
                  <a:lnTo>
                    <a:pt x="1876" y="734"/>
                  </a:lnTo>
                  <a:lnTo>
                    <a:pt x="1870" y="738"/>
                  </a:lnTo>
                  <a:lnTo>
                    <a:pt x="1862" y="738"/>
                  </a:lnTo>
                  <a:lnTo>
                    <a:pt x="1855" y="737"/>
                  </a:lnTo>
                  <a:lnTo>
                    <a:pt x="1851" y="738"/>
                  </a:lnTo>
                  <a:lnTo>
                    <a:pt x="1850" y="740"/>
                  </a:lnTo>
                  <a:lnTo>
                    <a:pt x="1847" y="742"/>
                  </a:lnTo>
                  <a:lnTo>
                    <a:pt x="1841" y="743"/>
                  </a:lnTo>
                  <a:lnTo>
                    <a:pt x="1836" y="743"/>
                  </a:lnTo>
                  <a:lnTo>
                    <a:pt x="1832" y="743"/>
                  </a:lnTo>
                  <a:lnTo>
                    <a:pt x="1830" y="743"/>
                  </a:lnTo>
                  <a:lnTo>
                    <a:pt x="1826" y="743"/>
                  </a:lnTo>
                  <a:lnTo>
                    <a:pt x="1823" y="745"/>
                  </a:lnTo>
                  <a:lnTo>
                    <a:pt x="1823" y="747"/>
                  </a:lnTo>
                  <a:lnTo>
                    <a:pt x="1823" y="747"/>
                  </a:lnTo>
                  <a:lnTo>
                    <a:pt x="1824" y="748"/>
                  </a:lnTo>
                  <a:lnTo>
                    <a:pt x="1825" y="749"/>
                  </a:lnTo>
                  <a:lnTo>
                    <a:pt x="1829" y="752"/>
                  </a:lnTo>
                  <a:lnTo>
                    <a:pt x="1837" y="750"/>
                  </a:lnTo>
                  <a:lnTo>
                    <a:pt x="1847" y="749"/>
                  </a:lnTo>
                  <a:lnTo>
                    <a:pt x="1860" y="748"/>
                  </a:lnTo>
                  <a:lnTo>
                    <a:pt x="1864" y="749"/>
                  </a:lnTo>
                  <a:lnTo>
                    <a:pt x="1867" y="750"/>
                  </a:lnTo>
                  <a:lnTo>
                    <a:pt x="1869" y="753"/>
                  </a:lnTo>
                  <a:lnTo>
                    <a:pt x="1870" y="755"/>
                  </a:lnTo>
                  <a:lnTo>
                    <a:pt x="1869" y="758"/>
                  </a:lnTo>
                  <a:lnTo>
                    <a:pt x="1867" y="759"/>
                  </a:lnTo>
                  <a:lnTo>
                    <a:pt x="1864" y="762"/>
                  </a:lnTo>
                  <a:lnTo>
                    <a:pt x="1860" y="762"/>
                  </a:lnTo>
                  <a:lnTo>
                    <a:pt x="1854" y="760"/>
                  </a:lnTo>
                  <a:lnTo>
                    <a:pt x="1849" y="759"/>
                  </a:lnTo>
                  <a:lnTo>
                    <a:pt x="1844" y="757"/>
                  </a:lnTo>
                  <a:lnTo>
                    <a:pt x="1841" y="757"/>
                  </a:lnTo>
                  <a:lnTo>
                    <a:pt x="1840" y="758"/>
                  </a:lnTo>
                  <a:lnTo>
                    <a:pt x="1840" y="759"/>
                  </a:lnTo>
                  <a:lnTo>
                    <a:pt x="1841" y="760"/>
                  </a:lnTo>
                  <a:lnTo>
                    <a:pt x="1842" y="762"/>
                  </a:lnTo>
                  <a:lnTo>
                    <a:pt x="1844" y="763"/>
                  </a:lnTo>
                  <a:lnTo>
                    <a:pt x="1846" y="764"/>
                  </a:lnTo>
                  <a:lnTo>
                    <a:pt x="1849" y="764"/>
                  </a:lnTo>
                  <a:lnTo>
                    <a:pt x="1851" y="765"/>
                  </a:lnTo>
                  <a:lnTo>
                    <a:pt x="1852" y="767"/>
                  </a:lnTo>
                  <a:lnTo>
                    <a:pt x="1855" y="768"/>
                  </a:lnTo>
                  <a:lnTo>
                    <a:pt x="1857" y="769"/>
                  </a:lnTo>
                  <a:lnTo>
                    <a:pt x="1861" y="771"/>
                  </a:lnTo>
                  <a:lnTo>
                    <a:pt x="1864" y="775"/>
                  </a:lnTo>
                  <a:lnTo>
                    <a:pt x="1865" y="778"/>
                  </a:lnTo>
                  <a:lnTo>
                    <a:pt x="1865" y="779"/>
                  </a:lnTo>
                  <a:lnTo>
                    <a:pt x="1865" y="783"/>
                  </a:lnTo>
                  <a:lnTo>
                    <a:pt x="1864" y="785"/>
                  </a:lnTo>
                  <a:lnTo>
                    <a:pt x="1864" y="789"/>
                  </a:lnTo>
                  <a:lnTo>
                    <a:pt x="1862" y="791"/>
                  </a:lnTo>
                  <a:lnTo>
                    <a:pt x="1860" y="794"/>
                  </a:lnTo>
                  <a:lnTo>
                    <a:pt x="1857" y="795"/>
                  </a:lnTo>
                  <a:lnTo>
                    <a:pt x="1854" y="795"/>
                  </a:lnTo>
                  <a:lnTo>
                    <a:pt x="1854" y="796"/>
                  </a:lnTo>
                  <a:lnTo>
                    <a:pt x="1855" y="798"/>
                  </a:lnTo>
                  <a:lnTo>
                    <a:pt x="1857" y="799"/>
                  </a:lnTo>
                  <a:lnTo>
                    <a:pt x="1860" y="799"/>
                  </a:lnTo>
                  <a:lnTo>
                    <a:pt x="1862" y="800"/>
                  </a:lnTo>
                  <a:lnTo>
                    <a:pt x="1865" y="801"/>
                  </a:lnTo>
                  <a:lnTo>
                    <a:pt x="1866" y="803"/>
                  </a:lnTo>
                  <a:lnTo>
                    <a:pt x="1866" y="804"/>
                  </a:lnTo>
                  <a:lnTo>
                    <a:pt x="1865" y="806"/>
                  </a:lnTo>
                  <a:lnTo>
                    <a:pt x="1862" y="808"/>
                  </a:lnTo>
                  <a:lnTo>
                    <a:pt x="1860" y="809"/>
                  </a:lnTo>
                  <a:lnTo>
                    <a:pt x="1857" y="811"/>
                  </a:lnTo>
                  <a:lnTo>
                    <a:pt x="1857" y="813"/>
                  </a:lnTo>
                  <a:lnTo>
                    <a:pt x="1857" y="815"/>
                  </a:lnTo>
                  <a:lnTo>
                    <a:pt x="1857" y="816"/>
                  </a:lnTo>
                  <a:lnTo>
                    <a:pt x="1856" y="818"/>
                  </a:lnTo>
                  <a:lnTo>
                    <a:pt x="1854" y="819"/>
                  </a:lnTo>
                  <a:lnTo>
                    <a:pt x="1845" y="824"/>
                  </a:lnTo>
                  <a:lnTo>
                    <a:pt x="1834" y="827"/>
                  </a:lnTo>
                  <a:lnTo>
                    <a:pt x="1829" y="826"/>
                  </a:lnTo>
                  <a:lnTo>
                    <a:pt x="1824" y="825"/>
                  </a:lnTo>
                  <a:lnTo>
                    <a:pt x="1820" y="824"/>
                  </a:lnTo>
                  <a:lnTo>
                    <a:pt x="1815" y="821"/>
                  </a:lnTo>
                  <a:lnTo>
                    <a:pt x="1810" y="822"/>
                  </a:lnTo>
                  <a:lnTo>
                    <a:pt x="1805" y="822"/>
                  </a:lnTo>
                  <a:lnTo>
                    <a:pt x="1800" y="825"/>
                  </a:lnTo>
                  <a:lnTo>
                    <a:pt x="1799" y="827"/>
                  </a:lnTo>
                  <a:lnTo>
                    <a:pt x="1799" y="830"/>
                  </a:lnTo>
                  <a:lnTo>
                    <a:pt x="1800" y="832"/>
                  </a:lnTo>
                  <a:lnTo>
                    <a:pt x="1803" y="835"/>
                  </a:lnTo>
                  <a:lnTo>
                    <a:pt x="1805" y="837"/>
                  </a:lnTo>
                  <a:lnTo>
                    <a:pt x="1809" y="844"/>
                  </a:lnTo>
                  <a:lnTo>
                    <a:pt x="1809" y="851"/>
                  </a:lnTo>
                  <a:lnTo>
                    <a:pt x="1805" y="859"/>
                  </a:lnTo>
                  <a:lnTo>
                    <a:pt x="1799" y="865"/>
                  </a:lnTo>
                  <a:lnTo>
                    <a:pt x="1791" y="866"/>
                  </a:lnTo>
                  <a:lnTo>
                    <a:pt x="1783" y="866"/>
                  </a:lnTo>
                  <a:lnTo>
                    <a:pt x="1771" y="866"/>
                  </a:lnTo>
                  <a:lnTo>
                    <a:pt x="1761" y="867"/>
                  </a:lnTo>
                  <a:lnTo>
                    <a:pt x="1754" y="865"/>
                  </a:lnTo>
                  <a:lnTo>
                    <a:pt x="1745" y="864"/>
                  </a:lnTo>
                  <a:lnTo>
                    <a:pt x="1742" y="865"/>
                  </a:lnTo>
                  <a:lnTo>
                    <a:pt x="1739" y="865"/>
                  </a:lnTo>
                  <a:lnTo>
                    <a:pt x="1738" y="867"/>
                  </a:lnTo>
                  <a:lnTo>
                    <a:pt x="1737" y="868"/>
                  </a:lnTo>
                  <a:lnTo>
                    <a:pt x="1738" y="871"/>
                  </a:lnTo>
                  <a:lnTo>
                    <a:pt x="1739" y="872"/>
                  </a:lnTo>
                  <a:lnTo>
                    <a:pt x="1740" y="872"/>
                  </a:lnTo>
                  <a:lnTo>
                    <a:pt x="1743" y="872"/>
                  </a:lnTo>
                  <a:lnTo>
                    <a:pt x="1744" y="871"/>
                  </a:lnTo>
                  <a:lnTo>
                    <a:pt x="1747" y="870"/>
                  </a:lnTo>
                  <a:lnTo>
                    <a:pt x="1748" y="868"/>
                  </a:lnTo>
                  <a:lnTo>
                    <a:pt x="1761" y="868"/>
                  </a:lnTo>
                  <a:lnTo>
                    <a:pt x="1776" y="870"/>
                  </a:lnTo>
                  <a:lnTo>
                    <a:pt x="1786" y="875"/>
                  </a:lnTo>
                  <a:lnTo>
                    <a:pt x="1790" y="878"/>
                  </a:lnTo>
                  <a:lnTo>
                    <a:pt x="1790" y="885"/>
                  </a:lnTo>
                  <a:lnTo>
                    <a:pt x="1791" y="891"/>
                  </a:lnTo>
                  <a:lnTo>
                    <a:pt x="1794" y="895"/>
                  </a:lnTo>
                  <a:lnTo>
                    <a:pt x="1796" y="896"/>
                  </a:lnTo>
                  <a:lnTo>
                    <a:pt x="1798" y="895"/>
                  </a:lnTo>
                  <a:lnTo>
                    <a:pt x="1799" y="893"/>
                  </a:lnTo>
                  <a:lnTo>
                    <a:pt x="1799" y="891"/>
                  </a:lnTo>
                  <a:lnTo>
                    <a:pt x="1799" y="888"/>
                  </a:lnTo>
                  <a:lnTo>
                    <a:pt x="1800" y="886"/>
                  </a:lnTo>
                  <a:lnTo>
                    <a:pt x="1800" y="885"/>
                  </a:lnTo>
                  <a:lnTo>
                    <a:pt x="1801" y="883"/>
                  </a:lnTo>
                  <a:lnTo>
                    <a:pt x="1805" y="882"/>
                  </a:lnTo>
                  <a:lnTo>
                    <a:pt x="1809" y="882"/>
                  </a:lnTo>
                  <a:lnTo>
                    <a:pt x="1813" y="882"/>
                  </a:lnTo>
                  <a:lnTo>
                    <a:pt x="1819" y="887"/>
                  </a:lnTo>
                  <a:lnTo>
                    <a:pt x="1823" y="893"/>
                  </a:lnTo>
                  <a:lnTo>
                    <a:pt x="1821" y="901"/>
                  </a:lnTo>
                  <a:lnTo>
                    <a:pt x="1818" y="906"/>
                  </a:lnTo>
                  <a:lnTo>
                    <a:pt x="1810" y="910"/>
                  </a:lnTo>
                  <a:lnTo>
                    <a:pt x="1800" y="912"/>
                  </a:lnTo>
                  <a:lnTo>
                    <a:pt x="1789" y="916"/>
                  </a:lnTo>
                  <a:lnTo>
                    <a:pt x="1781" y="922"/>
                  </a:lnTo>
                  <a:lnTo>
                    <a:pt x="1778" y="924"/>
                  </a:lnTo>
                  <a:lnTo>
                    <a:pt x="1770" y="929"/>
                  </a:lnTo>
                  <a:lnTo>
                    <a:pt x="1763" y="934"/>
                  </a:lnTo>
                  <a:lnTo>
                    <a:pt x="1755" y="934"/>
                  </a:lnTo>
                  <a:lnTo>
                    <a:pt x="1754" y="933"/>
                  </a:lnTo>
                  <a:lnTo>
                    <a:pt x="1753" y="932"/>
                  </a:lnTo>
                  <a:lnTo>
                    <a:pt x="1753" y="931"/>
                  </a:lnTo>
                  <a:lnTo>
                    <a:pt x="1754" y="928"/>
                  </a:lnTo>
                  <a:lnTo>
                    <a:pt x="1755" y="927"/>
                  </a:lnTo>
                  <a:lnTo>
                    <a:pt x="1755" y="924"/>
                  </a:lnTo>
                  <a:lnTo>
                    <a:pt x="1756" y="923"/>
                  </a:lnTo>
                  <a:lnTo>
                    <a:pt x="1756" y="921"/>
                  </a:lnTo>
                  <a:lnTo>
                    <a:pt x="1755" y="919"/>
                  </a:lnTo>
                  <a:lnTo>
                    <a:pt x="1753" y="918"/>
                  </a:lnTo>
                  <a:lnTo>
                    <a:pt x="1748" y="918"/>
                  </a:lnTo>
                  <a:lnTo>
                    <a:pt x="1743" y="918"/>
                  </a:lnTo>
                  <a:lnTo>
                    <a:pt x="1738" y="917"/>
                  </a:lnTo>
                  <a:lnTo>
                    <a:pt x="1734" y="913"/>
                  </a:lnTo>
                  <a:lnTo>
                    <a:pt x="1733" y="912"/>
                  </a:lnTo>
                  <a:lnTo>
                    <a:pt x="1732" y="911"/>
                  </a:lnTo>
                  <a:lnTo>
                    <a:pt x="1730" y="911"/>
                  </a:lnTo>
                  <a:lnTo>
                    <a:pt x="1728" y="911"/>
                  </a:lnTo>
                  <a:lnTo>
                    <a:pt x="1727" y="912"/>
                  </a:lnTo>
                  <a:lnTo>
                    <a:pt x="1724" y="913"/>
                  </a:lnTo>
                  <a:lnTo>
                    <a:pt x="1720" y="915"/>
                  </a:lnTo>
                  <a:lnTo>
                    <a:pt x="1715" y="913"/>
                  </a:lnTo>
                  <a:lnTo>
                    <a:pt x="1710" y="912"/>
                  </a:lnTo>
                  <a:lnTo>
                    <a:pt x="1705" y="912"/>
                  </a:lnTo>
                  <a:lnTo>
                    <a:pt x="1703" y="916"/>
                  </a:lnTo>
                  <a:lnTo>
                    <a:pt x="1703" y="918"/>
                  </a:lnTo>
                  <a:lnTo>
                    <a:pt x="1702" y="921"/>
                  </a:lnTo>
                  <a:lnTo>
                    <a:pt x="1700" y="921"/>
                  </a:lnTo>
                  <a:lnTo>
                    <a:pt x="1698" y="921"/>
                  </a:lnTo>
                  <a:lnTo>
                    <a:pt x="1695" y="921"/>
                  </a:lnTo>
                  <a:lnTo>
                    <a:pt x="1694" y="919"/>
                  </a:lnTo>
                  <a:lnTo>
                    <a:pt x="1692" y="917"/>
                  </a:lnTo>
                  <a:lnTo>
                    <a:pt x="1690" y="916"/>
                  </a:lnTo>
                  <a:lnTo>
                    <a:pt x="1690" y="913"/>
                  </a:lnTo>
                  <a:lnTo>
                    <a:pt x="1690" y="911"/>
                  </a:lnTo>
                  <a:lnTo>
                    <a:pt x="1689" y="910"/>
                  </a:lnTo>
                  <a:lnTo>
                    <a:pt x="1687" y="908"/>
                  </a:lnTo>
                  <a:lnTo>
                    <a:pt x="1685" y="910"/>
                  </a:lnTo>
                  <a:lnTo>
                    <a:pt x="1683" y="910"/>
                  </a:lnTo>
                  <a:lnTo>
                    <a:pt x="1682" y="911"/>
                  </a:lnTo>
                  <a:lnTo>
                    <a:pt x="1679" y="911"/>
                  </a:lnTo>
                  <a:lnTo>
                    <a:pt x="1678" y="915"/>
                  </a:lnTo>
                  <a:lnTo>
                    <a:pt x="1677" y="917"/>
                  </a:lnTo>
                  <a:lnTo>
                    <a:pt x="1676" y="921"/>
                  </a:lnTo>
                  <a:lnTo>
                    <a:pt x="1674" y="924"/>
                  </a:lnTo>
                  <a:lnTo>
                    <a:pt x="1671" y="928"/>
                  </a:lnTo>
                  <a:lnTo>
                    <a:pt x="1664" y="929"/>
                  </a:lnTo>
                  <a:lnTo>
                    <a:pt x="1658" y="928"/>
                  </a:lnTo>
                  <a:lnTo>
                    <a:pt x="1651" y="927"/>
                  </a:lnTo>
                  <a:lnTo>
                    <a:pt x="1636" y="918"/>
                  </a:lnTo>
                  <a:lnTo>
                    <a:pt x="1632" y="919"/>
                  </a:lnTo>
                  <a:lnTo>
                    <a:pt x="1629" y="921"/>
                  </a:lnTo>
                  <a:lnTo>
                    <a:pt x="1626" y="922"/>
                  </a:lnTo>
                  <a:lnTo>
                    <a:pt x="1623" y="923"/>
                  </a:lnTo>
                  <a:lnTo>
                    <a:pt x="1621" y="923"/>
                  </a:lnTo>
                  <a:lnTo>
                    <a:pt x="1617" y="924"/>
                  </a:lnTo>
                  <a:lnTo>
                    <a:pt x="1611" y="924"/>
                  </a:lnTo>
                  <a:lnTo>
                    <a:pt x="1606" y="922"/>
                  </a:lnTo>
                  <a:lnTo>
                    <a:pt x="1602" y="919"/>
                  </a:lnTo>
                  <a:lnTo>
                    <a:pt x="1597" y="919"/>
                  </a:lnTo>
                  <a:lnTo>
                    <a:pt x="1591" y="922"/>
                  </a:lnTo>
                  <a:lnTo>
                    <a:pt x="1588" y="923"/>
                  </a:lnTo>
                  <a:lnTo>
                    <a:pt x="1586" y="926"/>
                  </a:lnTo>
                  <a:lnTo>
                    <a:pt x="1585" y="929"/>
                  </a:lnTo>
                  <a:lnTo>
                    <a:pt x="1582" y="932"/>
                  </a:lnTo>
                  <a:lnTo>
                    <a:pt x="1581" y="936"/>
                  </a:lnTo>
                  <a:lnTo>
                    <a:pt x="1578" y="938"/>
                  </a:lnTo>
                  <a:lnTo>
                    <a:pt x="1576" y="939"/>
                  </a:lnTo>
                  <a:lnTo>
                    <a:pt x="1570" y="939"/>
                  </a:lnTo>
                  <a:lnTo>
                    <a:pt x="1565" y="938"/>
                  </a:lnTo>
                  <a:lnTo>
                    <a:pt x="1558" y="938"/>
                  </a:lnTo>
                  <a:lnTo>
                    <a:pt x="1552" y="942"/>
                  </a:lnTo>
                  <a:lnTo>
                    <a:pt x="1550" y="946"/>
                  </a:lnTo>
                  <a:lnTo>
                    <a:pt x="1548" y="948"/>
                  </a:lnTo>
                  <a:lnTo>
                    <a:pt x="1548" y="951"/>
                  </a:lnTo>
                  <a:lnTo>
                    <a:pt x="1550" y="952"/>
                  </a:lnTo>
                  <a:lnTo>
                    <a:pt x="1552" y="953"/>
                  </a:lnTo>
                  <a:lnTo>
                    <a:pt x="1556" y="954"/>
                  </a:lnTo>
                  <a:lnTo>
                    <a:pt x="1560" y="956"/>
                  </a:lnTo>
                  <a:lnTo>
                    <a:pt x="1562" y="957"/>
                  </a:lnTo>
                  <a:lnTo>
                    <a:pt x="1565" y="958"/>
                  </a:lnTo>
                  <a:lnTo>
                    <a:pt x="1568" y="959"/>
                  </a:lnTo>
                  <a:lnTo>
                    <a:pt x="1572" y="961"/>
                  </a:lnTo>
                  <a:lnTo>
                    <a:pt x="1576" y="962"/>
                  </a:lnTo>
                  <a:lnTo>
                    <a:pt x="1578" y="963"/>
                  </a:lnTo>
                  <a:lnTo>
                    <a:pt x="1580" y="965"/>
                  </a:lnTo>
                  <a:lnTo>
                    <a:pt x="1580" y="967"/>
                  </a:lnTo>
                  <a:lnTo>
                    <a:pt x="1578" y="969"/>
                  </a:lnTo>
                  <a:lnTo>
                    <a:pt x="1576" y="970"/>
                  </a:lnTo>
                  <a:lnTo>
                    <a:pt x="1576" y="972"/>
                  </a:lnTo>
                  <a:lnTo>
                    <a:pt x="1576" y="973"/>
                  </a:lnTo>
                  <a:lnTo>
                    <a:pt x="1577" y="974"/>
                  </a:lnTo>
                  <a:lnTo>
                    <a:pt x="1580" y="974"/>
                  </a:lnTo>
                  <a:lnTo>
                    <a:pt x="1583" y="974"/>
                  </a:lnTo>
                  <a:lnTo>
                    <a:pt x="1587" y="974"/>
                  </a:lnTo>
                  <a:lnTo>
                    <a:pt x="1590" y="975"/>
                  </a:lnTo>
                  <a:lnTo>
                    <a:pt x="1593" y="975"/>
                  </a:lnTo>
                  <a:lnTo>
                    <a:pt x="1596" y="977"/>
                  </a:lnTo>
                  <a:lnTo>
                    <a:pt x="1601" y="975"/>
                  </a:lnTo>
                  <a:lnTo>
                    <a:pt x="1605" y="974"/>
                  </a:lnTo>
                  <a:lnTo>
                    <a:pt x="1608" y="972"/>
                  </a:lnTo>
                  <a:lnTo>
                    <a:pt x="1612" y="972"/>
                  </a:lnTo>
                  <a:lnTo>
                    <a:pt x="1614" y="970"/>
                  </a:lnTo>
                  <a:lnTo>
                    <a:pt x="1618" y="970"/>
                  </a:lnTo>
                  <a:lnTo>
                    <a:pt x="1621" y="972"/>
                  </a:lnTo>
                  <a:lnTo>
                    <a:pt x="1623" y="973"/>
                  </a:lnTo>
                  <a:lnTo>
                    <a:pt x="1626" y="973"/>
                  </a:lnTo>
                  <a:lnTo>
                    <a:pt x="1628" y="974"/>
                  </a:lnTo>
                  <a:lnTo>
                    <a:pt x="1629" y="977"/>
                  </a:lnTo>
                  <a:lnTo>
                    <a:pt x="1632" y="978"/>
                  </a:lnTo>
                  <a:lnTo>
                    <a:pt x="1633" y="979"/>
                  </a:lnTo>
                  <a:lnTo>
                    <a:pt x="1634" y="980"/>
                  </a:lnTo>
                  <a:lnTo>
                    <a:pt x="1637" y="980"/>
                  </a:lnTo>
                  <a:lnTo>
                    <a:pt x="1641" y="979"/>
                  </a:lnTo>
                  <a:lnTo>
                    <a:pt x="1646" y="979"/>
                  </a:lnTo>
                  <a:lnTo>
                    <a:pt x="1651" y="978"/>
                  </a:lnTo>
                  <a:lnTo>
                    <a:pt x="1654" y="975"/>
                  </a:lnTo>
                  <a:lnTo>
                    <a:pt x="1659" y="974"/>
                  </a:lnTo>
                  <a:lnTo>
                    <a:pt x="1669" y="967"/>
                  </a:lnTo>
                  <a:lnTo>
                    <a:pt x="1682" y="959"/>
                  </a:lnTo>
                  <a:lnTo>
                    <a:pt x="1695" y="953"/>
                  </a:lnTo>
                  <a:lnTo>
                    <a:pt x="1708" y="953"/>
                  </a:lnTo>
                  <a:lnTo>
                    <a:pt x="1722" y="956"/>
                  </a:lnTo>
                  <a:lnTo>
                    <a:pt x="1734" y="958"/>
                  </a:lnTo>
                  <a:lnTo>
                    <a:pt x="1744" y="958"/>
                  </a:lnTo>
                  <a:lnTo>
                    <a:pt x="1754" y="959"/>
                  </a:lnTo>
                  <a:lnTo>
                    <a:pt x="1763" y="961"/>
                  </a:lnTo>
                  <a:lnTo>
                    <a:pt x="1768" y="963"/>
                  </a:lnTo>
                  <a:lnTo>
                    <a:pt x="1771" y="968"/>
                  </a:lnTo>
                  <a:lnTo>
                    <a:pt x="1774" y="972"/>
                  </a:lnTo>
                  <a:lnTo>
                    <a:pt x="1776" y="975"/>
                  </a:lnTo>
                  <a:lnTo>
                    <a:pt x="1776" y="978"/>
                  </a:lnTo>
                  <a:lnTo>
                    <a:pt x="1776" y="982"/>
                  </a:lnTo>
                  <a:lnTo>
                    <a:pt x="1774" y="985"/>
                  </a:lnTo>
                  <a:lnTo>
                    <a:pt x="1771" y="988"/>
                  </a:lnTo>
                  <a:lnTo>
                    <a:pt x="1769" y="990"/>
                  </a:lnTo>
                  <a:lnTo>
                    <a:pt x="1768" y="992"/>
                  </a:lnTo>
                  <a:lnTo>
                    <a:pt x="1769" y="994"/>
                  </a:lnTo>
                  <a:lnTo>
                    <a:pt x="1770" y="995"/>
                  </a:lnTo>
                  <a:lnTo>
                    <a:pt x="1771" y="995"/>
                  </a:lnTo>
                  <a:lnTo>
                    <a:pt x="1774" y="995"/>
                  </a:lnTo>
                  <a:lnTo>
                    <a:pt x="1775" y="997"/>
                  </a:lnTo>
                  <a:lnTo>
                    <a:pt x="1778" y="997"/>
                  </a:lnTo>
                  <a:lnTo>
                    <a:pt x="1779" y="998"/>
                  </a:lnTo>
                  <a:lnTo>
                    <a:pt x="1780" y="999"/>
                  </a:lnTo>
                  <a:lnTo>
                    <a:pt x="1783" y="1002"/>
                  </a:lnTo>
                  <a:lnTo>
                    <a:pt x="1785" y="1004"/>
                  </a:lnTo>
                  <a:lnTo>
                    <a:pt x="1786" y="1007"/>
                  </a:lnTo>
                  <a:lnTo>
                    <a:pt x="1786" y="1008"/>
                  </a:lnTo>
                  <a:lnTo>
                    <a:pt x="1781" y="1014"/>
                  </a:lnTo>
                  <a:lnTo>
                    <a:pt x="1774" y="1019"/>
                  </a:lnTo>
                  <a:lnTo>
                    <a:pt x="1764" y="1021"/>
                  </a:lnTo>
                  <a:lnTo>
                    <a:pt x="1755" y="1024"/>
                  </a:lnTo>
                  <a:lnTo>
                    <a:pt x="1745" y="1026"/>
                  </a:lnTo>
                  <a:lnTo>
                    <a:pt x="1733" y="1029"/>
                  </a:lnTo>
                  <a:lnTo>
                    <a:pt x="1723" y="1029"/>
                  </a:lnTo>
                  <a:lnTo>
                    <a:pt x="1714" y="1024"/>
                  </a:lnTo>
                  <a:lnTo>
                    <a:pt x="1712" y="1021"/>
                  </a:lnTo>
                  <a:lnTo>
                    <a:pt x="1710" y="1020"/>
                  </a:lnTo>
                  <a:lnTo>
                    <a:pt x="1709" y="1018"/>
                  </a:lnTo>
                  <a:lnTo>
                    <a:pt x="1708" y="1016"/>
                  </a:lnTo>
                  <a:lnTo>
                    <a:pt x="1707" y="1016"/>
                  </a:lnTo>
                  <a:lnTo>
                    <a:pt x="1707" y="1018"/>
                  </a:lnTo>
                  <a:lnTo>
                    <a:pt x="1705" y="1020"/>
                  </a:lnTo>
                  <a:lnTo>
                    <a:pt x="1705" y="1024"/>
                  </a:lnTo>
                  <a:lnTo>
                    <a:pt x="1703" y="1028"/>
                  </a:lnTo>
                  <a:lnTo>
                    <a:pt x="1697" y="1030"/>
                  </a:lnTo>
                  <a:lnTo>
                    <a:pt x="1689" y="1031"/>
                  </a:lnTo>
                  <a:lnTo>
                    <a:pt x="1682" y="1031"/>
                  </a:lnTo>
                  <a:lnTo>
                    <a:pt x="1664" y="1033"/>
                  </a:lnTo>
                  <a:lnTo>
                    <a:pt x="1646" y="1034"/>
                  </a:lnTo>
                  <a:lnTo>
                    <a:pt x="1621" y="1035"/>
                  </a:lnTo>
                  <a:lnTo>
                    <a:pt x="1596" y="1034"/>
                  </a:lnTo>
                  <a:lnTo>
                    <a:pt x="1592" y="1033"/>
                  </a:lnTo>
                  <a:lnTo>
                    <a:pt x="1591" y="1033"/>
                  </a:lnTo>
                  <a:lnTo>
                    <a:pt x="1590" y="1031"/>
                  </a:lnTo>
                  <a:lnTo>
                    <a:pt x="1590" y="1030"/>
                  </a:lnTo>
                  <a:lnTo>
                    <a:pt x="1590" y="1029"/>
                  </a:lnTo>
                  <a:lnTo>
                    <a:pt x="1590" y="1028"/>
                  </a:lnTo>
                  <a:lnTo>
                    <a:pt x="1590" y="1025"/>
                  </a:lnTo>
                  <a:lnTo>
                    <a:pt x="1588" y="1024"/>
                  </a:lnTo>
                  <a:lnTo>
                    <a:pt x="1586" y="1021"/>
                  </a:lnTo>
                  <a:lnTo>
                    <a:pt x="1582" y="1020"/>
                  </a:lnTo>
                  <a:lnTo>
                    <a:pt x="1580" y="1020"/>
                  </a:lnTo>
                  <a:lnTo>
                    <a:pt x="1576" y="1020"/>
                  </a:lnTo>
                  <a:lnTo>
                    <a:pt x="1573" y="1021"/>
                  </a:lnTo>
                  <a:lnTo>
                    <a:pt x="1568" y="1023"/>
                  </a:lnTo>
                  <a:lnTo>
                    <a:pt x="1565" y="1025"/>
                  </a:lnTo>
                  <a:lnTo>
                    <a:pt x="1561" y="1028"/>
                  </a:lnTo>
                  <a:lnTo>
                    <a:pt x="1557" y="1031"/>
                  </a:lnTo>
                  <a:lnTo>
                    <a:pt x="1555" y="1034"/>
                  </a:lnTo>
                  <a:lnTo>
                    <a:pt x="1552" y="1034"/>
                  </a:lnTo>
                  <a:lnTo>
                    <a:pt x="1551" y="1034"/>
                  </a:lnTo>
                  <a:lnTo>
                    <a:pt x="1548" y="1033"/>
                  </a:lnTo>
                  <a:lnTo>
                    <a:pt x="1547" y="1031"/>
                  </a:lnTo>
                  <a:lnTo>
                    <a:pt x="1545" y="1031"/>
                  </a:lnTo>
                  <a:lnTo>
                    <a:pt x="1542" y="1030"/>
                  </a:lnTo>
                  <a:lnTo>
                    <a:pt x="1538" y="1031"/>
                  </a:lnTo>
                  <a:lnTo>
                    <a:pt x="1537" y="1031"/>
                  </a:lnTo>
                  <a:lnTo>
                    <a:pt x="1535" y="1031"/>
                  </a:lnTo>
                  <a:lnTo>
                    <a:pt x="1532" y="1030"/>
                  </a:lnTo>
                  <a:lnTo>
                    <a:pt x="1531" y="1029"/>
                  </a:lnTo>
                  <a:lnTo>
                    <a:pt x="1529" y="1024"/>
                  </a:lnTo>
                  <a:lnTo>
                    <a:pt x="1526" y="1020"/>
                  </a:lnTo>
                  <a:lnTo>
                    <a:pt x="1524" y="1015"/>
                  </a:lnTo>
                  <a:lnTo>
                    <a:pt x="1520" y="1003"/>
                  </a:lnTo>
                  <a:lnTo>
                    <a:pt x="1521" y="987"/>
                  </a:lnTo>
                  <a:lnTo>
                    <a:pt x="1524" y="978"/>
                  </a:lnTo>
                  <a:lnTo>
                    <a:pt x="1526" y="969"/>
                  </a:lnTo>
                  <a:lnTo>
                    <a:pt x="1526" y="962"/>
                  </a:lnTo>
                  <a:lnTo>
                    <a:pt x="1521" y="956"/>
                  </a:lnTo>
                  <a:lnTo>
                    <a:pt x="1517" y="953"/>
                  </a:lnTo>
                  <a:lnTo>
                    <a:pt x="1515" y="949"/>
                  </a:lnTo>
                  <a:lnTo>
                    <a:pt x="1514" y="947"/>
                  </a:lnTo>
                  <a:lnTo>
                    <a:pt x="1512" y="943"/>
                  </a:lnTo>
                  <a:lnTo>
                    <a:pt x="1511" y="939"/>
                  </a:lnTo>
                  <a:lnTo>
                    <a:pt x="1510" y="937"/>
                  </a:lnTo>
                  <a:lnTo>
                    <a:pt x="1505" y="934"/>
                  </a:lnTo>
                  <a:lnTo>
                    <a:pt x="1499" y="936"/>
                  </a:lnTo>
                  <a:lnTo>
                    <a:pt x="1491" y="939"/>
                  </a:lnTo>
                  <a:lnTo>
                    <a:pt x="1485" y="942"/>
                  </a:lnTo>
                  <a:lnTo>
                    <a:pt x="1480" y="943"/>
                  </a:lnTo>
                  <a:lnTo>
                    <a:pt x="1476" y="943"/>
                  </a:lnTo>
                  <a:lnTo>
                    <a:pt x="1472" y="943"/>
                  </a:lnTo>
                  <a:lnTo>
                    <a:pt x="1470" y="942"/>
                  </a:lnTo>
                  <a:lnTo>
                    <a:pt x="1469" y="939"/>
                  </a:lnTo>
                  <a:lnTo>
                    <a:pt x="1466" y="937"/>
                  </a:lnTo>
                  <a:lnTo>
                    <a:pt x="1464" y="936"/>
                  </a:lnTo>
                  <a:lnTo>
                    <a:pt x="1461" y="934"/>
                  </a:lnTo>
                  <a:lnTo>
                    <a:pt x="1459" y="933"/>
                  </a:lnTo>
                  <a:lnTo>
                    <a:pt x="1455" y="932"/>
                  </a:lnTo>
                  <a:lnTo>
                    <a:pt x="1453" y="931"/>
                  </a:lnTo>
                  <a:lnTo>
                    <a:pt x="1450" y="928"/>
                  </a:lnTo>
                  <a:lnTo>
                    <a:pt x="1449" y="924"/>
                  </a:lnTo>
                  <a:lnTo>
                    <a:pt x="1448" y="922"/>
                  </a:lnTo>
                  <a:lnTo>
                    <a:pt x="1446" y="919"/>
                  </a:lnTo>
                  <a:lnTo>
                    <a:pt x="1445" y="916"/>
                  </a:lnTo>
                  <a:lnTo>
                    <a:pt x="1445" y="915"/>
                  </a:lnTo>
                  <a:lnTo>
                    <a:pt x="1444" y="913"/>
                  </a:lnTo>
                  <a:lnTo>
                    <a:pt x="1441" y="912"/>
                  </a:lnTo>
                  <a:lnTo>
                    <a:pt x="1439" y="911"/>
                  </a:lnTo>
                  <a:lnTo>
                    <a:pt x="1438" y="908"/>
                  </a:lnTo>
                  <a:lnTo>
                    <a:pt x="1436" y="905"/>
                  </a:lnTo>
                  <a:lnTo>
                    <a:pt x="1438" y="901"/>
                  </a:lnTo>
                  <a:lnTo>
                    <a:pt x="1440" y="898"/>
                  </a:lnTo>
                  <a:lnTo>
                    <a:pt x="1445" y="897"/>
                  </a:lnTo>
                  <a:lnTo>
                    <a:pt x="1450" y="896"/>
                  </a:lnTo>
                  <a:lnTo>
                    <a:pt x="1455" y="895"/>
                  </a:lnTo>
                  <a:lnTo>
                    <a:pt x="1462" y="896"/>
                  </a:lnTo>
                  <a:lnTo>
                    <a:pt x="1469" y="896"/>
                  </a:lnTo>
                  <a:lnTo>
                    <a:pt x="1476" y="895"/>
                  </a:lnTo>
                  <a:lnTo>
                    <a:pt x="1480" y="895"/>
                  </a:lnTo>
                  <a:lnTo>
                    <a:pt x="1482" y="895"/>
                  </a:lnTo>
                  <a:lnTo>
                    <a:pt x="1485" y="895"/>
                  </a:lnTo>
                  <a:lnTo>
                    <a:pt x="1487" y="895"/>
                  </a:lnTo>
                  <a:lnTo>
                    <a:pt x="1490" y="895"/>
                  </a:lnTo>
                  <a:lnTo>
                    <a:pt x="1494" y="897"/>
                  </a:lnTo>
                  <a:lnTo>
                    <a:pt x="1497" y="900"/>
                  </a:lnTo>
                  <a:lnTo>
                    <a:pt x="1499" y="902"/>
                  </a:lnTo>
                  <a:lnTo>
                    <a:pt x="1500" y="905"/>
                  </a:lnTo>
                  <a:lnTo>
                    <a:pt x="1500" y="907"/>
                  </a:lnTo>
                  <a:lnTo>
                    <a:pt x="1500" y="911"/>
                  </a:lnTo>
                  <a:lnTo>
                    <a:pt x="1500" y="913"/>
                  </a:lnTo>
                  <a:lnTo>
                    <a:pt x="1500" y="916"/>
                  </a:lnTo>
                  <a:lnTo>
                    <a:pt x="1500" y="916"/>
                  </a:lnTo>
                  <a:lnTo>
                    <a:pt x="1501" y="917"/>
                  </a:lnTo>
                  <a:lnTo>
                    <a:pt x="1504" y="917"/>
                  </a:lnTo>
                  <a:lnTo>
                    <a:pt x="1505" y="917"/>
                  </a:lnTo>
                  <a:lnTo>
                    <a:pt x="1507" y="917"/>
                  </a:lnTo>
                  <a:lnTo>
                    <a:pt x="1509" y="916"/>
                  </a:lnTo>
                  <a:lnTo>
                    <a:pt x="1510" y="916"/>
                  </a:lnTo>
                  <a:lnTo>
                    <a:pt x="1522" y="913"/>
                  </a:lnTo>
                  <a:lnTo>
                    <a:pt x="1531" y="911"/>
                  </a:lnTo>
                  <a:lnTo>
                    <a:pt x="1538" y="908"/>
                  </a:lnTo>
                  <a:lnTo>
                    <a:pt x="1545" y="906"/>
                  </a:lnTo>
                  <a:lnTo>
                    <a:pt x="1552" y="906"/>
                  </a:lnTo>
                  <a:lnTo>
                    <a:pt x="1556" y="906"/>
                  </a:lnTo>
                  <a:lnTo>
                    <a:pt x="1558" y="907"/>
                  </a:lnTo>
                  <a:lnTo>
                    <a:pt x="1561" y="910"/>
                  </a:lnTo>
                  <a:lnTo>
                    <a:pt x="1562" y="911"/>
                  </a:lnTo>
                  <a:lnTo>
                    <a:pt x="1566" y="912"/>
                  </a:lnTo>
                  <a:lnTo>
                    <a:pt x="1568" y="912"/>
                  </a:lnTo>
                  <a:lnTo>
                    <a:pt x="1571" y="912"/>
                  </a:lnTo>
                  <a:lnTo>
                    <a:pt x="1573" y="911"/>
                  </a:lnTo>
                  <a:lnTo>
                    <a:pt x="1576" y="910"/>
                  </a:lnTo>
                  <a:lnTo>
                    <a:pt x="1578" y="908"/>
                  </a:lnTo>
                  <a:lnTo>
                    <a:pt x="1580" y="906"/>
                  </a:lnTo>
                  <a:lnTo>
                    <a:pt x="1580" y="903"/>
                  </a:lnTo>
                  <a:lnTo>
                    <a:pt x="1580" y="901"/>
                  </a:lnTo>
                  <a:lnTo>
                    <a:pt x="1581" y="898"/>
                  </a:lnTo>
                  <a:lnTo>
                    <a:pt x="1583" y="895"/>
                  </a:lnTo>
                  <a:lnTo>
                    <a:pt x="1585" y="895"/>
                  </a:lnTo>
                  <a:lnTo>
                    <a:pt x="1587" y="893"/>
                  </a:lnTo>
                  <a:lnTo>
                    <a:pt x="1590" y="892"/>
                  </a:lnTo>
                  <a:lnTo>
                    <a:pt x="1592" y="891"/>
                  </a:lnTo>
                  <a:lnTo>
                    <a:pt x="1595" y="890"/>
                  </a:lnTo>
                  <a:lnTo>
                    <a:pt x="1596" y="887"/>
                  </a:lnTo>
                  <a:lnTo>
                    <a:pt x="1598" y="886"/>
                  </a:lnTo>
                  <a:lnTo>
                    <a:pt x="1600" y="883"/>
                  </a:lnTo>
                  <a:lnTo>
                    <a:pt x="1601" y="881"/>
                  </a:lnTo>
                  <a:lnTo>
                    <a:pt x="1605" y="880"/>
                  </a:lnTo>
                  <a:lnTo>
                    <a:pt x="1608" y="877"/>
                  </a:lnTo>
                  <a:lnTo>
                    <a:pt x="1612" y="875"/>
                  </a:lnTo>
                  <a:lnTo>
                    <a:pt x="1614" y="872"/>
                  </a:lnTo>
                  <a:lnTo>
                    <a:pt x="1616" y="870"/>
                  </a:lnTo>
                  <a:lnTo>
                    <a:pt x="1616" y="867"/>
                  </a:lnTo>
                  <a:lnTo>
                    <a:pt x="1614" y="865"/>
                  </a:lnTo>
                  <a:lnTo>
                    <a:pt x="1612" y="861"/>
                  </a:lnTo>
                  <a:lnTo>
                    <a:pt x="1609" y="859"/>
                  </a:lnTo>
                  <a:lnTo>
                    <a:pt x="1607" y="857"/>
                  </a:lnTo>
                  <a:lnTo>
                    <a:pt x="1606" y="855"/>
                  </a:lnTo>
                  <a:lnTo>
                    <a:pt x="1603" y="852"/>
                  </a:lnTo>
                  <a:lnTo>
                    <a:pt x="1602" y="851"/>
                  </a:lnTo>
                  <a:lnTo>
                    <a:pt x="1602" y="849"/>
                  </a:lnTo>
                  <a:lnTo>
                    <a:pt x="1603" y="846"/>
                  </a:lnTo>
                  <a:lnTo>
                    <a:pt x="1607" y="842"/>
                  </a:lnTo>
                  <a:lnTo>
                    <a:pt x="1618" y="837"/>
                  </a:lnTo>
                  <a:lnTo>
                    <a:pt x="1631" y="835"/>
                  </a:lnTo>
                  <a:lnTo>
                    <a:pt x="1643" y="837"/>
                  </a:lnTo>
                  <a:lnTo>
                    <a:pt x="1647" y="841"/>
                  </a:lnTo>
                  <a:lnTo>
                    <a:pt x="1651" y="845"/>
                  </a:lnTo>
                  <a:lnTo>
                    <a:pt x="1653" y="849"/>
                  </a:lnTo>
                  <a:lnTo>
                    <a:pt x="1656" y="852"/>
                  </a:lnTo>
                  <a:lnTo>
                    <a:pt x="1659" y="856"/>
                  </a:lnTo>
                  <a:lnTo>
                    <a:pt x="1664" y="864"/>
                  </a:lnTo>
                  <a:lnTo>
                    <a:pt x="1674" y="867"/>
                  </a:lnTo>
                  <a:lnTo>
                    <a:pt x="1688" y="866"/>
                  </a:lnTo>
                  <a:lnTo>
                    <a:pt x="1689" y="865"/>
                  </a:lnTo>
                  <a:lnTo>
                    <a:pt x="1690" y="864"/>
                  </a:lnTo>
                  <a:lnTo>
                    <a:pt x="1693" y="862"/>
                  </a:lnTo>
                  <a:lnTo>
                    <a:pt x="1695" y="861"/>
                  </a:lnTo>
                  <a:lnTo>
                    <a:pt x="1697" y="859"/>
                  </a:lnTo>
                  <a:lnTo>
                    <a:pt x="1698" y="857"/>
                  </a:lnTo>
                  <a:lnTo>
                    <a:pt x="1699" y="856"/>
                  </a:lnTo>
                  <a:lnTo>
                    <a:pt x="1698" y="855"/>
                  </a:lnTo>
                  <a:lnTo>
                    <a:pt x="1695" y="854"/>
                  </a:lnTo>
                  <a:lnTo>
                    <a:pt x="1689" y="854"/>
                  </a:lnTo>
                  <a:lnTo>
                    <a:pt x="1685" y="852"/>
                  </a:lnTo>
                  <a:lnTo>
                    <a:pt x="1682" y="852"/>
                  </a:lnTo>
                  <a:lnTo>
                    <a:pt x="1679" y="851"/>
                  </a:lnTo>
                  <a:lnTo>
                    <a:pt x="1677" y="849"/>
                  </a:lnTo>
                  <a:lnTo>
                    <a:pt x="1674" y="846"/>
                  </a:lnTo>
                  <a:lnTo>
                    <a:pt x="1672" y="844"/>
                  </a:lnTo>
                  <a:lnTo>
                    <a:pt x="1669" y="842"/>
                  </a:lnTo>
                  <a:lnTo>
                    <a:pt x="1667" y="840"/>
                  </a:lnTo>
                  <a:lnTo>
                    <a:pt x="1664" y="835"/>
                  </a:lnTo>
                  <a:lnTo>
                    <a:pt x="1668" y="830"/>
                  </a:lnTo>
                  <a:lnTo>
                    <a:pt x="1673" y="825"/>
                  </a:lnTo>
                  <a:lnTo>
                    <a:pt x="1677" y="819"/>
                  </a:lnTo>
                  <a:lnTo>
                    <a:pt x="1678" y="816"/>
                  </a:lnTo>
                  <a:lnTo>
                    <a:pt x="1677" y="815"/>
                  </a:lnTo>
                  <a:lnTo>
                    <a:pt x="1676" y="814"/>
                  </a:lnTo>
                  <a:lnTo>
                    <a:pt x="1674" y="814"/>
                  </a:lnTo>
                  <a:lnTo>
                    <a:pt x="1672" y="814"/>
                  </a:lnTo>
                  <a:lnTo>
                    <a:pt x="1669" y="814"/>
                  </a:lnTo>
                  <a:lnTo>
                    <a:pt x="1666" y="814"/>
                  </a:lnTo>
                  <a:lnTo>
                    <a:pt x="1662" y="814"/>
                  </a:lnTo>
                  <a:lnTo>
                    <a:pt x="1659" y="815"/>
                  </a:lnTo>
                  <a:lnTo>
                    <a:pt x="1657" y="815"/>
                  </a:lnTo>
                  <a:lnTo>
                    <a:pt x="1656" y="815"/>
                  </a:lnTo>
                  <a:lnTo>
                    <a:pt x="1653" y="814"/>
                  </a:lnTo>
                  <a:lnTo>
                    <a:pt x="1651" y="814"/>
                  </a:lnTo>
                  <a:lnTo>
                    <a:pt x="1649" y="814"/>
                  </a:lnTo>
                  <a:lnTo>
                    <a:pt x="1648" y="814"/>
                  </a:lnTo>
                  <a:lnTo>
                    <a:pt x="1646" y="814"/>
                  </a:lnTo>
                  <a:lnTo>
                    <a:pt x="1644" y="815"/>
                  </a:lnTo>
                  <a:lnTo>
                    <a:pt x="1642" y="816"/>
                  </a:lnTo>
                  <a:lnTo>
                    <a:pt x="1641" y="816"/>
                  </a:lnTo>
                  <a:lnTo>
                    <a:pt x="1636" y="816"/>
                  </a:lnTo>
                  <a:lnTo>
                    <a:pt x="1631" y="815"/>
                  </a:lnTo>
                  <a:lnTo>
                    <a:pt x="1627" y="813"/>
                  </a:lnTo>
                  <a:lnTo>
                    <a:pt x="1624" y="809"/>
                  </a:lnTo>
                  <a:lnTo>
                    <a:pt x="1624" y="806"/>
                  </a:lnTo>
                  <a:lnTo>
                    <a:pt x="1624" y="804"/>
                  </a:lnTo>
                  <a:lnTo>
                    <a:pt x="1624" y="801"/>
                  </a:lnTo>
                  <a:lnTo>
                    <a:pt x="1624" y="799"/>
                  </a:lnTo>
                  <a:lnTo>
                    <a:pt x="1624" y="795"/>
                  </a:lnTo>
                  <a:lnTo>
                    <a:pt x="1626" y="794"/>
                  </a:lnTo>
                  <a:lnTo>
                    <a:pt x="1626" y="791"/>
                  </a:lnTo>
                  <a:lnTo>
                    <a:pt x="1624" y="789"/>
                  </a:lnTo>
                  <a:lnTo>
                    <a:pt x="1624" y="786"/>
                  </a:lnTo>
                  <a:lnTo>
                    <a:pt x="1624" y="785"/>
                  </a:lnTo>
                  <a:lnTo>
                    <a:pt x="1626" y="784"/>
                  </a:lnTo>
                  <a:lnTo>
                    <a:pt x="1628" y="783"/>
                  </a:lnTo>
                  <a:lnTo>
                    <a:pt x="1631" y="783"/>
                  </a:lnTo>
                  <a:lnTo>
                    <a:pt x="1634" y="783"/>
                  </a:lnTo>
                  <a:lnTo>
                    <a:pt x="1638" y="783"/>
                  </a:lnTo>
                  <a:lnTo>
                    <a:pt x="1641" y="783"/>
                  </a:lnTo>
                  <a:lnTo>
                    <a:pt x="1642" y="780"/>
                  </a:lnTo>
                  <a:lnTo>
                    <a:pt x="1642" y="779"/>
                  </a:lnTo>
                  <a:lnTo>
                    <a:pt x="1642" y="776"/>
                  </a:lnTo>
                  <a:lnTo>
                    <a:pt x="1642" y="775"/>
                  </a:lnTo>
                  <a:lnTo>
                    <a:pt x="1642" y="773"/>
                  </a:lnTo>
                  <a:lnTo>
                    <a:pt x="1642" y="771"/>
                  </a:lnTo>
                  <a:lnTo>
                    <a:pt x="1643" y="769"/>
                  </a:lnTo>
                  <a:lnTo>
                    <a:pt x="1646" y="768"/>
                  </a:lnTo>
                  <a:lnTo>
                    <a:pt x="1648" y="768"/>
                  </a:lnTo>
                  <a:lnTo>
                    <a:pt x="1652" y="768"/>
                  </a:lnTo>
                  <a:lnTo>
                    <a:pt x="1654" y="768"/>
                  </a:lnTo>
                  <a:lnTo>
                    <a:pt x="1657" y="769"/>
                  </a:lnTo>
                  <a:lnTo>
                    <a:pt x="1659" y="771"/>
                  </a:lnTo>
                  <a:lnTo>
                    <a:pt x="1662" y="774"/>
                  </a:lnTo>
                  <a:lnTo>
                    <a:pt x="1664" y="775"/>
                  </a:lnTo>
                  <a:lnTo>
                    <a:pt x="1676" y="776"/>
                  </a:lnTo>
                  <a:lnTo>
                    <a:pt x="1685" y="778"/>
                  </a:lnTo>
                  <a:lnTo>
                    <a:pt x="1698" y="779"/>
                  </a:lnTo>
                  <a:lnTo>
                    <a:pt x="1710" y="780"/>
                  </a:lnTo>
                  <a:lnTo>
                    <a:pt x="1714" y="779"/>
                  </a:lnTo>
                  <a:lnTo>
                    <a:pt x="1715" y="776"/>
                  </a:lnTo>
                  <a:lnTo>
                    <a:pt x="1715" y="775"/>
                  </a:lnTo>
                  <a:lnTo>
                    <a:pt x="1714" y="773"/>
                  </a:lnTo>
                  <a:lnTo>
                    <a:pt x="1712" y="771"/>
                  </a:lnTo>
                  <a:lnTo>
                    <a:pt x="1708" y="769"/>
                  </a:lnTo>
                  <a:lnTo>
                    <a:pt x="1699" y="768"/>
                  </a:lnTo>
                  <a:lnTo>
                    <a:pt x="1688" y="769"/>
                  </a:lnTo>
                  <a:lnTo>
                    <a:pt x="1677" y="769"/>
                  </a:lnTo>
                  <a:lnTo>
                    <a:pt x="1677" y="769"/>
                  </a:lnTo>
                  <a:lnTo>
                    <a:pt x="1676" y="770"/>
                  </a:lnTo>
                  <a:lnTo>
                    <a:pt x="1673" y="770"/>
                  </a:lnTo>
                  <a:lnTo>
                    <a:pt x="1672" y="770"/>
                  </a:lnTo>
                  <a:lnTo>
                    <a:pt x="1669" y="770"/>
                  </a:lnTo>
                  <a:lnTo>
                    <a:pt x="1669" y="770"/>
                  </a:lnTo>
                  <a:lnTo>
                    <a:pt x="1669" y="769"/>
                  </a:lnTo>
                  <a:lnTo>
                    <a:pt x="1671" y="765"/>
                  </a:lnTo>
                  <a:lnTo>
                    <a:pt x="1672" y="763"/>
                  </a:lnTo>
                  <a:lnTo>
                    <a:pt x="1672" y="760"/>
                  </a:lnTo>
                  <a:lnTo>
                    <a:pt x="1672" y="757"/>
                  </a:lnTo>
                  <a:lnTo>
                    <a:pt x="1668" y="757"/>
                  </a:lnTo>
                  <a:lnTo>
                    <a:pt x="1666" y="758"/>
                  </a:lnTo>
                  <a:lnTo>
                    <a:pt x="1663" y="759"/>
                  </a:lnTo>
                  <a:lnTo>
                    <a:pt x="1662" y="762"/>
                  </a:lnTo>
                  <a:lnTo>
                    <a:pt x="1659" y="763"/>
                  </a:lnTo>
                  <a:lnTo>
                    <a:pt x="1657" y="763"/>
                  </a:lnTo>
                  <a:lnTo>
                    <a:pt x="1654" y="763"/>
                  </a:lnTo>
                  <a:lnTo>
                    <a:pt x="1652" y="762"/>
                  </a:lnTo>
                  <a:lnTo>
                    <a:pt x="1648" y="762"/>
                  </a:lnTo>
                  <a:lnTo>
                    <a:pt x="1646" y="762"/>
                  </a:lnTo>
                  <a:lnTo>
                    <a:pt x="1642" y="764"/>
                  </a:lnTo>
                  <a:lnTo>
                    <a:pt x="1638" y="767"/>
                  </a:lnTo>
                  <a:lnTo>
                    <a:pt x="1637" y="769"/>
                  </a:lnTo>
                  <a:lnTo>
                    <a:pt x="1634" y="771"/>
                  </a:lnTo>
                  <a:lnTo>
                    <a:pt x="1634" y="775"/>
                  </a:lnTo>
                  <a:lnTo>
                    <a:pt x="1633" y="778"/>
                  </a:lnTo>
                  <a:lnTo>
                    <a:pt x="1631" y="775"/>
                  </a:lnTo>
                  <a:lnTo>
                    <a:pt x="1629" y="774"/>
                  </a:lnTo>
                  <a:lnTo>
                    <a:pt x="1629" y="771"/>
                  </a:lnTo>
                  <a:lnTo>
                    <a:pt x="1628" y="770"/>
                  </a:lnTo>
                  <a:lnTo>
                    <a:pt x="1627" y="768"/>
                  </a:lnTo>
                  <a:lnTo>
                    <a:pt x="1624" y="767"/>
                  </a:lnTo>
                  <a:lnTo>
                    <a:pt x="1621" y="768"/>
                  </a:lnTo>
                  <a:lnTo>
                    <a:pt x="1619" y="773"/>
                  </a:lnTo>
                  <a:lnTo>
                    <a:pt x="1618" y="779"/>
                  </a:lnTo>
                  <a:lnTo>
                    <a:pt x="1617" y="784"/>
                  </a:lnTo>
                  <a:lnTo>
                    <a:pt x="1617" y="788"/>
                  </a:lnTo>
                  <a:lnTo>
                    <a:pt x="1618" y="789"/>
                  </a:lnTo>
                  <a:lnTo>
                    <a:pt x="1618" y="791"/>
                  </a:lnTo>
                  <a:lnTo>
                    <a:pt x="1618" y="794"/>
                  </a:lnTo>
                  <a:lnTo>
                    <a:pt x="1618" y="796"/>
                  </a:lnTo>
                  <a:lnTo>
                    <a:pt x="1617" y="799"/>
                  </a:lnTo>
                  <a:lnTo>
                    <a:pt x="1614" y="801"/>
                  </a:lnTo>
                  <a:lnTo>
                    <a:pt x="1612" y="803"/>
                  </a:lnTo>
                  <a:lnTo>
                    <a:pt x="1609" y="806"/>
                  </a:lnTo>
                  <a:lnTo>
                    <a:pt x="1606" y="808"/>
                  </a:lnTo>
                  <a:lnTo>
                    <a:pt x="1602" y="809"/>
                  </a:lnTo>
                  <a:lnTo>
                    <a:pt x="1600" y="809"/>
                  </a:lnTo>
                  <a:lnTo>
                    <a:pt x="1597" y="809"/>
                  </a:lnTo>
                  <a:lnTo>
                    <a:pt x="1596" y="808"/>
                  </a:lnTo>
                  <a:lnTo>
                    <a:pt x="1595" y="806"/>
                  </a:lnTo>
                  <a:lnTo>
                    <a:pt x="1595" y="804"/>
                  </a:lnTo>
                  <a:lnTo>
                    <a:pt x="1593" y="803"/>
                  </a:lnTo>
                  <a:lnTo>
                    <a:pt x="1591" y="801"/>
                  </a:lnTo>
                  <a:lnTo>
                    <a:pt x="1588" y="801"/>
                  </a:lnTo>
                  <a:lnTo>
                    <a:pt x="1588" y="803"/>
                  </a:lnTo>
                  <a:lnTo>
                    <a:pt x="1588" y="804"/>
                  </a:lnTo>
                  <a:lnTo>
                    <a:pt x="1588" y="806"/>
                  </a:lnTo>
                  <a:lnTo>
                    <a:pt x="1590" y="808"/>
                  </a:lnTo>
                  <a:lnTo>
                    <a:pt x="1590" y="810"/>
                  </a:lnTo>
                  <a:lnTo>
                    <a:pt x="1588" y="811"/>
                  </a:lnTo>
                  <a:lnTo>
                    <a:pt x="1585" y="813"/>
                  </a:lnTo>
                  <a:lnTo>
                    <a:pt x="1582" y="811"/>
                  </a:lnTo>
                  <a:lnTo>
                    <a:pt x="1578" y="810"/>
                  </a:lnTo>
                  <a:lnTo>
                    <a:pt x="1576" y="809"/>
                  </a:lnTo>
                  <a:lnTo>
                    <a:pt x="1575" y="808"/>
                  </a:lnTo>
                  <a:lnTo>
                    <a:pt x="1573" y="806"/>
                  </a:lnTo>
                  <a:lnTo>
                    <a:pt x="1572" y="805"/>
                  </a:lnTo>
                  <a:lnTo>
                    <a:pt x="1571" y="805"/>
                  </a:lnTo>
                  <a:lnTo>
                    <a:pt x="1570" y="806"/>
                  </a:lnTo>
                  <a:lnTo>
                    <a:pt x="1568" y="808"/>
                  </a:lnTo>
                  <a:lnTo>
                    <a:pt x="1568" y="810"/>
                  </a:lnTo>
                  <a:lnTo>
                    <a:pt x="1567" y="811"/>
                  </a:lnTo>
                  <a:lnTo>
                    <a:pt x="1566" y="814"/>
                  </a:lnTo>
                  <a:lnTo>
                    <a:pt x="1565" y="816"/>
                  </a:lnTo>
                  <a:lnTo>
                    <a:pt x="1562" y="818"/>
                  </a:lnTo>
                  <a:lnTo>
                    <a:pt x="1558" y="819"/>
                  </a:lnTo>
                  <a:lnTo>
                    <a:pt x="1555" y="819"/>
                  </a:lnTo>
                  <a:lnTo>
                    <a:pt x="1548" y="819"/>
                  </a:lnTo>
                  <a:lnTo>
                    <a:pt x="1540" y="819"/>
                  </a:lnTo>
                  <a:lnTo>
                    <a:pt x="1531" y="818"/>
                  </a:lnTo>
                  <a:lnTo>
                    <a:pt x="1524" y="816"/>
                  </a:lnTo>
                  <a:lnTo>
                    <a:pt x="1520" y="813"/>
                  </a:lnTo>
                  <a:lnTo>
                    <a:pt x="1519" y="809"/>
                  </a:lnTo>
                  <a:lnTo>
                    <a:pt x="1520" y="806"/>
                  </a:lnTo>
                  <a:lnTo>
                    <a:pt x="1522" y="805"/>
                  </a:lnTo>
                  <a:lnTo>
                    <a:pt x="1526" y="804"/>
                  </a:lnTo>
                  <a:lnTo>
                    <a:pt x="1530" y="801"/>
                  </a:lnTo>
                  <a:lnTo>
                    <a:pt x="1532" y="800"/>
                  </a:lnTo>
                  <a:lnTo>
                    <a:pt x="1535" y="798"/>
                  </a:lnTo>
                  <a:lnTo>
                    <a:pt x="1536" y="795"/>
                  </a:lnTo>
                  <a:lnTo>
                    <a:pt x="1536" y="793"/>
                  </a:lnTo>
                  <a:lnTo>
                    <a:pt x="1535" y="793"/>
                  </a:lnTo>
                  <a:lnTo>
                    <a:pt x="1533" y="794"/>
                  </a:lnTo>
                  <a:lnTo>
                    <a:pt x="1532" y="795"/>
                  </a:lnTo>
                  <a:lnTo>
                    <a:pt x="1531" y="795"/>
                  </a:lnTo>
                  <a:lnTo>
                    <a:pt x="1529" y="795"/>
                  </a:lnTo>
                  <a:lnTo>
                    <a:pt x="1527" y="795"/>
                  </a:lnTo>
                  <a:lnTo>
                    <a:pt x="1526" y="795"/>
                  </a:lnTo>
                  <a:lnTo>
                    <a:pt x="1525" y="794"/>
                  </a:lnTo>
                  <a:lnTo>
                    <a:pt x="1524" y="793"/>
                  </a:lnTo>
                  <a:lnTo>
                    <a:pt x="1510" y="793"/>
                  </a:lnTo>
                  <a:lnTo>
                    <a:pt x="1509" y="791"/>
                  </a:lnTo>
                  <a:lnTo>
                    <a:pt x="1509" y="789"/>
                  </a:lnTo>
                  <a:lnTo>
                    <a:pt x="1510" y="786"/>
                  </a:lnTo>
                  <a:lnTo>
                    <a:pt x="1511" y="785"/>
                  </a:lnTo>
                  <a:lnTo>
                    <a:pt x="1512" y="783"/>
                  </a:lnTo>
                  <a:lnTo>
                    <a:pt x="1514" y="780"/>
                  </a:lnTo>
                  <a:lnTo>
                    <a:pt x="1515" y="779"/>
                  </a:lnTo>
                  <a:lnTo>
                    <a:pt x="1515" y="776"/>
                  </a:lnTo>
                  <a:lnTo>
                    <a:pt x="1514" y="775"/>
                  </a:lnTo>
                  <a:lnTo>
                    <a:pt x="1510" y="774"/>
                  </a:lnTo>
                  <a:lnTo>
                    <a:pt x="1509" y="773"/>
                  </a:lnTo>
                  <a:lnTo>
                    <a:pt x="1507" y="770"/>
                  </a:lnTo>
                  <a:lnTo>
                    <a:pt x="1509" y="769"/>
                  </a:lnTo>
                  <a:lnTo>
                    <a:pt x="1510" y="768"/>
                  </a:lnTo>
                  <a:lnTo>
                    <a:pt x="1511" y="765"/>
                  </a:lnTo>
                  <a:lnTo>
                    <a:pt x="1514" y="764"/>
                  </a:lnTo>
                  <a:lnTo>
                    <a:pt x="1516" y="762"/>
                  </a:lnTo>
                  <a:lnTo>
                    <a:pt x="1522" y="757"/>
                  </a:lnTo>
                  <a:lnTo>
                    <a:pt x="1530" y="754"/>
                  </a:lnTo>
                  <a:lnTo>
                    <a:pt x="1538" y="754"/>
                  </a:lnTo>
                  <a:lnTo>
                    <a:pt x="1543" y="753"/>
                  </a:lnTo>
                  <a:lnTo>
                    <a:pt x="1547" y="752"/>
                  </a:lnTo>
                  <a:lnTo>
                    <a:pt x="1548" y="750"/>
                  </a:lnTo>
                  <a:lnTo>
                    <a:pt x="1550" y="749"/>
                  </a:lnTo>
                  <a:lnTo>
                    <a:pt x="1548" y="747"/>
                  </a:lnTo>
                  <a:lnTo>
                    <a:pt x="1547" y="745"/>
                  </a:lnTo>
                  <a:lnTo>
                    <a:pt x="1546" y="744"/>
                  </a:lnTo>
                  <a:lnTo>
                    <a:pt x="1543" y="743"/>
                  </a:lnTo>
                  <a:lnTo>
                    <a:pt x="1541" y="742"/>
                  </a:lnTo>
                  <a:lnTo>
                    <a:pt x="1538" y="740"/>
                  </a:lnTo>
                  <a:lnTo>
                    <a:pt x="1530" y="738"/>
                  </a:lnTo>
                  <a:lnTo>
                    <a:pt x="1522" y="739"/>
                  </a:lnTo>
                  <a:lnTo>
                    <a:pt x="1514" y="742"/>
                  </a:lnTo>
                  <a:lnTo>
                    <a:pt x="1502" y="745"/>
                  </a:lnTo>
                  <a:lnTo>
                    <a:pt x="1487" y="745"/>
                  </a:lnTo>
                  <a:lnTo>
                    <a:pt x="1485" y="744"/>
                  </a:lnTo>
                  <a:lnTo>
                    <a:pt x="1484" y="744"/>
                  </a:lnTo>
                  <a:lnTo>
                    <a:pt x="1484" y="743"/>
                  </a:lnTo>
                  <a:lnTo>
                    <a:pt x="1484" y="742"/>
                  </a:lnTo>
                  <a:lnTo>
                    <a:pt x="1485" y="740"/>
                  </a:lnTo>
                  <a:lnTo>
                    <a:pt x="1486" y="739"/>
                  </a:lnTo>
                  <a:lnTo>
                    <a:pt x="1490" y="738"/>
                  </a:lnTo>
                  <a:lnTo>
                    <a:pt x="1492" y="738"/>
                  </a:lnTo>
                  <a:lnTo>
                    <a:pt x="1496" y="737"/>
                  </a:lnTo>
                  <a:lnTo>
                    <a:pt x="1500" y="735"/>
                  </a:lnTo>
                  <a:lnTo>
                    <a:pt x="1501" y="734"/>
                  </a:lnTo>
                  <a:lnTo>
                    <a:pt x="1504" y="732"/>
                  </a:lnTo>
                  <a:lnTo>
                    <a:pt x="1505" y="730"/>
                  </a:lnTo>
                  <a:lnTo>
                    <a:pt x="1506" y="729"/>
                  </a:lnTo>
                  <a:lnTo>
                    <a:pt x="1505" y="728"/>
                  </a:lnTo>
                  <a:lnTo>
                    <a:pt x="1502" y="728"/>
                  </a:lnTo>
                  <a:lnTo>
                    <a:pt x="1499" y="729"/>
                  </a:lnTo>
                  <a:lnTo>
                    <a:pt x="1496" y="729"/>
                  </a:lnTo>
                  <a:lnTo>
                    <a:pt x="1492" y="730"/>
                  </a:lnTo>
                  <a:lnTo>
                    <a:pt x="1490" y="730"/>
                  </a:lnTo>
                  <a:lnTo>
                    <a:pt x="1487" y="730"/>
                  </a:lnTo>
                  <a:lnTo>
                    <a:pt x="1484" y="729"/>
                  </a:lnTo>
                  <a:lnTo>
                    <a:pt x="1480" y="729"/>
                  </a:lnTo>
                  <a:lnTo>
                    <a:pt x="1477" y="728"/>
                  </a:lnTo>
                  <a:lnTo>
                    <a:pt x="1475" y="727"/>
                  </a:lnTo>
                  <a:lnTo>
                    <a:pt x="1474" y="724"/>
                  </a:lnTo>
                  <a:lnTo>
                    <a:pt x="1474" y="723"/>
                  </a:lnTo>
                  <a:lnTo>
                    <a:pt x="1474" y="721"/>
                  </a:lnTo>
                  <a:lnTo>
                    <a:pt x="1475" y="718"/>
                  </a:lnTo>
                  <a:lnTo>
                    <a:pt x="1477" y="717"/>
                  </a:lnTo>
                  <a:lnTo>
                    <a:pt x="1479" y="714"/>
                  </a:lnTo>
                  <a:lnTo>
                    <a:pt x="1479" y="712"/>
                  </a:lnTo>
                  <a:lnTo>
                    <a:pt x="1479" y="711"/>
                  </a:lnTo>
                  <a:lnTo>
                    <a:pt x="1479" y="708"/>
                  </a:lnTo>
                  <a:lnTo>
                    <a:pt x="1479" y="707"/>
                  </a:lnTo>
                  <a:lnTo>
                    <a:pt x="1480" y="704"/>
                  </a:lnTo>
                  <a:lnTo>
                    <a:pt x="1481" y="703"/>
                  </a:lnTo>
                  <a:lnTo>
                    <a:pt x="1485" y="701"/>
                  </a:lnTo>
                  <a:lnTo>
                    <a:pt x="1486" y="701"/>
                  </a:lnTo>
                  <a:lnTo>
                    <a:pt x="1489" y="701"/>
                  </a:lnTo>
                  <a:lnTo>
                    <a:pt x="1492" y="701"/>
                  </a:lnTo>
                  <a:lnTo>
                    <a:pt x="1495" y="701"/>
                  </a:lnTo>
                  <a:lnTo>
                    <a:pt x="1496" y="699"/>
                  </a:lnTo>
                  <a:lnTo>
                    <a:pt x="1497" y="698"/>
                  </a:lnTo>
                  <a:lnTo>
                    <a:pt x="1497" y="697"/>
                  </a:lnTo>
                  <a:lnTo>
                    <a:pt x="1497" y="696"/>
                  </a:lnTo>
                  <a:lnTo>
                    <a:pt x="1495" y="694"/>
                  </a:lnTo>
                  <a:lnTo>
                    <a:pt x="1494" y="694"/>
                  </a:lnTo>
                  <a:lnTo>
                    <a:pt x="1491" y="693"/>
                  </a:lnTo>
                  <a:lnTo>
                    <a:pt x="1490" y="693"/>
                  </a:lnTo>
                  <a:lnTo>
                    <a:pt x="1487" y="692"/>
                  </a:lnTo>
                  <a:lnTo>
                    <a:pt x="1486" y="691"/>
                  </a:lnTo>
                  <a:lnTo>
                    <a:pt x="1486" y="689"/>
                  </a:lnTo>
                  <a:lnTo>
                    <a:pt x="1486" y="688"/>
                  </a:lnTo>
                  <a:lnTo>
                    <a:pt x="1487" y="687"/>
                  </a:lnTo>
                  <a:lnTo>
                    <a:pt x="1487" y="684"/>
                  </a:lnTo>
                  <a:lnTo>
                    <a:pt x="1487" y="683"/>
                  </a:lnTo>
                  <a:lnTo>
                    <a:pt x="1486" y="682"/>
                  </a:lnTo>
                  <a:lnTo>
                    <a:pt x="1485" y="679"/>
                  </a:lnTo>
                  <a:lnTo>
                    <a:pt x="1485" y="678"/>
                  </a:lnTo>
                  <a:lnTo>
                    <a:pt x="1486" y="676"/>
                  </a:lnTo>
                  <a:lnTo>
                    <a:pt x="1487" y="674"/>
                  </a:lnTo>
                  <a:lnTo>
                    <a:pt x="1489" y="673"/>
                  </a:lnTo>
                  <a:lnTo>
                    <a:pt x="1492" y="672"/>
                  </a:lnTo>
                  <a:lnTo>
                    <a:pt x="1495" y="672"/>
                  </a:lnTo>
                  <a:lnTo>
                    <a:pt x="1497" y="673"/>
                  </a:lnTo>
                  <a:lnTo>
                    <a:pt x="1500" y="674"/>
                  </a:lnTo>
                  <a:lnTo>
                    <a:pt x="1502" y="674"/>
                  </a:lnTo>
                  <a:lnTo>
                    <a:pt x="1505" y="674"/>
                  </a:lnTo>
                  <a:lnTo>
                    <a:pt x="1506" y="674"/>
                  </a:lnTo>
                  <a:lnTo>
                    <a:pt x="1507" y="672"/>
                  </a:lnTo>
                  <a:lnTo>
                    <a:pt x="1509" y="671"/>
                  </a:lnTo>
                  <a:lnTo>
                    <a:pt x="1507" y="670"/>
                  </a:lnTo>
                  <a:lnTo>
                    <a:pt x="1506" y="668"/>
                  </a:lnTo>
                  <a:lnTo>
                    <a:pt x="1502" y="667"/>
                  </a:lnTo>
                  <a:lnTo>
                    <a:pt x="1500" y="667"/>
                  </a:lnTo>
                  <a:lnTo>
                    <a:pt x="1499" y="665"/>
                  </a:lnTo>
                  <a:lnTo>
                    <a:pt x="1497" y="662"/>
                  </a:lnTo>
                  <a:lnTo>
                    <a:pt x="1499" y="660"/>
                  </a:lnTo>
                  <a:lnTo>
                    <a:pt x="1500" y="656"/>
                  </a:lnTo>
                  <a:lnTo>
                    <a:pt x="1502" y="653"/>
                  </a:lnTo>
                  <a:lnTo>
                    <a:pt x="1506" y="651"/>
                  </a:lnTo>
                  <a:lnTo>
                    <a:pt x="1510" y="650"/>
                  </a:lnTo>
                  <a:lnTo>
                    <a:pt x="1514" y="648"/>
                  </a:lnTo>
                  <a:lnTo>
                    <a:pt x="1519" y="648"/>
                  </a:lnTo>
                  <a:lnTo>
                    <a:pt x="1521" y="650"/>
                  </a:lnTo>
                  <a:lnTo>
                    <a:pt x="1524" y="650"/>
                  </a:lnTo>
                  <a:lnTo>
                    <a:pt x="1525" y="648"/>
                  </a:lnTo>
                  <a:lnTo>
                    <a:pt x="1526" y="648"/>
                  </a:lnTo>
                  <a:lnTo>
                    <a:pt x="1526" y="647"/>
                  </a:lnTo>
                  <a:lnTo>
                    <a:pt x="1526" y="646"/>
                  </a:lnTo>
                  <a:lnTo>
                    <a:pt x="1526" y="645"/>
                  </a:lnTo>
                  <a:lnTo>
                    <a:pt x="1526" y="643"/>
                  </a:lnTo>
                  <a:lnTo>
                    <a:pt x="1529" y="642"/>
                  </a:lnTo>
                  <a:lnTo>
                    <a:pt x="1531" y="641"/>
                  </a:lnTo>
                  <a:lnTo>
                    <a:pt x="1533" y="641"/>
                  </a:lnTo>
                  <a:lnTo>
                    <a:pt x="1537" y="641"/>
                  </a:lnTo>
                  <a:lnTo>
                    <a:pt x="1538" y="641"/>
                  </a:lnTo>
                  <a:lnTo>
                    <a:pt x="1538" y="638"/>
                  </a:lnTo>
                  <a:lnTo>
                    <a:pt x="1535" y="637"/>
                  </a:lnTo>
                  <a:lnTo>
                    <a:pt x="1529" y="636"/>
                  </a:lnTo>
                  <a:lnTo>
                    <a:pt x="1521" y="636"/>
                  </a:lnTo>
                  <a:lnTo>
                    <a:pt x="1515" y="636"/>
                  </a:lnTo>
                  <a:lnTo>
                    <a:pt x="1510" y="636"/>
                  </a:lnTo>
                  <a:lnTo>
                    <a:pt x="1509" y="635"/>
                  </a:lnTo>
                  <a:lnTo>
                    <a:pt x="1507" y="635"/>
                  </a:lnTo>
                  <a:lnTo>
                    <a:pt x="1507" y="632"/>
                  </a:lnTo>
                  <a:lnTo>
                    <a:pt x="1509" y="631"/>
                  </a:lnTo>
                  <a:lnTo>
                    <a:pt x="1511" y="630"/>
                  </a:lnTo>
                  <a:lnTo>
                    <a:pt x="1514" y="627"/>
                  </a:lnTo>
                  <a:lnTo>
                    <a:pt x="1515" y="626"/>
                  </a:lnTo>
                  <a:lnTo>
                    <a:pt x="1519" y="626"/>
                  </a:lnTo>
                  <a:lnTo>
                    <a:pt x="1521" y="625"/>
                  </a:lnTo>
                  <a:lnTo>
                    <a:pt x="1525" y="625"/>
                  </a:lnTo>
                  <a:lnTo>
                    <a:pt x="1529" y="625"/>
                  </a:lnTo>
                  <a:lnTo>
                    <a:pt x="1540" y="623"/>
                  </a:lnTo>
                  <a:lnTo>
                    <a:pt x="1547" y="625"/>
                  </a:lnTo>
                  <a:lnTo>
                    <a:pt x="1555" y="627"/>
                  </a:lnTo>
                  <a:lnTo>
                    <a:pt x="1557" y="631"/>
                  </a:lnTo>
                  <a:lnTo>
                    <a:pt x="1558" y="633"/>
                  </a:lnTo>
                  <a:lnTo>
                    <a:pt x="1558" y="636"/>
                  </a:lnTo>
                  <a:lnTo>
                    <a:pt x="1558" y="640"/>
                  </a:lnTo>
                  <a:lnTo>
                    <a:pt x="1557" y="642"/>
                  </a:lnTo>
                  <a:lnTo>
                    <a:pt x="1557" y="646"/>
                  </a:lnTo>
                  <a:lnTo>
                    <a:pt x="1560" y="650"/>
                  </a:lnTo>
                  <a:lnTo>
                    <a:pt x="1562" y="652"/>
                  </a:lnTo>
                  <a:lnTo>
                    <a:pt x="1566" y="653"/>
                  </a:lnTo>
                  <a:lnTo>
                    <a:pt x="1568" y="656"/>
                  </a:lnTo>
                  <a:lnTo>
                    <a:pt x="1571" y="660"/>
                  </a:lnTo>
                  <a:lnTo>
                    <a:pt x="1571" y="661"/>
                  </a:lnTo>
                  <a:lnTo>
                    <a:pt x="1572" y="663"/>
                  </a:lnTo>
                  <a:lnTo>
                    <a:pt x="1573" y="666"/>
                  </a:lnTo>
                  <a:lnTo>
                    <a:pt x="1575" y="668"/>
                  </a:lnTo>
                  <a:lnTo>
                    <a:pt x="1576" y="671"/>
                  </a:lnTo>
                  <a:lnTo>
                    <a:pt x="1578" y="672"/>
                  </a:lnTo>
                  <a:lnTo>
                    <a:pt x="1581" y="672"/>
                  </a:lnTo>
                  <a:lnTo>
                    <a:pt x="1582" y="672"/>
                  </a:lnTo>
                  <a:lnTo>
                    <a:pt x="1585" y="672"/>
                  </a:lnTo>
                  <a:lnTo>
                    <a:pt x="1587" y="671"/>
                  </a:lnTo>
                  <a:lnTo>
                    <a:pt x="1590" y="671"/>
                  </a:lnTo>
                  <a:lnTo>
                    <a:pt x="1591" y="672"/>
                  </a:lnTo>
                  <a:lnTo>
                    <a:pt x="1602" y="672"/>
                  </a:lnTo>
                  <a:lnTo>
                    <a:pt x="1603" y="672"/>
                  </a:lnTo>
                  <a:lnTo>
                    <a:pt x="1605" y="673"/>
                  </a:lnTo>
                  <a:lnTo>
                    <a:pt x="1606" y="674"/>
                  </a:lnTo>
                  <a:lnTo>
                    <a:pt x="1607" y="676"/>
                  </a:lnTo>
                  <a:lnTo>
                    <a:pt x="1607" y="678"/>
                  </a:lnTo>
                  <a:lnTo>
                    <a:pt x="1607" y="681"/>
                  </a:lnTo>
                  <a:lnTo>
                    <a:pt x="1606" y="682"/>
                  </a:lnTo>
                  <a:lnTo>
                    <a:pt x="1605" y="683"/>
                  </a:lnTo>
                  <a:lnTo>
                    <a:pt x="1603" y="686"/>
                  </a:lnTo>
                  <a:lnTo>
                    <a:pt x="1602" y="688"/>
                  </a:lnTo>
                  <a:lnTo>
                    <a:pt x="1602" y="691"/>
                  </a:lnTo>
                  <a:lnTo>
                    <a:pt x="1602" y="693"/>
                  </a:lnTo>
                  <a:lnTo>
                    <a:pt x="1605" y="694"/>
                  </a:lnTo>
                  <a:lnTo>
                    <a:pt x="1607" y="697"/>
                  </a:lnTo>
                  <a:lnTo>
                    <a:pt x="1609" y="698"/>
                  </a:lnTo>
                  <a:lnTo>
                    <a:pt x="1612" y="701"/>
                  </a:lnTo>
                  <a:lnTo>
                    <a:pt x="1614" y="701"/>
                  </a:lnTo>
                  <a:lnTo>
                    <a:pt x="1617" y="701"/>
                  </a:lnTo>
                  <a:lnTo>
                    <a:pt x="1618" y="699"/>
                  </a:lnTo>
                  <a:lnTo>
                    <a:pt x="1618" y="698"/>
                  </a:lnTo>
                  <a:lnTo>
                    <a:pt x="1618" y="696"/>
                  </a:lnTo>
                  <a:lnTo>
                    <a:pt x="1617" y="693"/>
                  </a:lnTo>
                  <a:lnTo>
                    <a:pt x="1613" y="691"/>
                  </a:lnTo>
                  <a:lnTo>
                    <a:pt x="1612" y="688"/>
                  </a:lnTo>
                  <a:lnTo>
                    <a:pt x="1611" y="684"/>
                  </a:lnTo>
                  <a:lnTo>
                    <a:pt x="1612" y="681"/>
                  </a:lnTo>
                  <a:lnTo>
                    <a:pt x="1616" y="678"/>
                  </a:lnTo>
                  <a:lnTo>
                    <a:pt x="1619" y="677"/>
                  </a:lnTo>
                  <a:lnTo>
                    <a:pt x="1622" y="677"/>
                  </a:lnTo>
                  <a:lnTo>
                    <a:pt x="1626" y="678"/>
                  </a:lnTo>
                  <a:lnTo>
                    <a:pt x="1628" y="679"/>
                  </a:lnTo>
                  <a:lnTo>
                    <a:pt x="1629" y="682"/>
                  </a:lnTo>
                  <a:lnTo>
                    <a:pt x="1631" y="683"/>
                  </a:lnTo>
                  <a:lnTo>
                    <a:pt x="1631" y="687"/>
                  </a:lnTo>
                  <a:lnTo>
                    <a:pt x="1631" y="689"/>
                  </a:lnTo>
                  <a:lnTo>
                    <a:pt x="1631" y="692"/>
                  </a:lnTo>
                  <a:lnTo>
                    <a:pt x="1631" y="693"/>
                  </a:lnTo>
                  <a:lnTo>
                    <a:pt x="1628" y="696"/>
                  </a:lnTo>
                  <a:lnTo>
                    <a:pt x="1628" y="697"/>
                  </a:lnTo>
                  <a:lnTo>
                    <a:pt x="1629" y="698"/>
                  </a:lnTo>
                  <a:lnTo>
                    <a:pt x="1631" y="698"/>
                  </a:lnTo>
                  <a:lnTo>
                    <a:pt x="1632" y="699"/>
                  </a:lnTo>
                  <a:lnTo>
                    <a:pt x="1632" y="701"/>
                  </a:lnTo>
                  <a:lnTo>
                    <a:pt x="1633" y="701"/>
                  </a:lnTo>
                  <a:lnTo>
                    <a:pt x="1632" y="706"/>
                  </a:lnTo>
                  <a:lnTo>
                    <a:pt x="1632" y="712"/>
                  </a:lnTo>
                  <a:lnTo>
                    <a:pt x="1631" y="718"/>
                  </a:lnTo>
                  <a:lnTo>
                    <a:pt x="1632" y="723"/>
                  </a:lnTo>
                  <a:lnTo>
                    <a:pt x="1636" y="724"/>
                  </a:lnTo>
                  <a:lnTo>
                    <a:pt x="1644" y="725"/>
                  </a:lnTo>
                  <a:lnTo>
                    <a:pt x="1653" y="727"/>
                  </a:lnTo>
                  <a:lnTo>
                    <a:pt x="1662" y="728"/>
                  </a:lnTo>
                  <a:lnTo>
                    <a:pt x="1663" y="728"/>
                  </a:lnTo>
                  <a:lnTo>
                    <a:pt x="1664" y="729"/>
                  </a:lnTo>
                  <a:lnTo>
                    <a:pt x="1667" y="730"/>
                  </a:lnTo>
                  <a:lnTo>
                    <a:pt x="1668" y="730"/>
                  </a:lnTo>
                  <a:lnTo>
                    <a:pt x="1671" y="732"/>
                  </a:lnTo>
                  <a:lnTo>
                    <a:pt x="1672" y="732"/>
                  </a:lnTo>
                  <a:lnTo>
                    <a:pt x="1673" y="732"/>
                  </a:lnTo>
                  <a:lnTo>
                    <a:pt x="1674" y="732"/>
                  </a:lnTo>
                  <a:lnTo>
                    <a:pt x="1673" y="732"/>
                  </a:lnTo>
                  <a:lnTo>
                    <a:pt x="1672" y="730"/>
                  </a:lnTo>
                  <a:lnTo>
                    <a:pt x="1669" y="728"/>
                  </a:lnTo>
                  <a:lnTo>
                    <a:pt x="1667" y="727"/>
                  </a:lnTo>
                  <a:lnTo>
                    <a:pt x="1666" y="724"/>
                  </a:lnTo>
                  <a:lnTo>
                    <a:pt x="1664" y="722"/>
                  </a:lnTo>
                  <a:lnTo>
                    <a:pt x="1663" y="721"/>
                  </a:lnTo>
                  <a:lnTo>
                    <a:pt x="1661" y="718"/>
                  </a:lnTo>
                  <a:lnTo>
                    <a:pt x="1659" y="717"/>
                  </a:lnTo>
                  <a:lnTo>
                    <a:pt x="1657" y="714"/>
                  </a:lnTo>
                  <a:lnTo>
                    <a:pt x="1653" y="714"/>
                  </a:lnTo>
                  <a:lnTo>
                    <a:pt x="1649" y="713"/>
                  </a:lnTo>
                  <a:lnTo>
                    <a:pt x="1648" y="711"/>
                  </a:lnTo>
                  <a:lnTo>
                    <a:pt x="1646" y="708"/>
                  </a:lnTo>
                  <a:lnTo>
                    <a:pt x="1646" y="706"/>
                  </a:lnTo>
                  <a:lnTo>
                    <a:pt x="1646" y="703"/>
                  </a:lnTo>
                  <a:lnTo>
                    <a:pt x="1646" y="701"/>
                  </a:lnTo>
                  <a:lnTo>
                    <a:pt x="1646" y="698"/>
                  </a:lnTo>
                  <a:lnTo>
                    <a:pt x="1646" y="697"/>
                  </a:lnTo>
                  <a:lnTo>
                    <a:pt x="1646" y="696"/>
                  </a:lnTo>
                  <a:lnTo>
                    <a:pt x="1646" y="693"/>
                  </a:lnTo>
                  <a:lnTo>
                    <a:pt x="1646" y="691"/>
                  </a:lnTo>
                  <a:lnTo>
                    <a:pt x="1646" y="687"/>
                  </a:lnTo>
                  <a:lnTo>
                    <a:pt x="1647" y="686"/>
                  </a:lnTo>
                  <a:lnTo>
                    <a:pt x="1648" y="683"/>
                  </a:lnTo>
                  <a:lnTo>
                    <a:pt x="1651" y="683"/>
                  </a:lnTo>
                  <a:lnTo>
                    <a:pt x="1653" y="683"/>
                  </a:lnTo>
                  <a:lnTo>
                    <a:pt x="1667" y="683"/>
                  </a:lnTo>
                  <a:lnTo>
                    <a:pt x="1682" y="684"/>
                  </a:lnTo>
                  <a:lnTo>
                    <a:pt x="1695" y="688"/>
                  </a:lnTo>
                  <a:lnTo>
                    <a:pt x="1704" y="694"/>
                  </a:lnTo>
                  <a:lnTo>
                    <a:pt x="1710" y="701"/>
                  </a:lnTo>
                  <a:lnTo>
                    <a:pt x="1717" y="707"/>
                  </a:lnTo>
                  <a:lnTo>
                    <a:pt x="1718" y="709"/>
                  </a:lnTo>
                  <a:lnTo>
                    <a:pt x="1719" y="711"/>
                  </a:lnTo>
                  <a:lnTo>
                    <a:pt x="1720" y="713"/>
                  </a:lnTo>
                  <a:lnTo>
                    <a:pt x="1722" y="716"/>
                  </a:lnTo>
                  <a:lnTo>
                    <a:pt x="1724" y="717"/>
                  </a:lnTo>
                  <a:lnTo>
                    <a:pt x="1727" y="719"/>
                  </a:lnTo>
                  <a:lnTo>
                    <a:pt x="1729" y="721"/>
                  </a:lnTo>
                  <a:lnTo>
                    <a:pt x="1732" y="722"/>
                  </a:lnTo>
                  <a:lnTo>
                    <a:pt x="1734" y="723"/>
                  </a:lnTo>
                  <a:lnTo>
                    <a:pt x="1737" y="724"/>
                  </a:lnTo>
                  <a:lnTo>
                    <a:pt x="1739" y="724"/>
                  </a:lnTo>
                  <a:lnTo>
                    <a:pt x="1744" y="725"/>
                  </a:lnTo>
                  <a:lnTo>
                    <a:pt x="1747" y="725"/>
                  </a:lnTo>
                  <a:lnTo>
                    <a:pt x="1748" y="725"/>
                  </a:lnTo>
                  <a:lnTo>
                    <a:pt x="1748" y="724"/>
                  </a:lnTo>
                  <a:lnTo>
                    <a:pt x="1747" y="724"/>
                  </a:lnTo>
                  <a:lnTo>
                    <a:pt x="1745" y="723"/>
                  </a:lnTo>
                  <a:lnTo>
                    <a:pt x="1744" y="722"/>
                  </a:lnTo>
                  <a:lnTo>
                    <a:pt x="1742" y="722"/>
                  </a:lnTo>
                  <a:lnTo>
                    <a:pt x="1739" y="721"/>
                  </a:lnTo>
                  <a:lnTo>
                    <a:pt x="1737" y="719"/>
                  </a:lnTo>
                  <a:lnTo>
                    <a:pt x="1734" y="718"/>
                  </a:lnTo>
                  <a:lnTo>
                    <a:pt x="1733" y="716"/>
                  </a:lnTo>
                  <a:lnTo>
                    <a:pt x="1732" y="713"/>
                  </a:lnTo>
                  <a:lnTo>
                    <a:pt x="1730" y="711"/>
                  </a:lnTo>
                  <a:lnTo>
                    <a:pt x="1729" y="709"/>
                  </a:lnTo>
                  <a:lnTo>
                    <a:pt x="1727" y="706"/>
                  </a:lnTo>
                  <a:lnTo>
                    <a:pt x="1724" y="703"/>
                  </a:lnTo>
                  <a:lnTo>
                    <a:pt x="1722" y="699"/>
                  </a:lnTo>
                  <a:lnTo>
                    <a:pt x="1719" y="696"/>
                  </a:lnTo>
                  <a:lnTo>
                    <a:pt x="1717" y="694"/>
                  </a:lnTo>
                  <a:lnTo>
                    <a:pt x="1714" y="692"/>
                  </a:lnTo>
                  <a:lnTo>
                    <a:pt x="1713" y="691"/>
                  </a:lnTo>
                  <a:lnTo>
                    <a:pt x="1710" y="688"/>
                  </a:lnTo>
                  <a:lnTo>
                    <a:pt x="1710" y="686"/>
                  </a:lnTo>
                  <a:lnTo>
                    <a:pt x="1712" y="684"/>
                  </a:lnTo>
                  <a:lnTo>
                    <a:pt x="1714" y="682"/>
                  </a:lnTo>
                  <a:lnTo>
                    <a:pt x="1719" y="681"/>
                  </a:lnTo>
                  <a:lnTo>
                    <a:pt x="1724" y="678"/>
                  </a:lnTo>
                  <a:lnTo>
                    <a:pt x="1730" y="674"/>
                  </a:lnTo>
                  <a:lnTo>
                    <a:pt x="1737" y="672"/>
                  </a:lnTo>
                  <a:lnTo>
                    <a:pt x="1742" y="672"/>
                  </a:lnTo>
                  <a:lnTo>
                    <a:pt x="1747" y="672"/>
                  </a:lnTo>
                  <a:lnTo>
                    <a:pt x="1751" y="671"/>
                  </a:lnTo>
                  <a:lnTo>
                    <a:pt x="1755" y="670"/>
                  </a:lnTo>
                  <a:lnTo>
                    <a:pt x="1759" y="667"/>
                  </a:lnTo>
                  <a:lnTo>
                    <a:pt x="1763" y="665"/>
                  </a:lnTo>
                  <a:lnTo>
                    <a:pt x="1765" y="662"/>
                  </a:lnTo>
                  <a:lnTo>
                    <a:pt x="1768" y="661"/>
                  </a:lnTo>
                  <a:lnTo>
                    <a:pt x="1771" y="660"/>
                  </a:lnTo>
                  <a:lnTo>
                    <a:pt x="1774" y="658"/>
                  </a:lnTo>
                  <a:lnTo>
                    <a:pt x="1776" y="657"/>
                  </a:lnTo>
                  <a:lnTo>
                    <a:pt x="1788" y="652"/>
                  </a:lnTo>
                  <a:lnTo>
                    <a:pt x="1799" y="651"/>
                  </a:lnTo>
                  <a:lnTo>
                    <a:pt x="1810" y="651"/>
                  </a:lnTo>
                  <a:lnTo>
                    <a:pt x="1811" y="651"/>
                  </a:lnTo>
                  <a:lnTo>
                    <a:pt x="1814" y="651"/>
                  </a:lnTo>
                  <a:lnTo>
                    <a:pt x="1818" y="651"/>
                  </a:lnTo>
                  <a:lnTo>
                    <a:pt x="1820" y="650"/>
                  </a:lnTo>
                  <a:lnTo>
                    <a:pt x="1823" y="648"/>
                  </a:lnTo>
                  <a:lnTo>
                    <a:pt x="1825" y="648"/>
                  </a:lnTo>
                  <a:lnTo>
                    <a:pt x="1825" y="647"/>
                  </a:lnTo>
                  <a:lnTo>
                    <a:pt x="1823" y="646"/>
                  </a:lnTo>
                  <a:lnTo>
                    <a:pt x="1816" y="645"/>
                  </a:lnTo>
                  <a:lnTo>
                    <a:pt x="1806" y="643"/>
                  </a:lnTo>
                  <a:lnTo>
                    <a:pt x="1796" y="643"/>
                  </a:lnTo>
                  <a:lnTo>
                    <a:pt x="1776" y="643"/>
                  </a:lnTo>
                  <a:lnTo>
                    <a:pt x="1774" y="641"/>
                  </a:lnTo>
                  <a:lnTo>
                    <a:pt x="1775" y="637"/>
                  </a:lnTo>
                  <a:lnTo>
                    <a:pt x="1779" y="632"/>
                  </a:lnTo>
                  <a:lnTo>
                    <a:pt x="1785" y="627"/>
                  </a:lnTo>
                  <a:lnTo>
                    <a:pt x="1790" y="622"/>
                  </a:lnTo>
                  <a:lnTo>
                    <a:pt x="1794" y="620"/>
                  </a:lnTo>
                  <a:lnTo>
                    <a:pt x="1798" y="619"/>
                  </a:lnTo>
                  <a:lnTo>
                    <a:pt x="1800" y="617"/>
                  </a:lnTo>
                  <a:lnTo>
                    <a:pt x="1803" y="616"/>
                  </a:lnTo>
                  <a:lnTo>
                    <a:pt x="1805" y="615"/>
                  </a:lnTo>
                  <a:lnTo>
                    <a:pt x="1808" y="612"/>
                  </a:lnTo>
                  <a:lnTo>
                    <a:pt x="1808" y="612"/>
                  </a:lnTo>
                  <a:lnTo>
                    <a:pt x="1808" y="611"/>
                  </a:lnTo>
                  <a:lnTo>
                    <a:pt x="1806" y="610"/>
                  </a:lnTo>
                  <a:lnTo>
                    <a:pt x="1805" y="610"/>
                  </a:lnTo>
                  <a:lnTo>
                    <a:pt x="1803" y="610"/>
                  </a:lnTo>
                  <a:lnTo>
                    <a:pt x="1791" y="612"/>
                  </a:lnTo>
                  <a:lnTo>
                    <a:pt x="1781" y="617"/>
                  </a:lnTo>
                  <a:lnTo>
                    <a:pt x="1773" y="622"/>
                  </a:lnTo>
                  <a:lnTo>
                    <a:pt x="1768" y="630"/>
                  </a:lnTo>
                  <a:lnTo>
                    <a:pt x="1765" y="638"/>
                  </a:lnTo>
                  <a:lnTo>
                    <a:pt x="1766" y="640"/>
                  </a:lnTo>
                  <a:lnTo>
                    <a:pt x="1766" y="642"/>
                  </a:lnTo>
                  <a:lnTo>
                    <a:pt x="1766" y="645"/>
                  </a:lnTo>
                  <a:lnTo>
                    <a:pt x="1765" y="646"/>
                  </a:lnTo>
                  <a:lnTo>
                    <a:pt x="1764" y="648"/>
                  </a:lnTo>
                  <a:lnTo>
                    <a:pt x="1760" y="650"/>
                  </a:lnTo>
                  <a:lnTo>
                    <a:pt x="1759" y="652"/>
                  </a:lnTo>
                  <a:lnTo>
                    <a:pt x="1758" y="655"/>
                  </a:lnTo>
                  <a:lnTo>
                    <a:pt x="1753" y="658"/>
                  </a:lnTo>
                  <a:lnTo>
                    <a:pt x="1744" y="661"/>
                  </a:lnTo>
                  <a:lnTo>
                    <a:pt x="1734" y="663"/>
                  </a:lnTo>
                  <a:lnTo>
                    <a:pt x="1724" y="665"/>
                  </a:lnTo>
                  <a:lnTo>
                    <a:pt x="1720" y="667"/>
                  </a:lnTo>
                  <a:lnTo>
                    <a:pt x="1715" y="668"/>
                  </a:lnTo>
                  <a:lnTo>
                    <a:pt x="1712" y="670"/>
                  </a:lnTo>
                  <a:lnTo>
                    <a:pt x="1705" y="670"/>
                  </a:lnTo>
                  <a:lnTo>
                    <a:pt x="1704" y="668"/>
                  </a:lnTo>
                  <a:lnTo>
                    <a:pt x="1703" y="667"/>
                  </a:lnTo>
                  <a:lnTo>
                    <a:pt x="1703" y="666"/>
                  </a:lnTo>
                  <a:lnTo>
                    <a:pt x="1703" y="665"/>
                  </a:lnTo>
                  <a:lnTo>
                    <a:pt x="1704" y="663"/>
                  </a:lnTo>
                  <a:lnTo>
                    <a:pt x="1704" y="662"/>
                  </a:lnTo>
                  <a:lnTo>
                    <a:pt x="1704" y="661"/>
                  </a:lnTo>
                  <a:lnTo>
                    <a:pt x="1703" y="660"/>
                  </a:lnTo>
                  <a:lnTo>
                    <a:pt x="1700" y="658"/>
                  </a:lnTo>
                  <a:lnTo>
                    <a:pt x="1698" y="660"/>
                  </a:lnTo>
                  <a:lnTo>
                    <a:pt x="1694" y="662"/>
                  </a:lnTo>
                  <a:lnTo>
                    <a:pt x="1692" y="663"/>
                  </a:lnTo>
                  <a:lnTo>
                    <a:pt x="1689" y="666"/>
                  </a:lnTo>
                  <a:lnTo>
                    <a:pt x="1687" y="668"/>
                  </a:lnTo>
                  <a:lnTo>
                    <a:pt x="1685" y="670"/>
                  </a:lnTo>
                  <a:lnTo>
                    <a:pt x="1679" y="672"/>
                  </a:lnTo>
                  <a:lnTo>
                    <a:pt x="1671" y="673"/>
                  </a:lnTo>
                  <a:lnTo>
                    <a:pt x="1662" y="672"/>
                  </a:lnTo>
                  <a:lnTo>
                    <a:pt x="1657" y="670"/>
                  </a:lnTo>
                  <a:lnTo>
                    <a:pt x="1654" y="668"/>
                  </a:lnTo>
                  <a:lnTo>
                    <a:pt x="1654" y="667"/>
                  </a:lnTo>
                  <a:lnTo>
                    <a:pt x="1654" y="665"/>
                  </a:lnTo>
                  <a:lnTo>
                    <a:pt x="1656" y="662"/>
                  </a:lnTo>
                  <a:lnTo>
                    <a:pt x="1656" y="661"/>
                  </a:lnTo>
                  <a:lnTo>
                    <a:pt x="1657" y="660"/>
                  </a:lnTo>
                  <a:lnTo>
                    <a:pt x="1657" y="656"/>
                  </a:lnTo>
                  <a:lnTo>
                    <a:pt x="1658" y="655"/>
                  </a:lnTo>
                  <a:lnTo>
                    <a:pt x="1661" y="652"/>
                  </a:lnTo>
                  <a:lnTo>
                    <a:pt x="1663" y="651"/>
                  </a:lnTo>
                  <a:lnTo>
                    <a:pt x="1667" y="648"/>
                  </a:lnTo>
                  <a:lnTo>
                    <a:pt x="1684" y="642"/>
                  </a:lnTo>
                  <a:lnTo>
                    <a:pt x="1703" y="638"/>
                  </a:lnTo>
                  <a:lnTo>
                    <a:pt x="1707" y="637"/>
                  </a:lnTo>
                  <a:lnTo>
                    <a:pt x="1708" y="636"/>
                  </a:lnTo>
                  <a:lnTo>
                    <a:pt x="1708" y="636"/>
                  </a:lnTo>
                  <a:lnTo>
                    <a:pt x="1707" y="635"/>
                  </a:lnTo>
                  <a:lnTo>
                    <a:pt x="1704" y="635"/>
                  </a:lnTo>
                  <a:lnTo>
                    <a:pt x="1703" y="635"/>
                  </a:lnTo>
                  <a:lnTo>
                    <a:pt x="1699" y="635"/>
                  </a:lnTo>
                  <a:lnTo>
                    <a:pt x="1697" y="636"/>
                  </a:lnTo>
                  <a:lnTo>
                    <a:pt x="1694" y="636"/>
                  </a:lnTo>
                  <a:lnTo>
                    <a:pt x="1693" y="636"/>
                  </a:lnTo>
                  <a:lnTo>
                    <a:pt x="1678" y="637"/>
                  </a:lnTo>
                  <a:lnTo>
                    <a:pt x="1666" y="641"/>
                  </a:lnTo>
                  <a:lnTo>
                    <a:pt x="1653" y="646"/>
                  </a:lnTo>
                  <a:lnTo>
                    <a:pt x="1649" y="648"/>
                  </a:lnTo>
                  <a:lnTo>
                    <a:pt x="1647" y="651"/>
                  </a:lnTo>
                  <a:lnTo>
                    <a:pt x="1643" y="653"/>
                  </a:lnTo>
                  <a:lnTo>
                    <a:pt x="1641" y="656"/>
                  </a:lnTo>
                  <a:lnTo>
                    <a:pt x="1638" y="660"/>
                  </a:lnTo>
                  <a:lnTo>
                    <a:pt x="1631" y="661"/>
                  </a:lnTo>
                  <a:lnTo>
                    <a:pt x="1623" y="660"/>
                  </a:lnTo>
                  <a:lnTo>
                    <a:pt x="1614" y="657"/>
                  </a:lnTo>
                  <a:lnTo>
                    <a:pt x="1609" y="655"/>
                  </a:lnTo>
                  <a:lnTo>
                    <a:pt x="1606" y="652"/>
                  </a:lnTo>
                  <a:lnTo>
                    <a:pt x="1603" y="651"/>
                  </a:lnTo>
                  <a:lnTo>
                    <a:pt x="1603" y="650"/>
                  </a:lnTo>
                  <a:lnTo>
                    <a:pt x="1605" y="648"/>
                  </a:lnTo>
                  <a:lnTo>
                    <a:pt x="1607" y="647"/>
                  </a:lnTo>
                  <a:lnTo>
                    <a:pt x="1612" y="646"/>
                  </a:lnTo>
                  <a:lnTo>
                    <a:pt x="1624" y="643"/>
                  </a:lnTo>
                  <a:lnTo>
                    <a:pt x="1638" y="642"/>
                  </a:lnTo>
                  <a:lnTo>
                    <a:pt x="1651" y="641"/>
                  </a:lnTo>
                  <a:lnTo>
                    <a:pt x="1664" y="633"/>
                  </a:lnTo>
                  <a:lnTo>
                    <a:pt x="1677" y="625"/>
                  </a:lnTo>
                  <a:lnTo>
                    <a:pt x="1678" y="625"/>
                  </a:lnTo>
                  <a:lnTo>
                    <a:pt x="1679" y="623"/>
                  </a:lnTo>
                  <a:lnTo>
                    <a:pt x="1678" y="623"/>
                  </a:lnTo>
                  <a:lnTo>
                    <a:pt x="1677" y="622"/>
                  </a:lnTo>
                  <a:lnTo>
                    <a:pt x="1673" y="623"/>
                  </a:lnTo>
                  <a:lnTo>
                    <a:pt x="1671" y="623"/>
                  </a:lnTo>
                  <a:lnTo>
                    <a:pt x="1668" y="625"/>
                  </a:lnTo>
                  <a:lnTo>
                    <a:pt x="1667" y="625"/>
                  </a:lnTo>
                  <a:lnTo>
                    <a:pt x="1657" y="631"/>
                  </a:lnTo>
                  <a:lnTo>
                    <a:pt x="1646" y="636"/>
                  </a:lnTo>
                  <a:lnTo>
                    <a:pt x="1633" y="638"/>
                  </a:lnTo>
                  <a:lnTo>
                    <a:pt x="1619" y="641"/>
                  </a:lnTo>
                  <a:lnTo>
                    <a:pt x="1613" y="642"/>
                  </a:lnTo>
                  <a:lnTo>
                    <a:pt x="1606" y="643"/>
                  </a:lnTo>
                  <a:lnTo>
                    <a:pt x="1600" y="643"/>
                  </a:lnTo>
                  <a:lnTo>
                    <a:pt x="1596" y="643"/>
                  </a:lnTo>
                  <a:lnTo>
                    <a:pt x="1592" y="643"/>
                  </a:lnTo>
                  <a:lnTo>
                    <a:pt x="1590" y="642"/>
                  </a:lnTo>
                  <a:lnTo>
                    <a:pt x="1588" y="641"/>
                  </a:lnTo>
                  <a:lnTo>
                    <a:pt x="1587" y="640"/>
                  </a:lnTo>
                  <a:lnTo>
                    <a:pt x="1587" y="637"/>
                  </a:lnTo>
                  <a:lnTo>
                    <a:pt x="1588" y="636"/>
                  </a:lnTo>
                  <a:lnTo>
                    <a:pt x="1590" y="635"/>
                  </a:lnTo>
                  <a:lnTo>
                    <a:pt x="1591" y="633"/>
                  </a:lnTo>
                  <a:lnTo>
                    <a:pt x="1592" y="632"/>
                  </a:lnTo>
                  <a:lnTo>
                    <a:pt x="1593" y="631"/>
                  </a:lnTo>
                  <a:lnTo>
                    <a:pt x="1596" y="631"/>
                  </a:lnTo>
                  <a:lnTo>
                    <a:pt x="1597" y="630"/>
                  </a:lnTo>
                  <a:lnTo>
                    <a:pt x="1598" y="630"/>
                  </a:lnTo>
                  <a:lnTo>
                    <a:pt x="1600" y="627"/>
                  </a:lnTo>
                  <a:lnTo>
                    <a:pt x="1600" y="627"/>
                  </a:lnTo>
                  <a:lnTo>
                    <a:pt x="1600" y="626"/>
                  </a:lnTo>
                  <a:lnTo>
                    <a:pt x="1598" y="625"/>
                  </a:lnTo>
                  <a:lnTo>
                    <a:pt x="1597" y="625"/>
                  </a:lnTo>
                  <a:lnTo>
                    <a:pt x="1597" y="623"/>
                  </a:lnTo>
                  <a:lnTo>
                    <a:pt x="1596" y="622"/>
                  </a:lnTo>
                  <a:lnTo>
                    <a:pt x="1597" y="620"/>
                  </a:lnTo>
                  <a:lnTo>
                    <a:pt x="1600" y="619"/>
                  </a:lnTo>
                  <a:lnTo>
                    <a:pt x="1602" y="617"/>
                  </a:lnTo>
                  <a:lnTo>
                    <a:pt x="1608" y="615"/>
                  </a:lnTo>
                  <a:lnTo>
                    <a:pt x="1614" y="611"/>
                  </a:lnTo>
                  <a:lnTo>
                    <a:pt x="1619" y="607"/>
                  </a:lnTo>
                  <a:lnTo>
                    <a:pt x="1616" y="607"/>
                  </a:lnTo>
                  <a:lnTo>
                    <a:pt x="1612" y="609"/>
                  </a:lnTo>
                  <a:lnTo>
                    <a:pt x="1608" y="610"/>
                  </a:lnTo>
                  <a:lnTo>
                    <a:pt x="1606" y="611"/>
                  </a:lnTo>
                  <a:lnTo>
                    <a:pt x="1603" y="612"/>
                  </a:lnTo>
                  <a:lnTo>
                    <a:pt x="1602" y="612"/>
                  </a:lnTo>
                  <a:lnTo>
                    <a:pt x="1596" y="615"/>
                  </a:lnTo>
                  <a:lnTo>
                    <a:pt x="1591" y="616"/>
                  </a:lnTo>
                  <a:lnTo>
                    <a:pt x="1586" y="617"/>
                  </a:lnTo>
                  <a:lnTo>
                    <a:pt x="1583" y="617"/>
                  </a:lnTo>
                  <a:lnTo>
                    <a:pt x="1583" y="616"/>
                  </a:lnTo>
                  <a:lnTo>
                    <a:pt x="1582" y="615"/>
                  </a:lnTo>
                  <a:lnTo>
                    <a:pt x="1583" y="614"/>
                  </a:lnTo>
                  <a:lnTo>
                    <a:pt x="1583" y="612"/>
                  </a:lnTo>
                  <a:lnTo>
                    <a:pt x="1583" y="612"/>
                  </a:lnTo>
                  <a:lnTo>
                    <a:pt x="1585" y="611"/>
                  </a:lnTo>
                  <a:lnTo>
                    <a:pt x="1586" y="610"/>
                  </a:lnTo>
                  <a:lnTo>
                    <a:pt x="1587" y="609"/>
                  </a:lnTo>
                  <a:lnTo>
                    <a:pt x="1590" y="607"/>
                  </a:lnTo>
                  <a:lnTo>
                    <a:pt x="1591" y="606"/>
                  </a:lnTo>
                  <a:lnTo>
                    <a:pt x="1591" y="605"/>
                  </a:lnTo>
                  <a:lnTo>
                    <a:pt x="1592" y="605"/>
                  </a:lnTo>
                  <a:lnTo>
                    <a:pt x="1591" y="604"/>
                  </a:lnTo>
                  <a:lnTo>
                    <a:pt x="1590" y="604"/>
                  </a:lnTo>
                  <a:lnTo>
                    <a:pt x="1586" y="604"/>
                  </a:lnTo>
                  <a:lnTo>
                    <a:pt x="1576" y="606"/>
                  </a:lnTo>
                  <a:lnTo>
                    <a:pt x="1565" y="607"/>
                  </a:lnTo>
                  <a:lnTo>
                    <a:pt x="1563" y="606"/>
                  </a:lnTo>
                  <a:lnTo>
                    <a:pt x="1561" y="605"/>
                  </a:lnTo>
                  <a:lnTo>
                    <a:pt x="1561" y="604"/>
                  </a:lnTo>
                  <a:lnTo>
                    <a:pt x="1561" y="602"/>
                  </a:lnTo>
                  <a:lnTo>
                    <a:pt x="1561" y="600"/>
                  </a:lnTo>
                  <a:lnTo>
                    <a:pt x="1562" y="599"/>
                  </a:lnTo>
                  <a:lnTo>
                    <a:pt x="1565" y="599"/>
                  </a:lnTo>
                  <a:lnTo>
                    <a:pt x="1567" y="597"/>
                  </a:lnTo>
                  <a:lnTo>
                    <a:pt x="1570" y="596"/>
                  </a:lnTo>
                  <a:lnTo>
                    <a:pt x="1571" y="594"/>
                  </a:lnTo>
                  <a:lnTo>
                    <a:pt x="1571" y="591"/>
                  </a:lnTo>
                  <a:lnTo>
                    <a:pt x="1573" y="590"/>
                  </a:lnTo>
                  <a:lnTo>
                    <a:pt x="1576" y="589"/>
                  </a:lnTo>
                  <a:lnTo>
                    <a:pt x="1580" y="587"/>
                  </a:lnTo>
                  <a:lnTo>
                    <a:pt x="1582" y="586"/>
                  </a:lnTo>
                  <a:lnTo>
                    <a:pt x="1586" y="586"/>
                  </a:lnTo>
                  <a:lnTo>
                    <a:pt x="1588" y="586"/>
                  </a:lnTo>
                  <a:lnTo>
                    <a:pt x="1591" y="586"/>
                  </a:lnTo>
                  <a:lnTo>
                    <a:pt x="1593" y="586"/>
                  </a:lnTo>
                  <a:lnTo>
                    <a:pt x="1595" y="585"/>
                  </a:lnTo>
                  <a:lnTo>
                    <a:pt x="1596" y="584"/>
                  </a:lnTo>
                  <a:lnTo>
                    <a:pt x="1596" y="582"/>
                  </a:lnTo>
                  <a:lnTo>
                    <a:pt x="1596" y="580"/>
                  </a:lnTo>
                  <a:lnTo>
                    <a:pt x="1600" y="579"/>
                  </a:lnTo>
                  <a:lnTo>
                    <a:pt x="1602" y="577"/>
                  </a:lnTo>
                  <a:lnTo>
                    <a:pt x="1605" y="576"/>
                  </a:lnTo>
                  <a:lnTo>
                    <a:pt x="1608" y="576"/>
                  </a:lnTo>
                  <a:lnTo>
                    <a:pt x="1612" y="575"/>
                  </a:lnTo>
                  <a:lnTo>
                    <a:pt x="1616" y="573"/>
                  </a:lnTo>
                  <a:lnTo>
                    <a:pt x="1619" y="571"/>
                  </a:lnTo>
                  <a:lnTo>
                    <a:pt x="1624" y="570"/>
                  </a:lnTo>
                  <a:lnTo>
                    <a:pt x="1628" y="570"/>
                  </a:lnTo>
                  <a:lnTo>
                    <a:pt x="1631" y="571"/>
                  </a:lnTo>
                  <a:lnTo>
                    <a:pt x="1633" y="573"/>
                  </a:lnTo>
                  <a:lnTo>
                    <a:pt x="1636" y="573"/>
                  </a:lnTo>
                  <a:lnTo>
                    <a:pt x="1638" y="574"/>
                  </a:lnTo>
                  <a:lnTo>
                    <a:pt x="1639" y="574"/>
                  </a:lnTo>
                  <a:lnTo>
                    <a:pt x="1641" y="574"/>
                  </a:lnTo>
                  <a:lnTo>
                    <a:pt x="1642" y="574"/>
                  </a:lnTo>
                  <a:lnTo>
                    <a:pt x="1643" y="573"/>
                  </a:lnTo>
                  <a:lnTo>
                    <a:pt x="1646" y="573"/>
                  </a:lnTo>
                  <a:lnTo>
                    <a:pt x="1648" y="573"/>
                  </a:lnTo>
                  <a:lnTo>
                    <a:pt x="1651" y="574"/>
                  </a:lnTo>
                  <a:lnTo>
                    <a:pt x="1653" y="575"/>
                  </a:lnTo>
                  <a:lnTo>
                    <a:pt x="1656" y="575"/>
                  </a:lnTo>
                  <a:lnTo>
                    <a:pt x="1658" y="575"/>
                  </a:lnTo>
                  <a:lnTo>
                    <a:pt x="1661" y="575"/>
                  </a:lnTo>
                  <a:lnTo>
                    <a:pt x="1662" y="575"/>
                  </a:lnTo>
                  <a:lnTo>
                    <a:pt x="1663" y="575"/>
                  </a:lnTo>
                  <a:lnTo>
                    <a:pt x="1663" y="574"/>
                  </a:lnTo>
                  <a:lnTo>
                    <a:pt x="1662" y="573"/>
                  </a:lnTo>
                  <a:lnTo>
                    <a:pt x="1659" y="571"/>
                  </a:lnTo>
                  <a:lnTo>
                    <a:pt x="1658" y="570"/>
                  </a:lnTo>
                  <a:lnTo>
                    <a:pt x="1654" y="569"/>
                  </a:lnTo>
                  <a:lnTo>
                    <a:pt x="1652" y="568"/>
                  </a:lnTo>
                  <a:lnTo>
                    <a:pt x="1649" y="566"/>
                  </a:lnTo>
                  <a:lnTo>
                    <a:pt x="1647" y="565"/>
                  </a:lnTo>
                  <a:lnTo>
                    <a:pt x="1646" y="564"/>
                  </a:lnTo>
                  <a:lnTo>
                    <a:pt x="1646" y="563"/>
                  </a:lnTo>
                  <a:lnTo>
                    <a:pt x="1647" y="561"/>
                  </a:lnTo>
                  <a:lnTo>
                    <a:pt x="1648" y="560"/>
                  </a:lnTo>
                  <a:lnTo>
                    <a:pt x="1649" y="560"/>
                  </a:lnTo>
                  <a:lnTo>
                    <a:pt x="1652" y="560"/>
                  </a:lnTo>
                  <a:lnTo>
                    <a:pt x="1653" y="560"/>
                  </a:lnTo>
                  <a:lnTo>
                    <a:pt x="1656" y="559"/>
                  </a:lnTo>
                  <a:lnTo>
                    <a:pt x="1657" y="559"/>
                  </a:lnTo>
                  <a:lnTo>
                    <a:pt x="1657" y="558"/>
                  </a:lnTo>
                  <a:lnTo>
                    <a:pt x="1657" y="556"/>
                  </a:lnTo>
                  <a:lnTo>
                    <a:pt x="1657" y="555"/>
                  </a:lnTo>
                  <a:lnTo>
                    <a:pt x="1657" y="554"/>
                  </a:lnTo>
                  <a:lnTo>
                    <a:pt x="1654" y="553"/>
                  </a:lnTo>
                  <a:lnTo>
                    <a:pt x="1652" y="551"/>
                  </a:lnTo>
                  <a:lnTo>
                    <a:pt x="1649" y="549"/>
                  </a:lnTo>
                  <a:lnTo>
                    <a:pt x="1648" y="548"/>
                  </a:lnTo>
                  <a:lnTo>
                    <a:pt x="1648" y="546"/>
                  </a:lnTo>
                  <a:lnTo>
                    <a:pt x="1649" y="546"/>
                  </a:lnTo>
                  <a:lnTo>
                    <a:pt x="1652" y="545"/>
                  </a:lnTo>
                  <a:lnTo>
                    <a:pt x="1657" y="544"/>
                  </a:lnTo>
                  <a:lnTo>
                    <a:pt x="1661" y="544"/>
                  </a:lnTo>
                  <a:lnTo>
                    <a:pt x="1666" y="544"/>
                  </a:lnTo>
                  <a:lnTo>
                    <a:pt x="1671" y="545"/>
                  </a:lnTo>
                  <a:lnTo>
                    <a:pt x="1674" y="546"/>
                  </a:lnTo>
                  <a:lnTo>
                    <a:pt x="1677" y="548"/>
                  </a:lnTo>
                  <a:lnTo>
                    <a:pt x="1678" y="549"/>
                  </a:lnTo>
                  <a:lnTo>
                    <a:pt x="1680" y="551"/>
                  </a:lnTo>
                  <a:lnTo>
                    <a:pt x="1682" y="551"/>
                  </a:lnTo>
                  <a:lnTo>
                    <a:pt x="1687" y="554"/>
                  </a:lnTo>
                  <a:lnTo>
                    <a:pt x="1690" y="558"/>
                  </a:lnTo>
                  <a:lnTo>
                    <a:pt x="1695" y="560"/>
                  </a:lnTo>
                  <a:lnTo>
                    <a:pt x="1698" y="559"/>
                  </a:lnTo>
                  <a:lnTo>
                    <a:pt x="1700" y="558"/>
                  </a:lnTo>
                  <a:lnTo>
                    <a:pt x="1703" y="558"/>
                  </a:lnTo>
                  <a:lnTo>
                    <a:pt x="1708" y="560"/>
                  </a:lnTo>
                  <a:lnTo>
                    <a:pt x="1710" y="563"/>
                  </a:lnTo>
                  <a:lnTo>
                    <a:pt x="1714" y="565"/>
                  </a:lnTo>
                  <a:lnTo>
                    <a:pt x="1718" y="566"/>
                  </a:lnTo>
                  <a:lnTo>
                    <a:pt x="1723" y="569"/>
                  </a:lnTo>
                  <a:lnTo>
                    <a:pt x="1728" y="570"/>
                  </a:lnTo>
                  <a:lnTo>
                    <a:pt x="1732" y="570"/>
                  </a:lnTo>
                  <a:lnTo>
                    <a:pt x="1735" y="570"/>
                  </a:lnTo>
                  <a:lnTo>
                    <a:pt x="1737" y="569"/>
                  </a:lnTo>
                  <a:lnTo>
                    <a:pt x="1737" y="569"/>
                  </a:lnTo>
                  <a:lnTo>
                    <a:pt x="1735" y="568"/>
                  </a:lnTo>
                  <a:lnTo>
                    <a:pt x="1734" y="566"/>
                  </a:lnTo>
                  <a:lnTo>
                    <a:pt x="1732" y="566"/>
                  </a:lnTo>
                  <a:lnTo>
                    <a:pt x="1730" y="565"/>
                  </a:lnTo>
                  <a:lnTo>
                    <a:pt x="1729" y="565"/>
                  </a:lnTo>
                  <a:lnTo>
                    <a:pt x="1725" y="563"/>
                  </a:lnTo>
                  <a:lnTo>
                    <a:pt x="1722" y="560"/>
                  </a:lnTo>
                  <a:lnTo>
                    <a:pt x="1719" y="558"/>
                  </a:lnTo>
                  <a:lnTo>
                    <a:pt x="1715" y="555"/>
                  </a:lnTo>
                  <a:lnTo>
                    <a:pt x="1712" y="553"/>
                  </a:lnTo>
                  <a:lnTo>
                    <a:pt x="1709" y="550"/>
                  </a:lnTo>
                  <a:lnTo>
                    <a:pt x="1708" y="548"/>
                  </a:lnTo>
                  <a:lnTo>
                    <a:pt x="1707" y="545"/>
                  </a:lnTo>
                  <a:lnTo>
                    <a:pt x="1705" y="544"/>
                  </a:lnTo>
                  <a:lnTo>
                    <a:pt x="1707" y="543"/>
                  </a:lnTo>
                  <a:lnTo>
                    <a:pt x="1708" y="541"/>
                  </a:lnTo>
                  <a:lnTo>
                    <a:pt x="1709" y="541"/>
                  </a:lnTo>
                  <a:lnTo>
                    <a:pt x="1710" y="540"/>
                  </a:lnTo>
                  <a:lnTo>
                    <a:pt x="1710" y="539"/>
                  </a:lnTo>
                  <a:lnTo>
                    <a:pt x="1713" y="538"/>
                  </a:lnTo>
                  <a:lnTo>
                    <a:pt x="1713" y="536"/>
                  </a:lnTo>
                  <a:lnTo>
                    <a:pt x="1714" y="535"/>
                  </a:lnTo>
                  <a:lnTo>
                    <a:pt x="1714" y="534"/>
                  </a:lnTo>
                  <a:lnTo>
                    <a:pt x="1713" y="533"/>
                  </a:lnTo>
                  <a:lnTo>
                    <a:pt x="1713" y="533"/>
                  </a:lnTo>
                  <a:lnTo>
                    <a:pt x="1713" y="531"/>
                  </a:lnTo>
                  <a:lnTo>
                    <a:pt x="1714" y="531"/>
                  </a:lnTo>
                  <a:lnTo>
                    <a:pt x="1717" y="530"/>
                  </a:lnTo>
                  <a:lnTo>
                    <a:pt x="1719" y="533"/>
                  </a:lnTo>
                  <a:lnTo>
                    <a:pt x="1722" y="535"/>
                  </a:lnTo>
                  <a:lnTo>
                    <a:pt x="1724" y="536"/>
                  </a:lnTo>
                  <a:lnTo>
                    <a:pt x="1728" y="539"/>
                  </a:lnTo>
                  <a:lnTo>
                    <a:pt x="1730" y="539"/>
                  </a:lnTo>
                  <a:lnTo>
                    <a:pt x="1734" y="539"/>
                  </a:lnTo>
                  <a:lnTo>
                    <a:pt x="1734" y="538"/>
                  </a:lnTo>
                  <a:lnTo>
                    <a:pt x="1733" y="536"/>
                  </a:lnTo>
                  <a:lnTo>
                    <a:pt x="1732" y="533"/>
                  </a:lnTo>
                  <a:lnTo>
                    <a:pt x="1730" y="530"/>
                  </a:lnTo>
                  <a:lnTo>
                    <a:pt x="1729" y="528"/>
                  </a:lnTo>
                  <a:lnTo>
                    <a:pt x="1728" y="524"/>
                  </a:lnTo>
                  <a:lnTo>
                    <a:pt x="1727" y="523"/>
                  </a:lnTo>
                  <a:lnTo>
                    <a:pt x="1725" y="522"/>
                  </a:lnTo>
                  <a:lnTo>
                    <a:pt x="1725" y="520"/>
                  </a:lnTo>
                  <a:lnTo>
                    <a:pt x="1724" y="519"/>
                  </a:lnTo>
                  <a:lnTo>
                    <a:pt x="1724" y="518"/>
                  </a:lnTo>
                  <a:lnTo>
                    <a:pt x="1725" y="518"/>
                  </a:lnTo>
                  <a:lnTo>
                    <a:pt x="1727" y="517"/>
                  </a:lnTo>
                  <a:lnTo>
                    <a:pt x="1729" y="517"/>
                  </a:lnTo>
                  <a:lnTo>
                    <a:pt x="1732" y="518"/>
                  </a:lnTo>
                  <a:lnTo>
                    <a:pt x="1733" y="518"/>
                  </a:lnTo>
                  <a:lnTo>
                    <a:pt x="1734" y="519"/>
                  </a:lnTo>
                  <a:lnTo>
                    <a:pt x="1735" y="519"/>
                  </a:lnTo>
                  <a:lnTo>
                    <a:pt x="1738" y="520"/>
                  </a:lnTo>
                  <a:lnTo>
                    <a:pt x="1740" y="522"/>
                  </a:lnTo>
                  <a:lnTo>
                    <a:pt x="1743" y="523"/>
                  </a:lnTo>
                  <a:lnTo>
                    <a:pt x="1744" y="523"/>
                  </a:lnTo>
                  <a:lnTo>
                    <a:pt x="1745" y="524"/>
                  </a:lnTo>
                  <a:lnTo>
                    <a:pt x="1745" y="523"/>
                  </a:lnTo>
                  <a:lnTo>
                    <a:pt x="1744" y="520"/>
                  </a:lnTo>
                  <a:lnTo>
                    <a:pt x="1744" y="519"/>
                  </a:lnTo>
                  <a:lnTo>
                    <a:pt x="1743" y="518"/>
                  </a:lnTo>
                  <a:lnTo>
                    <a:pt x="1742" y="517"/>
                  </a:lnTo>
                  <a:lnTo>
                    <a:pt x="1742" y="515"/>
                  </a:lnTo>
                  <a:lnTo>
                    <a:pt x="1743" y="513"/>
                  </a:lnTo>
                  <a:lnTo>
                    <a:pt x="1744" y="512"/>
                  </a:lnTo>
                  <a:lnTo>
                    <a:pt x="1748" y="510"/>
                  </a:lnTo>
                  <a:lnTo>
                    <a:pt x="1751" y="510"/>
                  </a:lnTo>
                  <a:lnTo>
                    <a:pt x="1755" y="510"/>
                  </a:lnTo>
                  <a:lnTo>
                    <a:pt x="1760" y="510"/>
                  </a:lnTo>
                  <a:lnTo>
                    <a:pt x="1763" y="512"/>
                  </a:lnTo>
                  <a:lnTo>
                    <a:pt x="1766" y="513"/>
                  </a:lnTo>
                  <a:lnTo>
                    <a:pt x="1770" y="514"/>
                  </a:lnTo>
                  <a:lnTo>
                    <a:pt x="1773" y="515"/>
                  </a:lnTo>
                  <a:lnTo>
                    <a:pt x="1776" y="515"/>
                  </a:lnTo>
                  <a:lnTo>
                    <a:pt x="1779" y="515"/>
                  </a:lnTo>
                  <a:lnTo>
                    <a:pt x="1780" y="514"/>
                  </a:lnTo>
                  <a:lnTo>
                    <a:pt x="1781" y="513"/>
                  </a:lnTo>
                  <a:lnTo>
                    <a:pt x="1783" y="513"/>
                  </a:lnTo>
                  <a:lnTo>
                    <a:pt x="1784" y="513"/>
                  </a:lnTo>
                  <a:lnTo>
                    <a:pt x="1789" y="513"/>
                  </a:lnTo>
                  <a:lnTo>
                    <a:pt x="1790" y="514"/>
                  </a:lnTo>
                  <a:lnTo>
                    <a:pt x="1791" y="517"/>
                  </a:lnTo>
                  <a:lnTo>
                    <a:pt x="1793" y="518"/>
                  </a:lnTo>
                  <a:lnTo>
                    <a:pt x="1794" y="518"/>
                  </a:lnTo>
                  <a:lnTo>
                    <a:pt x="1803" y="524"/>
                  </a:lnTo>
                  <a:lnTo>
                    <a:pt x="1810" y="529"/>
                  </a:lnTo>
                  <a:lnTo>
                    <a:pt x="1815" y="536"/>
                  </a:lnTo>
                  <a:lnTo>
                    <a:pt x="1816" y="538"/>
                  </a:lnTo>
                  <a:lnTo>
                    <a:pt x="1818" y="539"/>
                  </a:lnTo>
                  <a:lnTo>
                    <a:pt x="1819" y="540"/>
                  </a:lnTo>
                  <a:lnTo>
                    <a:pt x="1820" y="541"/>
                  </a:lnTo>
                  <a:lnTo>
                    <a:pt x="1823" y="541"/>
                  </a:lnTo>
                  <a:lnTo>
                    <a:pt x="1825" y="541"/>
                  </a:lnTo>
                  <a:lnTo>
                    <a:pt x="1826" y="540"/>
                  </a:lnTo>
                  <a:lnTo>
                    <a:pt x="1826" y="540"/>
                  </a:lnTo>
                  <a:lnTo>
                    <a:pt x="1826" y="539"/>
                  </a:lnTo>
                  <a:lnTo>
                    <a:pt x="1826" y="538"/>
                  </a:lnTo>
                  <a:lnTo>
                    <a:pt x="1825" y="536"/>
                  </a:lnTo>
                  <a:lnTo>
                    <a:pt x="1825" y="534"/>
                  </a:lnTo>
                  <a:lnTo>
                    <a:pt x="1824" y="530"/>
                  </a:lnTo>
                  <a:lnTo>
                    <a:pt x="1821" y="528"/>
                  </a:lnTo>
                  <a:lnTo>
                    <a:pt x="1818" y="525"/>
                  </a:lnTo>
                  <a:lnTo>
                    <a:pt x="1815" y="524"/>
                  </a:lnTo>
                  <a:lnTo>
                    <a:pt x="1813" y="523"/>
                  </a:lnTo>
                  <a:lnTo>
                    <a:pt x="1809" y="522"/>
                  </a:lnTo>
                  <a:lnTo>
                    <a:pt x="1805" y="520"/>
                  </a:lnTo>
                  <a:lnTo>
                    <a:pt x="1803" y="519"/>
                  </a:lnTo>
                  <a:lnTo>
                    <a:pt x="1800" y="518"/>
                  </a:lnTo>
                  <a:lnTo>
                    <a:pt x="1799" y="517"/>
                  </a:lnTo>
                  <a:lnTo>
                    <a:pt x="1796" y="515"/>
                  </a:lnTo>
                  <a:lnTo>
                    <a:pt x="1794" y="515"/>
                  </a:lnTo>
                  <a:lnTo>
                    <a:pt x="1791" y="513"/>
                  </a:lnTo>
                  <a:lnTo>
                    <a:pt x="1790" y="510"/>
                  </a:lnTo>
                  <a:lnTo>
                    <a:pt x="1789" y="508"/>
                  </a:lnTo>
                  <a:lnTo>
                    <a:pt x="1791" y="507"/>
                  </a:lnTo>
                  <a:lnTo>
                    <a:pt x="1793" y="507"/>
                  </a:lnTo>
                  <a:lnTo>
                    <a:pt x="1795" y="507"/>
                  </a:lnTo>
                  <a:lnTo>
                    <a:pt x="1798" y="507"/>
                  </a:lnTo>
                  <a:lnTo>
                    <a:pt x="1800" y="507"/>
                  </a:lnTo>
                  <a:lnTo>
                    <a:pt x="1803" y="508"/>
                  </a:lnTo>
                  <a:lnTo>
                    <a:pt x="1806" y="507"/>
                  </a:lnTo>
                  <a:lnTo>
                    <a:pt x="1811" y="505"/>
                  </a:lnTo>
                  <a:lnTo>
                    <a:pt x="1816" y="505"/>
                  </a:lnTo>
                  <a:lnTo>
                    <a:pt x="1820" y="504"/>
                  </a:lnTo>
                  <a:lnTo>
                    <a:pt x="1831" y="505"/>
                  </a:lnTo>
                  <a:lnTo>
                    <a:pt x="1840" y="508"/>
                  </a:lnTo>
                  <a:lnTo>
                    <a:pt x="1846" y="513"/>
                  </a:lnTo>
                  <a:lnTo>
                    <a:pt x="1849" y="515"/>
                  </a:lnTo>
                  <a:lnTo>
                    <a:pt x="1855" y="520"/>
                  </a:lnTo>
                  <a:lnTo>
                    <a:pt x="1862" y="523"/>
                  </a:lnTo>
                  <a:lnTo>
                    <a:pt x="1867" y="523"/>
                  </a:lnTo>
                  <a:lnTo>
                    <a:pt x="1857" y="515"/>
                  </a:lnTo>
                  <a:lnTo>
                    <a:pt x="1855" y="513"/>
                  </a:lnTo>
                  <a:lnTo>
                    <a:pt x="1855" y="512"/>
                  </a:lnTo>
                  <a:lnTo>
                    <a:pt x="1856" y="509"/>
                  </a:lnTo>
                  <a:lnTo>
                    <a:pt x="1859" y="508"/>
                  </a:lnTo>
                  <a:lnTo>
                    <a:pt x="1861" y="507"/>
                  </a:lnTo>
                  <a:lnTo>
                    <a:pt x="1864" y="505"/>
                  </a:lnTo>
                  <a:lnTo>
                    <a:pt x="1867" y="504"/>
                  </a:lnTo>
                  <a:lnTo>
                    <a:pt x="1872" y="503"/>
                  </a:lnTo>
                  <a:lnTo>
                    <a:pt x="1877" y="503"/>
                  </a:lnTo>
                  <a:lnTo>
                    <a:pt x="1882" y="504"/>
                  </a:lnTo>
                  <a:lnTo>
                    <a:pt x="1886" y="505"/>
                  </a:lnTo>
                  <a:lnTo>
                    <a:pt x="1889" y="507"/>
                  </a:lnTo>
                  <a:lnTo>
                    <a:pt x="1891" y="508"/>
                  </a:lnTo>
                  <a:lnTo>
                    <a:pt x="1892" y="507"/>
                  </a:lnTo>
                  <a:lnTo>
                    <a:pt x="1892" y="505"/>
                  </a:lnTo>
                  <a:lnTo>
                    <a:pt x="1892" y="504"/>
                  </a:lnTo>
                  <a:lnTo>
                    <a:pt x="1891" y="503"/>
                  </a:lnTo>
                  <a:lnTo>
                    <a:pt x="1891" y="503"/>
                  </a:lnTo>
                  <a:lnTo>
                    <a:pt x="1891" y="502"/>
                  </a:lnTo>
                  <a:lnTo>
                    <a:pt x="1894" y="500"/>
                  </a:lnTo>
                  <a:close/>
                  <a:moveTo>
                    <a:pt x="2037" y="0"/>
                  </a:moveTo>
                  <a:lnTo>
                    <a:pt x="2160" y="4"/>
                  </a:lnTo>
                  <a:lnTo>
                    <a:pt x="2282" y="15"/>
                  </a:lnTo>
                  <a:lnTo>
                    <a:pt x="2402" y="34"/>
                  </a:lnTo>
                  <a:lnTo>
                    <a:pt x="2520" y="59"/>
                  </a:lnTo>
                  <a:lnTo>
                    <a:pt x="2635" y="90"/>
                  </a:lnTo>
                  <a:lnTo>
                    <a:pt x="2747" y="129"/>
                  </a:lnTo>
                  <a:lnTo>
                    <a:pt x="2856" y="172"/>
                  </a:lnTo>
                  <a:lnTo>
                    <a:pt x="2962" y="223"/>
                  </a:lnTo>
                  <a:lnTo>
                    <a:pt x="3065" y="279"/>
                  </a:lnTo>
                  <a:lnTo>
                    <a:pt x="3163" y="340"/>
                  </a:lnTo>
                  <a:lnTo>
                    <a:pt x="3258" y="407"/>
                  </a:lnTo>
                  <a:lnTo>
                    <a:pt x="3349" y="479"/>
                  </a:lnTo>
                  <a:lnTo>
                    <a:pt x="3434" y="556"/>
                  </a:lnTo>
                  <a:lnTo>
                    <a:pt x="3517" y="638"/>
                  </a:lnTo>
                  <a:lnTo>
                    <a:pt x="3594" y="724"/>
                  </a:lnTo>
                  <a:lnTo>
                    <a:pt x="3666" y="815"/>
                  </a:lnTo>
                  <a:lnTo>
                    <a:pt x="3733" y="910"/>
                  </a:lnTo>
                  <a:lnTo>
                    <a:pt x="3794" y="1008"/>
                  </a:lnTo>
                  <a:lnTo>
                    <a:pt x="3852" y="1111"/>
                  </a:lnTo>
                  <a:lnTo>
                    <a:pt x="3902" y="1217"/>
                  </a:lnTo>
                  <a:lnTo>
                    <a:pt x="3945" y="1325"/>
                  </a:lnTo>
                  <a:lnTo>
                    <a:pt x="3984" y="1437"/>
                  </a:lnTo>
                  <a:lnTo>
                    <a:pt x="4015" y="1551"/>
                  </a:lnTo>
                  <a:lnTo>
                    <a:pt x="4040" y="1669"/>
                  </a:lnTo>
                  <a:lnTo>
                    <a:pt x="4059" y="1789"/>
                  </a:lnTo>
                  <a:lnTo>
                    <a:pt x="4070" y="1911"/>
                  </a:lnTo>
                  <a:lnTo>
                    <a:pt x="4074" y="2034"/>
                  </a:lnTo>
                  <a:lnTo>
                    <a:pt x="4070" y="2161"/>
                  </a:lnTo>
                  <a:lnTo>
                    <a:pt x="4057" y="2285"/>
                  </a:lnTo>
                  <a:lnTo>
                    <a:pt x="4039" y="2407"/>
                  </a:lnTo>
                  <a:lnTo>
                    <a:pt x="4013" y="2526"/>
                  </a:lnTo>
                  <a:lnTo>
                    <a:pt x="3980" y="2643"/>
                  </a:lnTo>
                  <a:lnTo>
                    <a:pt x="3940" y="2756"/>
                  </a:lnTo>
                  <a:lnTo>
                    <a:pt x="3894" y="2867"/>
                  </a:lnTo>
                  <a:lnTo>
                    <a:pt x="3842" y="2974"/>
                  </a:lnTo>
                  <a:lnTo>
                    <a:pt x="3783" y="3078"/>
                  </a:lnTo>
                  <a:lnTo>
                    <a:pt x="3720" y="3178"/>
                  </a:lnTo>
                  <a:lnTo>
                    <a:pt x="3618" y="3076"/>
                  </a:lnTo>
                  <a:lnTo>
                    <a:pt x="3672" y="2989"/>
                  </a:lnTo>
                  <a:lnTo>
                    <a:pt x="3722" y="2898"/>
                  </a:lnTo>
                  <a:lnTo>
                    <a:pt x="3767" y="2806"/>
                  </a:lnTo>
                  <a:lnTo>
                    <a:pt x="3807" y="2710"/>
                  </a:lnTo>
                  <a:lnTo>
                    <a:pt x="3841" y="2612"/>
                  </a:lnTo>
                  <a:lnTo>
                    <a:pt x="3870" y="2511"/>
                  </a:lnTo>
                  <a:lnTo>
                    <a:pt x="3893" y="2409"/>
                  </a:lnTo>
                  <a:lnTo>
                    <a:pt x="3910" y="2312"/>
                  </a:lnTo>
                  <a:lnTo>
                    <a:pt x="3922" y="2215"/>
                  </a:lnTo>
                  <a:lnTo>
                    <a:pt x="3930" y="2115"/>
                  </a:lnTo>
                  <a:lnTo>
                    <a:pt x="3932" y="2076"/>
                  </a:lnTo>
                  <a:lnTo>
                    <a:pt x="3933" y="2034"/>
                  </a:lnTo>
                  <a:lnTo>
                    <a:pt x="3929" y="1919"/>
                  </a:lnTo>
                  <a:lnTo>
                    <a:pt x="3919" y="1806"/>
                  </a:lnTo>
                  <a:lnTo>
                    <a:pt x="3902" y="1696"/>
                  </a:lnTo>
                  <a:lnTo>
                    <a:pt x="3879" y="1586"/>
                  </a:lnTo>
                  <a:lnTo>
                    <a:pt x="3849" y="1480"/>
                  </a:lnTo>
                  <a:lnTo>
                    <a:pt x="3814" y="1376"/>
                  </a:lnTo>
                  <a:lnTo>
                    <a:pt x="3773" y="1274"/>
                  </a:lnTo>
                  <a:lnTo>
                    <a:pt x="3771" y="1274"/>
                  </a:lnTo>
                  <a:lnTo>
                    <a:pt x="3736" y="1197"/>
                  </a:lnTo>
                  <a:lnTo>
                    <a:pt x="3697" y="1123"/>
                  </a:lnTo>
                  <a:lnTo>
                    <a:pt x="3655" y="1050"/>
                  </a:lnTo>
                  <a:lnTo>
                    <a:pt x="3609" y="979"/>
                  </a:lnTo>
                  <a:lnTo>
                    <a:pt x="3549" y="896"/>
                  </a:lnTo>
                  <a:lnTo>
                    <a:pt x="3484" y="815"/>
                  </a:lnTo>
                  <a:lnTo>
                    <a:pt x="3416" y="738"/>
                  </a:lnTo>
                  <a:lnTo>
                    <a:pt x="3396" y="717"/>
                  </a:lnTo>
                  <a:lnTo>
                    <a:pt x="3375" y="696"/>
                  </a:lnTo>
                  <a:lnTo>
                    <a:pt x="3335" y="657"/>
                  </a:lnTo>
                  <a:lnTo>
                    <a:pt x="3332" y="657"/>
                  </a:lnTo>
                  <a:lnTo>
                    <a:pt x="3332" y="655"/>
                  </a:lnTo>
                  <a:lnTo>
                    <a:pt x="3300" y="623"/>
                  </a:lnTo>
                  <a:lnTo>
                    <a:pt x="3265" y="595"/>
                  </a:lnTo>
                  <a:lnTo>
                    <a:pt x="3264" y="592"/>
                  </a:lnTo>
                  <a:lnTo>
                    <a:pt x="3263" y="592"/>
                  </a:lnTo>
                  <a:lnTo>
                    <a:pt x="3263" y="592"/>
                  </a:lnTo>
                  <a:lnTo>
                    <a:pt x="3263" y="592"/>
                  </a:lnTo>
                  <a:lnTo>
                    <a:pt x="3226" y="563"/>
                  </a:lnTo>
                  <a:lnTo>
                    <a:pt x="3189" y="534"/>
                  </a:lnTo>
                  <a:lnTo>
                    <a:pt x="3189" y="533"/>
                  </a:lnTo>
                  <a:lnTo>
                    <a:pt x="3189" y="531"/>
                  </a:lnTo>
                  <a:lnTo>
                    <a:pt x="3189" y="531"/>
                  </a:lnTo>
                  <a:lnTo>
                    <a:pt x="3150" y="504"/>
                  </a:lnTo>
                  <a:lnTo>
                    <a:pt x="3113" y="477"/>
                  </a:lnTo>
                  <a:lnTo>
                    <a:pt x="3111" y="477"/>
                  </a:lnTo>
                  <a:lnTo>
                    <a:pt x="3072" y="451"/>
                  </a:lnTo>
                  <a:lnTo>
                    <a:pt x="3032" y="426"/>
                  </a:lnTo>
                  <a:lnTo>
                    <a:pt x="2957" y="382"/>
                  </a:lnTo>
                  <a:lnTo>
                    <a:pt x="2881" y="341"/>
                  </a:lnTo>
                  <a:lnTo>
                    <a:pt x="2804" y="305"/>
                  </a:lnTo>
                  <a:lnTo>
                    <a:pt x="2724" y="272"/>
                  </a:lnTo>
                  <a:lnTo>
                    <a:pt x="2638" y="240"/>
                  </a:lnTo>
                  <a:lnTo>
                    <a:pt x="2553" y="214"/>
                  </a:lnTo>
                  <a:lnTo>
                    <a:pt x="2549" y="213"/>
                  </a:lnTo>
                  <a:lnTo>
                    <a:pt x="2546" y="212"/>
                  </a:lnTo>
                  <a:lnTo>
                    <a:pt x="2545" y="212"/>
                  </a:lnTo>
                  <a:lnTo>
                    <a:pt x="2543" y="212"/>
                  </a:lnTo>
                  <a:lnTo>
                    <a:pt x="2498" y="198"/>
                  </a:lnTo>
                  <a:lnTo>
                    <a:pt x="2490" y="198"/>
                  </a:lnTo>
                  <a:lnTo>
                    <a:pt x="2435" y="184"/>
                  </a:lnTo>
                  <a:lnTo>
                    <a:pt x="2381" y="176"/>
                  </a:lnTo>
                  <a:lnTo>
                    <a:pt x="2381" y="175"/>
                  </a:lnTo>
                  <a:lnTo>
                    <a:pt x="2379" y="175"/>
                  </a:lnTo>
                  <a:lnTo>
                    <a:pt x="2378" y="172"/>
                  </a:lnTo>
                  <a:lnTo>
                    <a:pt x="2313" y="162"/>
                  </a:lnTo>
                  <a:lnTo>
                    <a:pt x="2247" y="155"/>
                  </a:lnTo>
                  <a:lnTo>
                    <a:pt x="2247" y="155"/>
                  </a:lnTo>
                  <a:lnTo>
                    <a:pt x="2247" y="155"/>
                  </a:lnTo>
                  <a:lnTo>
                    <a:pt x="2244" y="155"/>
                  </a:lnTo>
                  <a:lnTo>
                    <a:pt x="2240" y="155"/>
                  </a:lnTo>
                  <a:lnTo>
                    <a:pt x="2235" y="155"/>
                  </a:lnTo>
                  <a:lnTo>
                    <a:pt x="2180" y="148"/>
                  </a:lnTo>
                  <a:lnTo>
                    <a:pt x="2123" y="143"/>
                  </a:lnTo>
                  <a:lnTo>
                    <a:pt x="2047" y="143"/>
                  </a:lnTo>
                  <a:lnTo>
                    <a:pt x="2047" y="143"/>
                  </a:lnTo>
                  <a:lnTo>
                    <a:pt x="2047" y="143"/>
                  </a:lnTo>
                  <a:lnTo>
                    <a:pt x="2045" y="143"/>
                  </a:lnTo>
                  <a:lnTo>
                    <a:pt x="2042" y="143"/>
                  </a:lnTo>
                  <a:lnTo>
                    <a:pt x="2039" y="143"/>
                  </a:lnTo>
                  <a:lnTo>
                    <a:pt x="1951" y="143"/>
                  </a:lnTo>
                  <a:lnTo>
                    <a:pt x="1894" y="148"/>
                  </a:lnTo>
                  <a:lnTo>
                    <a:pt x="1836" y="155"/>
                  </a:lnTo>
                  <a:lnTo>
                    <a:pt x="1836" y="155"/>
                  </a:lnTo>
                  <a:lnTo>
                    <a:pt x="1835" y="155"/>
                  </a:lnTo>
                  <a:lnTo>
                    <a:pt x="1832" y="155"/>
                  </a:lnTo>
                  <a:lnTo>
                    <a:pt x="1830" y="155"/>
                  </a:lnTo>
                  <a:lnTo>
                    <a:pt x="1825" y="155"/>
                  </a:lnTo>
                  <a:lnTo>
                    <a:pt x="1759" y="162"/>
                  </a:lnTo>
                  <a:lnTo>
                    <a:pt x="1694" y="172"/>
                  </a:lnTo>
                  <a:lnTo>
                    <a:pt x="1638" y="184"/>
                  </a:lnTo>
                  <a:lnTo>
                    <a:pt x="1582" y="198"/>
                  </a:lnTo>
                  <a:lnTo>
                    <a:pt x="1575" y="198"/>
                  </a:lnTo>
                  <a:lnTo>
                    <a:pt x="1552" y="206"/>
                  </a:lnTo>
                  <a:lnTo>
                    <a:pt x="1531" y="212"/>
                  </a:lnTo>
                  <a:lnTo>
                    <a:pt x="1529" y="212"/>
                  </a:lnTo>
                  <a:lnTo>
                    <a:pt x="1526" y="212"/>
                  </a:lnTo>
                  <a:lnTo>
                    <a:pt x="1524" y="213"/>
                  </a:lnTo>
                  <a:lnTo>
                    <a:pt x="1520" y="214"/>
                  </a:lnTo>
                  <a:lnTo>
                    <a:pt x="1485" y="224"/>
                  </a:lnTo>
                  <a:lnTo>
                    <a:pt x="1448" y="235"/>
                  </a:lnTo>
                  <a:lnTo>
                    <a:pt x="1399" y="253"/>
                  </a:lnTo>
                  <a:lnTo>
                    <a:pt x="1348" y="272"/>
                  </a:lnTo>
                  <a:lnTo>
                    <a:pt x="1268" y="305"/>
                  </a:lnTo>
                  <a:lnTo>
                    <a:pt x="1191" y="341"/>
                  </a:lnTo>
                  <a:lnTo>
                    <a:pt x="1116" y="382"/>
                  </a:lnTo>
                  <a:lnTo>
                    <a:pt x="1043" y="426"/>
                  </a:lnTo>
                  <a:lnTo>
                    <a:pt x="1040" y="426"/>
                  </a:lnTo>
                  <a:lnTo>
                    <a:pt x="1002" y="451"/>
                  </a:lnTo>
                  <a:lnTo>
                    <a:pt x="962" y="477"/>
                  </a:lnTo>
                  <a:lnTo>
                    <a:pt x="959" y="477"/>
                  </a:lnTo>
                  <a:lnTo>
                    <a:pt x="923" y="504"/>
                  </a:lnTo>
                  <a:lnTo>
                    <a:pt x="886" y="531"/>
                  </a:lnTo>
                  <a:lnTo>
                    <a:pt x="884" y="531"/>
                  </a:lnTo>
                  <a:lnTo>
                    <a:pt x="883" y="533"/>
                  </a:lnTo>
                  <a:lnTo>
                    <a:pt x="883" y="534"/>
                  </a:lnTo>
                  <a:lnTo>
                    <a:pt x="847" y="561"/>
                  </a:lnTo>
                  <a:lnTo>
                    <a:pt x="813" y="589"/>
                  </a:lnTo>
                  <a:lnTo>
                    <a:pt x="812" y="591"/>
                  </a:lnTo>
                  <a:lnTo>
                    <a:pt x="811" y="592"/>
                  </a:lnTo>
                  <a:lnTo>
                    <a:pt x="810" y="592"/>
                  </a:lnTo>
                  <a:lnTo>
                    <a:pt x="808" y="595"/>
                  </a:lnTo>
                  <a:lnTo>
                    <a:pt x="774" y="623"/>
                  </a:lnTo>
                  <a:lnTo>
                    <a:pt x="740" y="655"/>
                  </a:lnTo>
                  <a:lnTo>
                    <a:pt x="740" y="657"/>
                  </a:lnTo>
                  <a:lnTo>
                    <a:pt x="737" y="657"/>
                  </a:lnTo>
                  <a:lnTo>
                    <a:pt x="671" y="722"/>
                  </a:lnTo>
                  <a:lnTo>
                    <a:pt x="608" y="790"/>
                  </a:lnTo>
                  <a:lnTo>
                    <a:pt x="549" y="862"/>
                  </a:lnTo>
                  <a:lnTo>
                    <a:pt x="493" y="937"/>
                  </a:lnTo>
                  <a:lnTo>
                    <a:pt x="441" y="1014"/>
                  </a:lnTo>
                  <a:lnTo>
                    <a:pt x="394" y="1095"/>
                  </a:lnTo>
                  <a:lnTo>
                    <a:pt x="360" y="1152"/>
                  </a:lnTo>
                  <a:lnTo>
                    <a:pt x="330" y="1212"/>
                  </a:lnTo>
                  <a:lnTo>
                    <a:pt x="303" y="1274"/>
                  </a:lnTo>
                  <a:lnTo>
                    <a:pt x="299" y="1274"/>
                  </a:lnTo>
                  <a:lnTo>
                    <a:pt x="259" y="1376"/>
                  </a:lnTo>
                  <a:lnTo>
                    <a:pt x="224" y="1480"/>
                  </a:lnTo>
                  <a:lnTo>
                    <a:pt x="196" y="1586"/>
                  </a:lnTo>
                  <a:lnTo>
                    <a:pt x="173" y="1696"/>
                  </a:lnTo>
                  <a:lnTo>
                    <a:pt x="156" y="1806"/>
                  </a:lnTo>
                  <a:lnTo>
                    <a:pt x="146" y="1919"/>
                  </a:lnTo>
                  <a:lnTo>
                    <a:pt x="143" y="2034"/>
                  </a:lnTo>
                  <a:lnTo>
                    <a:pt x="143" y="2115"/>
                  </a:lnTo>
                  <a:lnTo>
                    <a:pt x="151" y="2230"/>
                  </a:lnTo>
                  <a:lnTo>
                    <a:pt x="167" y="2345"/>
                  </a:lnTo>
                  <a:lnTo>
                    <a:pt x="188" y="2455"/>
                  </a:lnTo>
                  <a:lnTo>
                    <a:pt x="217" y="2565"/>
                  </a:lnTo>
                  <a:lnTo>
                    <a:pt x="252" y="2671"/>
                  </a:lnTo>
                  <a:lnTo>
                    <a:pt x="293" y="2774"/>
                  </a:lnTo>
                  <a:lnTo>
                    <a:pt x="339" y="2874"/>
                  </a:lnTo>
                  <a:lnTo>
                    <a:pt x="391" y="2971"/>
                  </a:lnTo>
                  <a:lnTo>
                    <a:pt x="448" y="3065"/>
                  </a:lnTo>
                  <a:lnTo>
                    <a:pt x="511" y="3154"/>
                  </a:lnTo>
                  <a:lnTo>
                    <a:pt x="578" y="3241"/>
                  </a:lnTo>
                  <a:lnTo>
                    <a:pt x="650" y="3323"/>
                  </a:lnTo>
                  <a:lnTo>
                    <a:pt x="728" y="3401"/>
                  </a:lnTo>
                  <a:lnTo>
                    <a:pt x="759" y="3430"/>
                  </a:lnTo>
                  <a:lnTo>
                    <a:pt x="790" y="3459"/>
                  </a:lnTo>
                  <a:lnTo>
                    <a:pt x="790" y="3459"/>
                  </a:lnTo>
                  <a:lnTo>
                    <a:pt x="790" y="3460"/>
                  </a:lnTo>
                  <a:lnTo>
                    <a:pt x="791" y="3460"/>
                  </a:lnTo>
                  <a:lnTo>
                    <a:pt x="792" y="3461"/>
                  </a:lnTo>
                  <a:lnTo>
                    <a:pt x="823" y="3489"/>
                  </a:lnTo>
                  <a:lnTo>
                    <a:pt x="857" y="3516"/>
                  </a:lnTo>
                  <a:lnTo>
                    <a:pt x="893" y="3542"/>
                  </a:lnTo>
                  <a:lnTo>
                    <a:pt x="928" y="3567"/>
                  </a:lnTo>
                  <a:lnTo>
                    <a:pt x="964" y="3593"/>
                  </a:lnTo>
                  <a:lnTo>
                    <a:pt x="1002" y="3617"/>
                  </a:lnTo>
                  <a:lnTo>
                    <a:pt x="1002" y="3619"/>
                  </a:lnTo>
                  <a:lnTo>
                    <a:pt x="1003" y="3619"/>
                  </a:lnTo>
                  <a:lnTo>
                    <a:pt x="1004" y="3621"/>
                  </a:lnTo>
                  <a:lnTo>
                    <a:pt x="1007" y="3622"/>
                  </a:lnTo>
                  <a:lnTo>
                    <a:pt x="1007" y="3622"/>
                  </a:lnTo>
                  <a:lnTo>
                    <a:pt x="1007" y="3623"/>
                  </a:lnTo>
                  <a:lnTo>
                    <a:pt x="1007" y="3623"/>
                  </a:lnTo>
                  <a:lnTo>
                    <a:pt x="1008" y="3623"/>
                  </a:lnTo>
                  <a:lnTo>
                    <a:pt x="1009" y="3624"/>
                  </a:lnTo>
                  <a:lnTo>
                    <a:pt x="1012" y="3626"/>
                  </a:lnTo>
                  <a:lnTo>
                    <a:pt x="1015" y="3627"/>
                  </a:lnTo>
                  <a:lnTo>
                    <a:pt x="1019" y="3629"/>
                  </a:lnTo>
                  <a:lnTo>
                    <a:pt x="1024" y="3633"/>
                  </a:lnTo>
                  <a:lnTo>
                    <a:pt x="1120" y="3689"/>
                  </a:lnTo>
                  <a:lnTo>
                    <a:pt x="1218" y="3740"/>
                  </a:lnTo>
                  <a:lnTo>
                    <a:pt x="1320" y="3786"/>
                  </a:lnTo>
                  <a:lnTo>
                    <a:pt x="1426" y="3826"/>
                  </a:lnTo>
                  <a:lnTo>
                    <a:pt x="1431" y="3826"/>
                  </a:lnTo>
                  <a:lnTo>
                    <a:pt x="1527" y="3856"/>
                  </a:lnTo>
                  <a:lnTo>
                    <a:pt x="1624" y="3881"/>
                  </a:lnTo>
                  <a:lnTo>
                    <a:pt x="1725" y="3900"/>
                  </a:lnTo>
                  <a:lnTo>
                    <a:pt x="1827" y="3914"/>
                  </a:lnTo>
                  <a:lnTo>
                    <a:pt x="1827" y="3914"/>
                  </a:lnTo>
                  <a:lnTo>
                    <a:pt x="1829" y="3914"/>
                  </a:lnTo>
                  <a:lnTo>
                    <a:pt x="1830" y="3914"/>
                  </a:lnTo>
                  <a:lnTo>
                    <a:pt x="1831" y="3914"/>
                  </a:lnTo>
                  <a:lnTo>
                    <a:pt x="1836" y="3914"/>
                  </a:lnTo>
                  <a:lnTo>
                    <a:pt x="1902" y="3920"/>
                  </a:lnTo>
                  <a:lnTo>
                    <a:pt x="1968" y="3923"/>
                  </a:lnTo>
                  <a:lnTo>
                    <a:pt x="2037" y="3924"/>
                  </a:lnTo>
                  <a:lnTo>
                    <a:pt x="2138" y="3922"/>
                  </a:lnTo>
                  <a:lnTo>
                    <a:pt x="2240" y="3914"/>
                  </a:lnTo>
                  <a:lnTo>
                    <a:pt x="2240" y="3914"/>
                  </a:lnTo>
                  <a:lnTo>
                    <a:pt x="2240" y="3914"/>
                  </a:lnTo>
                  <a:lnTo>
                    <a:pt x="2244" y="3914"/>
                  </a:lnTo>
                  <a:lnTo>
                    <a:pt x="2246" y="3914"/>
                  </a:lnTo>
                  <a:lnTo>
                    <a:pt x="2250" y="3914"/>
                  </a:lnTo>
                  <a:lnTo>
                    <a:pt x="2276" y="3910"/>
                  </a:lnTo>
                  <a:lnTo>
                    <a:pt x="2300" y="3907"/>
                  </a:lnTo>
                  <a:lnTo>
                    <a:pt x="2389" y="3893"/>
                  </a:lnTo>
                  <a:lnTo>
                    <a:pt x="2477" y="3874"/>
                  </a:lnTo>
                  <a:lnTo>
                    <a:pt x="2561" y="3852"/>
                  </a:lnTo>
                  <a:lnTo>
                    <a:pt x="2645" y="3826"/>
                  </a:lnTo>
                  <a:lnTo>
                    <a:pt x="2650" y="3826"/>
                  </a:lnTo>
                  <a:lnTo>
                    <a:pt x="2746" y="3789"/>
                  </a:lnTo>
                  <a:lnTo>
                    <a:pt x="2839" y="3748"/>
                  </a:lnTo>
                  <a:lnTo>
                    <a:pt x="2930" y="3703"/>
                  </a:lnTo>
                  <a:lnTo>
                    <a:pt x="3017" y="3652"/>
                  </a:lnTo>
                  <a:lnTo>
                    <a:pt x="3072" y="3701"/>
                  </a:lnTo>
                  <a:lnTo>
                    <a:pt x="3128" y="3750"/>
                  </a:lnTo>
                  <a:lnTo>
                    <a:pt x="3031" y="3807"/>
                  </a:lnTo>
                  <a:lnTo>
                    <a:pt x="2931" y="3861"/>
                  </a:lnTo>
                  <a:lnTo>
                    <a:pt x="2829" y="3907"/>
                  </a:lnTo>
                  <a:lnTo>
                    <a:pt x="2723" y="3949"/>
                  </a:lnTo>
                  <a:lnTo>
                    <a:pt x="2615" y="3984"/>
                  </a:lnTo>
                  <a:lnTo>
                    <a:pt x="2503" y="4014"/>
                  </a:lnTo>
                  <a:lnTo>
                    <a:pt x="2389" y="4037"/>
                  </a:lnTo>
                  <a:lnTo>
                    <a:pt x="2273" y="4053"/>
                  </a:lnTo>
                  <a:lnTo>
                    <a:pt x="2156" y="4065"/>
                  </a:lnTo>
                  <a:lnTo>
                    <a:pt x="2037" y="4067"/>
                  </a:lnTo>
                  <a:lnTo>
                    <a:pt x="1912" y="4065"/>
                  </a:lnTo>
                  <a:lnTo>
                    <a:pt x="1790" y="4053"/>
                  </a:lnTo>
                  <a:lnTo>
                    <a:pt x="1671" y="4035"/>
                  </a:lnTo>
                  <a:lnTo>
                    <a:pt x="1553" y="4010"/>
                  </a:lnTo>
                  <a:lnTo>
                    <a:pt x="1438" y="3979"/>
                  </a:lnTo>
                  <a:lnTo>
                    <a:pt x="1325" y="3940"/>
                  </a:lnTo>
                  <a:lnTo>
                    <a:pt x="1217" y="3897"/>
                  </a:lnTo>
                  <a:lnTo>
                    <a:pt x="1111" y="3846"/>
                  </a:lnTo>
                  <a:lnTo>
                    <a:pt x="1009" y="3790"/>
                  </a:lnTo>
                  <a:lnTo>
                    <a:pt x="911" y="3729"/>
                  </a:lnTo>
                  <a:lnTo>
                    <a:pt x="815" y="3662"/>
                  </a:lnTo>
                  <a:lnTo>
                    <a:pt x="725" y="3590"/>
                  </a:lnTo>
                  <a:lnTo>
                    <a:pt x="638" y="3512"/>
                  </a:lnTo>
                  <a:lnTo>
                    <a:pt x="556" y="3430"/>
                  </a:lnTo>
                  <a:lnTo>
                    <a:pt x="478" y="3345"/>
                  </a:lnTo>
                  <a:lnTo>
                    <a:pt x="406" y="3254"/>
                  </a:lnTo>
                  <a:lnTo>
                    <a:pt x="340" y="3159"/>
                  </a:lnTo>
                  <a:lnTo>
                    <a:pt x="278" y="3060"/>
                  </a:lnTo>
                  <a:lnTo>
                    <a:pt x="222" y="2958"/>
                  </a:lnTo>
                  <a:lnTo>
                    <a:pt x="172" y="2852"/>
                  </a:lnTo>
                  <a:lnTo>
                    <a:pt x="127" y="2744"/>
                  </a:lnTo>
                  <a:lnTo>
                    <a:pt x="88" y="2632"/>
                  </a:lnTo>
                  <a:lnTo>
                    <a:pt x="57" y="2516"/>
                  </a:lnTo>
                  <a:lnTo>
                    <a:pt x="32" y="2399"/>
                  </a:lnTo>
                  <a:lnTo>
                    <a:pt x="14" y="2280"/>
                  </a:lnTo>
                  <a:lnTo>
                    <a:pt x="4" y="2158"/>
                  </a:lnTo>
                  <a:lnTo>
                    <a:pt x="0" y="2034"/>
                  </a:lnTo>
                  <a:lnTo>
                    <a:pt x="4" y="1911"/>
                  </a:lnTo>
                  <a:lnTo>
                    <a:pt x="14" y="1789"/>
                  </a:lnTo>
                  <a:lnTo>
                    <a:pt x="32" y="1669"/>
                  </a:lnTo>
                  <a:lnTo>
                    <a:pt x="57" y="1551"/>
                  </a:lnTo>
                  <a:lnTo>
                    <a:pt x="88" y="1437"/>
                  </a:lnTo>
                  <a:lnTo>
                    <a:pt x="127" y="1325"/>
                  </a:lnTo>
                  <a:lnTo>
                    <a:pt x="172" y="1217"/>
                  </a:lnTo>
                  <a:lnTo>
                    <a:pt x="222" y="1111"/>
                  </a:lnTo>
                  <a:lnTo>
                    <a:pt x="278" y="1008"/>
                  </a:lnTo>
                  <a:lnTo>
                    <a:pt x="340" y="910"/>
                  </a:lnTo>
                  <a:lnTo>
                    <a:pt x="406" y="815"/>
                  </a:lnTo>
                  <a:lnTo>
                    <a:pt x="478" y="724"/>
                  </a:lnTo>
                  <a:lnTo>
                    <a:pt x="556" y="638"/>
                  </a:lnTo>
                  <a:lnTo>
                    <a:pt x="638" y="556"/>
                  </a:lnTo>
                  <a:lnTo>
                    <a:pt x="725" y="479"/>
                  </a:lnTo>
                  <a:lnTo>
                    <a:pt x="815" y="407"/>
                  </a:lnTo>
                  <a:lnTo>
                    <a:pt x="911" y="340"/>
                  </a:lnTo>
                  <a:lnTo>
                    <a:pt x="1009" y="279"/>
                  </a:lnTo>
                  <a:lnTo>
                    <a:pt x="1111" y="223"/>
                  </a:lnTo>
                  <a:lnTo>
                    <a:pt x="1217" y="172"/>
                  </a:lnTo>
                  <a:lnTo>
                    <a:pt x="1325" y="129"/>
                  </a:lnTo>
                  <a:lnTo>
                    <a:pt x="1438" y="90"/>
                  </a:lnTo>
                  <a:lnTo>
                    <a:pt x="1553" y="59"/>
                  </a:lnTo>
                  <a:lnTo>
                    <a:pt x="1671" y="34"/>
                  </a:lnTo>
                  <a:lnTo>
                    <a:pt x="1790" y="15"/>
                  </a:lnTo>
                  <a:lnTo>
                    <a:pt x="1912" y="4"/>
                  </a:lnTo>
                  <a:lnTo>
                    <a:pt x="2037" y="0"/>
                  </a:lnTo>
                  <a:close/>
                </a:path>
              </a:pathLst>
            </a:custGeom>
            <a:grp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grpSp>
      <p:sp>
        <p:nvSpPr>
          <p:cNvPr id="90" name="Freeform 58"/>
          <p:cNvSpPr>
            <a:spLocks noChangeAspect="1" noEditPoints="1"/>
          </p:cNvSpPr>
          <p:nvPr/>
        </p:nvSpPr>
        <p:spPr bwMode="black">
          <a:xfrm>
            <a:off x="6485372" y="3215143"/>
            <a:ext cx="488944" cy="485000"/>
          </a:xfrm>
          <a:custGeom>
            <a:avLst/>
            <a:gdLst>
              <a:gd name="T0" fmla="*/ 75 w 150"/>
              <a:gd name="T1" fmla="*/ 9 h 149"/>
              <a:gd name="T2" fmla="*/ 10 w 150"/>
              <a:gd name="T3" fmla="*/ 75 h 149"/>
              <a:gd name="T4" fmla="*/ 75 w 150"/>
              <a:gd name="T5" fmla="*/ 140 h 149"/>
              <a:gd name="T6" fmla="*/ 141 w 150"/>
              <a:gd name="T7" fmla="*/ 75 h 149"/>
              <a:gd name="T8" fmla="*/ 75 w 150"/>
              <a:gd name="T9" fmla="*/ 9 h 149"/>
              <a:gd name="T10" fmla="*/ 75 w 150"/>
              <a:gd name="T11" fmla="*/ 0 h 149"/>
              <a:gd name="T12" fmla="*/ 150 w 150"/>
              <a:gd name="T13" fmla="*/ 75 h 149"/>
              <a:gd name="T14" fmla="*/ 75 w 150"/>
              <a:gd name="T15" fmla="*/ 149 h 149"/>
              <a:gd name="T16" fmla="*/ 0 w 150"/>
              <a:gd name="T17" fmla="*/ 75 h 149"/>
              <a:gd name="T18" fmla="*/ 75 w 150"/>
              <a:gd name="T19" fmla="*/ 0 h 149"/>
              <a:gd name="T20" fmla="*/ 67 w 150"/>
              <a:gd name="T21" fmla="*/ 53 h 149"/>
              <a:gd name="T22" fmla="*/ 76 w 150"/>
              <a:gd name="T23" fmla="*/ 51 h 149"/>
              <a:gd name="T24" fmla="*/ 84 w 150"/>
              <a:gd name="T25" fmla="*/ 53 h 149"/>
              <a:gd name="T26" fmla="*/ 86 w 150"/>
              <a:gd name="T27" fmla="*/ 64 h 149"/>
              <a:gd name="T28" fmla="*/ 86 w 150"/>
              <a:gd name="T29" fmla="*/ 66 h 149"/>
              <a:gd name="T30" fmla="*/ 86 w 150"/>
              <a:gd name="T31" fmla="*/ 68 h 149"/>
              <a:gd name="T32" fmla="*/ 65 w 150"/>
              <a:gd name="T33" fmla="*/ 68 h 149"/>
              <a:gd name="T34" fmla="*/ 65 w 150"/>
              <a:gd name="T35" fmla="*/ 66 h 149"/>
              <a:gd name="T36" fmla="*/ 65 w 150"/>
              <a:gd name="T37" fmla="*/ 63 h 149"/>
              <a:gd name="T38" fmla="*/ 67 w 150"/>
              <a:gd name="T39" fmla="*/ 53 h 149"/>
              <a:gd name="T40" fmla="*/ 95 w 150"/>
              <a:gd name="T41" fmla="*/ 69 h 149"/>
              <a:gd name="T42" fmla="*/ 95 w 150"/>
              <a:gd name="T43" fmla="*/ 66 h 149"/>
              <a:gd name="T44" fmla="*/ 95 w 150"/>
              <a:gd name="T45" fmla="*/ 64 h 149"/>
              <a:gd name="T46" fmla="*/ 91 w 150"/>
              <a:gd name="T47" fmla="*/ 46 h 149"/>
              <a:gd name="T48" fmla="*/ 76 w 150"/>
              <a:gd name="T49" fmla="*/ 41 h 149"/>
              <a:gd name="T50" fmla="*/ 60 w 150"/>
              <a:gd name="T51" fmla="*/ 46 h 149"/>
              <a:gd name="T52" fmla="*/ 56 w 150"/>
              <a:gd name="T53" fmla="*/ 64 h 149"/>
              <a:gd name="T54" fmla="*/ 56 w 150"/>
              <a:gd name="T55" fmla="*/ 66 h 149"/>
              <a:gd name="T56" fmla="*/ 56 w 150"/>
              <a:gd name="T57" fmla="*/ 68 h 149"/>
              <a:gd name="T58" fmla="*/ 51 w 150"/>
              <a:gd name="T59" fmla="*/ 73 h 149"/>
              <a:gd name="T60" fmla="*/ 51 w 150"/>
              <a:gd name="T61" fmla="*/ 103 h 149"/>
              <a:gd name="T62" fmla="*/ 57 w 150"/>
              <a:gd name="T63" fmla="*/ 108 h 149"/>
              <a:gd name="T64" fmla="*/ 94 w 150"/>
              <a:gd name="T65" fmla="*/ 108 h 149"/>
              <a:gd name="T66" fmla="*/ 99 w 150"/>
              <a:gd name="T67" fmla="*/ 103 h 149"/>
              <a:gd name="T68" fmla="*/ 99 w 150"/>
              <a:gd name="T69" fmla="*/ 73 h 149"/>
              <a:gd name="T70" fmla="*/ 95 w 150"/>
              <a:gd name="T71" fmla="*/ 6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0" h="149">
                <a:moveTo>
                  <a:pt x="75" y="9"/>
                </a:moveTo>
                <a:cubicBezTo>
                  <a:pt x="39" y="9"/>
                  <a:pt x="10" y="38"/>
                  <a:pt x="10" y="75"/>
                </a:cubicBezTo>
                <a:cubicBezTo>
                  <a:pt x="10" y="111"/>
                  <a:pt x="39" y="140"/>
                  <a:pt x="75" y="140"/>
                </a:cubicBezTo>
                <a:cubicBezTo>
                  <a:pt x="111" y="140"/>
                  <a:pt x="141" y="111"/>
                  <a:pt x="141" y="75"/>
                </a:cubicBezTo>
                <a:cubicBezTo>
                  <a:pt x="141" y="38"/>
                  <a:pt x="111" y="9"/>
                  <a:pt x="75" y="9"/>
                </a:cubicBezTo>
                <a:moveTo>
                  <a:pt x="75" y="0"/>
                </a:moveTo>
                <a:cubicBezTo>
                  <a:pt x="117" y="0"/>
                  <a:pt x="150" y="33"/>
                  <a:pt x="150" y="75"/>
                </a:cubicBezTo>
                <a:cubicBezTo>
                  <a:pt x="150" y="116"/>
                  <a:pt x="117" y="149"/>
                  <a:pt x="75" y="149"/>
                </a:cubicBezTo>
                <a:cubicBezTo>
                  <a:pt x="34" y="149"/>
                  <a:pt x="0" y="116"/>
                  <a:pt x="0" y="75"/>
                </a:cubicBezTo>
                <a:cubicBezTo>
                  <a:pt x="0" y="33"/>
                  <a:pt x="34" y="0"/>
                  <a:pt x="75" y="0"/>
                </a:cubicBezTo>
                <a:moveTo>
                  <a:pt x="67" y="53"/>
                </a:moveTo>
                <a:cubicBezTo>
                  <a:pt x="68" y="51"/>
                  <a:pt x="71" y="51"/>
                  <a:pt x="76" y="51"/>
                </a:cubicBezTo>
                <a:cubicBezTo>
                  <a:pt x="80" y="51"/>
                  <a:pt x="83" y="51"/>
                  <a:pt x="84" y="53"/>
                </a:cubicBezTo>
                <a:cubicBezTo>
                  <a:pt x="86" y="54"/>
                  <a:pt x="86" y="59"/>
                  <a:pt x="86" y="64"/>
                </a:cubicBezTo>
                <a:cubicBezTo>
                  <a:pt x="86" y="66"/>
                  <a:pt x="86" y="66"/>
                  <a:pt x="86" y="66"/>
                </a:cubicBezTo>
                <a:cubicBezTo>
                  <a:pt x="86" y="67"/>
                  <a:pt x="86" y="68"/>
                  <a:pt x="86" y="68"/>
                </a:cubicBezTo>
                <a:cubicBezTo>
                  <a:pt x="65" y="68"/>
                  <a:pt x="65" y="68"/>
                  <a:pt x="65" y="68"/>
                </a:cubicBezTo>
                <a:cubicBezTo>
                  <a:pt x="65" y="68"/>
                  <a:pt x="65" y="67"/>
                  <a:pt x="65" y="66"/>
                </a:cubicBezTo>
                <a:cubicBezTo>
                  <a:pt x="65" y="63"/>
                  <a:pt x="65" y="63"/>
                  <a:pt x="65" y="63"/>
                </a:cubicBezTo>
                <a:cubicBezTo>
                  <a:pt x="65" y="58"/>
                  <a:pt x="65" y="54"/>
                  <a:pt x="67" y="53"/>
                </a:cubicBezTo>
                <a:moveTo>
                  <a:pt x="95" y="69"/>
                </a:moveTo>
                <a:cubicBezTo>
                  <a:pt x="95" y="68"/>
                  <a:pt x="95" y="67"/>
                  <a:pt x="95" y="66"/>
                </a:cubicBezTo>
                <a:cubicBezTo>
                  <a:pt x="95" y="64"/>
                  <a:pt x="95" y="64"/>
                  <a:pt x="95" y="64"/>
                </a:cubicBezTo>
                <a:cubicBezTo>
                  <a:pt x="95" y="57"/>
                  <a:pt x="95" y="51"/>
                  <a:pt x="91" y="46"/>
                </a:cubicBezTo>
                <a:cubicBezTo>
                  <a:pt x="88" y="43"/>
                  <a:pt x="83" y="41"/>
                  <a:pt x="76" y="41"/>
                </a:cubicBezTo>
                <a:cubicBezTo>
                  <a:pt x="68" y="41"/>
                  <a:pt x="63" y="43"/>
                  <a:pt x="60" y="46"/>
                </a:cubicBezTo>
                <a:cubicBezTo>
                  <a:pt x="56" y="51"/>
                  <a:pt x="56" y="57"/>
                  <a:pt x="56" y="64"/>
                </a:cubicBezTo>
                <a:cubicBezTo>
                  <a:pt x="56" y="66"/>
                  <a:pt x="56" y="66"/>
                  <a:pt x="56" y="66"/>
                </a:cubicBezTo>
                <a:cubicBezTo>
                  <a:pt x="56" y="67"/>
                  <a:pt x="56" y="68"/>
                  <a:pt x="56" y="68"/>
                </a:cubicBezTo>
                <a:cubicBezTo>
                  <a:pt x="53" y="69"/>
                  <a:pt x="51" y="71"/>
                  <a:pt x="51" y="73"/>
                </a:cubicBezTo>
                <a:cubicBezTo>
                  <a:pt x="51" y="103"/>
                  <a:pt x="51" y="103"/>
                  <a:pt x="51" y="103"/>
                </a:cubicBezTo>
                <a:cubicBezTo>
                  <a:pt x="51" y="106"/>
                  <a:pt x="54" y="108"/>
                  <a:pt x="57" y="108"/>
                </a:cubicBezTo>
                <a:cubicBezTo>
                  <a:pt x="94" y="108"/>
                  <a:pt x="94" y="108"/>
                  <a:pt x="94" y="108"/>
                </a:cubicBezTo>
                <a:cubicBezTo>
                  <a:pt x="97" y="108"/>
                  <a:pt x="99" y="106"/>
                  <a:pt x="99" y="103"/>
                </a:cubicBezTo>
                <a:cubicBezTo>
                  <a:pt x="99" y="73"/>
                  <a:pt x="99" y="73"/>
                  <a:pt x="99" y="73"/>
                </a:cubicBezTo>
                <a:cubicBezTo>
                  <a:pt x="99" y="71"/>
                  <a:pt x="97" y="69"/>
                  <a:pt x="95" y="69"/>
                </a:cubicBezTo>
              </a:path>
            </a:pathLst>
          </a:custGeom>
          <a:solidFill>
            <a:schemeClr val="bg1">
              <a:lumMod val="95000"/>
            </a:schemeClr>
          </a:solidFill>
          <a:ln w="9525">
            <a:solidFill>
              <a:schemeClr val="bg1">
                <a:lumMod val="95000"/>
              </a:schemeClr>
            </a:solidFill>
            <a:round/>
            <a:headEnd/>
            <a:tailEnd/>
          </a:ln>
          <a:extLst/>
        </p:spPr>
        <p:txBody>
          <a:bodyPr vert="horz" wrap="square" lIns="91427" tIns="45713" rIns="91427" bIns="45713" numCol="1" anchor="t" anchorCtr="0" compatLnSpc="1">
            <a:prstTxWarp prst="textNoShape">
              <a:avLst/>
            </a:prstTxWarp>
          </a:bodyPr>
          <a:lstStyle/>
          <a:p>
            <a:pPr defTabSz="932563"/>
            <a:endParaRPr lang="en-US" sz="3200" dirty="0">
              <a:solidFill>
                <a:srgbClr val="FFFFFF"/>
              </a:solidFill>
              <a:latin typeface="微软雅黑" panose="020B0503020204020204" pitchFamily="34" charset="-122"/>
              <a:ea typeface="微软雅黑" panose="020B0503020204020204" pitchFamily="34" charset="-122"/>
            </a:endParaRPr>
          </a:p>
        </p:txBody>
      </p:sp>
      <p:grpSp>
        <p:nvGrpSpPr>
          <p:cNvPr id="91" name="Group 6"/>
          <p:cNvGrpSpPr/>
          <p:nvPr/>
        </p:nvGrpSpPr>
        <p:grpSpPr>
          <a:xfrm>
            <a:off x="4333875" y="1803125"/>
            <a:ext cx="422863" cy="506863"/>
            <a:chOff x="6432216" y="1933575"/>
            <a:chExt cx="984250" cy="1371600"/>
          </a:xfrm>
        </p:grpSpPr>
        <p:sp>
          <p:nvSpPr>
            <p:cNvPr id="92" name="Freeform 6"/>
            <p:cNvSpPr>
              <a:spLocks noEditPoints="1"/>
            </p:cNvSpPr>
            <p:nvPr/>
          </p:nvSpPr>
          <p:spPr bwMode="auto">
            <a:xfrm>
              <a:off x="6714791" y="1933575"/>
              <a:ext cx="701675" cy="1371600"/>
            </a:xfrm>
            <a:custGeom>
              <a:avLst/>
              <a:gdLst>
                <a:gd name="T0" fmla="*/ 1547 w 1766"/>
                <a:gd name="T1" fmla="*/ 3217 h 3458"/>
                <a:gd name="T2" fmla="*/ 195 w 1766"/>
                <a:gd name="T3" fmla="*/ 3054 h 3458"/>
                <a:gd name="T4" fmla="*/ 195 w 1766"/>
                <a:gd name="T5" fmla="*/ 3240 h 3458"/>
                <a:gd name="T6" fmla="*/ 218 w 1766"/>
                <a:gd name="T7" fmla="*/ 2908 h 3458"/>
                <a:gd name="T8" fmla="*/ 218 w 1766"/>
                <a:gd name="T9" fmla="*/ 2724 h 3458"/>
                <a:gd name="T10" fmla="*/ 489 w 1766"/>
                <a:gd name="T11" fmla="*/ 2931 h 3458"/>
                <a:gd name="T12" fmla="*/ 314 w 1766"/>
                <a:gd name="T13" fmla="*/ 2348 h 3458"/>
                <a:gd name="T14" fmla="*/ 195 w 1766"/>
                <a:gd name="T15" fmla="*/ 2578 h 3458"/>
                <a:gd name="T16" fmla="*/ 218 w 1766"/>
                <a:gd name="T17" fmla="*/ 2556 h 3458"/>
                <a:gd name="T18" fmla="*/ 316 w 1766"/>
                <a:gd name="T19" fmla="*/ 2372 h 3458"/>
                <a:gd name="T20" fmla="*/ 22 w 1766"/>
                <a:gd name="T21" fmla="*/ 1204 h 3458"/>
                <a:gd name="T22" fmla="*/ 0 w 1766"/>
                <a:gd name="T23" fmla="*/ 1204 h 3458"/>
                <a:gd name="T24" fmla="*/ 1547 w 1766"/>
                <a:gd name="T25" fmla="*/ 775 h 3458"/>
                <a:gd name="T26" fmla="*/ 195 w 1766"/>
                <a:gd name="T27" fmla="*/ 595 h 3458"/>
                <a:gd name="T28" fmla="*/ 195 w 1766"/>
                <a:gd name="T29" fmla="*/ 797 h 3458"/>
                <a:gd name="T30" fmla="*/ 218 w 1766"/>
                <a:gd name="T31" fmla="*/ 429 h 3458"/>
                <a:gd name="T32" fmla="*/ 218 w 1766"/>
                <a:gd name="T33" fmla="*/ 288 h 3458"/>
                <a:gd name="T34" fmla="*/ 1569 w 1766"/>
                <a:gd name="T35" fmla="*/ 452 h 3458"/>
                <a:gd name="T36" fmla="*/ 243 w 1766"/>
                <a:gd name="T37" fmla="*/ 0 h 3458"/>
                <a:gd name="T38" fmla="*/ 1599 w 1766"/>
                <a:gd name="T39" fmla="*/ 12 h 3458"/>
                <a:gd name="T40" fmla="*/ 1694 w 1766"/>
                <a:gd name="T41" fmla="*/ 64 h 3458"/>
                <a:gd name="T42" fmla="*/ 1753 w 1766"/>
                <a:gd name="T43" fmla="*/ 149 h 3458"/>
                <a:gd name="T44" fmla="*/ 1766 w 1766"/>
                <a:gd name="T45" fmla="*/ 3241 h 3458"/>
                <a:gd name="T46" fmla="*/ 1739 w 1766"/>
                <a:gd name="T47" fmla="*/ 3340 h 3458"/>
                <a:gd name="T48" fmla="*/ 1666 w 1766"/>
                <a:gd name="T49" fmla="*/ 3416 h 3458"/>
                <a:gd name="T50" fmla="*/ 1562 w 1766"/>
                <a:gd name="T51" fmla="*/ 3455 h 3458"/>
                <a:gd name="T52" fmla="*/ 204 w 1766"/>
                <a:gd name="T53" fmla="*/ 3455 h 3458"/>
                <a:gd name="T54" fmla="*/ 100 w 1766"/>
                <a:gd name="T55" fmla="*/ 3416 h 3458"/>
                <a:gd name="T56" fmla="*/ 27 w 1766"/>
                <a:gd name="T57" fmla="*/ 3340 h 3458"/>
                <a:gd name="T58" fmla="*/ 0 w 1766"/>
                <a:gd name="T59" fmla="*/ 3241 h 3458"/>
                <a:gd name="T60" fmla="*/ 22 w 1766"/>
                <a:gd name="T61" fmla="*/ 3241 h 3458"/>
                <a:gd name="T62" fmla="*/ 47 w 1766"/>
                <a:gd name="T63" fmla="*/ 3330 h 3458"/>
                <a:gd name="T64" fmla="*/ 112 w 1766"/>
                <a:gd name="T65" fmla="*/ 3398 h 3458"/>
                <a:gd name="T66" fmla="*/ 207 w 1766"/>
                <a:gd name="T67" fmla="*/ 3433 h 3458"/>
                <a:gd name="T68" fmla="*/ 1558 w 1766"/>
                <a:gd name="T69" fmla="*/ 3433 h 3458"/>
                <a:gd name="T70" fmla="*/ 1652 w 1766"/>
                <a:gd name="T71" fmla="*/ 3398 h 3458"/>
                <a:gd name="T72" fmla="*/ 1719 w 1766"/>
                <a:gd name="T73" fmla="*/ 3330 h 3458"/>
                <a:gd name="T74" fmla="*/ 1743 w 1766"/>
                <a:gd name="T75" fmla="*/ 3241 h 3458"/>
                <a:gd name="T76" fmla="*/ 1731 w 1766"/>
                <a:gd name="T77" fmla="*/ 156 h 3458"/>
                <a:gd name="T78" fmla="*/ 1678 w 1766"/>
                <a:gd name="T79" fmla="*/ 80 h 3458"/>
                <a:gd name="T80" fmla="*/ 1591 w 1766"/>
                <a:gd name="T81" fmla="*/ 33 h 3458"/>
                <a:gd name="T82" fmla="*/ 243 w 1766"/>
                <a:gd name="T83" fmla="*/ 23 h 3458"/>
                <a:gd name="T84" fmla="*/ 142 w 1766"/>
                <a:gd name="T85" fmla="*/ 45 h 3458"/>
                <a:gd name="T86" fmla="*/ 65 w 1766"/>
                <a:gd name="T87" fmla="*/ 103 h 3458"/>
                <a:gd name="T88" fmla="*/ 25 w 1766"/>
                <a:gd name="T89" fmla="*/ 186 h 3458"/>
                <a:gd name="T90" fmla="*/ 0 w 1766"/>
                <a:gd name="T91" fmla="*/ 1011 h 3458"/>
                <a:gd name="T92" fmla="*/ 12 w 1766"/>
                <a:gd name="T93" fmla="*/ 149 h 3458"/>
                <a:gd name="T94" fmla="*/ 71 w 1766"/>
                <a:gd name="T95" fmla="*/ 64 h 3458"/>
                <a:gd name="T96" fmla="*/ 166 w 1766"/>
                <a:gd name="T97" fmla="*/ 12 h 3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66" h="3458">
                  <a:moveTo>
                    <a:pt x="218" y="3076"/>
                  </a:moveTo>
                  <a:lnTo>
                    <a:pt x="218" y="3217"/>
                  </a:lnTo>
                  <a:lnTo>
                    <a:pt x="1547" y="3217"/>
                  </a:lnTo>
                  <a:lnTo>
                    <a:pt x="1547" y="3076"/>
                  </a:lnTo>
                  <a:lnTo>
                    <a:pt x="218" y="3076"/>
                  </a:lnTo>
                  <a:close/>
                  <a:moveTo>
                    <a:pt x="195" y="3054"/>
                  </a:moveTo>
                  <a:lnTo>
                    <a:pt x="1569" y="3054"/>
                  </a:lnTo>
                  <a:lnTo>
                    <a:pt x="1569" y="3240"/>
                  </a:lnTo>
                  <a:lnTo>
                    <a:pt x="195" y="3240"/>
                  </a:lnTo>
                  <a:lnTo>
                    <a:pt x="195" y="3054"/>
                  </a:lnTo>
                  <a:close/>
                  <a:moveTo>
                    <a:pt x="218" y="2724"/>
                  </a:moveTo>
                  <a:lnTo>
                    <a:pt x="218" y="2908"/>
                  </a:lnTo>
                  <a:lnTo>
                    <a:pt x="465" y="2908"/>
                  </a:lnTo>
                  <a:lnTo>
                    <a:pt x="465" y="2724"/>
                  </a:lnTo>
                  <a:lnTo>
                    <a:pt x="218" y="2724"/>
                  </a:lnTo>
                  <a:close/>
                  <a:moveTo>
                    <a:pt x="195" y="2701"/>
                  </a:moveTo>
                  <a:lnTo>
                    <a:pt x="489" y="2701"/>
                  </a:lnTo>
                  <a:lnTo>
                    <a:pt x="489" y="2931"/>
                  </a:lnTo>
                  <a:lnTo>
                    <a:pt x="195" y="2931"/>
                  </a:lnTo>
                  <a:lnTo>
                    <a:pt x="195" y="2701"/>
                  </a:lnTo>
                  <a:close/>
                  <a:moveTo>
                    <a:pt x="314" y="2348"/>
                  </a:moveTo>
                  <a:lnTo>
                    <a:pt x="489" y="2348"/>
                  </a:lnTo>
                  <a:lnTo>
                    <a:pt x="489" y="2578"/>
                  </a:lnTo>
                  <a:lnTo>
                    <a:pt x="195" y="2578"/>
                  </a:lnTo>
                  <a:lnTo>
                    <a:pt x="195" y="2445"/>
                  </a:lnTo>
                  <a:lnTo>
                    <a:pt x="218" y="2445"/>
                  </a:lnTo>
                  <a:lnTo>
                    <a:pt x="218" y="2556"/>
                  </a:lnTo>
                  <a:lnTo>
                    <a:pt x="465" y="2556"/>
                  </a:lnTo>
                  <a:lnTo>
                    <a:pt x="465" y="2372"/>
                  </a:lnTo>
                  <a:lnTo>
                    <a:pt x="316" y="2372"/>
                  </a:lnTo>
                  <a:lnTo>
                    <a:pt x="314" y="2348"/>
                  </a:lnTo>
                  <a:close/>
                  <a:moveTo>
                    <a:pt x="0" y="1204"/>
                  </a:moveTo>
                  <a:lnTo>
                    <a:pt x="22" y="1204"/>
                  </a:lnTo>
                  <a:lnTo>
                    <a:pt x="22" y="1558"/>
                  </a:lnTo>
                  <a:lnTo>
                    <a:pt x="0" y="1558"/>
                  </a:lnTo>
                  <a:lnTo>
                    <a:pt x="0" y="1204"/>
                  </a:lnTo>
                  <a:close/>
                  <a:moveTo>
                    <a:pt x="218" y="618"/>
                  </a:moveTo>
                  <a:lnTo>
                    <a:pt x="218" y="775"/>
                  </a:lnTo>
                  <a:lnTo>
                    <a:pt x="1547" y="775"/>
                  </a:lnTo>
                  <a:lnTo>
                    <a:pt x="1547" y="618"/>
                  </a:lnTo>
                  <a:lnTo>
                    <a:pt x="218" y="618"/>
                  </a:lnTo>
                  <a:close/>
                  <a:moveTo>
                    <a:pt x="195" y="595"/>
                  </a:moveTo>
                  <a:lnTo>
                    <a:pt x="1569" y="595"/>
                  </a:lnTo>
                  <a:lnTo>
                    <a:pt x="1569" y="797"/>
                  </a:lnTo>
                  <a:lnTo>
                    <a:pt x="195" y="797"/>
                  </a:lnTo>
                  <a:lnTo>
                    <a:pt x="195" y="595"/>
                  </a:lnTo>
                  <a:close/>
                  <a:moveTo>
                    <a:pt x="218" y="288"/>
                  </a:moveTo>
                  <a:lnTo>
                    <a:pt x="218" y="429"/>
                  </a:lnTo>
                  <a:lnTo>
                    <a:pt x="1547" y="429"/>
                  </a:lnTo>
                  <a:lnTo>
                    <a:pt x="1547" y="288"/>
                  </a:lnTo>
                  <a:lnTo>
                    <a:pt x="218" y="288"/>
                  </a:lnTo>
                  <a:close/>
                  <a:moveTo>
                    <a:pt x="195" y="265"/>
                  </a:moveTo>
                  <a:lnTo>
                    <a:pt x="1569" y="265"/>
                  </a:lnTo>
                  <a:lnTo>
                    <a:pt x="1569" y="452"/>
                  </a:lnTo>
                  <a:lnTo>
                    <a:pt x="195" y="452"/>
                  </a:lnTo>
                  <a:lnTo>
                    <a:pt x="195" y="265"/>
                  </a:lnTo>
                  <a:close/>
                  <a:moveTo>
                    <a:pt x="243" y="0"/>
                  </a:moveTo>
                  <a:lnTo>
                    <a:pt x="1522" y="0"/>
                  </a:lnTo>
                  <a:lnTo>
                    <a:pt x="1562" y="3"/>
                  </a:lnTo>
                  <a:lnTo>
                    <a:pt x="1599" y="12"/>
                  </a:lnTo>
                  <a:lnTo>
                    <a:pt x="1635" y="24"/>
                  </a:lnTo>
                  <a:lnTo>
                    <a:pt x="1666" y="42"/>
                  </a:lnTo>
                  <a:lnTo>
                    <a:pt x="1694" y="64"/>
                  </a:lnTo>
                  <a:lnTo>
                    <a:pt x="1719" y="90"/>
                  </a:lnTo>
                  <a:lnTo>
                    <a:pt x="1739" y="118"/>
                  </a:lnTo>
                  <a:lnTo>
                    <a:pt x="1753" y="149"/>
                  </a:lnTo>
                  <a:lnTo>
                    <a:pt x="1763" y="182"/>
                  </a:lnTo>
                  <a:lnTo>
                    <a:pt x="1766" y="218"/>
                  </a:lnTo>
                  <a:lnTo>
                    <a:pt x="1766" y="3241"/>
                  </a:lnTo>
                  <a:lnTo>
                    <a:pt x="1763" y="3276"/>
                  </a:lnTo>
                  <a:lnTo>
                    <a:pt x="1753" y="3310"/>
                  </a:lnTo>
                  <a:lnTo>
                    <a:pt x="1739" y="3340"/>
                  </a:lnTo>
                  <a:lnTo>
                    <a:pt x="1719" y="3369"/>
                  </a:lnTo>
                  <a:lnTo>
                    <a:pt x="1694" y="3394"/>
                  </a:lnTo>
                  <a:lnTo>
                    <a:pt x="1666" y="3416"/>
                  </a:lnTo>
                  <a:lnTo>
                    <a:pt x="1635" y="3434"/>
                  </a:lnTo>
                  <a:lnTo>
                    <a:pt x="1599" y="3446"/>
                  </a:lnTo>
                  <a:lnTo>
                    <a:pt x="1562" y="3455"/>
                  </a:lnTo>
                  <a:lnTo>
                    <a:pt x="1522" y="3458"/>
                  </a:lnTo>
                  <a:lnTo>
                    <a:pt x="243" y="3458"/>
                  </a:lnTo>
                  <a:lnTo>
                    <a:pt x="204" y="3455"/>
                  </a:lnTo>
                  <a:lnTo>
                    <a:pt x="166" y="3446"/>
                  </a:lnTo>
                  <a:lnTo>
                    <a:pt x="131" y="3434"/>
                  </a:lnTo>
                  <a:lnTo>
                    <a:pt x="100" y="3416"/>
                  </a:lnTo>
                  <a:lnTo>
                    <a:pt x="71" y="3394"/>
                  </a:lnTo>
                  <a:lnTo>
                    <a:pt x="46" y="3369"/>
                  </a:lnTo>
                  <a:lnTo>
                    <a:pt x="27" y="3340"/>
                  </a:lnTo>
                  <a:lnTo>
                    <a:pt x="12" y="3310"/>
                  </a:lnTo>
                  <a:lnTo>
                    <a:pt x="3" y="3276"/>
                  </a:lnTo>
                  <a:lnTo>
                    <a:pt x="0" y="3241"/>
                  </a:lnTo>
                  <a:lnTo>
                    <a:pt x="0" y="2408"/>
                  </a:lnTo>
                  <a:lnTo>
                    <a:pt x="22" y="2408"/>
                  </a:lnTo>
                  <a:lnTo>
                    <a:pt x="22" y="3241"/>
                  </a:lnTo>
                  <a:lnTo>
                    <a:pt x="25" y="3272"/>
                  </a:lnTo>
                  <a:lnTo>
                    <a:pt x="33" y="3303"/>
                  </a:lnTo>
                  <a:lnTo>
                    <a:pt x="47" y="3330"/>
                  </a:lnTo>
                  <a:lnTo>
                    <a:pt x="65" y="3356"/>
                  </a:lnTo>
                  <a:lnTo>
                    <a:pt x="87" y="3378"/>
                  </a:lnTo>
                  <a:lnTo>
                    <a:pt x="112" y="3398"/>
                  </a:lnTo>
                  <a:lnTo>
                    <a:pt x="142" y="3414"/>
                  </a:lnTo>
                  <a:lnTo>
                    <a:pt x="173" y="3425"/>
                  </a:lnTo>
                  <a:lnTo>
                    <a:pt x="207" y="3433"/>
                  </a:lnTo>
                  <a:lnTo>
                    <a:pt x="243" y="3435"/>
                  </a:lnTo>
                  <a:lnTo>
                    <a:pt x="1522" y="3435"/>
                  </a:lnTo>
                  <a:lnTo>
                    <a:pt x="1558" y="3433"/>
                  </a:lnTo>
                  <a:lnTo>
                    <a:pt x="1591" y="3425"/>
                  </a:lnTo>
                  <a:lnTo>
                    <a:pt x="1624" y="3414"/>
                  </a:lnTo>
                  <a:lnTo>
                    <a:pt x="1652" y="3398"/>
                  </a:lnTo>
                  <a:lnTo>
                    <a:pt x="1678" y="3378"/>
                  </a:lnTo>
                  <a:lnTo>
                    <a:pt x="1700" y="3356"/>
                  </a:lnTo>
                  <a:lnTo>
                    <a:pt x="1719" y="3330"/>
                  </a:lnTo>
                  <a:lnTo>
                    <a:pt x="1731" y="3303"/>
                  </a:lnTo>
                  <a:lnTo>
                    <a:pt x="1740" y="3272"/>
                  </a:lnTo>
                  <a:lnTo>
                    <a:pt x="1743" y="3241"/>
                  </a:lnTo>
                  <a:lnTo>
                    <a:pt x="1743" y="218"/>
                  </a:lnTo>
                  <a:lnTo>
                    <a:pt x="1740" y="186"/>
                  </a:lnTo>
                  <a:lnTo>
                    <a:pt x="1731" y="156"/>
                  </a:lnTo>
                  <a:lnTo>
                    <a:pt x="1719" y="128"/>
                  </a:lnTo>
                  <a:lnTo>
                    <a:pt x="1700" y="103"/>
                  </a:lnTo>
                  <a:lnTo>
                    <a:pt x="1678" y="80"/>
                  </a:lnTo>
                  <a:lnTo>
                    <a:pt x="1652" y="61"/>
                  </a:lnTo>
                  <a:lnTo>
                    <a:pt x="1624" y="45"/>
                  </a:lnTo>
                  <a:lnTo>
                    <a:pt x="1591" y="33"/>
                  </a:lnTo>
                  <a:lnTo>
                    <a:pt x="1558" y="25"/>
                  </a:lnTo>
                  <a:lnTo>
                    <a:pt x="1522" y="23"/>
                  </a:lnTo>
                  <a:lnTo>
                    <a:pt x="243" y="23"/>
                  </a:lnTo>
                  <a:lnTo>
                    <a:pt x="207" y="25"/>
                  </a:lnTo>
                  <a:lnTo>
                    <a:pt x="173" y="33"/>
                  </a:lnTo>
                  <a:lnTo>
                    <a:pt x="142" y="45"/>
                  </a:lnTo>
                  <a:lnTo>
                    <a:pt x="112" y="61"/>
                  </a:lnTo>
                  <a:lnTo>
                    <a:pt x="87" y="80"/>
                  </a:lnTo>
                  <a:lnTo>
                    <a:pt x="65" y="103"/>
                  </a:lnTo>
                  <a:lnTo>
                    <a:pt x="47" y="128"/>
                  </a:lnTo>
                  <a:lnTo>
                    <a:pt x="33" y="156"/>
                  </a:lnTo>
                  <a:lnTo>
                    <a:pt x="25" y="186"/>
                  </a:lnTo>
                  <a:lnTo>
                    <a:pt x="22" y="218"/>
                  </a:lnTo>
                  <a:lnTo>
                    <a:pt x="22" y="1011"/>
                  </a:lnTo>
                  <a:lnTo>
                    <a:pt x="0" y="1011"/>
                  </a:lnTo>
                  <a:lnTo>
                    <a:pt x="0" y="218"/>
                  </a:lnTo>
                  <a:lnTo>
                    <a:pt x="3" y="182"/>
                  </a:lnTo>
                  <a:lnTo>
                    <a:pt x="12" y="149"/>
                  </a:lnTo>
                  <a:lnTo>
                    <a:pt x="27" y="118"/>
                  </a:lnTo>
                  <a:lnTo>
                    <a:pt x="46" y="90"/>
                  </a:lnTo>
                  <a:lnTo>
                    <a:pt x="71" y="64"/>
                  </a:lnTo>
                  <a:lnTo>
                    <a:pt x="100" y="42"/>
                  </a:lnTo>
                  <a:lnTo>
                    <a:pt x="131" y="24"/>
                  </a:lnTo>
                  <a:lnTo>
                    <a:pt x="166" y="12"/>
                  </a:lnTo>
                  <a:lnTo>
                    <a:pt x="204" y="3"/>
                  </a:lnTo>
                  <a:lnTo>
                    <a:pt x="243" y="0"/>
                  </a:lnTo>
                  <a:close/>
                </a:path>
              </a:pathLst>
            </a:custGeom>
            <a:solidFill>
              <a:srgbClr val="FFFFFF"/>
            </a:solid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sp>
          <p:nvSpPr>
            <p:cNvPr id="93" name="Freeform 7"/>
            <p:cNvSpPr>
              <a:spLocks noEditPoints="1"/>
            </p:cNvSpPr>
            <p:nvPr/>
          </p:nvSpPr>
          <p:spPr bwMode="auto">
            <a:xfrm>
              <a:off x="6432216" y="2325688"/>
              <a:ext cx="476250" cy="587375"/>
            </a:xfrm>
            <a:custGeom>
              <a:avLst/>
              <a:gdLst>
                <a:gd name="T0" fmla="*/ 630 w 1202"/>
                <a:gd name="T1" fmla="*/ 234 h 1478"/>
                <a:gd name="T2" fmla="*/ 596 w 1202"/>
                <a:gd name="T3" fmla="*/ 255 h 1478"/>
                <a:gd name="T4" fmla="*/ 555 w 1202"/>
                <a:gd name="T5" fmla="*/ 347 h 1478"/>
                <a:gd name="T6" fmla="*/ 927 w 1202"/>
                <a:gd name="T7" fmla="*/ 616 h 1478"/>
                <a:gd name="T8" fmla="*/ 967 w 1202"/>
                <a:gd name="T9" fmla="*/ 468 h 1478"/>
                <a:gd name="T10" fmla="*/ 981 w 1202"/>
                <a:gd name="T11" fmla="*/ 375 h 1478"/>
                <a:gd name="T12" fmla="*/ 965 w 1202"/>
                <a:gd name="T13" fmla="*/ 331 h 1478"/>
                <a:gd name="T14" fmla="*/ 935 w 1202"/>
                <a:gd name="T15" fmla="*/ 292 h 1478"/>
                <a:gd name="T16" fmla="*/ 846 w 1202"/>
                <a:gd name="T17" fmla="*/ 258 h 1478"/>
                <a:gd name="T18" fmla="*/ 721 w 1202"/>
                <a:gd name="T19" fmla="*/ 226 h 1478"/>
                <a:gd name="T20" fmla="*/ 697 w 1202"/>
                <a:gd name="T21" fmla="*/ 199 h 1478"/>
                <a:gd name="T22" fmla="*/ 824 w 1202"/>
                <a:gd name="T23" fmla="*/ 229 h 1478"/>
                <a:gd name="T24" fmla="*/ 930 w 1202"/>
                <a:gd name="T25" fmla="*/ 264 h 1478"/>
                <a:gd name="T26" fmla="*/ 985 w 1202"/>
                <a:gd name="T27" fmla="*/ 319 h 1478"/>
                <a:gd name="T28" fmla="*/ 1004 w 1202"/>
                <a:gd name="T29" fmla="*/ 390 h 1478"/>
                <a:gd name="T30" fmla="*/ 984 w 1202"/>
                <a:gd name="T31" fmla="*/ 495 h 1478"/>
                <a:gd name="T32" fmla="*/ 484 w 1202"/>
                <a:gd name="T33" fmla="*/ 517 h 1478"/>
                <a:gd name="T34" fmla="*/ 541 w 1202"/>
                <a:gd name="T35" fmla="*/ 314 h 1478"/>
                <a:gd name="T36" fmla="*/ 586 w 1202"/>
                <a:gd name="T37" fmla="*/ 233 h 1478"/>
                <a:gd name="T38" fmla="*/ 651 w 1202"/>
                <a:gd name="T39" fmla="*/ 199 h 1478"/>
                <a:gd name="T40" fmla="*/ 592 w 1202"/>
                <a:gd name="T41" fmla="*/ 32 h 1478"/>
                <a:gd name="T42" fmla="*/ 463 w 1202"/>
                <a:gd name="T43" fmla="*/ 106 h 1478"/>
                <a:gd name="T44" fmla="*/ 389 w 1202"/>
                <a:gd name="T45" fmla="*/ 230 h 1478"/>
                <a:gd name="T46" fmla="*/ 342 w 1202"/>
                <a:gd name="T47" fmla="*/ 380 h 1478"/>
                <a:gd name="T48" fmla="*/ 253 w 1202"/>
                <a:gd name="T49" fmla="*/ 477 h 1478"/>
                <a:gd name="T50" fmla="*/ 190 w 1202"/>
                <a:gd name="T51" fmla="*/ 529 h 1478"/>
                <a:gd name="T52" fmla="*/ 31 w 1202"/>
                <a:gd name="T53" fmla="*/ 1172 h 1478"/>
                <a:gd name="T54" fmla="*/ 92 w 1202"/>
                <a:gd name="T55" fmla="*/ 1228 h 1478"/>
                <a:gd name="T56" fmla="*/ 920 w 1202"/>
                <a:gd name="T57" fmla="*/ 1456 h 1478"/>
                <a:gd name="T58" fmla="*/ 973 w 1202"/>
                <a:gd name="T59" fmla="*/ 1438 h 1478"/>
                <a:gd name="T60" fmla="*/ 1169 w 1202"/>
                <a:gd name="T61" fmla="*/ 802 h 1478"/>
                <a:gd name="T62" fmla="*/ 1147 w 1202"/>
                <a:gd name="T63" fmla="*/ 734 h 1478"/>
                <a:gd name="T64" fmla="*/ 1134 w 1202"/>
                <a:gd name="T65" fmla="*/ 601 h 1478"/>
                <a:gd name="T66" fmla="*/ 1176 w 1202"/>
                <a:gd name="T67" fmla="*/ 411 h 1478"/>
                <a:gd name="T68" fmla="*/ 1150 w 1202"/>
                <a:gd name="T69" fmla="*/ 233 h 1478"/>
                <a:gd name="T70" fmla="*/ 1022 w 1202"/>
                <a:gd name="T71" fmla="*/ 114 h 1478"/>
                <a:gd name="T72" fmla="*/ 820 w 1202"/>
                <a:gd name="T73" fmla="*/ 40 h 1478"/>
                <a:gd name="T74" fmla="*/ 678 w 1202"/>
                <a:gd name="T75" fmla="*/ 0 h 1478"/>
                <a:gd name="T76" fmla="*/ 880 w 1202"/>
                <a:gd name="T77" fmla="*/ 32 h 1478"/>
                <a:gd name="T78" fmla="*/ 1056 w 1202"/>
                <a:gd name="T79" fmla="*/ 109 h 1478"/>
                <a:gd name="T80" fmla="*/ 1170 w 1202"/>
                <a:gd name="T81" fmla="*/ 222 h 1478"/>
                <a:gd name="T82" fmla="*/ 1202 w 1202"/>
                <a:gd name="T83" fmla="*/ 348 h 1478"/>
                <a:gd name="T84" fmla="*/ 1181 w 1202"/>
                <a:gd name="T85" fmla="*/ 518 h 1478"/>
                <a:gd name="T86" fmla="*/ 1149 w 1202"/>
                <a:gd name="T87" fmla="*/ 706 h 1478"/>
                <a:gd name="T88" fmla="*/ 1191 w 1202"/>
                <a:gd name="T89" fmla="*/ 771 h 1478"/>
                <a:gd name="T90" fmla="*/ 1018 w 1202"/>
                <a:gd name="T91" fmla="*/ 1419 h 1478"/>
                <a:gd name="T92" fmla="*/ 944 w 1202"/>
                <a:gd name="T93" fmla="*/ 1476 h 1478"/>
                <a:gd name="T94" fmla="*/ 880 w 1202"/>
                <a:gd name="T95" fmla="*/ 1473 h 1478"/>
                <a:gd name="T96" fmla="*/ 40 w 1202"/>
                <a:gd name="T97" fmla="*/ 1221 h 1478"/>
                <a:gd name="T98" fmla="*/ 0 w 1202"/>
                <a:gd name="T99" fmla="*/ 1134 h 1478"/>
                <a:gd name="T100" fmla="*/ 188 w 1202"/>
                <a:gd name="T101" fmla="*/ 489 h 1478"/>
                <a:gd name="T102" fmla="*/ 272 w 1202"/>
                <a:gd name="T103" fmla="*/ 448 h 1478"/>
                <a:gd name="T104" fmla="*/ 343 w 1202"/>
                <a:gd name="T105" fmla="*/ 293 h 1478"/>
                <a:gd name="T106" fmla="*/ 403 w 1202"/>
                <a:gd name="T107" fmla="*/ 150 h 1478"/>
                <a:gd name="T108" fmla="*/ 507 w 1202"/>
                <a:gd name="T109" fmla="*/ 38 h 1478"/>
                <a:gd name="T110" fmla="*/ 630 w 1202"/>
                <a:gd name="T111" fmla="*/ 2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02" h="1478">
                  <a:moveTo>
                    <a:pt x="673" y="220"/>
                  </a:moveTo>
                  <a:lnTo>
                    <a:pt x="655" y="222"/>
                  </a:lnTo>
                  <a:lnTo>
                    <a:pt x="641" y="226"/>
                  </a:lnTo>
                  <a:lnTo>
                    <a:pt x="630" y="234"/>
                  </a:lnTo>
                  <a:lnTo>
                    <a:pt x="628" y="237"/>
                  </a:lnTo>
                  <a:lnTo>
                    <a:pt x="623" y="237"/>
                  </a:lnTo>
                  <a:lnTo>
                    <a:pt x="609" y="244"/>
                  </a:lnTo>
                  <a:lnTo>
                    <a:pt x="596" y="255"/>
                  </a:lnTo>
                  <a:lnTo>
                    <a:pt x="584" y="271"/>
                  </a:lnTo>
                  <a:lnTo>
                    <a:pt x="574" y="293"/>
                  </a:lnTo>
                  <a:lnTo>
                    <a:pt x="564" y="318"/>
                  </a:lnTo>
                  <a:lnTo>
                    <a:pt x="555" y="347"/>
                  </a:lnTo>
                  <a:lnTo>
                    <a:pt x="546" y="378"/>
                  </a:lnTo>
                  <a:lnTo>
                    <a:pt x="536" y="413"/>
                  </a:lnTo>
                  <a:lnTo>
                    <a:pt x="512" y="501"/>
                  </a:lnTo>
                  <a:lnTo>
                    <a:pt x="927" y="616"/>
                  </a:lnTo>
                  <a:lnTo>
                    <a:pt x="946" y="548"/>
                  </a:lnTo>
                  <a:lnTo>
                    <a:pt x="953" y="522"/>
                  </a:lnTo>
                  <a:lnTo>
                    <a:pt x="961" y="495"/>
                  </a:lnTo>
                  <a:lnTo>
                    <a:pt x="967" y="468"/>
                  </a:lnTo>
                  <a:lnTo>
                    <a:pt x="973" y="442"/>
                  </a:lnTo>
                  <a:lnTo>
                    <a:pt x="978" y="418"/>
                  </a:lnTo>
                  <a:lnTo>
                    <a:pt x="980" y="396"/>
                  </a:lnTo>
                  <a:lnTo>
                    <a:pt x="981" y="375"/>
                  </a:lnTo>
                  <a:lnTo>
                    <a:pt x="980" y="358"/>
                  </a:lnTo>
                  <a:lnTo>
                    <a:pt x="974" y="343"/>
                  </a:lnTo>
                  <a:lnTo>
                    <a:pt x="967" y="334"/>
                  </a:lnTo>
                  <a:lnTo>
                    <a:pt x="965" y="331"/>
                  </a:lnTo>
                  <a:lnTo>
                    <a:pt x="964" y="328"/>
                  </a:lnTo>
                  <a:lnTo>
                    <a:pt x="958" y="314"/>
                  </a:lnTo>
                  <a:lnTo>
                    <a:pt x="948" y="302"/>
                  </a:lnTo>
                  <a:lnTo>
                    <a:pt x="935" y="292"/>
                  </a:lnTo>
                  <a:lnTo>
                    <a:pt x="917" y="283"/>
                  </a:lnTo>
                  <a:lnTo>
                    <a:pt x="896" y="274"/>
                  </a:lnTo>
                  <a:lnTo>
                    <a:pt x="871" y="267"/>
                  </a:lnTo>
                  <a:lnTo>
                    <a:pt x="846" y="258"/>
                  </a:lnTo>
                  <a:lnTo>
                    <a:pt x="818" y="251"/>
                  </a:lnTo>
                  <a:lnTo>
                    <a:pt x="782" y="241"/>
                  </a:lnTo>
                  <a:lnTo>
                    <a:pt x="750" y="232"/>
                  </a:lnTo>
                  <a:lnTo>
                    <a:pt x="721" y="226"/>
                  </a:lnTo>
                  <a:lnTo>
                    <a:pt x="695" y="222"/>
                  </a:lnTo>
                  <a:lnTo>
                    <a:pt x="673" y="220"/>
                  </a:lnTo>
                  <a:close/>
                  <a:moveTo>
                    <a:pt x="673" y="196"/>
                  </a:moveTo>
                  <a:lnTo>
                    <a:pt x="697" y="199"/>
                  </a:lnTo>
                  <a:lnTo>
                    <a:pt x="723" y="203"/>
                  </a:lnTo>
                  <a:lnTo>
                    <a:pt x="753" y="209"/>
                  </a:lnTo>
                  <a:lnTo>
                    <a:pt x="786" y="218"/>
                  </a:lnTo>
                  <a:lnTo>
                    <a:pt x="824" y="229"/>
                  </a:lnTo>
                  <a:lnTo>
                    <a:pt x="854" y="237"/>
                  </a:lnTo>
                  <a:lnTo>
                    <a:pt x="882" y="246"/>
                  </a:lnTo>
                  <a:lnTo>
                    <a:pt x="907" y="254"/>
                  </a:lnTo>
                  <a:lnTo>
                    <a:pt x="930" y="264"/>
                  </a:lnTo>
                  <a:lnTo>
                    <a:pt x="950" y="275"/>
                  </a:lnTo>
                  <a:lnTo>
                    <a:pt x="966" y="288"/>
                  </a:lnTo>
                  <a:lnTo>
                    <a:pt x="978" y="302"/>
                  </a:lnTo>
                  <a:lnTo>
                    <a:pt x="985" y="319"/>
                  </a:lnTo>
                  <a:lnTo>
                    <a:pt x="994" y="332"/>
                  </a:lnTo>
                  <a:lnTo>
                    <a:pt x="1001" y="349"/>
                  </a:lnTo>
                  <a:lnTo>
                    <a:pt x="1004" y="368"/>
                  </a:lnTo>
                  <a:lnTo>
                    <a:pt x="1004" y="390"/>
                  </a:lnTo>
                  <a:lnTo>
                    <a:pt x="1001" y="413"/>
                  </a:lnTo>
                  <a:lnTo>
                    <a:pt x="997" y="439"/>
                  </a:lnTo>
                  <a:lnTo>
                    <a:pt x="991" y="466"/>
                  </a:lnTo>
                  <a:lnTo>
                    <a:pt x="984" y="495"/>
                  </a:lnTo>
                  <a:lnTo>
                    <a:pt x="977" y="524"/>
                  </a:lnTo>
                  <a:lnTo>
                    <a:pt x="968" y="554"/>
                  </a:lnTo>
                  <a:lnTo>
                    <a:pt x="943" y="645"/>
                  </a:lnTo>
                  <a:lnTo>
                    <a:pt x="484" y="517"/>
                  </a:lnTo>
                  <a:lnTo>
                    <a:pt x="514" y="406"/>
                  </a:lnTo>
                  <a:lnTo>
                    <a:pt x="523" y="373"/>
                  </a:lnTo>
                  <a:lnTo>
                    <a:pt x="533" y="342"/>
                  </a:lnTo>
                  <a:lnTo>
                    <a:pt x="541" y="314"/>
                  </a:lnTo>
                  <a:lnTo>
                    <a:pt x="551" y="289"/>
                  </a:lnTo>
                  <a:lnTo>
                    <a:pt x="561" y="267"/>
                  </a:lnTo>
                  <a:lnTo>
                    <a:pt x="573" y="248"/>
                  </a:lnTo>
                  <a:lnTo>
                    <a:pt x="586" y="233"/>
                  </a:lnTo>
                  <a:lnTo>
                    <a:pt x="599" y="223"/>
                  </a:lnTo>
                  <a:lnTo>
                    <a:pt x="616" y="216"/>
                  </a:lnTo>
                  <a:lnTo>
                    <a:pt x="632" y="206"/>
                  </a:lnTo>
                  <a:lnTo>
                    <a:pt x="651" y="199"/>
                  </a:lnTo>
                  <a:lnTo>
                    <a:pt x="673" y="196"/>
                  </a:lnTo>
                  <a:close/>
                  <a:moveTo>
                    <a:pt x="678" y="22"/>
                  </a:moveTo>
                  <a:lnTo>
                    <a:pt x="633" y="25"/>
                  </a:lnTo>
                  <a:lnTo>
                    <a:pt x="592" y="32"/>
                  </a:lnTo>
                  <a:lnTo>
                    <a:pt x="554" y="42"/>
                  </a:lnTo>
                  <a:lnTo>
                    <a:pt x="519" y="57"/>
                  </a:lnTo>
                  <a:lnTo>
                    <a:pt x="489" y="80"/>
                  </a:lnTo>
                  <a:lnTo>
                    <a:pt x="463" y="106"/>
                  </a:lnTo>
                  <a:lnTo>
                    <a:pt x="440" y="133"/>
                  </a:lnTo>
                  <a:lnTo>
                    <a:pt x="420" y="164"/>
                  </a:lnTo>
                  <a:lnTo>
                    <a:pt x="404" y="195"/>
                  </a:lnTo>
                  <a:lnTo>
                    <a:pt x="389" y="230"/>
                  </a:lnTo>
                  <a:lnTo>
                    <a:pt x="376" y="265"/>
                  </a:lnTo>
                  <a:lnTo>
                    <a:pt x="365" y="302"/>
                  </a:lnTo>
                  <a:lnTo>
                    <a:pt x="353" y="340"/>
                  </a:lnTo>
                  <a:lnTo>
                    <a:pt x="342" y="380"/>
                  </a:lnTo>
                  <a:lnTo>
                    <a:pt x="317" y="467"/>
                  </a:lnTo>
                  <a:lnTo>
                    <a:pt x="309" y="467"/>
                  </a:lnTo>
                  <a:lnTo>
                    <a:pt x="280" y="470"/>
                  </a:lnTo>
                  <a:lnTo>
                    <a:pt x="253" y="477"/>
                  </a:lnTo>
                  <a:lnTo>
                    <a:pt x="230" y="486"/>
                  </a:lnTo>
                  <a:lnTo>
                    <a:pt x="211" y="498"/>
                  </a:lnTo>
                  <a:lnTo>
                    <a:pt x="199" y="512"/>
                  </a:lnTo>
                  <a:lnTo>
                    <a:pt x="190" y="529"/>
                  </a:lnTo>
                  <a:lnTo>
                    <a:pt x="26" y="1117"/>
                  </a:lnTo>
                  <a:lnTo>
                    <a:pt x="23" y="1135"/>
                  </a:lnTo>
                  <a:lnTo>
                    <a:pt x="25" y="1154"/>
                  </a:lnTo>
                  <a:lnTo>
                    <a:pt x="31" y="1172"/>
                  </a:lnTo>
                  <a:lnTo>
                    <a:pt x="42" y="1188"/>
                  </a:lnTo>
                  <a:lnTo>
                    <a:pt x="56" y="1204"/>
                  </a:lnTo>
                  <a:lnTo>
                    <a:pt x="72" y="1218"/>
                  </a:lnTo>
                  <a:lnTo>
                    <a:pt x="92" y="1228"/>
                  </a:lnTo>
                  <a:lnTo>
                    <a:pt x="113" y="1236"/>
                  </a:lnTo>
                  <a:lnTo>
                    <a:pt x="886" y="1451"/>
                  </a:lnTo>
                  <a:lnTo>
                    <a:pt x="903" y="1455"/>
                  </a:lnTo>
                  <a:lnTo>
                    <a:pt x="920" y="1456"/>
                  </a:lnTo>
                  <a:lnTo>
                    <a:pt x="920" y="1456"/>
                  </a:lnTo>
                  <a:lnTo>
                    <a:pt x="940" y="1454"/>
                  </a:lnTo>
                  <a:lnTo>
                    <a:pt x="958" y="1448"/>
                  </a:lnTo>
                  <a:lnTo>
                    <a:pt x="973" y="1438"/>
                  </a:lnTo>
                  <a:lnTo>
                    <a:pt x="986" y="1425"/>
                  </a:lnTo>
                  <a:lnTo>
                    <a:pt x="998" y="1409"/>
                  </a:lnTo>
                  <a:lnTo>
                    <a:pt x="1005" y="1389"/>
                  </a:lnTo>
                  <a:lnTo>
                    <a:pt x="1169" y="802"/>
                  </a:lnTo>
                  <a:lnTo>
                    <a:pt x="1170" y="784"/>
                  </a:lnTo>
                  <a:lnTo>
                    <a:pt x="1167" y="766"/>
                  </a:lnTo>
                  <a:lnTo>
                    <a:pt x="1158" y="749"/>
                  </a:lnTo>
                  <a:lnTo>
                    <a:pt x="1147" y="734"/>
                  </a:lnTo>
                  <a:lnTo>
                    <a:pt x="1132" y="721"/>
                  </a:lnTo>
                  <a:lnTo>
                    <a:pt x="1114" y="714"/>
                  </a:lnTo>
                  <a:lnTo>
                    <a:pt x="1104" y="711"/>
                  </a:lnTo>
                  <a:lnTo>
                    <a:pt x="1134" y="601"/>
                  </a:lnTo>
                  <a:lnTo>
                    <a:pt x="1148" y="551"/>
                  </a:lnTo>
                  <a:lnTo>
                    <a:pt x="1161" y="504"/>
                  </a:lnTo>
                  <a:lnTo>
                    <a:pt x="1170" y="457"/>
                  </a:lnTo>
                  <a:lnTo>
                    <a:pt x="1176" y="411"/>
                  </a:lnTo>
                  <a:lnTo>
                    <a:pt x="1178" y="367"/>
                  </a:lnTo>
                  <a:lnTo>
                    <a:pt x="1176" y="321"/>
                  </a:lnTo>
                  <a:lnTo>
                    <a:pt x="1167" y="277"/>
                  </a:lnTo>
                  <a:lnTo>
                    <a:pt x="1150" y="233"/>
                  </a:lnTo>
                  <a:lnTo>
                    <a:pt x="1127" y="200"/>
                  </a:lnTo>
                  <a:lnTo>
                    <a:pt x="1096" y="169"/>
                  </a:lnTo>
                  <a:lnTo>
                    <a:pt x="1062" y="140"/>
                  </a:lnTo>
                  <a:lnTo>
                    <a:pt x="1022" y="114"/>
                  </a:lnTo>
                  <a:lnTo>
                    <a:pt x="977" y="90"/>
                  </a:lnTo>
                  <a:lnTo>
                    <a:pt x="927" y="70"/>
                  </a:lnTo>
                  <a:lnTo>
                    <a:pt x="874" y="53"/>
                  </a:lnTo>
                  <a:lnTo>
                    <a:pt x="820" y="40"/>
                  </a:lnTo>
                  <a:lnTo>
                    <a:pt x="769" y="31"/>
                  </a:lnTo>
                  <a:lnTo>
                    <a:pt x="722" y="24"/>
                  </a:lnTo>
                  <a:lnTo>
                    <a:pt x="678" y="22"/>
                  </a:lnTo>
                  <a:close/>
                  <a:moveTo>
                    <a:pt x="678" y="0"/>
                  </a:moveTo>
                  <a:lnTo>
                    <a:pt x="724" y="2"/>
                  </a:lnTo>
                  <a:lnTo>
                    <a:pt x="773" y="8"/>
                  </a:lnTo>
                  <a:lnTo>
                    <a:pt x="825" y="18"/>
                  </a:lnTo>
                  <a:lnTo>
                    <a:pt x="880" y="32"/>
                  </a:lnTo>
                  <a:lnTo>
                    <a:pt x="929" y="46"/>
                  </a:lnTo>
                  <a:lnTo>
                    <a:pt x="976" y="65"/>
                  </a:lnTo>
                  <a:lnTo>
                    <a:pt x="1018" y="86"/>
                  </a:lnTo>
                  <a:lnTo>
                    <a:pt x="1056" y="109"/>
                  </a:lnTo>
                  <a:lnTo>
                    <a:pt x="1091" y="135"/>
                  </a:lnTo>
                  <a:lnTo>
                    <a:pt x="1122" y="162"/>
                  </a:lnTo>
                  <a:lnTo>
                    <a:pt x="1148" y="191"/>
                  </a:lnTo>
                  <a:lnTo>
                    <a:pt x="1170" y="222"/>
                  </a:lnTo>
                  <a:lnTo>
                    <a:pt x="1171" y="223"/>
                  </a:lnTo>
                  <a:lnTo>
                    <a:pt x="1187" y="265"/>
                  </a:lnTo>
                  <a:lnTo>
                    <a:pt x="1196" y="307"/>
                  </a:lnTo>
                  <a:lnTo>
                    <a:pt x="1202" y="348"/>
                  </a:lnTo>
                  <a:lnTo>
                    <a:pt x="1202" y="390"/>
                  </a:lnTo>
                  <a:lnTo>
                    <a:pt x="1197" y="432"/>
                  </a:lnTo>
                  <a:lnTo>
                    <a:pt x="1190" y="474"/>
                  </a:lnTo>
                  <a:lnTo>
                    <a:pt x="1181" y="518"/>
                  </a:lnTo>
                  <a:lnTo>
                    <a:pt x="1169" y="562"/>
                  </a:lnTo>
                  <a:lnTo>
                    <a:pt x="1156" y="607"/>
                  </a:lnTo>
                  <a:lnTo>
                    <a:pt x="1132" y="696"/>
                  </a:lnTo>
                  <a:lnTo>
                    <a:pt x="1149" y="706"/>
                  </a:lnTo>
                  <a:lnTo>
                    <a:pt x="1164" y="718"/>
                  </a:lnTo>
                  <a:lnTo>
                    <a:pt x="1176" y="735"/>
                  </a:lnTo>
                  <a:lnTo>
                    <a:pt x="1186" y="752"/>
                  </a:lnTo>
                  <a:lnTo>
                    <a:pt x="1191" y="771"/>
                  </a:lnTo>
                  <a:lnTo>
                    <a:pt x="1193" y="790"/>
                  </a:lnTo>
                  <a:lnTo>
                    <a:pt x="1191" y="808"/>
                  </a:lnTo>
                  <a:lnTo>
                    <a:pt x="1027" y="1395"/>
                  </a:lnTo>
                  <a:lnTo>
                    <a:pt x="1018" y="1419"/>
                  </a:lnTo>
                  <a:lnTo>
                    <a:pt x="1004" y="1440"/>
                  </a:lnTo>
                  <a:lnTo>
                    <a:pt x="987" y="1456"/>
                  </a:lnTo>
                  <a:lnTo>
                    <a:pt x="967" y="1469"/>
                  </a:lnTo>
                  <a:lnTo>
                    <a:pt x="944" y="1476"/>
                  </a:lnTo>
                  <a:lnTo>
                    <a:pt x="920" y="1478"/>
                  </a:lnTo>
                  <a:lnTo>
                    <a:pt x="920" y="1478"/>
                  </a:lnTo>
                  <a:lnTo>
                    <a:pt x="900" y="1477"/>
                  </a:lnTo>
                  <a:lnTo>
                    <a:pt x="880" y="1473"/>
                  </a:lnTo>
                  <a:lnTo>
                    <a:pt x="107" y="1258"/>
                  </a:lnTo>
                  <a:lnTo>
                    <a:pt x="83" y="1248"/>
                  </a:lnTo>
                  <a:lnTo>
                    <a:pt x="60" y="1236"/>
                  </a:lnTo>
                  <a:lnTo>
                    <a:pt x="40" y="1221"/>
                  </a:lnTo>
                  <a:lnTo>
                    <a:pt x="24" y="1203"/>
                  </a:lnTo>
                  <a:lnTo>
                    <a:pt x="10" y="1181"/>
                  </a:lnTo>
                  <a:lnTo>
                    <a:pt x="2" y="1158"/>
                  </a:lnTo>
                  <a:lnTo>
                    <a:pt x="0" y="1134"/>
                  </a:lnTo>
                  <a:lnTo>
                    <a:pt x="4" y="1111"/>
                  </a:lnTo>
                  <a:lnTo>
                    <a:pt x="168" y="523"/>
                  </a:lnTo>
                  <a:lnTo>
                    <a:pt x="176" y="505"/>
                  </a:lnTo>
                  <a:lnTo>
                    <a:pt x="188" y="489"/>
                  </a:lnTo>
                  <a:lnTo>
                    <a:pt x="204" y="476"/>
                  </a:lnTo>
                  <a:lnTo>
                    <a:pt x="223" y="464"/>
                  </a:lnTo>
                  <a:lnTo>
                    <a:pt x="246" y="455"/>
                  </a:lnTo>
                  <a:lnTo>
                    <a:pt x="272" y="448"/>
                  </a:lnTo>
                  <a:lnTo>
                    <a:pt x="300" y="445"/>
                  </a:lnTo>
                  <a:lnTo>
                    <a:pt x="320" y="374"/>
                  </a:lnTo>
                  <a:lnTo>
                    <a:pt x="331" y="333"/>
                  </a:lnTo>
                  <a:lnTo>
                    <a:pt x="343" y="293"/>
                  </a:lnTo>
                  <a:lnTo>
                    <a:pt x="355" y="255"/>
                  </a:lnTo>
                  <a:lnTo>
                    <a:pt x="369" y="218"/>
                  </a:lnTo>
                  <a:lnTo>
                    <a:pt x="385" y="183"/>
                  </a:lnTo>
                  <a:lnTo>
                    <a:pt x="403" y="150"/>
                  </a:lnTo>
                  <a:lnTo>
                    <a:pt x="423" y="119"/>
                  </a:lnTo>
                  <a:lnTo>
                    <a:pt x="447" y="89"/>
                  </a:lnTo>
                  <a:lnTo>
                    <a:pt x="475" y="62"/>
                  </a:lnTo>
                  <a:lnTo>
                    <a:pt x="507" y="38"/>
                  </a:lnTo>
                  <a:lnTo>
                    <a:pt x="508" y="37"/>
                  </a:lnTo>
                  <a:lnTo>
                    <a:pt x="546" y="21"/>
                  </a:lnTo>
                  <a:lnTo>
                    <a:pt x="586" y="10"/>
                  </a:lnTo>
                  <a:lnTo>
                    <a:pt x="630" y="2"/>
                  </a:lnTo>
                  <a:lnTo>
                    <a:pt x="678" y="0"/>
                  </a:lnTo>
                  <a:close/>
                </a:path>
              </a:pathLst>
            </a:custGeom>
            <a:solidFill>
              <a:srgbClr val="FFFFFF"/>
            </a:solid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grpSp>
      <p:sp>
        <p:nvSpPr>
          <p:cNvPr id="3" name="Rectangle 2"/>
          <p:cNvSpPr/>
          <p:nvPr/>
        </p:nvSpPr>
        <p:spPr>
          <a:xfrm>
            <a:off x="513994" y="739165"/>
            <a:ext cx="8162461" cy="1435073"/>
          </a:xfrm>
          <a:prstGeom prst="rect">
            <a:avLst/>
          </a:prstGeom>
        </p:spPr>
        <p:txBody>
          <a:bodyPr wrap="square">
            <a:spAutoFit/>
          </a:bodyPr>
          <a:lstStyle/>
          <a:p>
            <a:pPr algn="just">
              <a:lnSpc>
                <a:spcPct val="115000"/>
              </a:lnSpc>
              <a:spcAft>
                <a:spcPts val="8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b.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phiên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tòa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cõi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âm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cứng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cỏi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ngang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tàng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hàn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sĩ</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lvl="0" algn="just">
              <a:lnSpc>
                <a:spcPct val="115000"/>
              </a:lnSpc>
              <a:spcAft>
                <a:spcPts val="800"/>
              </a:spcAft>
            </a:pP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152527" y="3939012"/>
            <a:ext cx="8362696" cy="907749"/>
          </a:xfrm>
          <a:prstGeom prst="rect">
            <a:avLst/>
          </a:prstGeom>
        </p:spPr>
        <p:txBody>
          <a:bodyPr wrap="square">
            <a:spAutoFit/>
          </a:bodyPr>
          <a:lstStyle/>
          <a:p>
            <a:pPr algn="just">
              <a:lnSpc>
                <a:spcPct val="115000"/>
              </a:lnSpc>
              <a:spcAft>
                <a:spcPts val="8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Hàn</a:t>
            </a:r>
            <a:r>
              <a:rPr lang="en-US" sz="24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sĩ</a:t>
            </a:r>
            <a:r>
              <a:rPr lang="en-US" sz="24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nghèo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ngữ</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cứng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cỏi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ngang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tàng</a:t>
            </a:r>
            <a:r>
              <a:rPr lang="en-US" sz="2400" dirty="0">
                <a:latin typeface="Times New Roman" panose="02020603050405020304" pitchFamily="18" charset="0"/>
                <a:ea typeface="Calibri" panose="020F0502020204030204" pitchFamily="34" charset="0"/>
                <a:cs typeface="Times New Roman" panose="02020603050405020304" pitchFamily="18" charset="0"/>
              </a:rPr>
              <a:t>) -&gt; </a:t>
            </a:r>
            <a:r>
              <a:rPr lang="en-US" sz="24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kẻ</a:t>
            </a:r>
            <a:r>
              <a:rPr lang="en-US" sz="24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sĩ</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5" name="Rectangle 4"/>
          <p:cNvSpPr/>
          <p:nvPr/>
        </p:nvSpPr>
        <p:spPr>
          <a:xfrm>
            <a:off x="3746398" y="1601950"/>
            <a:ext cx="792088" cy="1174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17125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arn(outVertical)">
                                      <p:cBhvr>
                                        <p:cTn id="7" dur="500"/>
                                        <p:tgtEl>
                                          <p:spTgt spid="73"/>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78"/>
                                        </p:tgtEl>
                                        <p:attrNameLst>
                                          <p:attrName>style.visibility</p:attrName>
                                        </p:attrNameLst>
                                      </p:cBhvr>
                                      <p:to>
                                        <p:strVal val="visible"/>
                                      </p:to>
                                    </p:set>
                                    <p:anim calcmode="lin" valueType="num">
                                      <p:cBhvr>
                                        <p:cTn id="11" dur="500" fill="hold"/>
                                        <p:tgtEl>
                                          <p:spTgt spid="78"/>
                                        </p:tgtEl>
                                        <p:attrNameLst>
                                          <p:attrName>ppt_w</p:attrName>
                                        </p:attrNameLst>
                                      </p:cBhvr>
                                      <p:tavLst>
                                        <p:tav tm="0">
                                          <p:val>
                                            <p:fltVal val="0"/>
                                          </p:val>
                                        </p:tav>
                                        <p:tav tm="100000">
                                          <p:val>
                                            <p:strVal val="#ppt_w"/>
                                          </p:val>
                                        </p:tav>
                                      </p:tavLst>
                                    </p:anim>
                                    <p:anim calcmode="lin" valueType="num">
                                      <p:cBhvr>
                                        <p:cTn id="12" dur="500" fill="hold"/>
                                        <p:tgtEl>
                                          <p:spTgt spid="78"/>
                                        </p:tgtEl>
                                        <p:attrNameLst>
                                          <p:attrName>ppt_h</p:attrName>
                                        </p:attrNameLst>
                                      </p:cBhvr>
                                      <p:tavLst>
                                        <p:tav tm="0">
                                          <p:val>
                                            <p:fltVal val="0"/>
                                          </p:val>
                                        </p:tav>
                                        <p:tav tm="100000">
                                          <p:val>
                                            <p:strVal val="#ppt_h"/>
                                          </p:val>
                                        </p:tav>
                                      </p:tavLst>
                                    </p:anim>
                                    <p:anim calcmode="lin" valueType="num">
                                      <p:cBhvr>
                                        <p:cTn id="13" dur="500" fill="hold"/>
                                        <p:tgtEl>
                                          <p:spTgt spid="78"/>
                                        </p:tgtEl>
                                        <p:attrNameLst>
                                          <p:attrName>style.rotation</p:attrName>
                                        </p:attrNameLst>
                                      </p:cBhvr>
                                      <p:tavLst>
                                        <p:tav tm="0">
                                          <p:val>
                                            <p:fltVal val="360"/>
                                          </p:val>
                                        </p:tav>
                                        <p:tav tm="100000">
                                          <p:val>
                                            <p:fltVal val="0"/>
                                          </p:val>
                                        </p:tav>
                                      </p:tavLst>
                                    </p:anim>
                                    <p:animEffect transition="in" filter="fade">
                                      <p:cBhvr>
                                        <p:cTn id="14" dur="500"/>
                                        <p:tgtEl>
                                          <p:spTgt spid="78"/>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90"/>
                                        </p:tgtEl>
                                        <p:attrNameLst>
                                          <p:attrName>style.visibility</p:attrName>
                                        </p:attrNameLst>
                                      </p:cBhvr>
                                      <p:to>
                                        <p:strVal val="visible"/>
                                      </p:to>
                                    </p:set>
                                    <p:anim calcmode="lin" valueType="num">
                                      <p:cBhvr>
                                        <p:cTn id="17" dur="500" fill="hold"/>
                                        <p:tgtEl>
                                          <p:spTgt spid="90"/>
                                        </p:tgtEl>
                                        <p:attrNameLst>
                                          <p:attrName>ppt_w</p:attrName>
                                        </p:attrNameLst>
                                      </p:cBhvr>
                                      <p:tavLst>
                                        <p:tav tm="0">
                                          <p:val>
                                            <p:fltVal val="0"/>
                                          </p:val>
                                        </p:tav>
                                        <p:tav tm="100000">
                                          <p:val>
                                            <p:strVal val="#ppt_w"/>
                                          </p:val>
                                        </p:tav>
                                      </p:tavLst>
                                    </p:anim>
                                    <p:anim calcmode="lin" valueType="num">
                                      <p:cBhvr>
                                        <p:cTn id="18" dur="500" fill="hold"/>
                                        <p:tgtEl>
                                          <p:spTgt spid="90"/>
                                        </p:tgtEl>
                                        <p:attrNameLst>
                                          <p:attrName>ppt_h</p:attrName>
                                        </p:attrNameLst>
                                      </p:cBhvr>
                                      <p:tavLst>
                                        <p:tav tm="0">
                                          <p:val>
                                            <p:fltVal val="0"/>
                                          </p:val>
                                        </p:tav>
                                        <p:tav tm="100000">
                                          <p:val>
                                            <p:strVal val="#ppt_h"/>
                                          </p:val>
                                        </p:tav>
                                      </p:tavLst>
                                    </p:anim>
                                    <p:anim calcmode="lin" valueType="num">
                                      <p:cBhvr>
                                        <p:cTn id="19" dur="500" fill="hold"/>
                                        <p:tgtEl>
                                          <p:spTgt spid="90"/>
                                        </p:tgtEl>
                                        <p:attrNameLst>
                                          <p:attrName>style.rotation</p:attrName>
                                        </p:attrNameLst>
                                      </p:cBhvr>
                                      <p:tavLst>
                                        <p:tav tm="0">
                                          <p:val>
                                            <p:fltVal val="360"/>
                                          </p:val>
                                        </p:tav>
                                        <p:tav tm="100000">
                                          <p:val>
                                            <p:fltVal val="0"/>
                                          </p:val>
                                        </p:tav>
                                      </p:tavLst>
                                    </p:anim>
                                    <p:animEffect transition="in" filter="fade">
                                      <p:cBhvr>
                                        <p:cTn id="20" dur="500"/>
                                        <p:tgtEl>
                                          <p:spTgt spid="90"/>
                                        </p:tgtEl>
                                      </p:cBhvr>
                                    </p:animEffect>
                                  </p:childTnLst>
                                </p:cTn>
                              </p:par>
                              <p:par>
                                <p:cTn id="21" presetID="49" presetClass="entr" presetSubtype="0" decel="100000" fill="hold" grpId="0" nodeType="withEffect">
                                  <p:stCondLst>
                                    <p:cond delay="0"/>
                                  </p:stCondLst>
                                  <p:childTnLst>
                                    <p:set>
                                      <p:cBhvr>
                                        <p:cTn id="22" dur="1" fill="hold">
                                          <p:stCondLst>
                                            <p:cond delay="0"/>
                                          </p:stCondLst>
                                        </p:cTn>
                                        <p:tgtEl>
                                          <p:spTgt spid="77"/>
                                        </p:tgtEl>
                                        <p:attrNameLst>
                                          <p:attrName>style.visibility</p:attrName>
                                        </p:attrNameLst>
                                      </p:cBhvr>
                                      <p:to>
                                        <p:strVal val="visible"/>
                                      </p:to>
                                    </p:set>
                                    <p:anim calcmode="lin" valueType="num">
                                      <p:cBhvr>
                                        <p:cTn id="23" dur="500" fill="hold"/>
                                        <p:tgtEl>
                                          <p:spTgt spid="77"/>
                                        </p:tgtEl>
                                        <p:attrNameLst>
                                          <p:attrName>ppt_w</p:attrName>
                                        </p:attrNameLst>
                                      </p:cBhvr>
                                      <p:tavLst>
                                        <p:tav tm="0">
                                          <p:val>
                                            <p:fltVal val="0"/>
                                          </p:val>
                                        </p:tav>
                                        <p:tav tm="100000">
                                          <p:val>
                                            <p:strVal val="#ppt_w"/>
                                          </p:val>
                                        </p:tav>
                                      </p:tavLst>
                                    </p:anim>
                                    <p:anim calcmode="lin" valueType="num">
                                      <p:cBhvr>
                                        <p:cTn id="24" dur="500" fill="hold"/>
                                        <p:tgtEl>
                                          <p:spTgt spid="77"/>
                                        </p:tgtEl>
                                        <p:attrNameLst>
                                          <p:attrName>ppt_h</p:attrName>
                                        </p:attrNameLst>
                                      </p:cBhvr>
                                      <p:tavLst>
                                        <p:tav tm="0">
                                          <p:val>
                                            <p:fltVal val="0"/>
                                          </p:val>
                                        </p:tav>
                                        <p:tav tm="100000">
                                          <p:val>
                                            <p:strVal val="#ppt_h"/>
                                          </p:val>
                                        </p:tav>
                                      </p:tavLst>
                                    </p:anim>
                                    <p:anim calcmode="lin" valueType="num">
                                      <p:cBhvr>
                                        <p:cTn id="25" dur="500" fill="hold"/>
                                        <p:tgtEl>
                                          <p:spTgt spid="77"/>
                                        </p:tgtEl>
                                        <p:attrNameLst>
                                          <p:attrName>style.rotation</p:attrName>
                                        </p:attrNameLst>
                                      </p:cBhvr>
                                      <p:tavLst>
                                        <p:tav tm="0">
                                          <p:val>
                                            <p:fltVal val="360"/>
                                          </p:val>
                                        </p:tav>
                                        <p:tav tm="100000">
                                          <p:val>
                                            <p:fltVal val="0"/>
                                          </p:val>
                                        </p:tav>
                                      </p:tavLst>
                                    </p:anim>
                                    <p:animEffect transition="in" filter="fade">
                                      <p:cBhvr>
                                        <p:cTn id="26" dur="500"/>
                                        <p:tgtEl>
                                          <p:spTgt spid="77"/>
                                        </p:tgtEl>
                                      </p:cBhvr>
                                    </p:animEffect>
                                  </p:childTnLst>
                                </p:cTn>
                              </p:par>
                              <p:par>
                                <p:cTn id="27" presetID="49" presetClass="entr" presetSubtype="0" decel="100000" fill="hold" nodeType="withEffect">
                                  <p:stCondLst>
                                    <p:cond delay="0"/>
                                  </p:stCondLst>
                                  <p:childTnLst>
                                    <p:set>
                                      <p:cBhvr>
                                        <p:cTn id="28" dur="1" fill="hold">
                                          <p:stCondLst>
                                            <p:cond delay="0"/>
                                          </p:stCondLst>
                                        </p:cTn>
                                        <p:tgtEl>
                                          <p:spTgt spid="83"/>
                                        </p:tgtEl>
                                        <p:attrNameLst>
                                          <p:attrName>style.visibility</p:attrName>
                                        </p:attrNameLst>
                                      </p:cBhvr>
                                      <p:to>
                                        <p:strVal val="visible"/>
                                      </p:to>
                                    </p:set>
                                    <p:anim calcmode="lin" valueType="num">
                                      <p:cBhvr>
                                        <p:cTn id="29" dur="500" fill="hold"/>
                                        <p:tgtEl>
                                          <p:spTgt spid="83"/>
                                        </p:tgtEl>
                                        <p:attrNameLst>
                                          <p:attrName>ppt_w</p:attrName>
                                        </p:attrNameLst>
                                      </p:cBhvr>
                                      <p:tavLst>
                                        <p:tav tm="0">
                                          <p:val>
                                            <p:fltVal val="0"/>
                                          </p:val>
                                        </p:tav>
                                        <p:tav tm="100000">
                                          <p:val>
                                            <p:strVal val="#ppt_w"/>
                                          </p:val>
                                        </p:tav>
                                      </p:tavLst>
                                    </p:anim>
                                    <p:anim calcmode="lin" valueType="num">
                                      <p:cBhvr>
                                        <p:cTn id="30" dur="500" fill="hold"/>
                                        <p:tgtEl>
                                          <p:spTgt spid="83"/>
                                        </p:tgtEl>
                                        <p:attrNameLst>
                                          <p:attrName>ppt_h</p:attrName>
                                        </p:attrNameLst>
                                      </p:cBhvr>
                                      <p:tavLst>
                                        <p:tav tm="0">
                                          <p:val>
                                            <p:fltVal val="0"/>
                                          </p:val>
                                        </p:tav>
                                        <p:tav tm="100000">
                                          <p:val>
                                            <p:strVal val="#ppt_h"/>
                                          </p:val>
                                        </p:tav>
                                      </p:tavLst>
                                    </p:anim>
                                    <p:anim calcmode="lin" valueType="num">
                                      <p:cBhvr>
                                        <p:cTn id="31" dur="500" fill="hold"/>
                                        <p:tgtEl>
                                          <p:spTgt spid="83"/>
                                        </p:tgtEl>
                                        <p:attrNameLst>
                                          <p:attrName>style.rotation</p:attrName>
                                        </p:attrNameLst>
                                      </p:cBhvr>
                                      <p:tavLst>
                                        <p:tav tm="0">
                                          <p:val>
                                            <p:fltVal val="360"/>
                                          </p:val>
                                        </p:tav>
                                        <p:tav tm="100000">
                                          <p:val>
                                            <p:fltVal val="0"/>
                                          </p:val>
                                        </p:tav>
                                      </p:tavLst>
                                    </p:anim>
                                    <p:animEffect transition="in" filter="fade">
                                      <p:cBhvr>
                                        <p:cTn id="32" dur="500"/>
                                        <p:tgtEl>
                                          <p:spTgt spid="83"/>
                                        </p:tgtEl>
                                      </p:cBhvr>
                                    </p:animEffect>
                                  </p:childTnLst>
                                </p:cTn>
                              </p:par>
                              <p:par>
                                <p:cTn id="33" presetID="49" presetClass="entr" presetSubtype="0" decel="100000" fill="hold" grpId="0" nodeType="withEffect">
                                  <p:stCondLst>
                                    <p:cond delay="0"/>
                                  </p:stCondLst>
                                  <p:childTnLst>
                                    <p:set>
                                      <p:cBhvr>
                                        <p:cTn id="34" dur="1" fill="hold">
                                          <p:stCondLst>
                                            <p:cond delay="0"/>
                                          </p:stCondLst>
                                        </p:cTn>
                                        <p:tgtEl>
                                          <p:spTgt spid="79"/>
                                        </p:tgtEl>
                                        <p:attrNameLst>
                                          <p:attrName>style.visibility</p:attrName>
                                        </p:attrNameLst>
                                      </p:cBhvr>
                                      <p:to>
                                        <p:strVal val="visible"/>
                                      </p:to>
                                    </p:set>
                                    <p:anim calcmode="lin" valueType="num">
                                      <p:cBhvr>
                                        <p:cTn id="35" dur="500" fill="hold"/>
                                        <p:tgtEl>
                                          <p:spTgt spid="79"/>
                                        </p:tgtEl>
                                        <p:attrNameLst>
                                          <p:attrName>ppt_w</p:attrName>
                                        </p:attrNameLst>
                                      </p:cBhvr>
                                      <p:tavLst>
                                        <p:tav tm="0">
                                          <p:val>
                                            <p:fltVal val="0"/>
                                          </p:val>
                                        </p:tav>
                                        <p:tav tm="100000">
                                          <p:val>
                                            <p:strVal val="#ppt_w"/>
                                          </p:val>
                                        </p:tav>
                                      </p:tavLst>
                                    </p:anim>
                                    <p:anim calcmode="lin" valueType="num">
                                      <p:cBhvr>
                                        <p:cTn id="36" dur="500" fill="hold"/>
                                        <p:tgtEl>
                                          <p:spTgt spid="79"/>
                                        </p:tgtEl>
                                        <p:attrNameLst>
                                          <p:attrName>ppt_h</p:attrName>
                                        </p:attrNameLst>
                                      </p:cBhvr>
                                      <p:tavLst>
                                        <p:tav tm="0">
                                          <p:val>
                                            <p:fltVal val="0"/>
                                          </p:val>
                                        </p:tav>
                                        <p:tav tm="100000">
                                          <p:val>
                                            <p:strVal val="#ppt_h"/>
                                          </p:val>
                                        </p:tav>
                                      </p:tavLst>
                                    </p:anim>
                                    <p:anim calcmode="lin" valueType="num">
                                      <p:cBhvr>
                                        <p:cTn id="37" dur="500" fill="hold"/>
                                        <p:tgtEl>
                                          <p:spTgt spid="79"/>
                                        </p:tgtEl>
                                        <p:attrNameLst>
                                          <p:attrName>style.rotation</p:attrName>
                                        </p:attrNameLst>
                                      </p:cBhvr>
                                      <p:tavLst>
                                        <p:tav tm="0">
                                          <p:val>
                                            <p:fltVal val="360"/>
                                          </p:val>
                                        </p:tav>
                                        <p:tav tm="100000">
                                          <p:val>
                                            <p:fltVal val="0"/>
                                          </p:val>
                                        </p:tav>
                                      </p:tavLst>
                                    </p:anim>
                                    <p:animEffect transition="in" filter="fade">
                                      <p:cBhvr>
                                        <p:cTn id="38" dur="500"/>
                                        <p:tgtEl>
                                          <p:spTgt spid="79"/>
                                        </p:tgtEl>
                                      </p:cBhvr>
                                    </p:animEffect>
                                  </p:childTnLst>
                                </p:cTn>
                              </p:par>
                              <p:par>
                                <p:cTn id="39" presetID="49" presetClass="entr" presetSubtype="0" decel="100000" fill="hold" nodeType="withEffect">
                                  <p:stCondLst>
                                    <p:cond delay="0"/>
                                  </p:stCondLst>
                                  <p:childTnLst>
                                    <p:set>
                                      <p:cBhvr>
                                        <p:cTn id="40" dur="1" fill="hold">
                                          <p:stCondLst>
                                            <p:cond delay="0"/>
                                          </p:stCondLst>
                                        </p:cTn>
                                        <p:tgtEl>
                                          <p:spTgt spid="91"/>
                                        </p:tgtEl>
                                        <p:attrNameLst>
                                          <p:attrName>style.visibility</p:attrName>
                                        </p:attrNameLst>
                                      </p:cBhvr>
                                      <p:to>
                                        <p:strVal val="visible"/>
                                      </p:to>
                                    </p:set>
                                    <p:anim calcmode="lin" valueType="num">
                                      <p:cBhvr>
                                        <p:cTn id="41" dur="500" fill="hold"/>
                                        <p:tgtEl>
                                          <p:spTgt spid="91"/>
                                        </p:tgtEl>
                                        <p:attrNameLst>
                                          <p:attrName>ppt_w</p:attrName>
                                        </p:attrNameLst>
                                      </p:cBhvr>
                                      <p:tavLst>
                                        <p:tav tm="0">
                                          <p:val>
                                            <p:fltVal val="0"/>
                                          </p:val>
                                        </p:tav>
                                        <p:tav tm="100000">
                                          <p:val>
                                            <p:strVal val="#ppt_w"/>
                                          </p:val>
                                        </p:tav>
                                      </p:tavLst>
                                    </p:anim>
                                    <p:anim calcmode="lin" valueType="num">
                                      <p:cBhvr>
                                        <p:cTn id="42" dur="500" fill="hold"/>
                                        <p:tgtEl>
                                          <p:spTgt spid="91"/>
                                        </p:tgtEl>
                                        <p:attrNameLst>
                                          <p:attrName>ppt_h</p:attrName>
                                        </p:attrNameLst>
                                      </p:cBhvr>
                                      <p:tavLst>
                                        <p:tav tm="0">
                                          <p:val>
                                            <p:fltVal val="0"/>
                                          </p:val>
                                        </p:tav>
                                        <p:tav tm="100000">
                                          <p:val>
                                            <p:strVal val="#ppt_h"/>
                                          </p:val>
                                        </p:tav>
                                      </p:tavLst>
                                    </p:anim>
                                    <p:anim calcmode="lin" valueType="num">
                                      <p:cBhvr>
                                        <p:cTn id="43" dur="500" fill="hold"/>
                                        <p:tgtEl>
                                          <p:spTgt spid="91"/>
                                        </p:tgtEl>
                                        <p:attrNameLst>
                                          <p:attrName>style.rotation</p:attrName>
                                        </p:attrNameLst>
                                      </p:cBhvr>
                                      <p:tavLst>
                                        <p:tav tm="0">
                                          <p:val>
                                            <p:fltVal val="360"/>
                                          </p:val>
                                        </p:tav>
                                        <p:tav tm="100000">
                                          <p:val>
                                            <p:fltVal val="0"/>
                                          </p:val>
                                        </p:tav>
                                      </p:tavLst>
                                    </p:anim>
                                    <p:animEffect transition="in" filter="fade">
                                      <p:cBhvr>
                                        <p:cTn id="44" dur="500"/>
                                        <p:tgtEl>
                                          <p:spTgt spid="9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barn(inVertical)">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1000"/>
                                        <p:tgtEl>
                                          <p:spTgt spid="4"/>
                                        </p:tgtEl>
                                      </p:cBhvr>
                                    </p:animEffect>
                                    <p:anim calcmode="lin" valueType="num">
                                      <p:cBhvr>
                                        <p:cTn id="55" dur="1000" fill="hold"/>
                                        <p:tgtEl>
                                          <p:spTgt spid="4"/>
                                        </p:tgtEl>
                                        <p:attrNameLst>
                                          <p:attrName>ppt_x</p:attrName>
                                        </p:attrNameLst>
                                      </p:cBhvr>
                                      <p:tavLst>
                                        <p:tav tm="0">
                                          <p:val>
                                            <p:strVal val="#ppt_x"/>
                                          </p:val>
                                        </p:tav>
                                        <p:tav tm="100000">
                                          <p:val>
                                            <p:strVal val="#ppt_x"/>
                                          </p:val>
                                        </p:tav>
                                      </p:tavLst>
                                    </p:anim>
                                    <p:anim calcmode="lin" valueType="num">
                                      <p:cBhvr>
                                        <p:cTn id="5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P spid="79" grpId="0" animBg="1"/>
      <p:bldP spid="90" grpId="0" animBg="1"/>
      <p:bldP spid="4" grpId="0"/>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1259632" y="2233256"/>
            <a:ext cx="6624736" cy="1186972"/>
            <a:chOff x="1510718" y="2320882"/>
            <a:chExt cx="6136130" cy="1186972"/>
          </a:xfrm>
          <a:solidFill>
            <a:srgbClr val="076A02"/>
          </a:solidFill>
        </p:grpSpPr>
        <p:sp>
          <p:nvSpPr>
            <p:cNvPr id="74" name="矩形 2"/>
            <p:cNvSpPr/>
            <p:nvPr/>
          </p:nvSpPr>
          <p:spPr>
            <a:xfrm flipV="1">
              <a:off x="3506593" y="2752930"/>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 fmla="*/ 0 w 2316832"/>
                <a:gd name="connsiteY0" fmla="*/ 12700 h 504056"/>
                <a:gd name="connsiteX1" fmla="*/ 2316832 w 2316832"/>
                <a:gd name="connsiteY1" fmla="*/ 0 h 504056"/>
                <a:gd name="connsiteX2" fmla="*/ 2316832 w 2316832"/>
                <a:gd name="connsiteY2" fmla="*/ 504056 h 504056"/>
                <a:gd name="connsiteX3" fmla="*/ 228600 w 2316832"/>
                <a:gd name="connsiteY3" fmla="*/ 504056 h 504056"/>
                <a:gd name="connsiteX4" fmla="*/ 0 w 2316832"/>
                <a:gd name="connsiteY4" fmla="*/ 12700 h 504056"/>
                <a:gd name="connsiteX0" fmla="*/ 0 w 2570832"/>
                <a:gd name="connsiteY0" fmla="*/ 0 h 491356"/>
                <a:gd name="connsiteX1" fmla="*/ 2570832 w 2570832"/>
                <a:gd name="connsiteY1" fmla="*/ 0 h 491356"/>
                <a:gd name="connsiteX2" fmla="*/ 2316832 w 2570832"/>
                <a:gd name="connsiteY2" fmla="*/ 491356 h 491356"/>
                <a:gd name="connsiteX3" fmla="*/ 228600 w 2570832"/>
                <a:gd name="connsiteY3" fmla="*/ 491356 h 491356"/>
                <a:gd name="connsiteX4" fmla="*/ 0 w 2570832"/>
                <a:gd name="connsiteY4" fmla="*/ 0 h 491356"/>
                <a:gd name="connsiteX0" fmla="*/ 0 w 2570832"/>
                <a:gd name="connsiteY0" fmla="*/ 152400 h 643756"/>
                <a:gd name="connsiteX1" fmla="*/ 2570832 w 2570832"/>
                <a:gd name="connsiteY1" fmla="*/ 152400 h 643756"/>
                <a:gd name="connsiteX2" fmla="*/ 2316832 w 2570832"/>
                <a:gd name="connsiteY2" fmla="*/ 643756 h 643756"/>
                <a:gd name="connsiteX3" fmla="*/ 228600 w 2570832"/>
                <a:gd name="connsiteY3" fmla="*/ 643756 h 643756"/>
                <a:gd name="connsiteX4" fmla="*/ 0 w 2570832"/>
                <a:gd name="connsiteY4" fmla="*/ 152400 h 643756"/>
                <a:gd name="connsiteX0" fmla="*/ 0 w 2570832"/>
                <a:gd name="connsiteY0" fmla="*/ 296493 h 787849"/>
                <a:gd name="connsiteX1" fmla="*/ 2570832 w 2570832"/>
                <a:gd name="connsiteY1" fmla="*/ 296493 h 787849"/>
                <a:gd name="connsiteX2" fmla="*/ 2316832 w 2570832"/>
                <a:gd name="connsiteY2" fmla="*/ 787849 h 787849"/>
                <a:gd name="connsiteX3" fmla="*/ 228600 w 2570832"/>
                <a:gd name="connsiteY3" fmla="*/ 787849 h 787849"/>
                <a:gd name="connsiteX4" fmla="*/ 0 w 2570832"/>
                <a:gd name="connsiteY4" fmla="*/ 296493 h 787849"/>
                <a:gd name="connsiteX0" fmla="*/ 0 w 2570832"/>
                <a:gd name="connsiteY0" fmla="*/ 402790 h 894146"/>
                <a:gd name="connsiteX1" fmla="*/ 2570832 w 2570832"/>
                <a:gd name="connsiteY1" fmla="*/ 402790 h 894146"/>
                <a:gd name="connsiteX2" fmla="*/ 2316832 w 2570832"/>
                <a:gd name="connsiteY2" fmla="*/ 894146 h 894146"/>
                <a:gd name="connsiteX3" fmla="*/ 228600 w 2570832"/>
                <a:gd name="connsiteY3" fmla="*/ 894146 h 894146"/>
                <a:gd name="connsiteX4" fmla="*/ 0 w 2570832"/>
                <a:gd name="connsiteY4" fmla="*/ 402790 h 894146"/>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75" name="矩形 2"/>
            <p:cNvSpPr/>
            <p:nvPr/>
          </p:nvSpPr>
          <p:spPr>
            <a:xfrm>
              <a:off x="5508104" y="2320882"/>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 fmla="*/ 0 w 2316832"/>
                <a:gd name="connsiteY0" fmla="*/ 12700 h 504056"/>
                <a:gd name="connsiteX1" fmla="*/ 2316832 w 2316832"/>
                <a:gd name="connsiteY1" fmla="*/ 0 h 504056"/>
                <a:gd name="connsiteX2" fmla="*/ 2316832 w 2316832"/>
                <a:gd name="connsiteY2" fmla="*/ 504056 h 504056"/>
                <a:gd name="connsiteX3" fmla="*/ 228600 w 2316832"/>
                <a:gd name="connsiteY3" fmla="*/ 504056 h 504056"/>
                <a:gd name="connsiteX4" fmla="*/ 0 w 2316832"/>
                <a:gd name="connsiteY4" fmla="*/ 12700 h 504056"/>
                <a:gd name="connsiteX0" fmla="*/ 0 w 2570832"/>
                <a:gd name="connsiteY0" fmla="*/ 0 h 491356"/>
                <a:gd name="connsiteX1" fmla="*/ 2570832 w 2570832"/>
                <a:gd name="connsiteY1" fmla="*/ 0 h 491356"/>
                <a:gd name="connsiteX2" fmla="*/ 2316832 w 2570832"/>
                <a:gd name="connsiteY2" fmla="*/ 491356 h 491356"/>
                <a:gd name="connsiteX3" fmla="*/ 228600 w 2570832"/>
                <a:gd name="connsiteY3" fmla="*/ 491356 h 491356"/>
                <a:gd name="connsiteX4" fmla="*/ 0 w 2570832"/>
                <a:gd name="connsiteY4" fmla="*/ 0 h 491356"/>
                <a:gd name="connsiteX0" fmla="*/ 0 w 2570832"/>
                <a:gd name="connsiteY0" fmla="*/ 152400 h 643756"/>
                <a:gd name="connsiteX1" fmla="*/ 2570832 w 2570832"/>
                <a:gd name="connsiteY1" fmla="*/ 152400 h 643756"/>
                <a:gd name="connsiteX2" fmla="*/ 2316832 w 2570832"/>
                <a:gd name="connsiteY2" fmla="*/ 643756 h 643756"/>
                <a:gd name="connsiteX3" fmla="*/ 228600 w 2570832"/>
                <a:gd name="connsiteY3" fmla="*/ 643756 h 643756"/>
                <a:gd name="connsiteX4" fmla="*/ 0 w 2570832"/>
                <a:gd name="connsiteY4" fmla="*/ 152400 h 643756"/>
                <a:gd name="connsiteX0" fmla="*/ 0 w 2570832"/>
                <a:gd name="connsiteY0" fmla="*/ 296493 h 787849"/>
                <a:gd name="connsiteX1" fmla="*/ 2570832 w 2570832"/>
                <a:gd name="connsiteY1" fmla="*/ 296493 h 787849"/>
                <a:gd name="connsiteX2" fmla="*/ 2316832 w 2570832"/>
                <a:gd name="connsiteY2" fmla="*/ 787849 h 787849"/>
                <a:gd name="connsiteX3" fmla="*/ 228600 w 2570832"/>
                <a:gd name="connsiteY3" fmla="*/ 787849 h 787849"/>
                <a:gd name="connsiteX4" fmla="*/ 0 w 2570832"/>
                <a:gd name="connsiteY4" fmla="*/ 296493 h 787849"/>
                <a:gd name="connsiteX0" fmla="*/ 0 w 2570832"/>
                <a:gd name="connsiteY0" fmla="*/ 402790 h 894146"/>
                <a:gd name="connsiteX1" fmla="*/ 2570832 w 2570832"/>
                <a:gd name="connsiteY1" fmla="*/ 402790 h 894146"/>
                <a:gd name="connsiteX2" fmla="*/ 2316832 w 2570832"/>
                <a:gd name="connsiteY2" fmla="*/ 894146 h 894146"/>
                <a:gd name="connsiteX3" fmla="*/ 228600 w 2570832"/>
                <a:gd name="connsiteY3" fmla="*/ 894146 h 894146"/>
                <a:gd name="connsiteX4" fmla="*/ 0 w 2570832"/>
                <a:gd name="connsiteY4" fmla="*/ 402790 h 894146"/>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微软雅黑" panose="020B0503020204020204" pitchFamily="34" charset="-122"/>
                <a:ea typeface="微软雅黑" panose="020B0503020204020204" pitchFamily="34" charset="-122"/>
              </a:endParaRPr>
            </a:p>
          </p:txBody>
        </p:sp>
        <p:sp>
          <p:nvSpPr>
            <p:cNvPr id="76" name="矩形 2"/>
            <p:cNvSpPr/>
            <p:nvPr/>
          </p:nvSpPr>
          <p:spPr>
            <a:xfrm>
              <a:off x="1510718" y="2320882"/>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 fmla="*/ 0 w 2316832"/>
                <a:gd name="connsiteY0" fmla="*/ 12700 h 504056"/>
                <a:gd name="connsiteX1" fmla="*/ 2316832 w 2316832"/>
                <a:gd name="connsiteY1" fmla="*/ 0 h 504056"/>
                <a:gd name="connsiteX2" fmla="*/ 2316832 w 2316832"/>
                <a:gd name="connsiteY2" fmla="*/ 504056 h 504056"/>
                <a:gd name="connsiteX3" fmla="*/ 228600 w 2316832"/>
                <a:gd name="connsiteY3" fmla="*/ 504056 h 504056"/>
                <a:gd name="connsiteX4" fmla="*/ 0 w 2316832"/>
                <a:gd name="connsiteY4" fmla="*/ 12700 h 504056"/>
                <a:gd name="connsiteX0" fmla="*/ 0 w 2570832"/>
                <a:gd name="connsiteY0" fmla="*/ 0 h 491356"/>
                <a:gd name="connsiteX1" fmla="*/ 2570832 w 2570832"/>
                <a:gd name="connsiteY1" fmla="*/ 0 h 491356"/>
                <a:gd name="connsiteX2" fmla="*/ 2316832 w 2570832"/>
                <a:gd name="connsiteY2" fmla="*/ 491356 h 491356"/>
                <a:gd name="connsiteX3" fmla="*/ 228600 w 2570832"/>
                <a:gd name="connsiteY3" fmla="*/ 491356 h 491356"/>
                <a:gd name="connsiteX4" fmla="*/ 0 w 2570832"/>
                <a:gd name="connsiteY4" fmla="*/ 0 h 491356"/>
                <a:gd name="connsiteX0" fmla="*/ 0 w 2570832"/>
                <a:gd name="connsiteY0" fmla="*/ 152400 h 643756"/>
                <a:gd name="connsiteX1" fmla="*/ 2570832 w 2570832"/>
                <a:gd name="connsiteY1" fmla="*/ 152400 h 643756"/>
                <a:gd name="connsiteX2" fmla="*/ 2316832 w 2570832"/>
                <a:gd name="connsiteY2" fmla="*/ 643756 h 643756"/>
                <a:gd name="connsiteX3" fmla="*/ 228600 w 2570832"/>
                <a:gd name="connsiteY3" fmla="*/ 643756 h 643756"/>
                <a:gd name="connsiteX4" fmla="*/ 0 w 2570832"/>
                <a:gd name="connsiteY4" fmla="*/ 152400 h 643756"/>
                <a:gd name="connsiteX0" fmla="*/ 0 w 2570832"/>
                <a:gd name="connsiteY0" fmla="*/ 296493 h 787849"/>
                <a:gd name="connsiteX1" fmla="*/ 2570832 w 2570832"/>
                <a:gd name="connsiteY1" fmla="*/ 296493 h 787849"/>
                <a:gd name="connsiteX2" fmla="*/ 2316832 w 2570832"/>
                <a:gd name="connsiteY2" fmla="*/ 787849 h 787849"/>
                <a:gd name="connsiteX3" fmla="*/ 228600 w 2570832"/>
                <a:gd name="connsiteY3" fmla="*/ 787849 h 787849"/>
                <a:gd name="connsiteX4" fmla="*/ 0 w 2570832"/>
                <a:gd name="connsiteY4" fmla="*/ 296493 h 787849"/>
                <a:gd name="connsiteX0" fmla="*/ 0 w 2570832"/>
                <a:gd name="connsiteY0" fmla="*/ 402790 h 894146"/>
                <a:gd name="connsiteX1" fmla="*/ 2570832 w 2570832"/>
                <a:gd name="connsiteY1" fmla="*/ 402790 h 894146"/>
                <a:gd name="connsiteX2" fmla="*/ 2316832 w 2570832"/>
                <a:gd name="connsiteY2" fmla="*/ 894146 h 894146"/>
                <a:gd name="connsiteX3" fmla="*/ 228600 w 2570832"/>
                <a:gd name="connsiteY3" fmla="*/ 894146 h 894146"/>
                <a:gd name="connsiteX4" fmla="*/ 0 w 2570832"/>
                <a:gd name="connsiteY4" fmla="*/ 402790 h 894146"/>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 name="connsiteX0" fmla="*/ 0 w 2570832"/>
                <a:gd name="connsiteY0" fmla="*/ 476297 h 967653"/>
                <a:gd name="connsiteX1" fmla="*/ 2570832 w 2570832"/>
                <a:gd name="connsiteY1" fmla="*/ 476297 h 967653"/>
                <a:gd name="connsiteX2" fmla="*/ 2316832 w 2570832"/>
                <a:gd name="connsiteY2" fmla="*/ 967653 h 967653"/>
                <a:gd name="connsiteX3" fmla="*/ 228600 w 2570832"/>
                <a:gd name="connsiteY3" fmla="*/ 967653 h 967653"/>
                <a:gd name="connsiteX4" fmla="*/ 0 w 2570832"/>
                <a:gd name="connsiteY4" fmla="*/ 476297 h 967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微软雅黑" panose="020B0503020204020204" pitchFamily="34" charset="-122"/>
                <a:ea typeface="微软雅黑" panose="020B0503020204020204" pitchFamily="34" charset="-122"/>
              </a:endParaRPr>
            </a:p>
          </p:txBody>
        </p:sp>
      </p:grpSp>
      <p:sp>
        <p:nvSpPr>
          <p:cNvPr id="77" name="椭圆 76"/>
          <p:cNvSpPr/>
          <p:nvPr/>
        </p:nvSpPr>
        <p:spPr>
          <a:xfrm>
            <a:off x="1929813" y="3081892"/>
            <a:ext cx="870182" cy="87018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solidFill>
                <a:schemeClr val="bg1"/>
              </a:solidFill>
              <a:latin typeface="微软雅黑" panose="020B0503020204020204" pitchFamily="34" charset="-122"/>
              <a:ea typeface="微软雅黑" panose="020B0503020204020204" pitchFamily="34" charset="-122"/>
            </a:endParaRPr>
          </a:p>
        </p:txBody>
      </p:sp>
      <p:sp>
        <p:nvSpPr>
          <p:cNvPr id="78" name="椭圆 77"/>
          <p:cNvSpPr/>
          <p:nvPr/>
        </p:nvSpPr>
        <p:spPr>
          <a:xfrm>
            <a:off x="6294753" y="3031993"/>
            <a:ext cx="870182" cy="87018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solidFill>
                <a:schemeClr val="bg1"/>
              </a:solidFill>
              <a:latin typeface="微软雅黑" panose="020B0503020204020204" pitchFamily="34" charset="-122"/>
              <a:ea typeface="微软雅黑" panose="020B0503020204020204" pitchFamily="34" charset="-122"/>
            </a:endParaRPr>
          </a:p>
        </p:txBody>
      </p:sp>
      <p:sp>
        <p:nvSpPr>
          <p:cNvPr id="79" name="椭圆 78"/>
          <p:cNvSpPr/>
          <p:nvPr/>
        </p:nvSpPr>
        <p:spPr>
          <a:xfrm>
            <a:off x="4133866" y="1635646"/>
            <a:ext cx="870182" cy="8701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solidFill>
                <a:schemeClr val="bg1"/>
              </a:solidFill>
              <a:latin typeface="微软雅黑" panose="020B0503020204020204" pitchFamily="34" charset="-122"/>
              <a:ea typeface="微软雅黑" panose="020B0503020204020204" pitchFamily="34" charset="-122"/>
            </a:endParaRPr>
          </a:p>
        </p:txBody>
      </p:sp>
      <p:grpSp>
        <p:nvGrpSpPr>
          <p:cNvPr id="83" name="Group 4"/>
          <p:cNvGrpSpPr>
            <a:grpSpLocks noChangeAspect="1"/>
          </p:cNvGrpSpPr>
          <p:nvPr/>
        </p:nvGrpSpPr>
        <p:grpSpPr bwMode="auto">
          <a:xfrm>
            <a:off x="2126334" y="3286495"/>
            <a:ext cx="458950" cy="460976"/>
            <a:chOff x="4935" y="-89"/>
            <a:chExt cx="1358" cy="1364"/>
          </a:xfrm>
          <a:solidFill>
            <a:schemeClr val="bg1">
              <a:lumMod val="95000"/>
            </a:schemeClr>
          </a:solidFill>
        </p:grpSpPr>
        <p:sp>
          <p:nvSpPr>
            <p:cNvPr id="84" name="Freeform 6"/>
            <p:cNvSpPr>
              <a:spLocks noEditPoints="1"/>
            </p:cNvSpPr>
            <p:nvPr/>
          </p:nvSpPr>
          <p:spPr bwMode="auto">
            <a:xfrm>
              <a:off x="5027" y="479"/>
              <a:ext cx="1250" cy="796"/>
            </a:xfrm>
            <a:custGeom>
              <a:avLst/>
              <a:gdLst>
                <a:gd name="T0" fmla="*/ 1761 w 3750"/>
                <a:gd name="T1" fmla="*/ 1309 h 2387"/>
                <a:gd name="T2" fmla="*/ 1672 w 3750"/>
                <a:gd name="T3" fmla="*/ 1309 h 2387"/>
                <a:gd name="T4" fmla="*/ 1627 w 3750"/>
                <a:gd name="T5" fmla="*/ 1312 h 2387"/>
                <a:gd name="T6" fmla="*/ 1447 w 3750"/>
                <a:gd name="T7" fmla="*/ 1297 h 2387"/>
                <a:gd name="T8" fmla="*/ 1662 w 3750"/>
                <a:gd name="T9" fmla="*/ 1258 h 2387"/>
                <a:gd name="T10" fmla="*/ 3081 w 3750"/>
                <a:gd name="T11" fmla="*/ 648 h 2387"/>
                <a:gd name="T12" fmla="*/ 3373 w 3750"/>
                <a:gd name="T13" fmla="*/ 551 h 2387"/>
                <a:gd name="T14" fmla="*/ 3288 w 3750"/>
                <a:gd name="T15" fmla="*/ 700 h 2387"/>
                <a:gd name="T16" fmla="*/ 3323 w 3750"/>
                <a:gd name="T17" fmla="*/ 626 h 2387"/>
                <a:gd name="T18" fmla="*/ 3441 w 3750"/>
                <a:gd name="T19" fmla="*/ 545 h 2387"/>
                <a:gd name="T20" fmla="*/ 1031 w 3750"/>
                <a:gd name="T21" fmla="*/ 465 h 2387"/>
                <a:gd name="T22" fmla="*/ 2867 w 3750"/>
                <a:gd name="T23" fmla="*/ 368 h 2387"/>
                <a:gd name="T24" fmla="*/ 2839 w 3750"/>
                <a:gd name="T25" fmla="*/ 368 h 2387"/>
                <a:gd name="T26" fmla="*/ 3370 w 3750"/>
                <a:gd name="T27" fmla="*/ 738 h 2387"/>
                <a:gd name="T28" fmla="*/ 3235 w 3750"/>
                <a:gd name="T29" fmla="*/ 606 h 2387"/>
                <a:gd name="T30" fmla="*/ 3239 w 3750"/>
                <a:gd name="T31" fmla="*/ 248 h 2387"/>
                <a:gd name="T32" fmla="*/ 2909 w 3750"/>
                <a:gd name="T33" fmla="*/ 356 h 2387"/>
                <a:gd name="T34" fmla="*/ 2882 w 3750"/>
                <a:gd name="T35" fmla="*/ 474 h 2387"/>
                <a:gd name="T36" fmla="*/ 2879 w 3750"/>
                <a:gd name="T37" fmla="*/ 357 h 2387"/>
                <a:gd name="T38" fmla="*/ 2878 w 3750"/>
                <a:gd name="T39" fmla="*/ 230 h 2387"/>
                <a:gd name="T40" fmla="*/ 795 w 3750"/>
                <a:gd name="T41" fmla="*/ 182 h 2387"/>
                <a:gd name="T42" fmla="*/ 3208 w 3750"/>
                <a:gd name="T43" fmla="*/ 125 h 2387"/>
                <a:gd name="T44" fmla="*/ 1293 w 3750"/>
                <a:gd name="T45" fmla="*/ 648 h 2387"/>
                <a:gd name="T46" fmla="*/ 1343 w 3750"/>
                <a:gd name="T47" fmla="*/ 816 h 2387"/>
                <a:gd name="T48" fmla="*/ 1469 w 3750"/>
                <a:gd name="T49" fmla="*/ 770 h 2387"/>
                <a:gd name="T50" fmla="*/ 1447 w 3750"/>
                <a:gd name="T51" fmla="*/ 830 h 2387"/>
                <a:gd name="T52" fmla="*/ 1666 w 3750"/>
                <a:gd name="T53" fmla="*/ 845 h 2387"/>
                <a:gd name="T54" fmla="*/ 1596 w 3750"/>
                <a:gd name="T55" fmla="*/ 1016 h 2387"/>
                <a:gd name="T56" fmla="*/ 1465 w 3750"/>
                <a:gd name="T57" fmla="*/ 1203 h 2387"/>
                <a:gd name="T58" fmla="*/ 1241 w 3750"/>
                <a:gd name="T59" fmla="*/ 1132 h 2387"/>
                <a:gd name="T60" fmla="*/ 1194 w 3750"/>
                <a:gd name="T61" fmla="*/ 1350 h 2387"/>
                <a:gd name="T62" fmla="*/ 1346 w 3750"/>
                <a:gd name="T63" fmla="*/ 1350 h 2387"/>
                <a:gd name="T64" fmla="*/ 1448 w 3750"/>
                <a:gd name="T65" fmla="*/ 1500 h 2387"/>
                <a:gd name="T66" fmla="*/ 1693 w 3750"/>
                <a:gd name="T67" fmla="*/ 1448 h 2387"/>
                <a:gd name="T68" fmla="*/ 1723 w 3750"/>
                <a:gd name="T69" fmla="*/ 1460 h 2387"/>
                <a:gd name="T70" fmla="*/ 1863 w 3750"/>
                <a:gd name="T71" fmla="*/ 1465 h 2387"/>
                <a:gd name="T72" fmla="*/ 1960 w 3750"/>
                <a:gd name="T73" fmla="*/ 1524 h 2387"/>
                <a:gd name="T74" fmla="*/ 1977 w 3750"/>
                <a:gd name="T75" fmla="*/ 1959 h 2387"/>
                <a:gd name="T76" fmla="*/ 1866 w 3750"/>
                <a:gd name="T77" fmla="*/ 2039 h 2387"/>
                <a:gd name="T78" fmla="*/ 1809 w 3750"/>
                <a:gd name="T79" fmla="*/ 2081 h 2387"/>
                <a:gd name="T80" fmla="*/ 1798 w 3750"/>
                <a:gd name="T81" fmla="*/ 2144 h 2387"/>
                <a:gd name="T82" fmla="*/ 1688 w 3750"/>
                <a:gd name="T83" fmla="*/ 2111 h 2387"/>
                <a:gd name="T84" fmla="*/ 1675 w 3750"/>
                <a:gd name="T85" fmla="*/ 2053 h 2387"/>
                <a:gd name="T86" fmla="*/ 1687 w 3750"/>
                <a:gd name="T87" fmla="*/ 1938 h 2387"/>
                <a:gd name="T88" fmla="*/ 1616 w 3750"/>
                <a:gd name="T89" fmla="*/ 1846 h 2387"/>
                <a:gd name="T90" fmla="*/ 1480 w 3750"/>
                <a:gd name="T91" fmla="*/ 1720 h 2387"/>
                <a:gd name="T92" fmla="*/ 1498 w 3750"/>
                <a:gd name="T93" fmla="*/ 1649 h 2387"/>
                <a:gd name="T94" fmla="*/ 1552 w 3750"/>
                <a:gd name="T95" fmla="*/ 1545 h 2387"/>
                <a:gd name="T96" fmla="*/ 1316 w 3750"/>
                <a:gd name="T97" fmla="*/ 1455 h 2387"/>
                <a:gd name="T98" fmla="*/ 967 w 3750"/>
                <a:gd name="T99" fmla="*/ 1287 h 2387"/>
                <a:gd name="T100" fmla="*/ 840 w 3750"/>
                <a:gd name="T101" fmla="*/ 1179 h 2387"/>
                <a:gd name="T102" fmla="*/ 775 w 3750"/>
                <a:gd name="T103" fmla="*/ 1128 h 2387"/>
                <a:gd name="T104" fmla="*/ 528 w 3750"/>
                <a:gd name="T105" fmla="*/ 581 h 2387"/>
                <a:gd name="T106" fmla="*/ 446 w 3750"/>
                <a:gd name="T107" fmla="*/ 389 h 2387"/>
                <a:gd name="T108" fmla="*/ 391 w 3750"/>
                <a:gd name="T109" fmla="*/ 276 h 2387"/>
                <a:gd name="T110" fmla="*/ 330 w 3750"/>
                <a:gd name="T111" fmla="*/ 184 h 2387"/>
                <a:gd name="T112" fmla="*/ 196 w 3750"/>
                <a:gd name="T113" fmla="*/ 148 h 2387"/>
                <a:gd name="T114" fmla="*/ 159 w 3750"/>
                <a:gd name="T115" fmla="*/ 128 h 2387"/>
                <a:gd name="T116" fmla="*/ 61 w 3750"/>
                <a:gd name="T117" fmla="*/ 322 h 2387"/>
                <a:gd name="T118" fmla="*/ 76 w 3750"/>
                <a:gd name="T119" fmla="*/ 219 h 2387"/>
                <a:gd name="T120" fmla="*/ 35 w 3750"/>
                <a:gd name="T121" fmla="*/ 181 h 2387"/>
                <a:gd name="T122" fmla="*/ 5 w 3750"/>
                <a:gd name="T123" fmla="*/ 117 h 2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50" h="2387">
                  <a:moveTo>
                    <a:pt x="1692" y="2101"/>
                  </a:moveTo>
                  <a:lnTo>
                    <a:pt x="1693" y="2101"/>
                  </a:lnTo>
                  <a:lnTo>
                    <a:pt x="1695" y="2102"/>
                  </a:lnTo>
                  <a:lnTo>
                    <a:pt x="1696" y="2102"/>
                  </a:lnTo>
                  <a:lnTo>
                    <a:pt x="1696" y="2103"/>
                  </a:lnTo>
                  <a:lnTo>
                    <a:pt x="1696" y="2103"/>
                  </a:lnTo>
                  <a:lnTo>
                    <a:pt x="1698" y="2104"/>
                  </a:lnTo>
                  <a:lnTo>
                    <a:pt x="1699" y="2104"/>
                  </a:lnTo>
                  <a:lnTo>
                    <a:pt x="1699" y="2107"/>
                  </a:lnTo>
                  <a:lnTo>
                    <a:pt x="1698" y="2108"/>
                  </a:lnTo>
                  <a:lnTo>
                    <a:pt x="1698" y="2108"/>
                  </a:lnTo>
                  <a:lnTo>
                    <a:pt x="1697" y="2109"/>
                  </a:lnTo>
                  <a:lnTo>
                    <a:pt x="1696" y="2108"/>
                  </a:lnTo>
                  <a:lnTo>
                    <a:pt x="1695" y="2107"/>
                  </a:lnTo>
                  <a:lnTo>
                    <a:pt x="1693" y="2108"/>
                  </a:lnTo>
                  <a:lnTo>
                    <a:pt x="1692" y="2108"/>
                  </a:lnTo>
                  <a:lnTo>
                    <a:pt x="1692" y="2108"/>
                  </a:lnTo>
                  <a:lnTo>
                    <a:pt x="1692" y="2107"/>
                  </a:lnTo>
                  <a:lnTo>
                    <a:pt x="1691" y="2104"/>
                  </a:lnTo>
                  <a:lnTo>
                    <a:pt x="1691" y="2103"/>
                  </a:lnTo>
                  <a:lnTo>
                    <a:pt x="1692" y="2102"/>
                  </a:lnTo>
                  <a:lnTo>
                    <a:pt x="1692" y="2101"/>
                  </a:lnTo>
                  <a:close/>
                  <a:moveTo>
                    <a:pt x="1896" y="1295"/>
                  </a:moveTo>
                  <a:lnTo>
                    <a:pt x="1898" y="1295"/>
                  </a:lnTo>
                  <a:lnTo>
                    <a:pt x="1898" y="1296"/>
                  </a:lnTo>
                  <a:lnTo>
                    <a:pt x="1896" y="1299"/>
                  </a:lnTo>
                  <a:lnTo>
                    <a:pt x="1895" y="1301"/>
                  </a:lnTo>
                  <a:lnTo>
                    <a:pt x="1894" y="1302"/>
                  </a:lnTo>
                  <a:lnTo>
                    <a:pt x="1893" y="1302"/>
                  </a:lnTo>
                  <a:lnTo>
                    <a:pt x="1891" y="1302"/>
                  </a:lnTo>
                  <a:lnTo>
                    <a:pt x="1890" y="1300"/>
                  </a:lnTo>
                  <a:lnTo>
                    <a:pt x="1891" y="1297"/>
                  </a:lnTo>
                  <a:lnTo>
                    <a:pt x="1893" y="1296"/>
                  </a:lnTo>
                  <a:lnTo>
                    <a:pt x="1895" y="1295"/>
                  </a:lnTo>
                  <a:lnTo>
                    <a:pt x="1896" y="1295"/>
                  </a:lnTo>
                  <a:close/>
                  <a:moveTo>
                    <a:pt x="1742" y="1286"/>
                  </a:moveTo>
                  <a:lnTo>
                    <a:pt x="1743" y="1286"/>
                  </a:lnTo>
                  <a:lnTo>
                    <a:pt x="1744" y="1287"/>
                  </a:lnTo>
                  <a:lnTo>
                    <a:pt x="1746" y="1289"/>
                  </a:lnTo>
                  <a:lnTo>
                    <a:pt x="1747" y="1290"/>
                  </a:lnTo>
                  <a:lnTo>
                    <a:pt x="1748" y="1291"/>
                  </a:lnTo>
                  <a:lnTo>
                    <a:pt x="1749" y="1291"/>
                  </a:lnTo>
                  <a:lnTo>
                    <a:pt x="1751" y="1294"/>
                  </a:lnTo>
                  <a:lnTo>
                    <a:pt x="1752" y="1295"/>
                  </a:lnTo>
                  <a:lnTo>
                    <a:pt x="1753" y="1296"/>
                  </a:lnTo>
                  <a:lnTo>
                    <a:pt x="1754" y="1299"/>
                  </a:lnTo>
                  <a:lnTo>
                    <a:pt x="1756" y="1299"/>
                  </a:lnTo>
                  <a:lnTo>
                    <a:pt x="1758" y="1300"/>
                  </a:lnTo>
                  <a:lnTo>
                    <a:pt x="1767" y="1300"/>
                  </a:lnTo>
                  <a:lnTo>
                    <a:pt x="1770" y="1300"/>
                  </a:lnTo>
                  <a:lnTo>
                    <a:pt x="1770" y="1301"/>
                  </a:lnTo>
                  <a:lnTo>
                    <a:pt x="1770" y="1302"/>
                  </a:lnTo>
                  <a:lnTo>
                    <a:pt x="1768" y="1304"/>
                  </a:lnTo>
                  <a:lnTo>
                    <a:pt x="1767" y="1305"/>
                  </a:lnTo>
                  <a:lnTo>
                    <a:pt x="1763" y="1307"/>
                  </a:lnTo>
                  <a:lnTo>
                    <a:pt x="1761" y="1309"/>
                  </a:lnTo>
                  <a:lnTo>
                    <a:pt x="1759" y="1309"/>
                  </a:lnTo>
                  <a:lnTo>
                    <a:pt x="1758" y="1310"/>
                  </a:lnTo>
                  <a:lnTo>
                    <a:pt x="1749" y="1312"/>
                  </a:lnTo>
                  <a:lnTo>
                    <a:pt x="1742" y="1315"/>
                  </a:lnTo>
                  <a:lnTo>
                    <a:pt x="1734" y="1315"/>
                  </a:lnTo>
                  <a:lnTo>
                    <a:pt x="1732" y="1315"/>
                  </a:lnTo>
                  <a:lnTo>
                    <a:pt x="1729" y="1316"/>
                  </a:lnTo>
                  <a:lnTo>
                    <a:pt x="1727" y="1316"/>
                  </a:lnTo>
                  <a:lnTo>
                    <a:pt x="1724" y="1318"/>
                  </a:lnTo>
                  <a:lnTo>
                    <a:pt x="1723" y="1320"/>
                  </a:lnTo>
                  <a:lnTo>
                    <a:pt x="1723" y="1321"/>
                  </a:lnTo>
                  <a:lnTo>
                    <a:pt x="1723" y="1322"/>
                  </a:lnTo>
                  <a:lnTo>
                    <a:pt x="1722" y="1322"/>
                  </a:lnTo>
                  <a:lnTo>
                    <a:pt x="1721" y="1323"/>
                  </a:lnTo>
                  <a:lnTo>
                    <a:pt x="1719" y="1323"/>
                  </a:lnTo>
                  <a:lnTo>
                    <a:pt x="1717" y="1326"/>
                  </a:lnTo>
                  <a:lnTo>
                    <a:pt x="1714" y="1328"/>
                  </a:lnTo>
                  <a:lnTo>
                    <a:pt x="1713" y="1331"/>
                  </a:lnTo>
                  <a:lnTo>
                    <a:pt x="1712" y="1333"/>
                  </a:lnTo>
                  <a:lnTo>
                    <a:pt x="1711" y="1335"/>
                  </a:lnTo>
                  <a:lnTo>
                    <a:pt x="1709" y="1336"/>
                  </a:lnTo>
                  <a:lnTo>
                    <a:pt x="1706" y="1336"/>
                  </a:lnTo>
                  <a:lnTo>
                    <a:pt x="1698" y="1337"/>
                  </a:lnTo>
                  <a:lnTo>
                    <a:pt x="1691" y="1337"/>
                  </a:lnTo>
                  <a:lnTo>
                    <a:pt x="1683" y="1340"/>
                  </a:lnTo>
                  <a:lnTo>
                    <a:pt x="1671" y="1346"/>
                  </a:lnTo>
                  <a:lnTo>
                    <a:pt x="1657" y="1347"/>
                  </a:lnTo>
                  <a:lnTo>
                    <a:pt x="1642" y="1347"/>
                  </a:lnTo>
                  <a:lnTo>
                    <a:pt x="1640" y="1347"/>
                  </a:lnTo>
                  <a:lnTo>
                    <a:pt x="1640" y="1346"/>
                  </a:lnTo>
                  <a:lnTo>
                    <a:pt x="1640" y="1345"/>
                  </a:lnTo>
                  <a:lnTo>
                    <a:pt x="1640" y="1343"/>
                  </a:lnTo>
                  <a:lnTo>
                    <a:pt x="1642" y="1342"/>
                  </a:lnTo>
                  <a:lnTo>
                    <a:pt x="1645" y="1341"/>
                  </a:lnTo>
                  <a:lnTo>
                    <a:pt x="1647" y="1340"/>
                  </a:lnTo>
                  <a:lnTo>
                    <a:pt x="1650" y="1340"/>
                  </a:lnTo>
                  <a:lnTo>
                    <a:pt x="1653" y="1340"/>
                  </a:lnTo>
                  <a:lnTo>
                    <a:pt x="1656" y="1340"/>
                  </a:lnTo>
                  <a:lnTo>
                    <a:pt x="1657" y="1340"/>
                  </a:lnTo>
                  <a:lnTo>
                    <a:pt x="1658" y="1338"/>
                  </a:lnTo>
                  <a:lnTo>
                    <a:pt x="1661" y="1337"/>
                  </a:lnTo>
                  <a:lnTo>
                    <a:pt x="1662" y="1335"/>
                  </a:lnTo>
                  <a:lnTo>
                    <a:pt x="1665" y="1333"/>
                  </a:lnTo>
                  <a:lnTo>
                    <a:pt x="1668" y="1331"/>
                  </a:lnTo>
                  <a:lnTo>
                    <a:pt x="1670" y="1331"/>
                  </a:lnTo>
                  <a:lnTo>
                    <a:pt x="1672" y="1330"/>
                  </a:lnTo>
                  <a:lnTo>
                    <a:pt x="1675" y="1330"/>
                  </a:lnTo>
                  <a:lnTo>
                    <a:pt x="1677" y="1330"/>
                  </a:lnTo>
                  <a:lnTo>
                    <a:pt x="1680" y="1328"/>
                  </a:lnTo>
                  <a:lnTo>
                    <a:pt x="1681" y="1327"/>
                  </a:lnTo>
                  <a:lnTo>
                    <a:pt x="1681" y="1326"/>
                  </a:lnTo>
                  <a:lnTo>
                    <a:pt x="1678" y="1321"/>
                  </a:lnTo>
                  <a:lnTo>
                    <a:pt x="1676" y="1317"/>
                  </a:lnTo>
                  <a:lnTo>
                    <a:pt x="1673" y="1312"/>
                  </a:lnTo>
                  <a:lnTo>
                    <a:pt x="1672" y="1311"/>
                  </a:lnTo>
                  <a:lnTo>
                    <a:pt x="1672" y="1309"/>
                  </a:lnTo>
                  <a:lnTo>
                    <a:pt x="1672" y="1305"/>
                  </a:lnTo>
                  <a:lnTo>
                    <a:pt x="1672" y="1301"/>
                  </a:lnTo>
                  <a:lnTo>
                    <a:pt x="1673" y="1299"/>
                  </a:lnTo>
                  <a:lnTo>
                    <a:pt x="1673" y="1297"/>
                  </a:lnTo>
                  <a:lnTo>
                    <a:pt x="1677" y="1296"/>
                  </a:lnTo>
                  <a:lnTo>
                    <a:pt x="1681" y="1296"/>
                  </a:lnTo>
                  <a:lnTo>
                    <a:pt x="1683" y="1295"/>
                  </a:lnTo>
                  <a:lnTo>
                    <a:pt x="1686" y="1295"/>
                  </a:lnTo>
                  <a:lnTo>
                    <a:pt x="1688" y="1294"/>
                  </a:lnTo>
                  <a:lnTo>
                    <a:pt x="1692" y="1295"/>
                  </a:lnTo>
                  <a:lnTo>
                    <a:pt x="1696" y="1295"/>
                  </a:lnTo>
                  <a:lnTo>
                    <a:pt x="1699" y="1295"/>
                  </a:lnTo>
                  <a:lnTo>
                    <a:pt x="1703" y="1294"/>
                  </a:lnTo>
                  <a:lnTo>
                    <a:pt x="1716" y="1292"/>
                  </a:lnTo>
                  <a:lnTo>
                    <a:pt x="1727" y="1290"/>
                  </a:lnTo>
                  <a:lnTo>
                    <a:pt x="1739" y="1286"/>
                  </a:lnTo>
                  <a:lnTo>
                    <a:pt x="1742" y="1286"/>
                  </a:lnTo>
                  <a:close/>
                  <a:moveTo>
                    <a:pt x="1495" y="1261"/>
                  </a:moveTo>
                  <a:lnTo>
                    <a:pt x="1498" y="1261"/>
                  </a:lnTo>
                  <a:lnTo>
                    <a:pt x="1500" y="1263"/>
                  </a:lnTo>
                  <a:lnTo>
                    <a:pt x="1503" y="1263"/>
                  </a:lnTo>
                  <a:lnTo>
                    <a:pt x="1505" y="1264"/>
                  </a:lnTo>
                  <a:lnTo>
                    <a:pt x="1508" y="1265"/>
                  </a:lnTo>
                  <a:lnTo>
                    <a:pt x="1510" y="1266"/>
                  </a:lnTo>
                  <a:lnTo>
                    <a:pt x="1513" y="1266"/>
                  </a:lnTo>
                  <a:lnTo>
                    <a:pt x="1515" y="1266"/>
                  </a:lnTo>
                  <a:lnTo>
                    <a:pt x="1519" y="1267"/>
                  </a:lnTo>
                  <a:lnTo>
                    <a:pt x="1529" y="1269"/>
                  </a:lnTo>
                  <a:lnTo>
                    <a:pt x="1540" y="1272"/>
                  </a:lnTo>
                  <a:lnTo>
                    <a:pt x="1544" y="1274"/>
                  </a:lnTo>
                  <a:lnTo>
                    <a:pt x="1546" y="1274"/>
                  </a:lnTo>
                  <a:lnTo>
                    <a:pt x="1550" y="1274"/>
                  </a:lnTo>
                  <a:lnTo>
                    <a:pt x="1554" y="1274"/>
                  </a:lnTo>
                  <a:lnTo>
                    <a:pt x="1559" y="1275"/>
                  </a:lnTo>
                  <a:lnTo>
                    <a:pt x="1561" y="1277"/>
                  </a:lnTo>
                  <a:lnTo>
                    <a:pt x="1564" y="1279"/>
                  </a:lnTo>
                  <a:lnTo>
                    <a:pt x="1565" y="1280"/>
                  </a:lnTo>
                  <a:lnTo>
                    <a:pt x="1567" y="1282"/>
                  </a:lnTo>
                  <a:lnTo>
                    <a:pt x="1571" y="1284"/>
                  </a:lnTo>
                  <a:lnTo>
                    <a:pt x="1574" y="1284"/>
                  </a:lnTo>
                  <a:lnTo>
                    <a:pt x="1580" y="1285"/>
                  </a:lnTo>
                  <a:lnTo>
                    <a:pt x="1585" y="1286"/>
                  </a:lnTo>
                  <a:lnTo>
                    <a:pt x="1590" y="1286"/>
                  </a:lnTo>
                  <a:lnTo>
                    <a:pt x="1600" y="1290"/>
                  </a:lnTo>
                  <a:lnTo>
                    <a:pt x="1609" y="1290"/>
                  </a:lnTo>
                  <a:lnTo>
                    <a:pt x="1616" y="1292"/>
                  </a:lnTo>
                  <a:lnTo>
                    <a:pt x="1623" y="1296"/>
                  </a:lnTo>
                  <a:lnTo>
                    <a:pt x="1631" y="1297"/>
                  </a:lnTo>
                  <a:lnTo>
                    <a:pt x="1637" y="1297"/>
                  </a:lnTo>
                  <a:lnTo>
                    <a:pt x="1641" y="1299"/>
                  </a:lnTo>
                  <a:lnTo>
                    <a:pt x="1643" y="1300"/>
                  </a:lnTo>
                  <a:lnTo>
                    <a:pt x="1643" y="1302"/>
                  </a:lnTo>
                  <a:lnTo>
                    <a:pt x="1643" y="1304"/>
                  </a:lnTo>
                  <a:lnTo>
                    <a:pt x="1641" y="1306"/>
                  </a:lnTo>
                  <a:lnTo>
                    <a:pt x="1637" y="1309"/>
                  </a:lnTo>
                  <a:lnTo>
                    <a:pt x="1627" y="1312"/>
                  </a:lnTo>
                  <a:lnTo>
                    <a:pt x="1615" y="1317"/>
                  </a:lnTo>
                  <a:lnTo>
                    <a:pt x="1601" y="1320"/>
                  </a:lnTo>
                  <a:lnTo>
                    <a:pt x="1590" y="1320"/>
                  </a:lnTo>
                  <a:lnTo>
                    <a:pt x="1586" y="1318"/>
                  </a:lnTo>
                  <a:lnTo>
                    <a:pt x="1584" y="1317"/>
                  </a:lnTo>
                  <a:lnTo>
                    <a:pt x="1581" y="1316"/>
                  </a:lnTo>
                  <a:lnTo>
                    <a:pt x="1579" y="1316"/>
                  </a:lnTo>
                  <a:lnTo>
                    <a:pt x="1576" y="1317"/>
                  </a:lnTo>
                  <a:lnTo>
                    <a:pt x="1574" y="1320"/>
                  </a:lnTo>
                  <a:lnTo>
                    <a:pt x="1572" y="1322"/>
                  </a:lnTo>
                  <a:lnTo>
                    <a:pt x="1571" y="1325"/>
                  </a:lnTo>
                  <a:lnTo>
                    <a:pt x="1569" y="1326"/>
                  </a:lnTo>
                  <a:lnTo>
                    <a:pt x="1565" y="1327"/>
                  </a:lnTo>
                  <a:lnTo>
                    <a:pt x="1561" y="1327"/>
                  </a:lnTo>
                  <a:lnTo>
                    <a:pt x="1561" y="1325"/>
                  </a:lnTo>
                  <a:lnTo>
                    <a:pt x="1561" y="1321"/>
                  </a:lnTo>
                  <a:lnTo>
                    <a:pt x="1560" y="1317"/>
                  </a:lnTo>
                  <a:lnTo>
                    <a:pt x="1560" y="1313"/>
                  </a:lnTo>
                  <a:lnTo>
                    <a:pt x="1557" y="1310"/>
                  </a:lnTo>
                  <a:lnTo>
                    <a:pt x="1556" y="1309"/>
                  </a:lnTo>
                  <a:lnTo>
                    <a:pt x="1554" y="1307"/>
                  </a:lnTo>
                  <a:lnTo>
                    <a:pt x="1551" y="1306"/>
                  </a:lnTo>
                  <a:lnTo>
                    <a:pt x="1548" y="1306"/>
                  </a:lnTo>
                  <a:lnTo>
                    <a:pt x="1545" y="1306"/>
                  </a:lnTo>
                  <a:lnTo>
                    <a:pt x="1543" y="1306"/>
                  </a:lnTo>
                  <a:lnTo>
                    <a:pt x="1535" y="1300"/>
                  </a:lnTo>
                  <a:lnTo>
                    <a:pt x="1528" y="1294"/>
                  </a:lnTo>
                  <a:lnTo>
                    <a:pt x="1519" y="1289"/>
                  </a:lnTo>
                  <a:lnTo>
                    <a:pt x="1518" y="1289"/>
                  </a:lnTo>
                  <a:lnTo>
                    <a:pt x="1515" y="1290"/>
                  </a:lnTo>
                  <a:lnTo>
                    <a:pt x="1514" y="1291"/>
                  </a:lnTo>
                  <a:lnTo>
                    <a:pt x="1511" y="1292"/>
                  </a:lnTo>
                  <a:lnTo>
                    <a:pt x="1510" y="1294"/>
                  </a:lnTo>
                  <a:lnTo>
                    <a:pt x="1508" y="1295"/>
                  </a:lnTo>
                  <a:lnTo>
                    <a:pt x="1505" y="1296"/>
                  </a:lnTo>
                  <a:lnTo>
                    <a:pt x="1503" y="1296"/>
                  </a:lnTo>
                  <a:lnTo>
                    <a:pt x="1500" y="1295"/>
                  </a:lnTo>
                  <a:lnTo>
                    <a:pt x="1498" y="1294"/>
                  </a:lnTo>
                  <a:lnTo>
                    <a:pt x="1495" y="1292"/>
                  </a:lnTo>
                  <a:lnTo>
                    <a:pt x="1493" y="1291"/>
                  </a:lnTo>
                  <a:lnTo>
                    <a:pt x="1490" y="1292"/>
                  </a:lnTo>
                  <a:lnTo>
                    <a:pt x="1486" y="1294"/>
                  </a:lnTo>
                  <a:lnTo>
                    <a:pt x="1484" y="1295"/>
                  </a:lnTo>
                  <a:lnTo>
                    <a:pt x="1480" y="1295"/>
                  </a:lnTo>
                  <a:lnTo>
                    <a:pt x="1476" y="1295"/>
                  </a:lnTo>
                  <a:lnTo>
                    <a:pt x="1474" y="1292"/>
                  </a:lnTo>
                  <a:lnTo>
                    <a:pt x="1473" y="1291"/>
                  </a:lnTo>
                  <a:lnTo>
                    <a:pt x="1469" y="1290"/>
                  </a:lnTo>
                  <a:lnTo>
                    <a:pt x="1467" y="1289"/>
                  </a:lnTo>
                  <a:lnTo>
                    <a:pt x="1462" y="1289"/>
                  </a:lnTo>
                  <a:lnTo>
                    <a:pt x="1459" y="1290"/>
                  </a:lnTo>
                  <a:lnTo>
                    <a:pt x="1455" y="1290"/>
                  </a:lnTo>
                  <a:lnTo>
                    <a:pt x="1453" y="1292"/>
                  </a:lnTo>
                  <a:lnTo>
                    <a:pt x="1450" y="1295"/>
                  </a:lnTo>
                  <a:lnTo>
                    <a:pt x="1449" y="1296"/>
                  </a:lnTo>
                  <a:lnTo>
                    <a:pt x="1447" y="1297"/>
                  </a:lnTo>
                  <a:lnTo>
                    <a:pt x="1444" y="1299"/>
                  </a:lnTo>
                  <a:lnTo>
                    <a:pt x="1442" y="1299"/>
                  </a:lnTo>
                  <a:lnTo>
                    <a:pt x="1439" y="1299"/>
                  </a:lnTo>
                  <a:lnTo>
                    <a:pt x="1437" y="1300"/>
                  </a:lnTo>
                  <a:lnTo>
                    <a:pt x="1427" y="1306"/>
                  </a:lnTo>
                  <a:lnTo>
                    <a:pt x="1413" y="1309"/>
                  </a:lnTo>
                  <a:lnTo>
                    <a:pt x="1412" y="1309"/>
                  </a:lnTo>
                  <a:lnTo>
                    <a:pt x="1409" y="1307"/>
                  </a:lnTo>
                  <a:lnTo>
                    <a:pt x="1407" y="1306"/>
                  </a:lnTo>
                  <a:lnTo>
                    <a:pt x="1405" y="1306"/>
                  </a:lnTo>
                  <a:lnTo>
                    <a:pt x="1404" y="1305"/>
                  </a:lnTo>
                  <a:lnTo>
                    <a:pt x="1405" y="1302"/>
                  </a:lnTo>
                  <a:lnTo>
                    <a:pt x="1405" y="1301"/>
                  </a:lnTo>
                  <a:lnTo>
                    <a:pt x="1408" y="1300"/>
                  </a:lnTo>
                  <a:lnTo>
                    <a:pt x="1409" y="1299"/>
                  </a:lnTo>
                  <a:lnTo>
                    <a:pt x="1412" y="1297"/>
                  </a:lnTo>
                  <a:lnTo>
                    <a:pt x="1414" y="1296"/>
                  </a:lnTo>
                  <a:lnTo>
                    <a:pt x="1417" y="1296"/>
                  </a:lnTo>
                  <a:lnTo>
                    <a:pt x="1418" y="1295"/>
                  </a:lnTo>
                  <a:lnTo>
                    <a:pt x="1424" y="1290"/>
                  </a:lnTo>
                  <a:lnTo>
                    <a:pt x="1428" y="1286"/>
                  </a:lnTo>
                  <a:lnTo>
                    <a:pt x="1432" y="1281"/>
                  </a:lnTo>
                  <a:lnTo>
                    <a:pt x="1435" y="1279"/>
                  </a:lnTo>
                  <a:lnTo>
                    <a:pt x="1443" y="1279"/>
                  </a:lnTo>
                  <a:lnTo>
                    <a:pt x="1449" y="1279"/>
                  </a:lnTo>
                  <a:lnTo>
                    <a:pt x="1458" y="1280"/>
                  </a:lnTo>
                  <a:lnTo>
                    <a:pt x="1465" y="1281"/>
                  </a:lnTo>
                  <a:lnTo>
                    <a:pt x="1472" y="1281"/>
                  </a:lnTo>
                  <a:lnTo>
                    <a:pt x="1476" y="1279"/>
                  </a:lnTo>
                  <a:lnTo>
                    <a:pt x="1481" y="1274"/>
                  </a:lnTo>
                  <a:lnTo>
                    <a:pt x="1485" y="1270"/>
                  </a:lnTo>
                  <a:lnTo>
                    <a:pt x="1490" y="1266"/>
                  </a:lnTo>
                  <a:lnTo>
                    <a:pt x="1495" y="1261"/>
                  </a:lnTo>
                  <a:close/>
                  <a:moveTo>
                    <a:pt x="1695" y="1253"/>
                  </a:moveTo>
                  <a:lnTo>
                    <a:pt x="1697" y="1254"/>
                  </a:lnTo>
                  <a:lnTo>
                    <a:pt x="1698" y="1254"/>
                  </a:lnTo>
                  <a:lnTo>
                    <a:pt x="1698" y="1256"/>
                  </a:lnTo>
                  <a:lnTo>
                    <a:pt x="1698" y="1259"/>
                  </a:lnTo>
                  <a:lnTo>
                    <a:pt x="1697" y="1260"/>
                  </a:lnTo>
                  <a:lnTo>
                    <a:pt x="1697" y="1260"/>
                  </a:lnTo>
                  <a:lnTo>
                    <a:pt x="1695" y="1260"/>
                  </a:lnTo>
                  <a:lnTo>
                    <a:pt x="1693" y="1260"/>
                  </a:lnTo>
                  <a:lnTo>
                    <a:pt x="1692" y="1260"/>
                  </a:lnTo>
                  <a:lnTo>
                    <a:pt x="1692" y="1258"/>
                  </a:lnTo>
                  <a:lnTo>
                    <a:pt x="1692" y="1256"/>
                  </a:lnTo>
                  <a:lnTo>
                    <a:pt x="1693" y="1254"/>
                  </a:lnTo>
                  <a:lnTo>
                    <a:pt x="1695" y="1253"/>
                  </a:lnTo>
                  <a:close/>
                  <a:moveTo>
                    <a:pt x="1663" y="1248"/>
                  </a:moveTo>
                  <a:lnTo>
                    <a:pt x="1665" y="1249"/>
                  </a:lnTo>
                  <a:lnTo>
                    <a:pt x="1666" y="1251"/>
                  </a:lnTo>
                  <a:lnTo>
                    <a:pt x="1666" y="1253"/>
                  </a:lnTo>
                  <a:lnTo>
                    <a:pt x="1666" y="1254"/>
                  </a:lnTo>
                  <a:lnTo>
                    <a:pt x="1666" y="1255"/>
                  </a:lnTo>
                  <a:lnTo>
                    <a:pt x="1666" y="1255"/>
                  </a:lnTo>
                  <a:lnTo>
                    <a:pt x="1663" y="1256"/>
                  </a:lnTo>
                  <a:lnTo>
                    <a:pt x="1662" y="1258"/>
                  </a:lnTo>
                  <a:lnTo>
                    <a:pt x="1661" y="1256"/>
                  </a:lnTo>
                  <a:lnTo>
                    <a:pt x="1661" y="1255"/>
                  </a:lnTo>
                  <a:lnTo>
                    <a:pt x="1661" y="1254"/>
                  </a:lnTo>
                  <a:lnTo>
                    <a:pt x="1661" y="1251"/>
                  </a:lnTo>
                  <a:lnTo>
                    <a:pt x="1661" y="1250"/>
                  </a:lnTo>
                  <a:lnTo>
                    <a:pt x="1662" y="1249"/>
                  </a:lnTo>
                  <a:lnTo>
                    <a:pt x="1663" y="1248"/>
                  </a:lnTo>
                  <a:close/>
                  <a:moveTo>
                    <a:pt x="1738" y="811"/>
                  </a:moveTo>
                  <a:lnTo>
                    <a:pt x="1736" y="812"/>
                  </a:lnTo>
                  <a:lnTo>
                    <a:pt x="1734" y="815"/>
                  </a:lnTo>
                  <a:lnTo>
                    <a:pt x="1737" y="816"/>
                  </a:lnTo>
                  <a:lnTo>
                    <a:pt x="1739" y="817"/>
                  </a:lnTo>
                  <a:lnTo>
                    <a:pt x="1742" y="819"/>
                  </a:lnTo>
                  <a:lnTo>
                    <a:pt x="1743" y="820"/>
                  </a:lnTo>
                  <a:lnTo>
                    <a:pt x="1744" y="821"/>
                  </a:lnTo>
                  <a:lnTo>
                    <a:pt x="1743" y="816"/>
                  </a:lnTo>
                  <a:lnTo>
                    <a:pt x="1742" y="814"/>
                  </a:lnTo>
                  <a:lnTo>
                    <a:pt x="1741" y="811"/>
                  </a:lnTo>
                  <a:lnTo>
                    <a:pt x="1738" y="811"/>
                  </a:lnTo>
                  <a:close/>
                  <a:moveTo>
                    <a:pt x="3154" y="602"/>
                  </a:moveTo>
                  <a:lnTo>
                    <a:pt x="3152" y="613"/>
                  </a:lnTo>
                  <a:lnTo>
                    <a:pt x="3147" y="625"/>
                  </a:lnTo>
                  <a:lnTo>
                    <a:pt x="3147" y="628"/>
                  </a:lnTo>
                  <a:lnTo>
                    <a:pt x="3146" y="632"/>
                  </a:lnTo>
                  <a:lnTo>
                    <a:pt x="3146" y="634"/>
                  </a:lnTo>
                  <a:lnTo>
                    <a:pt x="3145" y="638"/>
                  </a:lnTo>
                  <a:lnTo>
                    <a:pt x="3146" y="641"/>
                  </a:lnTo>
                  <a:lnTo>
                    <a:pt x="3146" y="643"/>
                  </a:lnTo>
                  <a:lnTo>
                    <a:pt x="3147" y="646"/>
                  </a:lnTo>
                  <a:lnTo>
                    <a:pt x="3147" y="649"/>
                  </a:lnTo>
                  <a:lnTo>
                    <a:pt x="3147" y="653"/>
                  </a:lnTo>
                  <a:lnTo>
                    <a:pt x="3146" y="657"/>
                  </a:lnTo>
                  <a:lnTo>
                    <a:pt x="3146" y="661"/>
                  </a:lnTo>
                  <a:lnTo>
                    <a:pt x="3145" y="663"/>
                  </a:lnTo>
                  <a:lnTo>
                    <a:pt x="3142" y="666"/>
                  </a:lnTo>
                  <a:lnTo>
                    <a:pt x="3140" y="666"/>
                  </a:lnTo>
                  <a:lnTo>
                    <a:pt x="3137" y="668"/>
                  </a:lnTo>
                  <a:lnTo>
                    <a:pt x="3135" y="669"/>
                  </a:lnTo>
                  <a:lnTo>
                    <a:pt x="3132" y="671"/>
                  </a:lnTo>
                  <a:lnTo>
                    <a:pt x="3130" y="674"/>
                  </a:lnTo>
                  <a:lnTo>
                    <a:pt x="3128" y="676"/>
                  </a:lnTo>
                  <a:lnTo>
                    <a:pt x="3126" y="676"/>
                  </a:lnTo>
                  <a:lnTo>
                    <a:pt x="3125" y="677"/>
                  </a:lnTo>
                  <a:lnTo>
                    <a:pt x="3122" y="676"/>
                  </a:lnTo>
                  <a:lnTo>
                    <a:pt x="3120" y="677"/>
                  </a:lnTo>
                  <a:lnTo>
                    <a:pt x="3117" y="678"/>
                  </a:lnTo>
                  <a:lnTo>
                    <a:pt x="3080" y="669"/>
                  </a:lnTo>
                  <a:lnTo>
                    <a:pt x="3080" y="668"/>
                  </a:lnTo>
                  <a:lnTo>
                    <a:pt x="3080" y="664"/>
                  </a:lnTo>
                  <a:lnTo>
                    <a:pt x="3079" y="661"/>
                  </a:lnTo>
                  <a:lnTo>
                    <a:pt x="3077" y="658"/>
                  </a:lnTo>
                  <a:lnTo>
                    <a:pt x="3076" y="656"/>
                  </a:lnTo>
                  <a:lnTo>
                    <a:pt x="3074" y="653"/>
                  </a:lnTo>
                  <a:lnTo>
                    <a:pt x="3072" y="651"/>
                  </a:lnTo>
                  <a:lnTo>
                    <a:pt x="3080" y="646"/>
                  </a:lnTo>
                  <a:lnTo>
                    <a:pt x="3081" y="648"/>
                  </a:lnTo>
                  <a:lnTo>
                    <a:pt x="3082" y="651"/>
                  </a:lnTo>
                  <a:lnTo>
                    <a:pt x="3085" y="653"/>
                  </a:lnTo>
                  <a:lnTo>
                    <a:pt x="3154" y="602"/>
                  </a:lnTo>
                  <a:close/>
                  <a:moveTo>
                    <a:pt x="1306" y="535"/>
                  </a:moveTo>
                  <a:lnTo>
                    <a:pt x="1303" y="535"/>
                  </a:lnTo>
                  <a:lnTo>
                    <a:pt x="1300" y="537"/>
                  </a:lnTo>
                  <a:lnTo>
                    <a:pt x="1297" y="541"/>
                  </a:lnTo>
                  <a:lnTo>
                    <a:pt x="1295" y="544"/>
                  </a:lnTo>
                  <a:lnTo>
                    <a:pt x="1292" y="547"/>
                  </a:lnTo>
                  <a:lnTo>
                    <a:pt x="1291" y="550"/>
                  </a:lnTo>
                  <a:lnTo>
                    <a:pt x="1290" y="552"/>
                  </a:lnTo>
                  <a:lnTo>
                    <a:pt x="1292" y="559"/>
                  </a:lnTo>
                  <a:lnTo>
                    <a:pt x="1298" y="562"/>
                  </a:lnTo>
                  <a:lnTo>
                    <a:pt x="1307" y="562"/>
                  </a:lnTo>
                  <a:lnTo>
                    <a:pt x="1313" y="561"/>
                  </a:lnTo>
                  <a:lnTo>
                    <a:pt x="1316" y="551"/>
                  </a:lnTo>
                  <a:lnTo>
                    <a:pt x="1315" y="542"/>
                  </a:lnTo>
                  <a:lnTo>
                    <a:pt x="1308" y="535"/>
                  </a:lnTo>
                  <a:lnTo>
                    <a:pt x="1306" y="535"/>
                  </a:lnTo>
                  <a:close/>
                  <a:moveTo>
                    <a:pt x="3369" y="534"/>
                  </a:moveTo>
                  <a:lnTo>
                    <a:pt x="3368" y="534"/>
                  </a:lnTo>
                  <a:lnTo>
                    <a:pt x="3366" y="534"/>
                  </a:lnTo>
                  <a:lnTo>
                    <a:pt x="3365" y="535"/>
                  </a:lnTo>
                  <a:lnTo>
                    <a:pt x="3364" y="537"/>
                  </a:lnTo>
                  <a:lnTo>
                    <a:pt x="3363" y="537"/>
                  </a:lnTo>
                  <a:lnTo>
                    <a:pt x="3360" y="540"/>
                  </a:lnTo>
                  <a:lnTo>
                    <a:pt x="3359" y="542"/>
                  </a:lnTo>
                  <a:lnTo>
                    <a:pt x="3356" y="546"/>
                  </a:lnTo>
                  <a:lnTo>
                    <a:pt x="3354" y="551"/>
                  </a:lnTo>
                  <a:lnTo>
                    <a:pt x="3354" y="556"/>
                  </a:lnTo>
                  <a:lnTo>
                    <a:pt x="3353" y="561"/>
                  </a:lnTo>
                  <a:lnTo>
                    <a:pt x="3351" y="567"/>
                  </a:lnTo>
                  <a:lnTo>
                    <a:pt x="3351" y="569"/>
                  </a:lnTo>
                  <a:lnTo>
                    <a:pt x="3351" y="572"/>
                  </a:lnTo>
                  <a:lnTo>
                    <a:pt x="3353" y="576"/>
                  </a:lnTo>
                  <a:lnTo>
                    <a:pt x="3353" y="580"/>
                  </a:lnTo>
                  <a:lnTo>
                    <a:pt x="3353" y="583"/>
                  </a:lnTo>
                  <a:lnTo>
                    <a:pt x="3354" y="585"/>
                  </a:lnTo>
                  <a:lnTo>
                    <a:pt x="3356" y="585"/>
                  </a:lnTo>
                  <a:lnTo>
                    <a:pt x="3359" y="583"/>
                  </a:lnTo>
                  <a:lnTo>
                    <a:pt x="3359" y="583"/>
                  </a:lnTo>
                  <a:lnTo>
                    <a:pt x="3360" y="583"/>
                  </a:lnTo>
                  <a:lnTo>
                    <a:pt x="3361" y="583"/>
                  </a:lnTo>
                  <a:lnTo>
                    <a:pt x="3363" y="582"/>
                  </a:lnTo>
                  <a:lnTo>
                    <a:pt x="3364" y="582"/>
                  </a:lnTo>
                  <a:lnTo>
                    <a:pt x="3365" y="580"/>
                  </a:lnTo>
                  <a:lnTo>
                    <a:pt x="3366" y="576"/>
                  </a:lnTo>
                  <a:lnTo>
                    <a:pt x="3368" y="572"/>
                  </a:lnTo>
                  <a:lnTo>
                    <a:pt x="3368" y="570"/>
                  </a:lnTo>
                  <a:lnTo>
                    <a:pt x="3368" y="567"/>
                  </a:lnTo>
                  <a:lnTo>
                    <a:pt x="3369" y="565"/>
                  </a:lnTo>
                  <a:lnTo>
                    <a:pt x="3370" y="562"/>
                  </a:lnTo>
                  <a:lnTo>
                    <a:pt x="3371" y="560"/>
                  </a:lnTo>
                  <a:lnTo>
                    <a:pt x="3373" y="557"/>
                  </a:lnTo>
                  <a:lnTo>
                    <a:pt x="3373" y="554"/>
                  </a:lnTo>
                  <a:lnTo>
                    <a:pt x="3373" y="551"/>
                  </a:lnTo>
                  <a:lnTo>
                    <a:pt x="3371" y="549"/>
                  </a:lnTo>
                  <a:lnTo>
                    <a:pt x="3370" y="546"/>
                  </a:lnTo>
                  <a:lnTo>
                    <a:pt x="3370" y="544"/>
                  </a:lnTo>
                  <a:lnTo>
                    <a:pt x="3371" y="541"/>
                  </a:lnTo>
                  <a:lnTo>
                    <a:pt x="3373" y="540"/>
                  </a:lnTo>
                  <a:lnTo>
                    <a:pt x="3373" y="537"/>
                  </a:lnTo>
                  <a:lnTo>
                    <a:pt x="3371" y="536"/>
                  </a:lnTo>
                  <a:lnTo>
                    <a:pt x="3370" y="535"/>
                  </a:lnTo>
                  <a:lnTo>
                    <a:pt x="3370" y="534"/>
                  </a:lnTo>
                  <a:lnTo>
                    <a:pt x="3369" y="534"/>
                  </a:lnTo>
                  <a:close/>
                  <a:moveTo>
                    <a:pt x="3320" y="518"/>
                  </a:moveTo>
                  <a:lnTo>
                    <a:pt x="3318" y="518"/>
                  </a:lnTo>
                  <a:lnTo>
                    <a:pt x="3315" y="520"/>
                  </a:lnTo>
                  <a:lnTo>
                    <a:pt x="3313" y="523"/>
                  </a:lnTo>
                  <a:lnTo>
                    <a:pt x="3311" y="525"/>
                  </a:lnTo>
                  <a:lnTo>
                    <a:pt x="3310" y="528"/>
                  </a:lnTo>
                  <a:lnTo>
                    <a:pt x="3309" y="530"/>
                  </a:lnTo>
                  <a:lnTo>
                    <a:pt x="3306" y="532"/>
                  </a:lnTo>
                  <a:lnTo>
                    <a:pt x="3305" y="532"/>
                  </a:lnTo>
                  <a:lnTo>
                    <a:pt x="3303" y="532"/>
                  </a:lnTo>
                  <a:lnTo>
                    <a:pt x="3301" y="532"/>
                  </a:lnTo>
                  <a:lnTo>
                    <a:pt x="3299" y="534"/>
                  </a:lnTo>
                  <a:lnTo>
                    <a:pt x="3297" y="535"/>
                  </a:lnTo>
                  <a:lnTo>
                    <a:pt x="3295" y="537"/>
                  </a:lnTo>
                  <a:lnTo>
                    <a:pt x="3294" y="540"/>
                  </a:lnTo>
                  <a:lnTo>
                    <a:pt x="3294" y="544"/>
                  </a:lnTo>
                  <a:lnTo>
                    <a:pt x="3293" y="547"/>
                  </a:lnTo>
                  <a:lnTo>
                    <a:pt x="3293" y="551"/>
                  </a:lnTo>
                  <a:lnTo>
                    <a:pt x="3292" y="554"/>
                  </a:lnTo>
                  <a:lnTo>
                    <a:pt x="3289" y="562"/>
                  </a:lnTo>
                  <a:lnTo>
                    <a:pt x="3287" y="570"/>
                  </a:lnTo>
                  <a:lnTo>
                    <a:pt x="3285" y="580"/>
                  </a:lnTo>
                  <a:lnTo>
                    <a:pt x="3285" y="606"/>
                  </a:lnTo>
                  <a:lnTo>
                    <a:pt x="3288" y="611"/>
                  </a:lnTo>
                  <a:lnTo>
                    <a:pt x="3288" y="616"/>
                  </a:lnTo>
                  <a:lnTo>
                    <a:pt x="3288" y="622"/>
                  </a:lnTo>
                  <a:lnTo>
                    <a:pt x="3290" y="625"/>
                  </a:lnTo>
                  <a:lnTo>
                    <a:pt x="3292" y="628"/>
                  </a:lnTo>
                  <a:lnTo>
                    <a:pt x="3292" y="629"/>
                  </a:lnTo>
                  <a:lnTo>
                    <a:pt x="3294" y="632"/>
                  </a:lnTo>
                  <a:lnTo>
                    <a:pt x="3294" y="642"/>
                  </a:lnTo>
                  <a:lnTo>
                    <a:pt x="3295" y="644"/>
                  </a:lnTo>
                  <a:lnTo>
                    <a:pt x="3297" y="648"/>
                  </a:lnTo>
                  <a:lnTo>
                    <a:pt x="3297" y="652"/>
                  </a:lnTo>
                  <a:lnTo>
                    <a:pt x="3297" y="656"/>
                  </a:lnTo>
                  <a:lnTo>
                    <a:pt x="3294" y="661"/>
                  </a:lnTo>
                  <a:lnTo>
                    <a:pt x="3293" y="664"/>
                  </a:lnTo>
                  <a:lnTo>
                    <a:pt x="3292" y="668"/>
                  </a:lnTo>
                  <a:lnTo>
                    <a:pt x="3292" y="671"/>
                  </a:lnTo>
                  <a:lnTo>
                    <a:pt x="3289" y="677"/>
                  </a:lnTo>
                  <a:lnTo>
                    <a:pt x="3289" y="682"/>
                  </a:lnTo>
                  <a:lnTo>
                    <a:pt x="3288" y="687"/>
                  </a:lnTo>
                  <a:lnTo>
                    <a:pt x="3288" y="689"/>
                  </a:lnTo>
                  <a:lnTo>
                    <a:pt x="3288" y="692"/>
                  </a:lnTo>
                  <a:lnTo>
                    <a:pt x="3288" y="695"/>
                  </a:lnTo>
                  <a:lnTo>
                    <a:pt x="3288" y="700"/>
                  </a:lnTo>
                  <a:lnTo>
                    <a:pt x="3289" y="700"/>
                  </a:lnTo>
                  <a:lnTo>
                    <a:pt x="3289" y="702"/>
                  </a:lnTo>
                  <a:lnTo>
                    <a:pt x="3290" y="702"/>
                  </a:lnTo>
                  <a:lnTo>
                    <a:pt x="3290" y="702"/>
                  </a:lnTo>
                  <a:lnTo>
                    <a:pt x="3292" y="703"/>
                  </a:lnTo>
                  <a:lnTo>
                    <a:pt x="3294" y="705"/>
                  </a:lnTo>
                  <a:lnTo>
                    <a:pt x="3295" y="708"/>
                  </a:lnTo>
                  <a:lnTo>
                    <a:pt x="3297" y="710"/>
                  </a:lnTo>
                  <a:lnTo>
                    <a:pt x="3297" y="713"/>
                  </a:lnTo>
                  <a:lnTo>
                    <a:pt x="3297" y="715"/>
                  </a:lnTo>
                  <a:lnTo>
                    <a:pt x="3298" y="717"/>
                  </a:lnTo>
                  <a:lnTo>
                    <a:pt x="3299" y="718"/>
                  </a:lnTo>
                  <a:lnTo>
                    <a:pt x="3300" y="719"/>
                  </a:lnTo>
                  <a:lnTo>
                    <a:pt x="3301" y="718"/>
                  </a:lnTo>
                  <a:lnTo>
                    <a:pt x="3303" y="717"/>
                  </a:lnTo>
                  <a:lnTo>
                    <a:pt x="3305" y="714"/>
                  </a:lnTo>
                  <a:lnTo>
                    <a:pt x="3306" y="712"/>
                  </a:lnTo>
                  <a:lnTo>
                    <a:pt x="3309" y="710"/>
                  </a:lnTo>
                  <a:lnTo>
                    <a:pt x="3311" y="710"/>
                  </a:lnTo>
                  <a:lnTo>
                    <a:pt x="3313" y="709"/>
                  </a:lnTo>
                  <a:lnTo>
                    <a:pt x="3313" y="708"/>
                  </a:lnTo>
                  <a:lnTo>
                    <a:pt x="3315" y="708"/>
                  </a:lnTo>
                  <a:lnTo>
                    <a:pt x="3316" y="707"/>
                  </a:lnTo>
                  <a:lnTo>
                    <a:pt x="3318" y="704"/>
                  </a:lnTo>
                  <a:lnTo>
                    <a:pt x="3318" y="703"/>
                  </a:lnTo>
                  <a:lnTo>
                    <a:pt x="3318" y="700"/>
                  </a:lnTo>
                  <a:lnTo>
                    <a:pt x="3319" y="682"/>
                  </a:lnTo>
                  <a:lnTo>
                    <a:pt x="3320" y="666"/>
                  </a:lnTo>
                  <a:lnTo>
                    <a:pt x="3320" y="663"/>
                  </a:lnTo>
                  <a:lnTo>
                    <a:pt x="3320" y="661"/>
                  </a:lnTo>
                  <a:lnTo>
                    <a:pt x="3319" y="658"/>
                  </a:lnTo>
                  <a:lnTo>
                    <a:pt x="3319" y="656"/>
                  </a:lnTo>
                  <a:lnTo>
                    <a:pt x="3318" y="656"/>
                  </a:lnTo>
                  <a:lnTo>
                    <a:pt x="3316" y="654"/>
                  </a:lnTo>
                  <a:lnTo>
                    <a:pt x="3315" y="653"/>
                  </a:lnTo>
                  <a:lnTo>
                    <a:pt x="3315" y="651"/>
                  </a:lnTo>
                  <a:lnTo>
                    <a:pt x="3315" y="648"/>
                  </a:lnTo>
                  <a:lnTo>
                    <a:pt x="3315" y="646"/>
                  </a:lnTo>
                  <a:lnTo>
                    <a:pt x="3315" y="644"/>
                  </a:lnTo>
                  <a:lnTo>
                    <a:pt x="3316" y="644"/>
                  </a:lnTo>
                  <a:lnTo>
                    <a:pt x="3316" y="644"/>
                  </a:lnTo>
                  <a:lnTo>
                    <a:pt x="3318" y="644"/>
                  </a:lnTo>
                  <a:lnTo>
                    <a:pt x="3318" y="644"/>
                  </a:lnTo>
                  <a:lnTo>
                    <a:pt x="3319" y="646"/>
                  </a:lnTo>
                  <a:lnTo>
                    <a:pt x="3321" y="646"/>
                  </a:lnTo>
                  <a:lnTo>
                    <a:pt x="3324" y="646"/>
                  </a:lnTo>
                  <a:lnTo>
                    <a:pt x="3325" y="644"/>
                  </a:lnTo>
                  <a:lnTo>
                    <a:pt x="3326" y="643"/>
                  </a:lnTo>
                  <a:lnTo>
                    <a:pt x="3326" y="641"/>
                  </a:lnTo>
                  <a:lnTo>
                    <a:pt x="3326" y="638"/>
                  </a:lnTo>
                  <a:lnTo>
                    <a:pt x="3326" y="636"/>
                  </a:lnTo>
                  <a:lnTo>
                    <a:pt x="3325" y="633"/>
                  </a:lnTo>
                  <a:lnTo>
                    <a:pt x="3325" y="632"/>
                  </a:lnTo>
                  <a:lnTo>
                    <a:pt x="3324" y="629"/>
                  </a:lnTo>
                  <a:lnTo>
                    <a:pt x="3323" y="627"/>
                  </a:lnTo>
                  <a:lnTo>
                    <a:pt x="3323" y="626"/>
                  </a:lnTo>
                  <a:lnTo>
                    <a:pt x="3321" y="625"/>
                  </a:lnTo>
                  <a:lnTo>
                    <a:pt x="3320" y="623"/>
                  </a:lnTo>
                  <a:lnTo>
                    <a:pt x="3318" y="625"/>
                  </a:lnTo>
                  <a:lnTo>
                    <a:pt x="3316" y="623"/>
                  </a:lnTo>
                  <a:lnTo>
                    <a:pt x="3316" y="622"/>
                  </a:lnTo>
                  <a:lnTo>
                    <a:pt x="3316" y="620"/>
                  </a:lnTo>
                  <a:lnTo>
                    <a:pt x="3316" y="617"/>
                  </a:lnTo>
                  <a:lnTo>
                    <a:pt x="3316" y="613"/>
                  </a:lnTo>
                  <a:lnTo>
                    <a:pt x="3318" y="611"/>
                  </a:lnTo>
                  <a:lnTo>
                    <a:pt x="3318" y="608"/>
                  </a:lnTo>
                  <a:lnTo>
                    <a:pt x="3316" y="606"/>
                  </a:lnTo>
                  <a:lnTo>
                    <a:pt x="3316" y="605"/>
                  </a:lnTo>
                  <a:lnTo>
                    <a:pt x="3315" y="603"/>
                  </a:lnTo>
                  <a:lnTo>
                    <a:pt x="3314" y="602"/>
                  </a:lnTo>
                  <a:lnTo>
                    <a:pt x="3313" y="601"/>
                  </a:lnTo>
                  <a:lnTo>
                    <a:pt x="3313" y="598"/>
                  </a:lnTo>
                  <a:lnTo>
                    <a:pt x="3313" y="585"/>
                  </a:lnTo>
                  <a:lnTo>
                    <a:pt x="3311" y="582"/>
                  </a:lnTo>
                  <a:lnTo>
                    <a:pt x="3310" y="580"/>
                  </a:lnTo>
                  <a:lnTo>
                    <a:pt x="3309" y="577"/>
                  </a:lnTo>
                  <a:lnTo>
                    <a:pt x="3310" y="572"/>
                  </a:lnTo>
                  <a:lnTo>
                    <a:pt x="3311" y="567"/>
                  </a:lnTo>
                  <a:lnTo>
                    <a:pt x="3313" y="562"/>
                  </a:lnTo>
                  <a:lnTo>
                    <a:pt x="3315" y="559"/>
                  </a:lnTo>
                  <a:lnTo>
                    <a:pt x="3316" y="556"/>
                  </a:lnTo>
                  <a:lnTo>
                    <a:pt x="3318" y="555"/>
                  </a:lnTo>
                  <a:lnTo>
                    <a:pt x="3319" y="554"/>
                  </a:lnTo>
                  <a:lnTo>
                    <a:pt x="3321" y="554"/>
                  </a:lnTo>
                  <a:lnTo>
                    <a:pt x="3323" y="555"/>
                  </a:lnTo>
                  <a:lnTo>
                    <a:pt x="3325" y="556"/>
                  </a:lnTo>
                  <a:lnTo>
                    <a:pt x="3325" y="556"/>
                  </a:lnTo>
                  <a:lnTo>
                    <a:pt x="3326" y="557"/>
                  </a:lnTo>
                  <a:lnTo>
                    <a:pt x="3328" y="559"/>
                  </a:lnTo>
                  <a:lnTo>
                    <a:pt x="3329" y="559"/>
                  </a:lnTo>
                  <a:lnTo>
                    <a:pt x="3329" y="559"/>
                  </a:lnTo>
                  <a:lnTo>
                    <a:pt x="3330" y="559"/>
                  </a:lnTo>
                  <a:lnTo>
                    <a:pt x="3330" y="556"/>
                  </a:lnTo>
                  <a:lnTo>
                    <a:pt x="3330" y="551"/>
                  </a:lnTo>
                  <a:lnTo>
                    <a:pt x="3330" y="546"/>
                  </a:lnTo>
                  <a:lnTo>
                    <a:pt x="3328" y="541"/>
                  </a:lnTo>
                  <a:lnTo>
                    <a:pt x="3325" y="531"/>
                  </a:lnTo>
                  <a:lnTo>
                    <a:pt x="3323" y="523"/>
                  </a:lnTo>
                  <a:lnTo>
                    <a:pt x="3320" y="518"/>
                  </a:lnTo>
                  <a:close/>
                  <a:moveTo>
                    <a:pt x="3455" y="515"/>
                  </a:moveTo>
                  <a:lnTo>
                    <a:pt x="3452" y="515"/>
                  </a:lnTo>
                  <a:lnTo>
                    <a:pt x="3448" y="515"/>
                  </a:lnTo>
                  <a:lnTo>
                    <a:pt x="3446" y="518"/>
                  </a:lnTo>
                  <a:lnTo>
                    <a:pt x="3445" y="521"/>
                  </a:lnTo>
                  <a:lnTo>
                    <a:pt x="3442" y="525"/>
                  </a:lnTo>
                  <a:lnTo>
                    <a:pt x="3441" y="528"/>
                  </a:lnTo>
                  <a:lnTo>
                    <a:pt x="3441" y="530"/>
                  </a:lnTo>
                  <a:lnTo>
                    <a:pt x="3440" y="534"/>
                  </a:lnTo>
                  <a:lnTo>
                    <a:pt x="3440" y="539"/>
                  </a:lnTo>
                  <a:lnTo>
                    <a:pt x="3441" y="542"/>
                  </a:lnTo>
                  <a:lnTo>
                    <a:pt x="3441" y="546"/>
                  </a:lnTo>
                  <a:lnTo>
                    <a:pt x="3441" y="545"/>
                  </a:lnTo>
                  <a:lnTo>
                    <a:pt x="3442" y="544"/>
                  </a:lnTo>
                  <a:lnTo>
                    <a:pt x="3442" y="540"/>
                  </a:lnTo>
                  <a:lnTo>
                    <a:pt x="3444" y="537"/>
                  </a:lnTo>
                  <a:lnTo>
                    <a:pt x="3444" y="535"/>
                  </a:lnTo>
                  <a:lnTo>
                    <a:pt x="3444" y="532"/>
                  </a:lnTo>
                  <a:lnTo>
                    <a:pt x="3445" y="531"/>
                  </a:lnTo>
                  <a:lnTo>
                    <a:pt x="3446" y="529"/>
                  </a:lnTo>
                  <a:lnTo>
                    <a:pt x="3447" y="528"/>
                  </a:lnTo>
                  <a:lnTo>
                    <a:pt x="3447" y="526"/>
                  </a:lnTo>
                  <a:lnTo>
                    <a:pt x="3448" y="525"/>
                  </a:lnTo>
                  <a:lnTo>
                    <a:pt x="3451" y="524"/>
                  </a:lnTo>
                  <a:lnTo>
                    <a:pt x="3455" y="523"/>
                  </a:lnTo>
                  <a:lnTo>
                    <a:pt x="3457" y="521"/>
                  </a:lnTo>
                  <a:lnTo>
                    <a:pt x="3460" y="520"/>
                  </a:lnTo>
                  <a:lnTo>
                    <a:pt x="3460" y="520"/>
                  </a:lnTo>
                  <a:lnTo>
                    <a:pt x="3461" y="520"/>
                  </a:lnTo>
                  <a:lnTo>
                    <a:pt x="3462" y="519"/>
                  </a:lnTo>
                  <a:lnTo>
                    <a:pt x="3462" y="518"/>
                  </a:lnTo>
                  <a:lnTo>
                    <a:pt x="3461" y="518"/>
                  </a:lnTo>
                  <a:lnTo>
                    <a:pt x="3458" y="518"/>
                  </a:lnTo>
                  <a:lnTo>
                    <a:pt x="3457" y="516"/>
                  </a:lnTo>
                  <a:lnTo>
                    <a:pt x="3456" y="515"/>
                  </a:lnTo>
                  <a:lnTo>
                    <a:pt x="3455" y="515"/>
                  </a:lnTo>
                  <a:close/>
                  <a:moveTo>
                    <a:pt x="1798" y="457"/>
                  </a:moveTo>
                  <a:lnTo>
                    <a:pt x="2522" y="658"/>
                  </a:lnTo>
                  <a:lnTo>
                    <a:pt x="3339" y="851"/>
                  </a:lnTo>
                  <a:lnTo>
                    <a:pt x="3360" y="852"/>
                  </a:lnTo>
                  <a:lnTo>
                    <a:pt x="3394" y="862"/>
                  </a:lnTo>
                  <a:lnTo>
                    <a:pt x="3405" y="863"/>
                  </a:lnTo>
                  <a:lnTo>
                    <a:pt x="3054" y="1207"/>
                  </a:lnTo>
                  <a:lnTo>
                    <a:pt x="3095" y="1290"/>
                  </a:lnTo>
                  <a:lnTo>
                    <a:pt x="3750" y="1944"/>
                  </a:lnTo>
                  <a:lnTo>
                    <a:pt x="3306" y="2387"/>
                  </a:lnTo>
                  <a:lnTo>
                    <a:pt x="2601" y="1684"/>
                  </a:lnTo>
                  <a:lnTo>
                    <a:pt x="2250" y="2035"/>
                  </a:lnTo>
                  <a:lnTo>
                    <a:pt x="2172" y="1780"/>
                  </a:lnTo>
                  <a:lnTo>
                    <a:pt x="2055" y="1362"/>
                  </a:lnTo>
                  <a:lnTo>
                    <a:pt x="1798" y="457"/>
                  </a:lnTo>
                  <a:close/>
                  <a:moveTo>
                    <a:pt x="1016" y="419"/>
                  </a:moveTo>
                  <a:lnTo>
                    <a:pt x="1011" y="419"/>
                  </a:lnTo>
                  <a:lnTo>
                    <a:pt x="1007" y="422"/>
                  </a:lnTo>
                  <a:lnTo>
                    <a:pt x="1007" y="427"/>
                  </a:lnTo>
                  <a:lnTo>
                    <a:pt x="1008" y="431"/>
                  </a:lnTo>
                  <a:lnTo>
                    <a:pt x="1009" y="432"/>
                  </a:lnTo>
                  <a:lnTo>
                    <a:pt x="1011" y="434"/>
                  </a:lnTo>
                  <a:lnTo>
                    <a:pt x="1013" y="435"/>
                  </a:lnTo>
                  <a:lnTo>
                    <a:pt x="1017" y="437"/>
                  </a:lnTo>
                  <a:lnTo>
                    <a:pt x="1019" y="438"/>
                  </a:lnTo>
                  <a:lnTo>
                    <a:pt x="1023" y="440"/>
                  </a:lnTo>
                  <a:lnTo>
                    <a:pt x="1024" y="443"/>
                  </a:lnTo>
                  <a:lnTo>
                    <a:pt x="1026" y="445"/>
                  </a:lnTo>
                  <a:lnTo>
                    <a:pt x="1026" y="449"/>
                  </a:lnTo>
                  <a:lnTo>
                    <a:pt x="1027" y="453"/>
                  </a:lnTo>
                  <a:lnTo>
                    <a:pt x="1028" y="455"/>
                  </a:lnTo>
                  <a:lnTo>
                    <a:pt x="1029" y="459"/>
                  </a:lnTo>
                  <a:lnTo>
                    <a:pt x="1031" y="465"/>
                  </a:lnTo>
                  <a:lnTo>
                    <a:pt x="1032" y="473"/>
                  </a:lnTo>
                  <a:lnTo>
                    <a:pt x="1034" y="477"/>
                  </a:lnTo>
                  <a:lnTo>
                    <a:pt x="1036" y="477"/>
                  </a:lnTo>
                  <a:lnTo>
                    <a:pt x="1037" y="470"/>
                  </a:lnTo>
                  <a:lnTo>
                    <a:pt x="1037" y="463"/>
                  </a:lnTo>
                  <a:lnTo>
                    <a:pt x="1036" y="455"/>
                  </a:lnTo>
                  <a:lnTo>
                    <a:pt x="1037" y="444"/>
                  </a:lnTo>
                  <a:lnTo>
                    <a:pt x="1036" y="432"/>
                  </a:lnTo>
                  <a:lnTo>
                    <a:pt x="1033" y="428"/>
                  </a:lnTo>
                  <a:lnTo>
                    <a:pt x="1028" y="424"/>
                  </a:lnTo>
                  <a:lnTo>
                    <a:pt x="1022" y="421"/>
                  </a:lnTo>
                  <a:lnTo>
                    <a:pt x="1016" y="419"/>
                  </a:lnTo>
                  <a:close/>
                  <a:moveTo>
                    <a:pt x="1055" y="392"/>
                  </a:moveTo>
                  <a:lnTo>
                    <a:pt x="1049" y="393"/>
                  </a:lnTo>
                  <a:lnTo>
                    <a:pt x="1045" y="397"/>
                  </a:lnTo>
                  <a:lnTo>
                    <a:pt x="1044" y="403"/>
                  </a:lnTo>
                  <a:lnTo>
                    <a:pt x="1044" y="407"/>
                  </a:lnTo>
                  <a:lnTo>
                    <a:pt x="1045" y="411"/>
                  </a:lnTo>
                  <a:lnTo>
                    <a:pt x="1048" y="414"/>
                  </a:lnTo>
                  <a:lnTo>
                    <a:pt x="1052" y="417"/>
                  </a:lnTo>
                  <a:lnTo>
                    <a:pt x="1054" y="418"/>
                  </a:lnTo>
                  <a:lnTo>
                    <a:pt x="1057" y="419"/>
                  </a:lnTo>
                  <a:lnTo>
                    <a:pt x="1058" y="421"/>
                  </a:lnTo>
                  <a:lnTo>
                    <a:pt x="1059" y="422"/>
                  </a:lnTo>
                  <a:lnTo>
                    <a:pt x="1059" y="423"/>
                  </a:lnTo>
                  <a:lnTo>
                    <a:pt x="1059" y="426"/>
                  </a:lnTo>
                  <a:lnTo>
                    <a:pt x="1059" y="429"/>
                  </a:lnTo>
                  <a:lnTo>
                    <a:pt x="1062" y="440"/>
                  </a:lnTo>
                  <a:lnTo>
                    <a:pt x="1068" y="450"/>
                  </a:lnTo>
                  <a:lnTo>
                    <a:pt x="1075" y="459"/>
                  </a:lnTo>
                  <a:lnTo>
                    <a:pt x="1078" y="462"/>
                  </a:lnTo>
                  <a:lnTo>
                    <a:pt x="1083" y="465"/>
                  </a:lnTo>
                  <a:lnTo>
                    <a:pt x="1088" y="472"/>
                  </a:lnTo>
                  <a:lnTo>
                    <a:pt x="1094" y="475"/>
                  </a:lnTo>
                  <a:lnTo>
                    <a:pt x="1099" y="479"/>
                  </a:lnTo>
                  <a:lnTo>
                    <a:pt x="1102" y="479"/>
                  </a:lnTo>
                  <a:lnTo>
                    <a:pt x="1103" y="475"/>
                  </a:lnTo>
                  <a:lnTo>
                    <a:pt x="1102" y="469"/>
                  </a:lnTo>
                  <a:lnTo>
                    <a:pt x="1099" y="462"/>
                  </a:lnTo>
                  <a:lnTo>
                    <a:pt x="1097" y="455"/>
                  </a:lnTo>
                  <a:lnTo>
                    <a:pt x="1094" y="450"/>
                  </a:lnTo>
                  <a:lnTo>
                    <a:pt x="1092" y="443"/>
                  </a:lnTo>
                  <a:lnTo>
                    <a:pt x="1092" y="433"/>
                  </a:lnTo>
                  <a:lnTo>
                    <a:pt x="1090" y="423"/>
                  </a:lnTo>
                  <a:lnTo>
                    <a:pt x="1090" y="413"/>
                  </a:lnTo>
                  <a:lnTo>
                    <a:pt x="1088" y="404"/>
                  </a:lnTo>
                  <a:lnTo>
                    <a:pt x="1083" y="397"/>
                  </a:lnTo>
                  <a:lnTo>
                    <a:pt x="1075" y="393"/>
                  </a:lnTo>
                  <a:lnTo>
                    <a:pt x="1070" y="393"/>
                  </a:lnTo>
                  <a:lnTo>
                    <a:pt x="1063" y="392"/>
                  </a:lnTo>
                  <a:lnTo>
                    <a:pt x="1055" y="392"/>
                  </a:lnTo>
                  <a:close/>
                  <a:moveTo>
                    <a:pt x="2853" y="335"/>
                  </a:moveTo>
                  <a:lnTo>
                    <a:pt x="2858" y="342"/>
                  </a:lnTo>
                  <a:lnTo>
                    <a:pt x="2862" y="352"/>
                  </a:lnTo>
                  <a:lnTo>
                    <a:pt x="2864" y="361"/>
                  </a:lnTo>
                  <a:lnTo>
                    <a:pt x="2867" y="368"/>
                  </a:lnTo>
                  <a:lnTo>
                    <a:pt x="2865" y="376"/>
                  </a:lnTo>
                  <a:lnTo>
                    <a:pt x="2862" y="382"/>
                  </a:lnTo>
                  <a:lnTo>
                    <a:pt x="2859" y="388"/>
                  </a:lnTo>
                  <a:lnTo>
                    <a:pt x="2859" y="413"/>
                  </a:lnTo>
                  <a:lnTo>
                    <a:pt x="2859" y="417"/>
                  </a:lnTo>
                  <a:lnTo>
                    <a:pt x="2859" y="419"/>
                  </a:lnTo>
                  <a:lnTo>
                    <a:pt x="2859" y="423"/>
                  </a:lnTo>
                  <a:lnTo>
                    <a:pt x="2858" y="426"/>
                  </a:lnTo>
                  <a:lnTo>
                    <a:pt x="2857" y="428"/>
                  </a:lnTo>
                  <a:lnTo>
                    <a:pt x="2854" y="434"/>
                  </a:lnTo>
                  <a:lnTo>
                    <a:pt x="2853" y="443"/>
                  </a:lnTo>
                  <a:lnTo>
                    <a:pt x="2851" y="450"/>
                  </a:lnTo>
                  <a:lnTo>
                    <a:pt x="2849" y="457"/>
                  </a:lnTo>
                  <a:lnTo>
                    <a:pt x="2846" y="458"/>
                  </a:lnTo>
                  <a:lnTo>
                    <a:pt x="2841" y="455"/>
                  </a:lnTo>
                  <a:lnTo>
                    <a:pt x="2841" y="454"/>
                  </a:lnTo>
                  <a:lnTo>
                    <a:pt x="2839" y="452"/>
                  </a:lnTo>
                  <a:lnTo>
                    <a:pt x="2839" y="450"/>
                  </a:lnTo>
                  <a:lnTo>
                    <a:pt x="2838" y="448"/>
                  </a:lnTo>
                  <a:lnTo>
                    <a:pt x="2838" y="448"/>
                  </a:lnTo>
                  <a:lnTo>
                    <a:pt x="2837" y="448"/>
                  </a:lnTo>
                  <a:lnTo>
                    <a:pt x="2833" y="452"/>
                  </a:lnTo>
                  <a:lnTo>
                    <a:pt x="2831" y="453"/>
                  </a:lnTo>
                  <a:lnTo>
                    <a:pt x="2829" y="454"/>
                  </a:lnTo>
                  <a:lnTo>
                    <a:pt x="2827" y="453"/>
                  </a:lnTo>
                  <a:lnTo>
                    <a:pt x="2823" y="448"/>
                  </a:lnTo>
                  <a:lnTo>
                    <a:pt x="2819" y="440"/>
                  </a:lnTo>
                  <a:lnTo>
                    <a:pt x="2819" y="432"/>
                  </a:lnTo>
                  <a:lnTo>
                    <a:pt x="2823" y="423"/>
                  </a:lnTo>
                  <a:lnTo>
                    <a:pt x="2824" y="421"/>
                  </a:lnTo>
                  <a:lnTo>
                    <a:pt x="2824" y="418"/>
                  </a:lnTo>
                  <a:lnTo>
                    <a:pt x="2824" y="414"/>
                  </a:lnTo>
                  <a:lnTo>
                    <a:pt x="2826" y="411"/>
                  </a:lnTo>
                  <a:lnTo>
                    <a:pt x="2827" y="407"/>
                  </a:lnTo>
                  <a:lnTo>
                    <a:pt x="2827" y="404"/>
                  </a:lnTo>
                  <a:lnTo>
                    <a:pt x="2828" y="402"/>
                  </a:lnTo>
                  <a:lnTo>
                    <a:pt x="2829" y="401"/>
                  </a:lnTo>
                  <a:lnTo>
                    <a:pt x="2829" y="397"/>
                  </a:lnTo>
                  <a:lnTo>
                    <a:pt x="2827" y="393"/>
                  </a:lnTo>
                  <a:lnTo>
                    <a:pt x="2824" y="389"/>
                  </a:lnTo>
                  <a:lnTo>
                    <a:pt x="2822" y="387"/>
                  </a:lnTo>
                  <a:lnTo>
                    <a:pt x="2821" y="383"/>
                  </a:lnTo>
                  <a:lnTo>
                    <a:pt x="2819" y="381"/>
                  </a:lnTo>
                  <a:lnTo>
                    <a:pt x="2821" y="377"/>
                  </a:lnTo>
                  <a:lnTo>
                    <a:pt x="2821" y="373"/>
                  </a:lnTo>
                  <a:lnTo>
                    <a:pt x="2822" y="370"/>
                  </a:lnTo>
                  <a:lnTo>
                    <a:pt x="2823" y="367"/>
                  </a:lnTo>
                  <a:lnTo>
                    <a:pt x="2826" y="366"/>
                  </a:lnTo>
                  <a:lnTo>
                    <a:pt x="2827" y="365"/>
                  </a:lnTo>
                  <a:lnTo>
                    <a:pt x="2829" y="363"/>
                  </a:lnTo>
                  <a:lnTo>
                    <a:pt x="2832" y="362"/>
                  </a:lnTo>
                  <a:lnTo>
                    <a:pt x="2833" y="362"/>
                  </a:lnTo>
                  <a:lnTo>
                    <a:pt x="2836" y="362"/>
                  </a:lnTo>
                  <a:lnTo>
                    <a:pt x="2837" y="363"/>
                  </a:lnTo>
                  <a:lnTo>
                    <a:pt x="2838" y="366"/>
                  </a:lnTo>
                  <a:lnTo>
                    <a:pt x="2839" y="368"/>
                  </a:lnTo>
                  <a:lnTo>
                    <a:pt x="2841" y="372"/>
                  </a:lnTo>
                  <a:lnTo>
                    <a:pt x="2842" y="375"/>
                  </a:lnTo>
                  <a:lnTo>
                    <a:pt x="2843" y="376"/>
                  </a:lnTo>
                  <a:lnTo>
                    <a:pt x="2844" y="376"/>
                  </a:lnTo>
                  <a:lnTo>
                    <a:pt x="2844" y="376"/>
                  </a:lnTo>
                  <a:lnTo>
                    <a:pt x="2844" y="373"/>
                  </a:lnTo>
                  <a:lnTo>
                    <a:pt x="2844" y="372"/>
                  </a:lnTo>
                  <a:lnTo>
                    <a:pt x="2844" y="370"/>
                  </a:lnTo>
                  <a:lnTo>
                    <a:pt x="2843" y="368"/>
                  </a:lnTo>
                  <a:lnTo>
                    <a:pt x="2843" y="368"/>
                  </a:lnTo>
                  <a:lnTo>
                    <a:pt x="2843" y="358"/>
                  </a:lnTo>
                  <a:lnTo>
                    <a:pt x="2844" y="356"/>
                  </a:lnTo>
                  <a:lnTo>
                    <a:pt x="2843" y="353"/>
                  </a:lnTo>
                  <a:lnTo>
                    <a:pt x="2842" y="352"/>
                  </a:lnTo>
                  <a:lnTo>
                    <a:pt x="2841" y="351"/>
                  </a:lnTo>
                  <a:lnTo>
                    <a:pt x="2839" y="351"/>
                  </a:lnTo>
                  <a:lnTo>
                    <a:pt x="2839" y="347"/>
                  </a:lnTo>
                  <a:lnTo>
                    <a:pt x="2841" y="345"/>
                  </a:lnTo>
                  <a:lnTo>
                    <a:pt x="2842" y="342"/>
                  </a:lnTo>
                  <a:lnTo>
                    <a:pt x="2843" y="341"/>
                  </a:lnTo>
                  <a:lnTo>
                    <a:pt x="2843" y="341"/>
                  </a:lnTo>
                  <a:lnTo>
                    <a:pt x="2846" y="341"/>
                  </a:lnTo>
                  <a:lnTo>
                    <a:pt x="2848" y="340"/>
                  </a:lnTo>
                  <a:lnTo>
                    <a:pt x="2851" y="338"/>
                  </a:lnTo>
                  <a:lnTo>
                    <a:pt x="2853" y="335"/>
                  </a:lnTo>
                  <a:close/>
                  <a:moveTo>
                    <a:pt x="372" y="283"/>
                  </a:moveTo>
                  <a:lnTo>
                    <a:pt x="374" y="284"/>
                  </a:lnTo>
                  <a:lnTo>
                    <a:pt x="374" y="284"/>
                  </a:lnTo>
                  <a:lnTo>
                    <a:pt x="375" y="285"/>
                  </a:lnTo>
                  <a:lnTo>
                    <a:pt x="375" y="286"/>
                  </a:lnTo>
                  <a:lnTo>
                    <a:pt x="374" y="287"/>
                  </a:lnTo>
                  <a:lnTo>
                    <a:pt x="374" y="289"/>
                  </a:lnTo>
                  <a:lnTo>
                    <a:pt x="372" y="289"/>
                  </a:lnTo>
                  <a:lnTo>
                    <a:pt x="369" y="289"/>
                  </a:lnTo>
                  <a:lnTo>
                    <a:pt x="368" y="287"/>
                  </a:lnTo>
                  <a:lnTo>
                    <a:pt x="368" y="286"/>
                  </a:lnTo>
                  <a:lnTo>
                    <a:pt x="368" y="284"/>
                  </a:lnTo>
                  <a:lnTo>
                    <a:pt x="369" y="284"/>
                  </a:lnTo>
                  <a:lnTo>
                    <a:pt x="372" y="283"/>
                  </a:lnTo>
                  <a:close/>
                  <a:moveTo>
                    <a:pt x="3588" y="270"/>
                  </a:moveTo>
                  <a:lnTo>
                    <a:pt x="3588" y="413"/>
                  </a:lnTo>
                  <a:lnTo>
                    <a:pt x="3582" y="506"/>
                  </a:lnTo>
                  <a:lnTo>
                    <a:pt x="3571" y="598"/>
                  </a:lnTo>
                  <a:lnTo>
                    <a:pt x="3554" y="689"/>
                  </a:lnTo>
                  <a:lnTo>
                    <a:pt x="3534" y="777"/>
                  </a:lnTo>
                  <a:lnTo>
                    <a:pt x="3528" y="774"/>
                  </a:lnTo>
                  <a:lnTo>
                    <a:pt x="3521" y="770"/>
                  </a:lnTo>
                  <a:lnTo>
                    <a:pt x="3515" y="768"/>
                  </a:lnTo>
                  <a:lnTo>
                    <a:pt x="3475" y="756"/>
                  </a:lnTo>
                  <a:lnTo>
                    <a:pt x="3434" y="749"/>
                  </a:lnTo>
                  <a:lnTo>
                    <a:pt x="3394" y="745"/>
                  </a:lnTo>
                  <a:lnTo>
                    <a:pt x="3391" y="746"/>
                  </a:lnTo>
                  <a:lnTo>
                    <a:pt x="3389" y="746"/>
                  </a:lnTo>
                  <a:lnTo>
                    <a:pt x="3384" y="743"/>
                  </a:lnTo>
                  <a:lnTo>
                    <a:pt x="3377" y="740"/>
                  </a:lnTo>
                  <a:lnTo>
                    <a:pt x="3370" y="738"/>
                  </a:lnTo>
                  <a:lnTo>
                    <a:pt x="3142" y="684"/>
                  </a:lnTo>
                  <a:lnTo>
                    <a:pt x="3145" y="682"/>
                  </a:lnTo>
                  <a:lnTo>
                    <a:pt x="3146" y="680"/>
                  </a:lnTo>
                  <a:lnTo>
                    <a:pt x="3148" y="680"/>
                  </a:lnTo>
                  <a:lnTo>
                    <a:pt x="3150" y="680"/>
                  </a:lnTo>
                  <a:lnTo>
                    <a:pt x="3152" y="682"/>
                  </a:lnTo>
                  <a:lnTo>
                    <a:pt x="3154" y="682"/>
                  </a:lnTo>
                  <a:lnTo>
                    <a:pt x="3159" y="682"/>
                  </a:lnTo>
                  <a:lnTo>
                    <a:pt x="3162" y="677"/>
                  </a:lnTo>
                  <a:lnTo>
                    <a:pt x="3164" y="674"/>
                  </a:lnTo>
                  <a:lnTo>
                    <a:pt x="3167" y="674"/>
                  </a:lnTo>
                  <a:lnTo>
                    <a:pt x="3169" y="673"/>
                  </a:lnTo>
                  <a:lnTo>
                    <a:pt x="3173" y="671"/>
                  </a:lnTo>
                  <a:lnTo>
                    <a:pt x="3176" y="668"/>
                  </a:lnTo>
                  <a:lnTo>
                    <a:pt x="3176" y="663"/>
                  </a:lnTo>
                  <a:lnTo>
                    <a:pt x="3178" y="659"/>
                  </a:lnTo>
                  <a:lnTo>
                    <a:pt x="3181" y="656"/>
                  </a:lnTo>
                  <a:lnTo>
                    <a:pt x="3181" y="654"/>
                  </a:lnTo>
                  <a:lnTo>
                    <a:pt x="3182" y="653"/>
                  </a:lnTo>
                  <a:lnTo>
                    <a:pt x="3184" y="652"/>
                  </a:lnTo>
                  <a:lnTo>
                    <a:pt x="3186" y="651"/>
                  </a:lnTo>
                  <a:lnTo>
                    <a:pt x="3188" y="649"/>
                  </a:lnTo>
                  <a:lnTo>
                    <a:pt x="3191" y="647"/>
                  </a:lnTo>
                  <a:lnTo>
                    <a:pt x="3193" y="644"/>
                  </a:lnTo>
                  <a:lnTo>
                    <a:pt x="3201" y="643"/>
                  </a:lnTo>
                  <a:lnTo>
                    <a:pt x="3208" y="647"/>
                  </a:lnTo>
                  <a:lnTo>
                    <a:pt x="3214" y="652"/>
                  </a:lnTo>
                  <a:lnTo>
                    <a:pt x="3221" y="658"/>
                  </a:lnTo>
                  <a:lnTo>
                    <a:pt x="3222" y="661"/>
                  </a:lnTo>
                  <a:lnTo>
                    <a:pt x="3224" y="661"/>
                  </a:lnTo>
                  <a:lnTo>
                    <a:pt x="3227" y="661"/>
                  </a:lnTo>
                  <a:lnTo>
                    <a:pt x="3230" y="659"/>
                  </a:lnTo>
                  <a:lnTo>
                    <a:pt x="3233" y="658"/>
                  </a:lnTo>
                  <a:lnTo>
                    <a:pt x="3235" y="656"/>
                  </a:lnTo>
                  <a:lnTo>
                    <a:pt x="3237" y="654"/>
                  </a:lnTo>
                  <a:lnTo>
                    <a:pt x="3239" y="653"/>
                  </a:lnTo>
                  <a:lnTo>
                    <a:pt x="3240" y="652"/>
                  </a:lnTo>
                  <a:lnTo>
                    <a:pt x="3243" y="651"/>
                  </a:lnTo>
                  <a:lnTo>
                    <a:pt x="3244" y="648"/>
                  </a:lnTo>
                  <a:lnTo>
                    <a:pt x="3247" y="644"/>
                  </a:lnTo>
                  <a:lnTo>
                    <a:pt x="3247" y="634"/>
                  </a:lnTo>
                  <a:lnTo>
                    <a:pt x="3244" y="633"/>
                  </a:lnTo>
                  <a:lnTo>
                    <a:pt x="3243" y="632"/>
                  </a:lnTo>
                  <a:lnTo>
                    <a:pt x="3243" y="632"/>
                  </a:lnTo>
                  <a:lnTo>
                    <a:pt x="3243" y="631"/>
                  </a:lnTo>
                  <a:lnTo>
                    <a:pt x="3244" y="629"/>
                  </a:lnTo>
                  <a:lnTo>
                    <a:pt x="3244" y="627"/>
                  </a:lnTo>
                  <a:lnTo>
                    <a:pt x="3245" y="625"/>
                  </a:lnTo>
                  <a:lnTo>
                    <a:pt x="3247" y="622"/>
                  </a:lnTo>
                  <a:lnTo>
                    <a:pt x="3245" y="620"/>
                  </a:lnTo>
                  <a:lnTo>
                    <a:pt x="3245" y="620"/>
                  </a:lnTo>
                  <a:lnTo>
                    <a:pt x="3244" y="618"/>
                  </a:lnTo>
                  <a:lnTo>
                    <a:pt x="3244" y="616"/>
                  </a:lnTo>
                  <a:lnTo>
                    <a:pt x="3240" y="613"/>
                  </a:lnTo>
                  <a:lnTo>
                    <a:pt x="3238" y="610"/>
                  </a:lnTo>
                  <a:lnTo>
                    <a:pt x="3235" y="606"/>
                  </a:lnTo>
                  <a:lnTo>
                    <a:pt x="3235" y="603"/>
                  </a:lnTo>
                  <a:lnTo>
                    <a:pt x="3233" y="598"/>
                  </a:lnTo>
                  <a:lnTo>
                    <a:pt x="3233" y="596"/>
                  </a:lnTo>
                  <a:lnTo>
                    <a:pt x="3232" y="593"/>
                  </a:lnTo>
                  <a:lnTo>
                    <a:pt x="3229" y="590"/>
                  </a:lnTo>
                  <a:lnTo>
                    <a:pt x="3228" y="587"/>
                  </a:lnTo>
                  <a:lnTo>
                    <a:pt x="3227" y="587"/>
                  </a:lnTo>
                  <a:lnTo>
                    <a:pt x="3226" y="587"/>
                  </a:lnTo>
                  <a:lnTo>
                    <a:pt x="3224" y="586"/>
                  </a:lnTo>
                  <a:lnTo>
                    <a:pt x="3223" y="585"/>
                  </a:lnTo>
                  <a:lnTo>
                    <a:pt x="3223" y="582"/>
                  </a:lnTo>
                  <a:lnTo>
                    <a:pt x="3222" y="581"/>
                  </a:lnTo>
                  <a:lnTo>
                    <a:pt x="3222" y="579"/>
                  </a:lnTo>
                  <a:lnTo>
                    <a:pt x="3223" y="576"/>
                  </a:lnTo>
                  <a:lnTo>
                    <a:pt x="3224" y="574"/>
                  </a:lnTo>
                  <a:lnTo>
                    <a:pt x="3226" y="572"/>
                  </a:lnTo>
                  <a:lnTo>
                    <a:pt x="3228" y="567"/>
                  </a:lnTo>
                  <a:lnTo>
                    <a:pt x="3230" y="564"/>
                  </a:lnTo>
                  <a:lnTo>
                    <a:pt x="3233" y="559"/>
                  </a:lnTo>
                  <a:lnTo>
                    <a:pt x="3233" y="556"/>
                  </a:lnTo>
                  <a:lnTo>
                    <a:pt x="3232" y="554"/>
                  </a:lnTo>
                  <a:lnTo>
                    <a:pt x="3230" y="551"/>
                  </a:lnTo>
                  <a:lnTo>
                    <a:pt x="3229" y="550"/>
                  </a:lnTo>
                  <a:lnTo>
                    <a:pt x="3228" y="549"/>
                  </a:lnTo>
                  <a:lnTo>
                    <a:pt x="3228" y="546"/>
                  </a:lnTo>
                  <a:lnTo>
                    <a:pt x="3299" y="489"/>
                  </a:lnTo>
                  <a:lnTo>
                    <a:pt x="3366" y="432"/>
                  </a:lnTo>
                  <a:lnTo>
                    <a:pt x="3431" y="380"/>
                  </a:lnTo>
                  <a:lnTo>
                    <a:pt x="3495" y="331"/>
                  </a:lnTo>
                  <a:lnTo>
                    <a:pt x="3557" y="287"/>
                  </a:lnTo>
                  <a:lnTo>
                    <a:pt x="3573" y="279"/>
                  </a:lnTo>
                  <a:lnTo>
                    <a:pt x="3588" y="270"/>
                  </a:lnTo>
                  <a:close/>
                  <a:moveTo>
                    <a:pt x="3230" y="240"/>
                  </a:moveTo>
                  <a:lnTo>
                    <a:pt x="3230" y="240"/>
                  </a:lnTo>
                  <a:lnTo>
                    <a:pt x="3230" y="241"/>
                  </a:lnTo>
                  <a:lnTo>
                    <a:pt x="3230" y="244"/>
                  </a:lnTo>
                  <a:lnTo>
                    <a:pt x="3232" y="246"/>
                  </a:lnTo>
                  <a:lnTo>
                    <a:pt x="3232" y="248"/>
                  </a:lnTo>
                  <a:lnTo>
                    <a:pt x="3233" y="249"/>
                  </a:lnTo>
                  <a:lnTo>
                    <a:pt x="3233" y="250"/>
                  </a:lnTo>
                  <a:lnTo>
                    <a:pt x="3233" y="251"/>
                  </a:lnTo>
                  <a:lnTo>
                    <a:pt x="3235" y="254"/>
                  </a:lnTo>
                  <a:lnTo>
                    <a:pt x="3235" y="256"/>
                  </a:lnTo>
                  <a:lnTo>
                    <a:pt x="3237" y="259"/>
                  </a:lnTo>
                  <a:lnTo>
                    <a:pt x="3237" y="261"/>
                  </a:lnTo>
                  <a:lnTo>
                    <a:pt x="3238" y="263"/>
                  </a:lnTo>
                  <a:lnTo>
                    <a:pt x="3239" y="263"/>
                  </a:lnTo>
                  <a:lnTo>
                    <a:pt x="3240" y="263"/>
                  </a:lnTo>
                  <a:lnTo>
                    <a:pt x="3240" y="261"/>
                  </a:lnTo>
                  <a:lnTo>
                    <a:pt x="3242" y="259"/>
                  </a:lnTo>
                  <a:lnTo>
                    <a:pt x="3242" y="256"/>
                  </a:lnTo>
                  <a:lnTo>
                    <a:pt x="3242" y="255"/>
                  </a:lnTo>
                  <a:lnTo>
                    <a:pt x="3242" y="253"/>
                  </a:lnTo>
                  <a:lnTo>
                    <a:pt x="3240" y="251"/>
                  </a:lnTo>
                  <a:lnTo>
                    <a:pt x="3239" y="249"/>
                  </a:lnTo>
                  <a:lnTo>
                    <a:pt x="3239" y="248"/>
                  </a:lnTo>
                  <a:lnTo>
                    <a:pt x="3238" y="246"/>
                  </a:lnTo>
                  <a:lnTo>
                    <a:pt x="3238" y="245"/>
                  </a:lnTo>
                  <a:lnTo>
                    <a:pt x="3237" y="244"/>
                  </a:lnTo>
                  <a:lnTo>
                    <a:pt x="3235" y="243"/>
                  </a:lnTo>
                  <a:lnTo>
                    <a:pt x="3234" y="243"/>
                  </a:lnTo>
                  <a:lnTo>
                    <a:pt x="3233" y="241"/>
                  </a:lnTo>
                  <a:lnTo>
                    <a:pt x="3232" y="240"/>
                  </a:lnTo>
                  <a:lnTo>
                    <a:pt x="3230" y="240"/>
                  </a:lnTo>
                  <a:close/>
                  <a:moveTo>
                    <a:pt x="2887" y="224"/>
                  </a:moveTo>
                  <a:lnTo>
                    <a:pt x="2888" y="225"/>
                  </a:lnTo>
                  <a:lnTo>
                    <a:pt x="2890" y="228"/>
                  </a:lnTo>
                  <a:lnTo>
                    <a:pt x="2889" y="234"/>
                  </a:lnTo>
                  <a:lnTo>
                    <a:pt x="2887" y="241"/>
                  </a:lnTo>
                  <a:lnTo>
                    <a:pt x="2883" y="249"/>
                  </a:lnTo>
                  <a:lnTo>
                    <a:pt x="2882" y="256"/>
                  </a:lnTo>
                  <a:lnTo>
                    <a:pt x="2885" y="263"/>
                  </a:lnTo>
                  <a:lnTo>
                    <a:pt x="2887" y="264"/>
                  </a:lnTo>
                  <a:lnTo>
                    <a:pt x="2889" y="264"/>
                  </a:lnTo>
                  <a:lnTo>
                    <a:pt x="2890" y="263"/>
                  </a:lnTo>
                  <a:lnTo>
                    <a:pt x="2893" y="263"/>
                  </a:lnTo>
                  <a:lnTo>
                    <a:pt x="2895" y="263"/>
                  </a:lnTo>
                  <a:lnTo>
                    <a:pt x="2898" y="263"/>
                  </a:lnTo>
                  <a:lnTo>
                    <a:pt x="2900" y="265"/>
                  </a:lnTo>
                  <a:lnTo>
                    <a:pt x="2902" y="265"/>
                  </a:lnTo>
                  <a:lnTo>
                    <a:pt x="2903" y="266"/>
                  </a:lnTo>
                  <a:lnTo>
                    <a:pt x="2903" y="269"/>
                  </a:lnTo>
                  <a:lnTo>
                    <a:pt x="2904" y="273"/>
                  </a:lnTo>
                  <a:lnTo>
                    <a:pt x="2904" y="276"/>
                  </a:lnTo>
                  <a:lnTo>
                    <a:pt x="2903" y="280"/>
                  </a:lnTo>
                  <a:lnTo>
                    <a:pt x="2902" y="283"/>
                  </a:lnTo>
                  <a:lnTo>
                    <a:pt x="2900" y="286"/>
                  </a:lnTo>
                  <a:lnTo>
                    <a:pt x="2899" y="290"/>
                  </a:lnTo>
                  <a:lnTo>
                    <a:pt x="2898" y="295"/>
                  </a:lnTo>
                  <a:lnTo>
                    <a:pt x="2897" y="300"/>
                  </a:lnTo>
                  <a:lnTo>
                    <a:pt x="2895" y="305"/>
                  </a:lnTo>
                  <a:lnTo>
                    <a:pt x="2894" y="309"/>
                  </a:lnTo>
                  <a:lnTo>
                    <a:pt x="2894" y="311"/>
                  </a:lnTo>
                  <a:lnTo>
                    <a:pt x="2894" y="314"/>
                  </a:lnTo>
                  <a:lnTo>
                    <a:pt x="2895" y="315"/>
                  </a:lnTo>
                  <a:lnTo>
                    <a:pt x="2898" y="317"/>
                  </a:lnTo>
                  <a:lnTo>
                    <a:pt x="2900" y="319"/>
                  </a:lnTo>
                  <a:lnTo>
                    <a:pt x="2903" y="321"/>
                  </a:lnTo>
                  <a:lnTo>
                    <a:pt x="2903" y="322"/>
                  </a:lnTo>
                  <a:lnTo>
                    <a:pt x="2903" y="324"/>
                  </a:lnTo>
                  <a:lnTo>
                    <a:pt x="2904" y="326"/>
                  </a:lnTo>
                  <a:lnTo>
                    <a:pt x="2904" y="330"/>
                  </a:lnTo>
                  <a:lnTo>
                    <a:pt x="2904" y="334"/>
                  </a:lnTo>
                  <a:lnTo>
                    <a:pt x="2905" y="336"/>
                  </a:lnTo>
                  <a:lnTo>
                    <a:pt x="2905" y="338"/>
                  </a:lnTo>
                  <a:lnTo>
                    <a:pt x="2907" y="340"/>
                  </a:lnTo>
                  <a:lnTo>
                    <a:pt x="2907" y="342"/>
                  </a:lnTo>
                  <a:lnTo>
                    <a:pt x="2908" y="345"/>
                  </a:lnTo>
                  <a:lnTo>
                    <a:pt x="2908" y="347"/>
                  </a:lnTo>
                  <a:lnTo>
                    <a:pt x="2909" y="351"/>
                  </a:lnTo>
                  <a:lnTo>
                    <a:pt x="2909" y="353"/>
                  </a:lnTo>
                  <a:lnTo>
                    <a:pt x="2909" y="356"/>
                  </a:lnTo>
                  <a:lnTo>
                    <a:pt x="2910" y="357"/>
                  </a:lnTo>
                  <a:lnTo>
                    <a:pt x="2910" y="361"/>
                  </a:lnTo>
                  <a:lnTo>
                    <a:pt x="2912" y="363"/>
                  </a:lnTo>
                  <a:lnTo>
                    <a:pt x="2913" y="365"/>
                  </a:lnTo>
                  <a:lnTo>
                    <a:pt x="2914" y="367"/>
                  </a:lnTo>
                  <a:lnTo>
                    <a:pt x="2915" y="368"/>
                  </a:lnTo>
                  <a:lnTo>
                    <a:pt x="2917" y="373"/>
                  </a:lnTo>
                  <a:lnTo>
                    <a:pt x="2918" y="380"/>
                  </a:lnTo>
                  <a:lnTo>
                    <a:pt x="2920" y="385"/>
                  </a:lnTo>
                  <a:lnTo>
                    <a:pt x="2923" y="394"/>
                  </a:lnTo>
                  <a:lnTo>
                    <a:pt x="2925" y="406"/>
                  </a:lnTo>
                  <a:lnTo>
                    <a:pt x="2928" y="411"/>
                  </a:lnTo>
                  <a:lnTo>
                    <a:pt x="2930" y="414"/>
                  </a:lnTo>
                  <a:lnTo>
                    <a:pt x="2933" y="419"/>
                  </a:lnTo>
                  <a:lnTo>
                    <a:pt x="2935" y="427"/>
                  </a:lnTo>
                  <a:lnTo>
                    <a:pt x="2936" y="437"/>
                  </a:lnTo>
                  <a:lnTo>
                    <a:pt x="2935" y="448"/>
                  </a:lnTo>
                  <a:lnTo>
                    <a:pt x="2932" y="454"/>
                  </a:lnTo>
                  <a:lnTo>
                    <a:pt x="2932" y="462"/>
                  </a:lnTo>
                  <a:lnTo>
                    <a:pt x="2930" y="469"/>
                  </a:lnTo>
                  <a:lnTo>
                    <a:pt x="2929" y="473"/>
                  </a:lnTo>
                  <a:lnTo>
                    <a:pt x="2929" y="475"/>
                  </a:lnTo>
                  <a:lnTo>
                    <a:pt x="2928" y="477"/>
                  </a:lnTo>
                  <a:lnTo>
                    <a:pt x="2927" y="478"/>
                  </a:lnTo>
                  <a:lnTo>
                    <a:pt x="2927" y="479"/>
                  </a:lnTo>
                  <a:lnTo>
                    <a:pt x="2925" y="480"/>
                  </a:lnTo>
                  <a:lnTo>
                    <a:pt x="2924" y="482"/>
                  </a:lnTo>
                  <a:lnTo>
                    <a:pt x="2923" y="482"/>
                  </a:lnTo>
                  <a:lnTo>
                    <a:pt x="2922" y="482"/>
                  </a:lnTo>
                  <a:lnTo>
                    <a:pt x="2920" y="480"/>
                  </a:lnTo>
                  <a:lnTo>
                    <a:pt x="2919" y="479"/>
                  </a:lnTo>
                  <a:lnTo>
                    <a:pt x="2918" y="478"/>
                  </a:lnTo>
                  <a:lnTo>
                    <a:pt x="2913" y="478"/>
                  </a:lnTo>
                  <a:lnTo>
                    <a:pt x="2913" y="478"/>
                  </a:lnTo>
                  <a:lnTo>
                    <a:pt x="2912" y="479"/>
                  </a:lnTo>
                  <a:lnTo>
                    <a:pt x="2912" y="479"/>
                  </a:lnTo>
                  <a:lnTo>
                    <a:pt x="2910" y="480"/>
                  </a:lnTo>
                  <a:lnTo>
                    <a:pt x="2908" y="482"/>
                  </a:lnTo>
                  <a:lnTo>
                    <a:pt x="2905" y="483"/>
                  </a:lnTo>
                  <a:lnTo>
                    <a:pt x="2902" y="483"/>
                  </a:lnTo>
                  <a:lnTo>
                    <a:pt x="2900" y="483"/>
                  </a:lnTo>
                  <a:lnTo>
                    <a:pt x="2897" y="483"/>
                  </a:lnTo>
                  <a:lnTo>
                    <a:pt x="2894" y="484"/>
                  </a:lnTo>
                  <a:lnTo>
                    <a:pt x="2892" y="486"/>
                  </a:lnTo>
                  <a:lnTo>
                    <a:pt x="2890" y="490"/>
                  </a:lnTo>
                  <a:lnTo>
                    <a:pt x="2888" y="491"/>
                  </a:lnTo>
                  <a:lnTo>
                    <a:pt x="2885" y="494"/>
                  </a:lnTo>
                  <a:lnTo>
                    <a:pt x="2883" y="495"/>
                  </a:lnTo>
                  <a:lnTo>
                    <a:pt x="2879" y="496"/>
                  </a:lnTo>
                  <a:lnTo>
                    <a:pt x="2877" y="498"/>
                  </a:lnTo>
                  <a:lnTo>
                    <a:pt x="2874" y="498"/>
                  </a:lnTo>
                  <a:lnTo>
                    <a:pt x="2873" y="495"/>
                  </a:lnTo>
                  <a:lnTo>
                    <a:pt x="2870" y="490"/>
                  </a:lnTo>
                  <a:lnTo>
                    <a:pt x="2873" y="485"/>
                  </a:lnTo>
                  <a:lnTo>
                    <a:pt x="2877" y="479"/>
                  </a:lnTo>
                  <a:lnTo>
                    <a:pt x="2882" y="474"/>
                  </a:lnTo>
                  <a:lnTo>
                    <a:pt x="2885" y="472"/>
                  </a:lnTo>
                  <a:lnTo>
                    <a:pt x="2888" y="467"/>
                  </a:lnTo>
                  <a:lnTo>
                    <a:pt x="2892" y="460"/>
                  </a:lnTo>
                  <a:lnTo>
                    <a:pt x="2893" y="454"/>
                  </a:lnTo>
                  <a:lnTo>
                    <a:pt x="2890" y="448"/>
                  </a:lnTo>
                  <a:lnTo>
                    <a:pt x="2889" y="448"/>
                  </a:lnTo>
                  <a:lnTo>
                    <a:pt x="2888" y="449"/>
                  </a:lnTo>
                  <a:lnTo>
                    <a:pt x="2887" y="449"/>
                  </a:lnTo>
                  <a:lnTo>
                    <a:pt x="2885" y="449"/>
                  </a:lnTo>
                  <a:lnTo>
                    <a:pt x="2885" y="448"/>
                  </a:lnTo>
                  <a:lnTo>
                    <a:pt x="2885" y="440"/>
                  </a:lnTo>
                  <a:lnTo>
                    <a:pt x="2883" y="438"/>
                  </a:lnTo>
                  <a:lnTo>
                    <a:pt x="2882" y="435"/>
                  </a:lnTo>
                  <a:lnTo>
                    <a:pt x="2882" y="434"/>
                  </a:lnTo>
                  <a:lnTo>
                    <a:pt x="2883" y="432"/>
                  </a:lnTo>
                  <a:lnTo>
                    <a:pt x="2883" y="428"/>
                  </a:lnTo>
                  <a:lnTo>
                    <a:pt x="2882" y="424"/>
                  </a:lnTo>
                  <a:lnTo>
                    <a:pt x="2882" y="421"/>
                  </a:lnTo>
                  <a:lnTo>
                    <a:pt x="2882" y="418"/>
                  </a:lnTo>
                  <a:lnTo>
                    <a:pt x="2880" y="413"/>
                  </a:lnTo>
                  <a:lnTo>
                    <a:pt x="2878" y="408"/>
                  </a:lnTo>
                  <a:lnTo>
                    <a:pt x="2878" y="403"/>
                  </a:lnTo>
                  <a:lnTo>
                    <a:pt x="2878" y="397"/>
                  </a:lnTo>
                  <a:lnTo>
                    <a:pt x="2878" y="397"/>
                  </a:lnTo>
                  <a:lnTo>
                    <a:pt x="2879" y="399"/>
                  </a:lnTo>
                  <a:lnTo>
                    <a:pt x="2882" y="401"/>
                  </a:lnTo>
                  <a:lnTo>
                    <a:pt x="2883" y="404"/>
                  </a:lnTo>
                  <a:lnTo>
                    <a:pt x="2884" y="407"/>
                  </a:lnTo>
                  <a:lnTo>
                    <a:pt x="2887" y="408"/>
                  </a:lnTo>
                  <a:lnTo>
                    <a:pt x="2888" y="409"/>
                  </a:lnTo>
                  <a:lnTo>
                    <a:pt x="2890" y="408"/>
                  </a:lnTo>
                  <a:lnTo>
                    <a:pt x="2890" y="404"/>
                  </a:lnTo>
                  <a:lnTo>
                    <a:pt x="2890" y="401"/>
                  </a:lnTo>
                  <a:lnTo>
                    <a:pt x="2890" y="397"/>
                  </a:lnTo>
                  <a:lnTo>
                    <a:pt x="2890" y="393"/>
                  </a:lnTo>
                  <a:lnTo>
                    <a:pt x="2890" y="389"/>
                  </a:lnTo>
                  <a:lnTo>
                    <a:pt x="2892" y="387"/>
                  </a:lnTo>
                  <a:lnTo>
                    <a:pt x="2892" y="385"/>
                  </a:lnTo>
                  <a:lnTo>
                    <a:pt x="2892" y="383"/>
                  </a:lnTo>
                  <a:lnTo>
                    <a:pt x="2892" y="382"/>
                  </a:lnTo>
                  <a:lnTo>
                    <a:pt x="2890" y="380"/>
                  </a:lnTo>
                  <a:lnTo>
                    <a:pt x="2890" y="377"/>
                  </a:lnTo>
                  <a:lnTo>
                    <a:pt x="2889" y="375"/>
                  </a:lnTo>
                  <a:lnTo>
                    <a:pt x="2889" y="372"/>
                  </a:lnTo>
                  <a:lnTo>
                    <a:pt x="2888" y="368"/>
                  </a:lnTo>
                  <a:lnTo>
                    <a:pt x="2888" y="366"/>
                  </a:lnTo>
                  <a:lnTo>
                    <a:pt x="2888" y="363"/>
                  </a:lnTo>
                  <a:lnTo>
                    <a:pt x="2888" y="361"/>
                  </a:lnTo>
                  <a:lnTo>
                    <a:pt x="2888" y="358"/>
                  </a:lnTo>
                  <a:lnTo>
                    <a:pt x="2887" y="357"/>
                  </a:lnTo>
                  <a:lnTo>
                    <a:pt x="2887" y="356"/>
                  </a:lnTo>
                  <a:lnTo>
                    <a:pt x="2884" y="355"/>
                  </a:lnTo>
                  <a:lnTo>
                    <a:pt x="2883" y="355"/>
                  </a:lnTo>
                  <a:lnTo>
                    <a:pt x="2882" y="356"/>
                  </a:lnTo>
                  <a:lnTo>
                    <a:pt x="2880" y="356"/>
                  </a:lnTo>
                  <a:lnTo>
                    <a:pt x="2879" y="357"/>
                  </a:lnTo>
                  <a:lnTo>
                    <a:pt x="2878" y="358"/>
                  </a:lnTo>
                  <a:lnTo>
                    <a:pt x="2877" y="358"/>
                  </a:lnTo>
                  <a:lnTo>
                    <a:pt x="2875" y="357"/>
                  </a:lnTo>
                  <a:lnTo>
                    <a:pt x="2873" y="355"/>
                  </a:lnTo>
                  <a:lnTo>
                    <a:pt x="2873" y="352"/>
                  </a:lnTo>
                  <a:lnTo>
                    <a:pt x="2873" y="350"/>
                  </a:lnTo>
                  <a:lnTo>
                    <a:pt x="2874" y="347"/>
                  </a:lnTo>
                  <a:lnTo>
                    <a:pt x="2875" y="346"/>
                  </a:lnTo>
                  <a:lnTo>
                    <a:pt x="2875" y="342"/>
                  </a:lnTo>
                  <a:lnTo>
                    <a:pt x="2878" y="340"/>
                  </a:lnTo>
                  <a:lnTo>
                    <a:pt x="2877" y="337"/>
                  </a:lnTo>
                  <a:lnTo>
                    <a:pt x="2877" y="335"/>
                  </a:lnTo>
                  <a:lnTo>
                    <a:pt x="2875" y="332"/>
                  </a:lnTo>
                  <a:lnTo>
                    <a:pt x="2875" y="329"/>
                  </a:lnTo>
                  <a:lnTo>
                    <a:pt x="2874" y="326"/>
                  </a:lnTo>
                  <a:lnTo>
                    <a:pt x="2874" y="324"/>
                  </a:lnTo>
                  <a:lnTo>
                    <a:pt x="2873" y="324"/>
                  </a:lnTo>
                  <a:lnTo>
                    <a:pt x="2872" y="324"/>
                  </a:lnTo>
                  <a:lnTo>
                    <a:pt x="2870" y="322"/>
                  </a:lnTo>
                  <a:lnTo>
                    <a:pt x="2869" y="322"/>
                  </a:lnTo>
                  <a:lnTo>
                    <a:pt x="2868" y="321"/>
                  </a:lnTo>
                  <a:lnTo>
                    <a:pt x="2868" y="319"/>
                  </a:lnTo>
                  <a:lnTo>
                    <a:pt x="2868" y="315"/>
                  </a:lnTo>
                  <a:lnTo>
                    <a:pt x="2868" y="312"/>
                  </a:lnTo>
                  <a:lnTo>
                    <a:pt x="2869" y="309"/>
                  </a:lnTo>
                  <a:lnTo>
                    <a:pt x="2869" y="306"/>
                  </a:lnTo>
                  <a:lnTo>
                    <a:pt x="2870" y="305"/>
                  </a:lnTo>
                  <a:lnTo>
                    <a:pt x="2868" y="302"/>
                  </a:lnTo>
                  <a:lnTo>
                    <a:pt x="2865" y="302"/>
                  </a:lnTo>
                  <a:lnTo>
                    <a:pt x="2865" y="302"/>
                  </a:lnTo>
                  <a:lnTo>
                    <a:pt x="2863" y="300"/>
                  </a:lnTo>
                  <a:lnTo>
                    <a:pt x="2862" y="299"/>
                  </a:lnTo>
                  <a:lnTo>
                    <a:pt x="2862" y="295"/>
                  </a:lnTo>
                  <a:lnTo>
                    <a:pt x="2862" y="292"/>
                  </a:lnTo>
                  <a:lnTo>
                    <a:pt x="2863" y="290"/>
                  </a:lnTo>
                  <a:lnTo>
                    <a:pt x="2864" y="287"/>
                  </a:lnTo>
                  <a:lnTo>
                    <a:pt x="2865" y="286"/>
                  </a:lnTo>
                  <a:lnTo>
                    <a:pt x="2865" y="283"/>
                  </a:lnTo>
                  <a:lnTo>
                    <a:pt x="2864" y="281"/>
                  </a:lnTo>
                  <a:lnTo>
                    <a:pt x="2864" y="280"/>
                  </a:lnTo>
                  <a:lnTo>
                    <a:pt x="2863" y="278"/>
                  </a:lnTo>
                  <a:lnTo>
                    <a:pt x="2863" y="276"/>
                  </a:lnTo>
                  <a:lnTo>
                    <a:pt x="2863" y="273"/>
                  </a:lnTo>
                  <a:lnTo>
                    <a:pt x="2864" y="270"/>
                  </a:lnTo>
                  <a:lnTo>
                    <a:pt x="2864" y="268"/>
                  </a:lnTo>
                  <a:lnTo>
                    <a:pt x="2865" y="265"/>
                  </a:lnTo>
                  <a:lnTo>
                    <a:pt x="2865" y="261"/>
                  </a:lnTo>
                  <a:lnTo>
                    <a:pt x="2867" y="256"/>
                  </a:lnTo>
                  <a:lnTo>
                    <a:pt x="2867" y="251"/>
                  </a:lnTo>
                  <a:lnTo>
                    <a:pt x="2868" y="246"/>
                  </a:lnTo>
                  <a:lnTo>
                    <a:pt x="2868" y="240"/>
                  </a:lnTo>
                  <a:lnTo>
                    <a:pt x="2870" y="232"/>
                  </a:lnTo>
                  <a:lnTo>
                    <a:pt x="2873" y="225"/>
                  </a:lnTo>
                  <a:lnTo>
                    <a:pt x="2874" y="228"/>
                  </a:lnTo>
                  <a:lnTo>
                    <a:pt x="2877" y="230"/>
                  </a:lnTo>
                  <a:lnTo>
                    <a:pt x="2878" y="230"/>
                  </a:lnTo>
                  <a:lnTo>
                    <a:pt x="2879" y="229"/>
                  </a:lnTo>
                  <a:lnTo>
                    <a:pt x="2882" y="228"/>
                  </a:lnTo>
                  <a:lnTo>
                    <a:pt x="2883" y="227"/>
                  </a:lnTo>
                  <a:lnTo>
                    <a:pt x="2884" y="225"/>
                  </a:lnTo>
                  <a:lnTo>
                    <a:pt x="2885" y="224"/>
                  </a:lnTo>
                  <a:lnTo>
                    <a:pt x="2887" y="224"/>
                  </a:lnTo>
                  <a:close/>
                  <a:moveTo>
                    <a:pt x="3178" y="149"/>
                  </a:moveTo>
                  <a:lnTo>
                    <a:pt x="3176" y="151"/>
                  </a:lnTo>
                  <a:lnTo>
                    <a:pt x="3176" y="154"/>
                  </a:lnTo>
                  <a:lnTo>
                    <a:pt x="3177" y="161"/>
                  </a:lnTo>
                  <a:lnTo>
                    <a:pt x="3178" y="167"/>
                  </a:lnTo>
                  <a:lnTo>
                    <a:pt x="3178" y="173"/>
                  </a:lnTo>
                  <a:lnTo>
                    <a:pt x="3181" y="178"/>
                  </a:lnTo>
                  <a:lnTo>
                    <a:pt x="3183" y="183"/>
                  </a:lnTo>
                  <a:lnTo>
                    <a:pt x="3184" y="189"/>
                  </a:lnTo>
                  <a:lnTo>
                    <a:pt x="3186" y="193"/>
                  </a:lnTo>
                  <a:lnTo>
                    <a:pt x="3186" y="197"/>
                  </a:lnTo>
                  <a:lnTo>
                    <a:pt x="3186" y="200"/>
                  </a:lnTo>
                  <a:lnTo>
                    <a:pt x="3187" y="204"/>
                  </a:lnTo>
                  <a:lnTo>
                    <a:pt x="3188" y="207"/>
                  </a:lnTo>
                  <a:lnTo>
                    <a:pt x="3189" y="207"/>
                  </a:lnTo>
                  <a:lnTo>
                    <a:pt x="3192" y="207"/>
                  </a:lnTo>
                  <a:lnTo>
                    <a:pt x="3193" y="205"/>
                  </a:lnTo>
                  <a:lnTo>
                    <a:pt x="3194" y="203"/>
                  </a:lnTo>
                  <a:lnTo>
                    <a:pt x="3194" y="202"/>
                  </a:lnTo>
                  <a:lnTo>
                    <a:pt x="3194" y="199"/>
                  </a:lnTo>
                  <a:lnTo>
                    <a:pt x="3194" y="197"/>
                  </a:lnTo>
                  <a:lnTo>
                    <a:pt x="3196" y="194"/>
                  </a:lnTo>
                  <a:lnTo>
                    <a:pt x="3197" y="192"/>
                  </a:lnTo>
                  <a:lnTo>
                    <a:pt x="3197" y="183"/>
                  </a:lnTo>
                  <a:lnTo>
                    <a:pt x="3198" y="182"/>
                  </a:lnTo>
                  <a:lnTo>
                    <a:pt x="3198" y="179"/>
                  </a:lnTo>
                  <a:lnTo>
                    <a:pt x="3198" y="177"/>
                  </a:lnTo>
                  <a:lnTo>
                    <a:pt x="3198" y="174"/>
                  </a:lnTo>
                  <a:lnTo>
                    <a:pt x="3197" y="172"/>
                  </a:lnTo>
                  <a:lnTo>
                    <a:pt x="3197" y="171"/>
                  </a:lnTo>
                  <a:lnTo>
                    <a:pt x="3194" y="169"/>
                  </a:lnTo>
                  <a:lnTo>
                    <a:pt x="3193" y="168"/>
                  </a:lnTo>
                  <a:lnTo>
                    <a:pt x="3191" y="166"/>
                  </a:lnTo>
                  <a:lnTo>
                    <a:pt x="3189" y="163"/>
                  </a:lnTo>
                  <a:lnTo>
                    <a:pt x="3189" y="161"/>
                  </a:lnTo>
                  <a:lnTo>
                    <a:pt x="3189" y="158"/>
                  </a:lnTo>
                  <a:lnTo>
                    <a:pt x="3188" y="154"/>
                  </a:lnTo>
                  <a:lnTo>
                    <a:pt x="3187" y="152"/>
                  </a:lnTo>
                  <a:lnTo>
                    <a:pt x="3184" y="152"/>
                  </a:lnTo>
                  <a:lnTo>
                    <a:pt x="3182" y="151"/>
                  </a:lnTo>
                  <a:lnTo>
                    <a:pt x="3178" y="149"/>
                  </a:lnTo>
                  <a:close/>
                  <a:moveTo>
                    <a:pt x="829" y="135"/>
                  </a:moveTo>
                  <a:lnTo>
                    <a:pt x="826" y="136"/>
                  </a:lnTo>
                  <a:lnTo>
                    <a:pt x="824" y="137"/>
                  </a:lnTo>
                  <a:lnTo>
                    <a:pt x="821" y="142"/>
                  </a:lnTo>
                  <a:lnTo>
                    <a:pt x="815" y="152"/>
                  </a:lnTo>
                  <a:lnTo>
                    <a:pt x="806" y="159"/>
                  </a:lnTo>
                  <a:lnTo>
                    <a:pt x="800" y="168"/>
                  </a:lnTo>
                  <a:lnTo>
                    <a:pt x="795" y="178"/>
                  </a:lnTo>
                  <a:lnTo>
                    <a:pt x="795" y="182"/>
                  </a:lnTo>
                  <a:lnTo>
                    <a:pt x="795" y="184"/>
                  </a:lnTo>
                  <a:lnTo>
                    <a:pt x="796" y="186"/>
                  </a:lnTo>
                  <a:lnTo>
                    <a:pt x="796" y="186"/>
                  </a:lnTo>
                  <a:lnTo>
                    <a:pt x="798" y="184"/>
                  </a:lnTo>
                  <a:lnTo>
                    <a:pt x="800" y="183"/>
                  </a:lnTo>
                  <a:lnTo>
                    <a:pt x="801" y="181"/>
                  </a:lnTo>
                  <a:lnTo>
                    <a:pt x="803" y="179"/>
                  </a:lnTo>
                  <a:lnTo>
                    <a:pt x="804" y="177"/>
                  </a:lnTo>
                  <a:lnTo>
                    <a:pt x="805" y="174"/>
                  </a:lnTo>
                  <a:lnTo>
                    <a:pt x="806" y="173"/>
                  </a:lnTo>
                  <a:lnTo>
                    <a:pt x="811" y="168"/>
                  </a:lnTo>
                  <a:lnTo>
                    <a:pt x="818" y="167"/>
                  </a:lnTo>
                  <a:lnTo>
                    <a:pt x="825" y="166"/>
                  </a:lnTo>
                  <a:lnTo>
                    <a:pt x="830" y="164"/>
                  </a:lnTo>
                  <a:lnTo>
                    <a:pt x="835" y="159"/>
                  </a:lnTo>
                  <a:lnTo>
                    <a:pt x="836" y="156"/>
                  </a:lnTo>
                  <a:lnTo>
                    <a:pt x="837" y="152"/>
                  </a:lnTo>
                  <a:lnTo>
                    <a:pt x="837" y="148"/>
                  </a:lnTo>
                  <a:lnTo>
                    <a:pt x="836" y="144"/>
                  </a:lnTo>
                  <a:lnTo>
                    <a:pt x="835" y="141"/>
                  </a:lnTo>
                  <a:lnTo>
                    <a:pt x="834" y="137"/>
                  </a:lnTo>
                  <a:lnTo>
                    <a:pt x="831" y="136"/>
                  </a:lnTo>
                  <a:lnTo>
                    <a:pt x="829" y="135"/>
                  </a:lnTo>
                  <a:close/>
                  <a:moveTo>
                    <a:pt x="3207" y="123"/>
                  </a:moveTo>
                  <a:lnTo>
                    <a:pt x="3206" y="125"/>
                  </a:lnTo>
                  <a:lnTo>
                    <a:pt x="3204" y="126"/>
                  </a:lnTo>
                  <a:lnTo>
                    <a:pt x="3204" y="142"/>
                  </a:lnTo>
                  <a:lnTo>
                    <a:pt x="3204" y="144"/>
                  </a:lnTo>
                  <a:lnTo>
                    <a:pt x="3206" y="147"/>
                  </a:lnTo>
                  <a:lnTo>
                    <a:pt x="3206" y="149"/>
                  </a:lnTo>
                  <a:lnTo>
                    <a:pt x="3207" y="152"/>
                  </a:lnTo>
                  <a:lnTo>
                    <a:pt x="3208" y="156"/>
                  </a:lnTo>
                  <a:lnTo>
                    <a:pt x="3209" y="159"/>
                  </a:lnTo>
                  <a:lnTo>
                    <a:pt x="3211" y="162"/>
                  </a:lnTo>
                  <a:lnTo>
                    <a:pt x="3213" y="166"/>
                  </a:lnTo>
                  <a:lnTo>
                    <a:pt x="3214" y="169"/>
                  </a:lnTo>
                  <a:lnTo>
                    <a:pt x="3216" y="172"/>
                  </a:lnTo>
                  <a:lnTo>
                    <a:pt x="3217" y="174"/>
                  </a:lnTo>
                  <a:lnTo>
                    <a:pt x="3218" y="178"/>
                  </a:lnTo>
                  <a:lnTo>
                    <a:pt x="3218" y="178"/>
                  </a:lnTo>
                  <a:lnTo>
                    <a:pt x="3218" y="177"/>
                  </a:lnTo>
                  <a:lnTo>
                    <a:pt x="3219" y="177"/>
                  </a:lnTo>
                  <a:lnTo>
                    <a:pt x="3221" y="176"/>
                  </a:lnTo>
                  <a:lnTo>
                    <a:pt x="3219" y="171"/>
                  </a:lnTo>
                  <a:lnTo>
                    <a:pt x="3218" y="166"/>
                  </a:lnTo>
                  <a:lnTo>
                    <a:pt x="3218" y="161"/>
                  </a:lnTo>
                  <a:lnTo>
                    <a:pt x="3216" y="154"/>
                  </a:lnTo>
                  <a:lnTo>
                    <a:pt x="3216" y="149"/>
                  </a:lnTo>
                  <a:lnTo>
                    <a:pt x="3216" y="144"/>
                  </a:lnTo>
                  <a:lnTo>
                    <a:pt x="3214" y="142"/>
                  </a:lnTo>
                  <a:lnTo>
                    <a:pt x="3213" y="140"/>
                  </a:lnTo>
                  <a:lnTo>
                    <a:pt x="3212" y="136"/>
                  </a:lnTo>
                  <a:lnTo>
                    <a:pt x="3212" y="133"/>
                  </a:lnTo>
                  <a:lnTo>
                    <a:pt x="3211" y="130"/>
                  </a:lnTo>
                  <a:lnTo>
                    <a:pt x="3209" y="127"/>
                  </a:lnTo>
                  <a:lnTo>
                    <a:pt x="3208" y="125"/>
                  </a:lnTo>
                  <a:lnTo>
                    <a:pt x="3207" y="123"/>
                  </a:lnTo>
                  <a:close/>
                  <a:moveTo>
                    <a:pt x="69" y="0"/>
                  </a:moveTo>
                  <a:lnTo>
                    <a:pt x="71" y="0"/>
                  </a:lnTo>
                  <a:lnTo>
                    <a:pt x="71" y="3"/>
                  </a:lnTo>
                  <a:lnTo>
                    <a:pt x="90" y="3"/>
                  </a:lnTo>
                  <a:lnTo>
                    <a:pt x="142" y="9"/>
                  </a:lnTo>
                  <a:lnTo>
                    <a:pt x="197" y="23"/>
                  </a:lnTo>
                  <a:lnTo>
                    <a:pt x="252" y="43"/>
                  </a:lnTo>
                  <a:lnTo>
                    <a:pt x="310" y="69"/>
                  </a:lnTo>
                  <a:lnTo>
                    <a:pt x="370" y="100"/>
                  </a:lnTo>
                  <a:lnTo>
                    <a:pt x="434" y="137"/>
                  </a:lnTo>
                  <a:lnTo>
                    <a:pt x="500" y="178"/>
                  </a:lnTo>
                  <a:lnTo>
                    <a:pt x="572" y="224"/>
                  </a:lnTo>
                  <a:lnTo>
                    <a:pt x="647" y="274"/>
                  </a:lnTo>
                  <a:lnTo>
                    <a:pt x="727" y="327"/>
                  </a:lnTo>
                  <a:lnTo>
                    <a:pt x="811" y="381"/>
                  </a:lnTo>
                  <a:lnTo>
                    <a:pt x="898" y="437"/>
                  </a:lnTo>
                  <a:lnTo>
                    <a:pt x="991" y="491"/>
                  </a:lnTo>
                  <a:lnTo>
                    <a:pt x="1085" y="545"/>
                  </a:lnTo>
                  <a:lnTo>
                    <a:pt x="1171" y="590"/>
                  </a:lnTo>
                  <a:lnTo>
                    <a:pt x="1258" y="632"/>
                  </a:lnTo>
                  <a:lnTo>
                    <a:pt x="1255" y="633"/>
                  </a:lnTo>
                  <a:lnTo>
                    <a:pt x="1250" y="636"/>
                  </a:lnTo>
                  <a:lnTo>
                    <a:pt x="1246" y="637"/>
                  </a:lnTo>
                  <a:lnTo>
                    <a:pt x="1244" y="641"/>
                  </a:lnTo>
                  <a:lnTo>
                    <a:pt x="1240" y="643"/>
                  </a:lnTo>
                  <a:lnTo>
                    <a:pt x="1236" y="646"/>
                  </a:lnTo>
                  <a:lnTo>
                    <a:pt x="1231" y="649"/>
                  </a:lnTo>
                  <a:lnTo>
                    <a:pt x="1225" y="651"/>
                  </a:lnTo>
                  <a:lnTo>
                    <a:pt x="1220" y="654"/>
                  </a:lnTo>
                  <a:lnTo>
                    <a:pt x="1216" y="658"/>
                  </a:lnTo>
                  <a:lnTo>
                    <a:pt x="1216" y="661"/>
                  </a:lnTo>
                  <a:lnTo>
                    <a:pt x="1217" y="661"/>
                  </a:lnTo>
                  <a:lnTo>
                    <a:pt x="1220" y="662"/>
                  </a:lnTo>
                  <a:lnTo>
                    <a:pt x="1222" y="662"/>
                  </a:lnTo>
                  <a:lnTo>
                    <a:pt x="1226" y="662"/>
                  </a:lnTo>
                  <a:lnTo>
                    <a:pt x="1229" y="662"/>
                  </a:lnTo>
                  <a:lnTo>
                    <a:pt x="1231" y="662"/>
                  </a:lnTo>
                  <a:lnTo>
                    <a:pt x="1234" y="662"/>
                  </a:lnTo>
                  <a:lnTo>
                    <a:pt x="1234" y="662"/>
                  </a:lnTo>
                  <a:lnTo>
                    <a:pt x="1237" y="661"/>
                  </a:lnTo>
                  <a:lnTo>
                    <a:pt x="1241" y="661"/>
                  </a:lnTo>
                  <a:lnTo>
                    <a:pt x="1244" y="659"/>
                  </a:lnTo>
                  <a:lnTo>
                    <a:pt x="1247" y="658"/>
                  </a:lnTo>
                  <a:lnTo>
                    <a:pt x="1250" y="659"/>
                  </a:lnTo>
                  <a:lnTo>
                    <a:pt x="1251" y="661"/>
                  </a:lnTo>
                  <a:lnTo>
                    <a:pt x="1252" y="662"/>
                  </a:lnTo>
                  <a:lnTo>
                    <a:pt x="1254" y="663"/>
                  </a:lnTo>
                  <a:lnTo>
                    <a:pt x="1254" y="663"/>
                  </a:lnTo>
                  <a:lnTo>
                    <a:pt x="1255" y="664"/>
                  </a:lnTo>
                  <a:lnTo>
                    <a:pt x="1266" y="662"/>
                  </a:lnTo>
                  <a:lnTo>
                    <a:pt x="1277" y="657"/>
                  </a:lnTo>
                  <a:lnTo>
                    <a:pt x="1286" y="651"/>
                  </a:lnTo>
                  <a:lnTo>
                    <a:pt x="1288" y="651"/>
                  </a:lnTo>
                  <a:lnTo>
                    <a:pt x="1291" y="649"/>
                  </a:lnTo>
                  <a:lnTo>
                    <a:pt x="1293" y="648"/>
                  </a:lnTo>
                  <a:lnTo>
                    <a:pt x="1303" y="652"/>
                  </a:lnTo>
                  <a:lnTo>
                    <a:pt x="1315" y="656"/>
                  </a:lnTo>
                  <a:lnTo>
                    <a:pt x="1313" y="654"/>
                  </a:lnTo>
                  <a:lnTo>
                    <a:pt x="1313" y="654"/>
                  </a:lnTo>
                  <a:lnTo>
                    <a:pt x="1313" y="652"/>
                  </a:lnTo>
                  <a:lnTo>
                    <a:pt x="1318" y="653"/>
                  </a:lnTo>
                  <a:lnTo>
                    <a:pt x="1318" y="656"/>
                  </a:lnTo>
                  <a:lnTo>
                    <a:pt x="1320" y="656"/>
                  </a:lnTo>
                  <a:lnTo>
                    <a:pt x="1321" y="657"/>
                  </a:lnTo>
                  <a:lnTo>
                    <a:pt x="1323" y="658"/>
                  </a:lnTo>
                  <a:lnTo>
                    <a:pt x="1326" y="661"/>
                  </a:lnTo>
                  <a:lnTo>
                    <a:pt x="1328" y="663"/>
                  </a:lnTo>
                  <a:lnTo>
                    <a:pt x="1331" y="664"/>
                  </a:lnTo>
                  <a:lnTo>
                    <a:pt x="1333" y="666"/>
                  </a:lnTo>
                  <a:lnTo>
                    <a:pt x="1336" y="667"/>
                  </a:lnTo>
                  <a:lnTo>
                    <a:pt x="1344" y="667"/>
                  </a:lnTo>
                  <a:lnTo>
                    <a:pt x="1348" y="668"/>
                  </a:lnTo>
                  <a:lnTo>
                    <a:pt x="1344" y="671"/>
                  </a:lnTo>
                  <a:lnTo>
                    <a:pt x="1388" y="690"/>
                  </a:lnTo>
                  <a:lnTo>
                    <a:pt x="1383" y="690"/>
                  </a:lnTo>
                  <a:lnTo>
                    <a:pt x="1382" y="690"/>
                  </a:lnTo>
                  <a:lnTo>
                    <a:pt x="1379" y="689"/>
                  </a:lnTo>
                  <a:lnTo>
                    <a:pt x="1377" y="689"/>
                  </a:lnTo>
                  <a:lnTo>
                    <a:pt x="1374" y="689"/>
                  </a:lnTo>
                  <a:lnTo>
                    <a:pt x="1372" y="690"/>
                  </a:lnTo>
                  <a:lnTo>
                    <a:pt x="1369" y="690"/>
                  </a:lnTo>
                  <a:lnTo>
                    <a:pt x="1368" y="693"/>
                  </a:lnTo>
                  <a:lnTo>
                    <a:pt x="1364" y="692"/>
                  </a:lnTo>
                  <a:lnTo>
                    <a:pt x="1359" y="694"/>
                  </a:lnTo>
                  <a:lnTo>
                    <a:pt x="1352" y="699"/>
                  </a:lnTo>
                  <a:lnTo>
                    <a:pt x="1346" y="704"/>
                  </a:lnTo>
                  <a:lnTo>
                    <a:pt x="1339" y="710"/>
                  </a:lnTo>
                  <a:lnTo>
                    <a:pt x="1336" y="714"/>
                  </a:lnTo>
                  <a:lnTo>
                    <a:pt x="1334" y="719"/>
                  </a:lnTo>
                  <a:lnTo>
                    <a:pt x="1334" y="727"/>
                  </a:lnTo>
                  <a:lnTo>
                    <a:pt x="1333" y="734"/>
                  </a:lnTo>
                  <a:lnTo>
                    <a:pt x="1333" y="738"/>
                  </a:lnTo>
                  <a:lnTo>
                    <a:pt x="1332" y="740"/>
                  </a:lnTo>
                  <a:lnTo>
                    <a:pt x="1331" y="743"/>
                  </a:lnTo>
                  <a:lnTo>
                    <a:pt x="1330" y="745"/>
                  </a:lnTo>
                  <a:lnTo>
                    <a:pt x="1327" y="748"/>
                  </a:lnTo>
                  <a:lnTo>
                    <a:pt x="1326" y="750"/>
                  </a:lnTo>
                  <a:lnTo>
                    <a:pt x="1318" y="768"/>
                  </a:lnTo>
                  <a:lnTo>
                    <a:pt x="1316" y="785"/>
                  </a:lnTo>
                  <a:lnTo>
                    <a:pt x="1318" y="802"/>
                  </a:lnTo>
                  <a:lnTo>
                    <a:pt x="1320" y="806"/>
                  </a:lnTo>
                  <a:lnTo>
                    <a:pt x="1321" y="814"/>
                  </a:lnTo>
                  <a:lnTo>
                    <a:pt x="1323" y="822"/>
                  </a:lnTo>
                  <a:lnTo>
                    <a:pt x="1326" y="830"/>
                  </a:lnTo>
                  <a:lnTo>
                    <a:pt x="1330" y="835"/>
                  </a:lnTo>
                  <a:lnTo>
                    <a:pt x="1333" y="833"/>
                  </a:lnTo>
                  <a:lnTo>
                    <a:pt x="1336" y="831"/>
                  </a:lnTo>
                  <a:lnTo>
                    <a:pt x="1338" y="827"/>
                  </a:lnTo>
                  <a:lnTo>
                    <a:pt x="1339" y="822"/>
                  </a:lnTo>
                  <a:lnTo>
                    <a:pt x="1342" y="819"/>
                  </a:lnTo>
                  <a:lnTo>
                    <a:pt x="1343" y="816"/>
                  </a:lnTo>
                  <a:lnTo>
                    <a:pt x="1346" y="815"/>
                  </a:lnTo>
                  <a:lnTo>
                    <a:pt x="1348" y="814"/>
                  </a:lnTo>
                  <a:lnTo>
                    <a:pt x="1349" y="812"/>
                  </a:lnTo>
                  <a:lnTo>
                    <a:pt x="1352" y="810"/>
                  </a:lnTo>
                  <a:lnTo>
                    <a:pt x="1352" y="807"/>
                  </a:lnTo>
                  <a:lnTo>
                    <a:pt x="1353" y="796"/>
                  </a:lnTo>
                  <a:lnTo>
                    <a:pt x="1349" y="784"/>
                  </a:lnTo>
                  <a:lnTo>
                    <a:pt x="1348" y="769"/>
                  </a:lnTo>
                  <a:lnTo>
                    <a:pt x="1349" y="755"/>
                  </a:lnTo>
                  <a:lnTo>
                    <a:pt x="1351" y="748"/>
                  </a:lnTo>
                  <a:lnTo>
                    <a:pt x="1353" y="740"/>
                  </a:lnTo>
                  <a:lnTo>
                    <a:pt x="1356" y="733"/>
                  </a:lnTo>
                  <a:lnTo>
                    <a:pt x="1359" y="727"/>
                  </a:lnTo>
                  <a:lnTo>
                    <a:pt x="1363" y="725"/>
                  </a:lnTo>
                  <a:lnTo>
                    <a:pt x="1367" y="725"/>
                  </a:lnTo>
                  <a:lnTo>
                    <a:pt x="1371" y="725"/>
                  </a:lnTo>
                  <a:lnTo>
                    <a:pt x="1374" y="725"/>
                  </a:lnTo>
                  <a:lnTo>
                    <a:pt x="1378" y="724"/>
                  </a:lnTo>
                  <a:lnTo>
                    <a:pt x="1381" y="719"/>
                  </a:lnTo>
                  <a:lnTo>
                    <a:pt x="1384" y="712"/>
                  </a:lnTo>
                  <a:lnTo>
                    <a:pt x="1388" y="704"/>
                  </a:lnTo>
                  <a:lnTo>
                    <a:pt x="1392" y="699"/>
                  </a:lnTo>
                  <a:lnTo>
                    <a:pt x="1398" y="695"/>
                  </a:lnTo>
                  <a:lnTo>
                    <a:pt x="1404" y="695"/>
                  </a:lnTo>
                  <a:lnTo>
                    <a:pt x="1409" y="699"/>
                  </a:lnTo>
                  <a:lnTo>
                    <a:pt x="1414" y="704"/>
                  </a:lnTo>
                  <a:lnTo>
                    <a:pt x="1418" y="712"/>
                  </a:lnTo>
                  <a:lnTo>
                    <a:pt x="1423" y="717"/>
                  </a:lnTo>
                  <a:lnTo>
                    <a:pt x="1425" y="718"/>
                  </a:lnTo>
                  <a:lnTo>
                    <a:pt x="1428" y="719"/>
                  </a:lnTo>
                  <a:lnTo>
                    <a:pt x="1430" y="722"/>
                  </a:lnTo>
                  <a:lnTo>
                    <a:pt x="1433" y="723"/>
                  </a:lnTo>
                  <a:lnTo>
                    <a:pt x="1434" y="724"/>
                  </a:lnTo>
                  <a:lnTo>
                    <a:pt x="1435" y="727"/>
                  </a:lnTo>
                  <a:lnTo>
                    <a:pt x="1437" y="729"/>
                  </a:lnTo>
                  <a:lnTo>
                    <a:pt x="1435" y="738"/>
                  </a:lnTo>
                  <a:lnTo>
                    <a:pt x="1433" y="746"/>
                  </a:lnTo>
                  <a:lnTo>
                    <a:pt x="1433" y="754"/>
                  </a:lnTo>
                  <a:lnTo>
                    <a:pt x="1437" y="760"/>
                  </a:lnTo>
                  <a:lnTo>
                    <a:pt x="1438" y="763"/>
                  </a:lnTo>
                  <a:lnTo>
                    <a:pt x="1442" y="763"/>
                  </a:lnTo>
                  <a:lnTo>
                    <a:pt x="1444" y="764"/>
                  </a:lnTo>
                  <a:lnTo>
                    <a:pt x="1447" y="764"/>
                  </a:lnTo>
                  <a:lnTo>
                    <a:pt x="1449" y="764"/>
                  </a:lnTo>
                  <a:lnTo>
                    <a:pt x="1450" y="766"/>
                  </a:lnTo>
                  <a:lnTo>
                    <a:pt x="1452" y="769"/>
                  </a:lnTo>
                  <a:lnTo>
                    <a:pt x="1454" y="771"/>
                  </a:lnTo>
                  <a:lnTo>
                    <a:pt x="1455" y="774"/>
                  </a:lnTo>
                  <a:lnTo>
                    <a:pt x="1457" y="776"/>
                  </a:lnTo>
                  <a:lnTo>
                    <a:pt x="1458" y="780"/>
                  </a:lnTo>
                  <a:lnTo>
                    <a:pt x="1460" y="782"/>
                  </a:lnTo>
                  <a:lnTo>
                    <a:pt x="1462" y="784"/>
                  </a:lnTo>
                  <a:lnTo>
                    <a:pt x="1465" y="784"/>
                  </a:lnTo>
                  <a:lnTo>
                    <a:pt x="1468" y="784"/>
                  </a:lnTo>
                  <a:lnTo>
                    <a:pt x="1469" y="779"/>
                  </a:lnTo>
                  <a:lnTo>
                    <a:pt x="1469" y="770"/>
                  </a:lnTo>
                  <a:lnTo>
                    <a:pt x="1469" y="761"/>
                  </a:lnTo>
                  <a:lnTo>
                    <a:pt x="1469" y="751"/>
                  </a:lnTo>
                  <a:lnTo>
                    <a:pt x="1468" y="744"/>
                  </a:lnTo>
                  <a:lnTo>
                    <a:pt x="1468" y="740"/>
                  </a:lnTo>
                  <a:lnTo>
                    <a:pt x="1468" y="738"/>
                  </a:lnTo>
                  <a:lnTo>
                    <a:pt x="1469" y="735"/>
                  </a:lnTo>
                  <a:lnTo>
                    <a:pt x="1469" y="733"/>
                  </a:lnTo>
                  <a:lnTo>
                    <a:pt x="1470" y="729"/>
                  </a:lnTo>
                  <a:lnTo>
                    <a:pt x="1472" y="727"/>
                  </a:lnTo>
                  <a:lnTo>
                    <a:pt x="1472" y="723"/>
                  </a:lnTo>
                  <a:lnTo>
                    <a:pt x="1473" y="722"/>
                  </a:lnTo>
                  <a:lnTo>
                    <a:pt x="1474" y="720"/>
                  </a:lnTo>
                  <a:lnTo>
                    <a:pt x="1475" y="722"/>
                  </a:lnTo>
                  <a:lnTo>
                    <a:pt x="1478" y="725"/>
                  </a:lnTo>
                  <a:lnTo>
                    <a:pt x="1480" y="729"/>
                  </a:lnTo>
                  <a:lnTo>
                    <a:pt x="1483" y="731"/>
                  </a:lnTo>
                  <a:lnTo>
                    <a:pt x="1488" y="734"/>
                  </a:lnTo>
                  <a:lnTo>
                    <a:pt x="1494" y="738"/>
                  </a:lnTo>
                  <a:lnTo>
                    <a:pt x="1500" y="741"/>
                  </a:lnTo>
                  <a:lnTo>
                    <a:pt x="1505" y="743"/>
                  </a:lnTo>
                  <a:lnTo>
                    <a:pt x="1510" y="740"/>
                  </a:lnTo>
                  <a:lnTo>
                    <a:pt x="1511" y="738"/>
                  </a:lnTo>
                  <a:lnTo>
                    <a:pt x="1513" y="735"/>
                  </a:lnTo>
                  <a:lnTo>
                    <a:pt x="1513" y="734"/>
                  </a:lnTo>
                  <a:lnTo>
                    <a:pt x="1513" y="735"/>
                  </a:lnTo>
                  <a:lnTo>
                    <a:pt x="1513" y="736"/>
                  </a:lnTo>
                  <a:lnTo>
                    <a:pt x="1513" y="739"/>
                  </a:lnTo>
                  <a:lnTo>
                    <a:pt x="1536" y="749"/>
                  </a:lnTo>
                  <a:lnTo>
                    <a:pt x="1562" y="758"/>
                  </a:lnTo>
                  <a:lnTo>
                    <a:pt x="1552" y="763"/>
                  </a:lnTo>
                  <a:lnTo>
                    <a:pt x="1541" y="766"/>
                  </a:lnTo>
                  <a:lnTo>
                    <a:pt x="1533" y="769"/>
                  </a:lnTo>
                  <a:lnTo>
                    <a:pt x="1528" y="775"/>
                  </a:lnTo>
                  <a:lnTo>
                    <a:pt x="1525" y="781"/>
                  </a:lnTo>
                  <a:lnTo>
                    <a:pt x="1520" y="789"/>
                  </a:lnTo>
                  <a:lnTo>
                    <a:pt x="1514" y="794"/>
                  </a:lnTo>
                  <a:lnTo>
                    <a:pt x="1505" y="796"/>
                  </a:lnTo>
                  <a:lnTo>
                    <a:pt x="1496" y="800"/>
                  </a:lnTo>
                  <a:lnTo>
                    <a:pt x="1496" y="800"/>
                  </a:lnTo>
                  <a:lnTo>
                    <a:pt x="1494" y="799"/>
                  </a:lnTo>
                  <a:lnTo>
                    <a:pt x="1493" y="799"/>
                  </a:lnTo>
                  <a:lnTo>
                    <a:pt x="1490" y="797"/>
                  </a:lnTo>
                  <a:lnTo>
                    <a:pt x="1488" y="797"/>
                  </a:lnTo>
                  <a:lnTo>
                    <a:pt x="1486" y="797"/>
                  </a:lnTo>
                  <a:lnTo>
                    <a:pt x="1481" y="800"/>
                  </a:lnTo>
                  <a:lnTo>
                    <a:pt x="1478" y="802"/>
                  </a:lnTo>
                  <a:lnTo>
                    <a:pt x="1475" y="805"/>
                  </a:lnTo>
                  <a:lnTo>
                    <a:pt x="1468" y="811"/>
                  </a:lnTo>
                  <a:lnTo>
                    <a:pt x="1460" y="814"/>
                  </a:lnTo>
                  <a:lnTo>
                    <a:pt x="1452" y="819"/>
                  </a:lnTo>
                  <a:lnTo>
                    <a:pt x="1450" y="820"/>
                  </a:lnTo>
                  <a:lnTo>
                    <a:pt x="1448" y="821"/>
                  </a:lnTo>
                  <a:lnTo>
                    <a:pt x="1447" y="824"/>
                  </a:lnTo>
                  <a:lnTo>
                    <a:pt x="1445" y="826"/>
                  </a:lnTo>
                  <a:lnTo>
                    <a:pt x="1445" y="827"/>
                  </a:lnTo>
                  <a:lnTo>
                    <a:pt x="1447" y="830"/>
                  </a:lnTo>
                  <a:lnTo>
                    <a:pt x="1449" y="831"/>
                  </a:lnTo>
                  <a:lnTo>
                    <a:pt x="1452" y="831"/>
                  </a:lnTo>
                  <a:lnTo>
                    <a:pt x="1468" y="830"/>
                  </a:lnTo>
                  <a:lnTo>
                    <a:pt x="1485" y="826"/>
                  </a:lnTo>
                  <a:lnTo>
                    <a:pt x="1501" y="821"/>
                  </a:lnTo>
                  <a:lnTo>
                    <a:pt x="1510" y="819"/>
                  </a:lnTo>
                  <a:lnTo>
                    <a:pt x="1519" y="815"/>
                  </a:lnTo>
                  <a:lnTo>
                    <a:pt x="1528" y="809"/>
                  </a:lnTo>
                  <a:lnTo>
                    <a:pt x="1533" y="801"/>
                  </a:lnTo>
                  <a:lnTo>
                    <a:pt x="1534" y="792"/>
                  </a:lnTo>
                  <a:lnTo>
                    <a:pt x="1535" y="784"/>
                  </a:lnTo>
                  <a:lnTo>
                    <a:pt x="1541" y="780"/>
                  </a:lnTo>
                  <a:lnTo>
                    <a:pt x="1551" y="779"/>
                  </a:lnTo>
                  <a:lnTo>
                    <a:pt x="1561" y="777"/>
                  </a:lnTo>
                  <a:lnTo>
                    <a:pt x="1574" y="779"/>
                  </a:lnTo>
                  <a:lnTo>
                    <a:pt x="1585" y="779"/>
                  </a:lnTo>
                  <a:lnTo>
                    <a:pt x="1596" y="777"/>
                  </a:lnTo>
                  <a:lnTo>
                    <a:pt x="1604" y="775"/>
                  </a:lnTo>
                  <a:lnTo>
                    <a:pt x="1609" y="769"/>
                  </a:lnTo>
                  <a:lnTo>
                    <a:pt x="1609" y="773"/>
                  </a:lnTo>
                  <a:lnTo>
                    <a:pt x="1670" y="792"/>
                  </a:lnTo>
                  <a:lnTo>
                    <a:pt x="1729" y="810"/>
                  </a:lnTo>
                  <a:lnTo>
                    <a:pt x="1728" y="809"/>
                  </a:lnTo>
                  <a:lnTo>
                    <a:pt x="1728" y="806"/>
                  </a:lnTo>
                  <a:lnTo>
                    <a:pt x="1729" y="805"/>
                  </a:lnTo>
                  <a:lnTo>
                    <a:pt x="1731" y="805"/>
                  </a:lnTo>
                  <a:lnTo>
                    <a:pt x="1731" y="806"/>
                  </a:lnTo>
                  <a:lnTo>
                    <a:pt x="1732" y="807"/>
                  </a:lnTo>
                  <a:lnTo>
                    <a:pt x="1733" y="807"/>
                  </a:lnTo>
                  <a:lnTo>
                    <a:pt x="1736" y="807"/>
                  </a:lnTo>
                  <a:lnTo>
                    <a:pt x="1737" y="809"/>
                  </a:lnTo>
                  <a:lnTo>
                    <a:pt x="1738" y="810"/>
                  </a:lnTo>
                  <a:lnTo>
                    <a:pt x="1739" y="810"/>
                  </a:lnTo>
                  <a:lnTo>
                    <a:pt x="1741" y="810"/>
                  </a:lnTo>
                  <a:lnTo>
                    <a:pt x="1744" y="811"/>
                  </a:lnTo>
                  <a:lnTo>
                    <a:pt x="1748" y="811"/>
                  </a:lnTo>
                  <a:lnTo>
                    <a:pt x="1752" y="812"/>
                  </a:lnTo>
                  <a:lnTo>
                    <a:pt x="1753" y="812"/>
                  </a:lnTo>
                  <a:lnTo>
                    <a:pt x="1756" y="819"/>
                  </a:lnTo>
                  <a:lnTo>
                    <a:pt x="1754" y="822"/>
                  </a:lnTo>
                  <a:lnTo>
                    <a:pt x="1749" y="825"/>
                  </a:lnTo>
                  <a:lnTo>
                    <a:pt x="1742" y="826"/>
                  </a:lnTo>
                  <a:lnTo>
                    <a:pt x="1736" y="826"/>
                  </a:lnTo>
                  <a:lnTo>
                    <a:pt x="1731" y="828"/>
                  </a:lnTo>
                  <a:lnTo>
                    <a:pt x="1727" y="828"/>
                  </a:lnTo>
                  <a:lnTo>
                    <a:pt x="1724" y="831"/>
                  </a:lnTo>
                  <a:lnTo>
                    <a:pt x="1723" y="832"/>
                  </a:lnTo>
                  <a:lnTo>
                    <a:pt x="1721" y="835"/>
                  </a:lnTo>
                  <a:lnTo>
                    <a:pt x="1719" y="836"/>
                  </a:lnTo>
                  <a:lnTo>
                    <a:pt x="1703" y="836"/>
                  </a:lnTo>
                  <a:lnTo>
                    <a:pt x="1688" y="837"/>
                  </a:lnTo>
                  <a:lnTo>
                    <a:pt x="1672" y="836"/>
                  </a:lnTo>
                  <a:lnTo>
                    <a:pt x="1670" y="837"/>
                  </a:lnTo>
                  <a:lnTo>
                    <a:pt x="1667" y="840"/>
                  </a:lnTo>
                  <a:lnTo>
                    <a:pt x="1666" y="842"/>
                  </a:lnTo>
                  <a:lnTo>
                    <a:pt x="1666" y="845"/>
                  </a:lnTo>
                  <a:lnTo>
                    <a:pt x="1667" y="847"/>
                  </a:lnTo>
                  <a:lnTo>
                    <a:pt x="1670" y="850"/>
                  </a:lnTo>
                  <a:lnTo>
                    <a:pt x="1673" y="850"/>
                  </a:lnTo>
                  <a:lnTo>
                    <a:pt x="1680" y="848"/>
                  </a:lnTo>
                  <a:lnTo>
                    <a:pt x="1687" y="846"/>
                  </a:lnTo>
                  <a:lnTo>
                    <a:pt x="1691" y="845"/>
                  </a:lnTo>
                  <a:lnTo>
                    <a:pt x="1692" y="843"/>
                  </a:lnTo>
                  <a:lnTo>
                    <a:pt x="1695" y="843"/>
                  </a:lnTo>
                  <a:lnTo>
                    <a:pt x="1697" y="843"/>
                  </a:lnTo>
                  <a:lnTo>
                    <a:pt x="1699" y="843"/>
                  </a:lnTo>
                  <a:lnTo>
                    <a:pt x="1702" y="843"/>
                  </a:lnTo>
                  <a:lnTo>
                    <a:pt x="1703" y="845"/>
                  </a:lnTo>
                  <a:lnTo>
                    <a:pt x="1704" y="845"/>
                  </a:lnTo>
                  <a:lnTo>
                    <a:pt x="1702" y="846"/>
                  </a:lnTo>
                  <a:lnTo>
                    <a:pt x="1699" y="847"/>
                  </a:lnTo>
                  <a:lnTo>
                    <a:pt x="1697" y="848"/>
                  </a:lnTo>
                  <a:lnTo>
                    <a:pt x="1693" y="850"/>
                  </a:lnTo>
                  <a:lnTo>
                    <a:pt x="1692" y="851"/>
                  </a:lnTo>
                  <a:lnTo>
                    <a:pt x="1691" y="852"/>
                  </a:lnTo>
                  <a:lnTo>
                    <a:pt x="1681" y="855"/>
                  </a:lnTo>
                  <a:lnTo>
                    <a:pt x="1671" y="857"/>
                  </a:lnTo>
                  <a:lnTo>
                    <a:pt x="1662" y="861"/>
                  </a:lnTo>
                  <a:lnTo>
                    <a:pt x="1657" y="865"/>
                  </a:lnTo>
                  <a:lnTo>
                    <a:pt x="1650" y="882"/>
                  </a:lnTo>
                  <a:lnTo>
                    <a:pt x="1640" y="898"/>
                  </a:lnTo>
                  <a:lnTo>
                    <a:pt x="1633" y="914"/>
                  </a:lnTo>
                  <a:lnTo>
                    <a:pt x="1631" y="919"/>
                  </a:lnTo>
                  <a:lnTo>
                    <a:pt x="1627" y="929"/>
                  </a:lnTo>
                  <a:lnTo>
                    <a:pt x="1623" y="937"/>
                  </a:lnTo>
                  <a:lnTo>
                    <a:pt x="1620" y="940"/>
                  </a:lnTo>
                  <a:lnTo>
                    <a:pt x="1615" y="939"/>
                  </a:lnTo>
                  <a:lnTo>
                    <a:pt x="1611" y="934"/>
                  </a:lnTo>
                  <a:lnTo>
                    <a:pt x="1610" y="928"/>
                  </a:lnTo>
                  <a:lnTo>
                    <a:pt x="1609" y="922"/>
                  </a:lnTo>
                  <a:lnTo>
                    <a:pt x="1607" y="917"/>
                  </a:lnTo>
                  <a:lnTo>
                    <a:pt x="1604" y="914"/>
                  </a:lnTo>
                  <a:lnTo>
                    <a:pt x="1601" y="917"/>
                  </a:lnTo>
                  <a:lnTo>
                    <a:pt x="1601" y="922"/>
                  </a:lnTo>
                  <a:lnTo>
                    <a:pt x="1602" y="927"/>
                  </a:lnTo>
                  <a:lnTo>
                    <a:pt x="1604" y="932"/>
                  </a:lnTo>
                  <a:lnTo>
                    <a:pt x="1604" y="935"/>
                  </a:lnTo>
                  <a:lnTo>
                    <a:pt x="1605" y="942"/>
                  </a:lnTo>
                  <a:lnTo>
                    <a:pt x="1605" y="949"/>
                  </a:lnTo>
                  <a:lnTo>
                    <a:pt x="1604" y="957"/>
                  </a:lnTo>
                  <a:lnTo>
                    <a:pt x="1606" y="964"/>
                  </a:lnTo>
                  <a:lnTo>
                    <a:pt x="1610" y="969"/>
                  </a:lnTo>
                  <a:lnTo>
                    <a:pt x="1615" y="975"/>
                  </a:lnTo>
                  <a:lnTo>
                    <a:pt x="1616" y="981"/>
                  </a:lnTo>
                  <a:lnTo>
                    <a:pt x="1615" y="990"/>
                  </a:lnTo>
                  <a:lnTo>
                    <a:pt x="1611" y="995"/>
                  </a:lnTo>
                  <a:lnTo>
                    <a:pt x="1606" y="999"/>
                  </a:lnTo>
                  <a:lnTo>
                    <a:pt x="1601" y="1001"/>
                  </a:lnTo>
                  <a:lnTo>
                    <a:pt x="1597" y="1004"/>
                  </a:lnTo>
                  <a:lnTo>
                    <a:pt x="1595" y="1008"/>
                  </a:lnTo>
                  <a:lnTo>
                    <a:pt x="1596" y="1014"/>
                  </a:lnTo>
                  <a:lnTo>
                    <a:pt x="1596" y="1016"/>
                  </a:lnTo>
                  <a:lnTo>
                    <a:pt x="1596" y="1019"/>
                  </a:lnTo>
                  <a:lnTo>
                    <a:pt x="1595" y="1020"/>
                  </a:lnTo>
                  <a:lnTo>
                    <a:pt x="1592" y="1021"/>
                  </a:lnTo>
                  <a:lnTo>
                    <a:pt x="1591" y="1022"/>
                  </a:lnTo>
                  <a:lnTo>
                    <a:pt x="1589" y="1022"/>
                  </a:lnTo>
                  <a:lnTo>
                    <a:pt x="1587" y="1024"/>
                  </a:lnTo>
                  <a:lnTo>
                    <a:pt x="1586" y="1024"/>
                  </a:lnTo>
                  <a:lnTo>
                    <a:pt x="1574" y="1030"/>
                  </a:lnTo>
                  <a:lnTo>
                    <a:pt x="1565" y="1035"/>
                  </a:lnTo>
                  <a:lnTo>
                    <a:pt x="1554" y="1041"/>
                  </a:lnTo>
                  <a:lnTo>
                    <a:pt x="1543" y="1047"/>
                  </a:lnTo>
                  <a:lnTo>
                    <a:pt x="1531" y="1052"/>
                  </a:lnTo>
                  <a:lnTo>
                    <a:pt x="1523" y="1061"/>
                  </a:lnTo>
                  <a:lnTo>
                    <a:pt x="1515" y="1065"/>
                  </a:lnTo>
                  <a:lnTo>
                    <a:pt x="1506" y="1069"/>
                  </a:lnTo>
                  <a:lnTo>
                    <a:pt x="1499" y="1071"/>
                  </a:lnTo>
                  <a:lnTo>
                    <a:pt x="1495" y="1073"/>
                  </a:lnTo>
                  <a:lnTo>
                    <a:pt x="1491" y="1076"/>
                  </a:lnTo>
                  <a:lnTo>
                    <a:pt x="1488" y="1078"/>
                  </a:lnTo>
                  <a:lnTo>
                    <a:pt x="1485" y="1081"/>
                  </a:lnTo>
                  <a:lnTo>
                    <a:pt x="1483" y="1083"/>
                  </a:lnTo>
                  <a:lnTo>
                    <a:pt x="1480" y="1087"/>
                  </a:lnTo>
                  <a:lnTo>
                    <a:pt x="1480" y="1095"/>
                  </a:lnTo>
                  <a:lnTo>
                    <a:pt x="1479" y="1101"/>
                  </a:lnTo>
                  <a:lnTo>
                    <a:pt x="1475" y="1108"/>
                  </a:lnTo>
                  <a:lnTo>
                    <a:pt x="1474" y="1113"/>
                  </a:lnTo>
                  <a:lnTo>
                    <a:pt x="1475" y="1121"/>
                  </a:lnTo>
                  <a:lnTo>
                    <a:pt x="1478" y="1128"/>
                  </a:lnTo>
                  <a:lnTo>
                    <a:pt x="1481" y="1138"/>
                  </a:lnTo>
                  <a:lnTo>
                    <a:pt x="1488" y="1146"/>
                  </a:lnTo>
                  <a:lnTo>
                    <a:pt x="1491" y="1154"/>
                  </a:lnTo>
                  <a:lnTo>
                    <a:pt x="1493" y="1158"/>
                  </a:lnTo>
                  <a:lnTo>
                    <a:pt x="1493" y="1161"/>
                  </a:lnTo>
                  <a:lnTo>
                    <a:pt x="1493" y="1164"/>
                  </a:lnTo>
                  <a:lnTo>
                    <a:pt x="1494" y="1167"/>
                  </a:lnTo>
                  <a:lnTo>
                    <a:pt x="1494" y="1169"/>
                  </a:lnTo>
                  <a:lnTo>
                    <a:pt x="1496" y="1170"/>
                  </a:lnTo>
                  <a:lnTo>
                    <a:pt x="1501" y="1184"/>
                  </a:lnTo>
                  <a:lnTo>
                    <a:pt x="1504" y="1198"/>
                  </a:lnTo>
                  <a:lnTo>
                    <a:pt x="1504" y="1213"/>
                  </a:lnTo>
                  <a:lnTo>
                    <a:pt x="1504" y="1215"/>
                  </a:lnTo>
                  <a:lnTo>
                    <a:pt x="1505" y="1218"/>
                  </a:lnTo>
                  <a:lnTo>
                    <a:pt x="1505" y="1220"/>
                  </a:lnTo>
                  <a:lnTo>
                    <a:pt x="1504" y="1223"/>
                  </a:lnTo>
                  <a:lnTo>
                    <a:pt x="1503" y="1225"/>
                  </a:lnTo>
                  <a:lnTo>
                    <a:pt x="1499" y="1228"/>
                  </a:lnTo>
                  <a:lnTo>
                    <a:pt x="1498" y="1231"/>
                  </a:lnTo>
                  <a:lnTo>
                    <a:pt x="1495" y="1234"/>
                  </a:lnTo>
                  <a:lnTo>
                    <a:pt x="1493" y="1235"/>
                  </a:lnTo>
                  <a:lnTo>
                    <a:pt x="1489" y="1236"/>
                  </a:lnTo>
                  <a:lnTo>
                    <a:pt x="1486" y="1236"/>
                  </a:lnTo>
                  <a:lnTo>
                    <a:pt x="1480" y="1229"/>
                  </a:lnTo>
                  <a:lnTo>
                    <a:pt x="1475" y="1220"/>
                  </a:lnTo>
                  <a:lnTo>
                    <a:pt x="1473" y="1213"/>
                  </a:lnTo>
                  <a:lnTo>
                    <a:pt x="1469" y="1208"/>
                  </a:lnTo>
                  <a:lnTo>
                    <a:pt x="1465" y="1203"/>
                  </a:lnTo>
                  <a:lnTo>
                    <a:pt x="1460" y="1199"/>
                  </a:lnTo>
                  <a:lnTo>
                    <a:pt x="1455" y="1198"/>
                  </a:lnTo>
                  <a:lnTo>
                    <a:pt x="1453" y="1195"/>
                  </a:lnTo>
                  <a:lnTo>
                    <a:pt x="1450" y="1192"/>
                  </a:lnTo>
                  <a:lnTo>
                    <a:pt x="1449" y="1188"/>
                  </a:lnTo>
                  <a:lnTo>
                    <a:pt x="1449" y="1183"/>
                  </a:lnTo>
                  <a:lnTo>
                    <a:pt x="1448" y="1178"/>
                  </a:lnTo>
                  <a:lnTo>
                    <a:pt x="1445" y="1174"/>
                  </a:lnTo>
                  <a:lnTo>
                    <a:pt x="1443" y="1170"/>
                  </a:lnTo>
                  <a:lnTo>
                    <a:pt x="1442" y="1166"/>
                  </a:lnTo>
                  <a:lnTo>
                    <a:pt x="1440" y="1163"/>
                  </a:lnTo>
                  <a:lnTo>
                    <a:pt x="1440" y="1159"/>
                  </a:lnTo>
                  <a:lnTo>
                    <a:pt x="1442" y="1156"/>
                  </a:lnTo>
                  <a:lnTo>
                    <a:pt x="1442" y="1153"/>
                  </a:lnTo>
                  <a:lnTo>
                    <a:pt x="1440" y="1149"/>
                  </a:lnTo>
                  <a:lnTo>
                    <a:pt x="1439" y="1147"/>
                  </a:lnTo>
                  <a:lnTo>
                    <a:pt x="1434" y="1141"/>
                  </a:lnTo>
                  <a:lnTo>
                    <a:pt x="1429" y="1134"/>
                  </a:lnTo>
                  <a:lnTo>
                    <a:pt x="1424" y="1129"/>
                  </a:lnTo>
                  <a:lnTo>
                    <a:pt x="1418" y="1129"/>
                  </a:lnTo>
                  <a:lnTo>
                    <a:pt x="1413" y="1134"/>
                  </a:lnTo>
                  <a:lnTo>
                    <a:pt x="1403" y="1138"/>
                  </a:lnTo>
                  <a:lnTo>
                    <a:pt x="1393" y="1138"/>
                  </a:lnTo>
                  <a:lnTo>
                    <a:pt x="1382" y="1136"/>
                  </a:lnTo>
                  <a:lnTo>
                    <a:pt x="1373" y="1132"/>
                  </a:lnTo>
                  <a:lnTo>
                    <a:pt x="1361" y="1124"/>
                  </a:lnTo>
                  <a:lnTo>
                    <a:pt x="1348" y="1122"/>
                  </a:lnTo>
                  <a:lnTo>
                    <a:pt x="1334" y="1123"/>
                  </a:lnTo>
                  <a:lnTo>
                    <a:pt x="1321" y="1123"/>
                  </a:lnTo>
                  <a:lnTo>
                    <a:pt x="1316" y="1122"/>
                  </a:lnTo>
                  <a:lnTo>
                    <a:pt x="1307" y="1119"/>
                  </a:lnTo>
                  <a:lnTo>
                    <a:pt x="1297" y="1118"/>
                  </a:lnTo>
                  <a:lnTo>
                    <a:pt x="1288" y="1117"/>
                  </a:lnTo>
                  <a:lnTo>
                    <a:pt x="1283" y="1118"/>
                  </a:lnTo>
                  <a:lnTo>
                    <a:pt x="1285" y="1119"/>
                  </a:lnTo>
                  <a:lnTo>
                    <a:pt x="1286" y="1121"/>
                  </a:lnTo>
                  <a:lnTo>
                    <a:pt x="1287" y="1123"/>
                  </a:lnTo>
                  <a:lnTo>
                    <a:pt x="1288" y="1126"/>
                  </a:lnTo>
                  <a:lnTo>
                    <a:pt x="1291" y="1127"/>
                  </a:lnTo>
                  <a:lnTo>
                    <a:pt x="1292" y="1129"/>
                  </a:lnTo>
                  <a:lnTo>
                    <a:pt x="1295" y="1132"/>
                  </a:lnTo>
                  <a:lnTo>
                    <a:pt x="1296" y="1133"/>
                  </a:lnTo>
                  <a:lnTo>
                    <a:pt x="1296" y="1134"/>
                  </a:lnTo>
                  <a:lnTo>
                    <a:pt x="1296" y="1136"/>
                  </a:lnTo>
                  <a:lnTo>
                    <a:pt x="1295" y="1137"/>
                  </a:lnTo>
                  <a:lnTo>
                    <a:pt x="1292" y="1137"/>
                  </a:lnTo>
                  <a:lnTo>
                    <a:pt x="1290" y="1137"/>
                  </a:lnTo>
                  <a:lnTo>
                    <a:pt x="1283" y="1138"/>
                  </a:lnTo>
                  <a:lnTo>
                    <a:pt x="1280" y="1142"/>
                  </a:lnTo>
                  <a:lnTo>
                    <a:pt x="1277" y="1146"/>
                  </a:lnTo>
                  <a:lnTo>
                    <a:pt x="1275" y="1148"/>
                  </a:lnTo>
                  <a:lnTo>
                    <a:pt x="1268" y="1147"/>
                  </a:lnTo>
                  <a:lnTo>
                    <a:pt x="1260" y="1143"/>
                  </a:lnTo>
                  <a:lnTo>
                    <a:pt x="1254" y="1138"/>
                  </a:lnTo>
                  <a:lnTo>
                    <a:pt x="1247" y="1133"/>
                  </a:lnTo>
                  <a:lnTo>
                    <a:pt x="1241" y="1132"/>
                  </a:lnTo>
                  <a:lnTo>
                    <a:pt x="1231" y="1134"/>
                  </a:lnTo>
                  <a:lnTo>
                    <a:pt x="1222" y="1136"/>
                  </a:lnTo>
                  <a:lnTo>
                    <a:pt x="1212" y="1133"/>
                  </a:lnTo>
                  <a:lnTo>
                    <a:pt x="1201" y="1132"/>
                  </a:lnTo>
                  <a:lnTo>
                    <a:pt x="1190" y="1131"/>
                  </a:lnTo>
                  <a:lnTo>
                    <a:pt x="1181" y="1132"/>
                  </a:lnTo>
                  <a:lnTo>
                    <a:pt x="1180" y="1134"/>
                  </a:lnTo>
                  <a:lnTo>
                    <a:pt x="1179" y="1137"/>
                  </a:lnTo>
                  <a:lnTo>
                    <a:pt x="1176" y="1139"/>
                  </a:lnTo>
                  <a:lnTo>
                    <a:pt x="1174" y="1139"/>
                  </a:lnTo>
                  <a:lnTo>
                    <a:pt x="1171" y="1139"/>
                  </a:lnTo>
                  <a:lnTo>
                    <a:pt x="1169" y="1142"/>
                  </a:lnTo>
                  <a:lnTo>
                    <a:pt x="1156" y="1144"/>
                  </a:lnTo>
                  <a:lnTo>
                    <a:pt x="1145" y="1149"/>
                  </a:lnTo>
                  <a:lnTo>
                    <a:pt x="1134" y="1153"/>
                  </a:lnTo>
                  <a:lnTo>
                    <a:pt x="1126" y="1158"/>
                  </a:lnTo>
                  <a:lnTo>
                    <a:pt x="1121" y="1163"/>
                  </a:lnTo>
                  <a:lnTo>
                    <a:pt x="1119" y="1173"/>
                  </a:lnTo>
                  <a:lnTo>
                    <a:pt x="1118" y="1177"/>
                  </a:lnTo>
                  <a:lnTo>
                    <a:pt x="1118" y="1180"/>
                  </a:lnTo>
                  <a:lnTo>
                    <a:pt x="1118" y="1184"/>
                  </a:lnTo>
                  <a:lnTo>
                    <a:pt x="1118" y="1188"/>
                  </a:lnTo>
                  <a:lnTo>
                    <a:pt x="1119" y="1192"/>
                  </a:lnTo>
                  <a:lnTo>
                    <a:pt x="1120" y="1195"/>
                  </a:lnTo>
                  <a:lnTo>
                    <a:pt x="1123" y="1199"/>
                  </a:lnTo>
                  <a:lnTo>
                    <a:pt x="1125" y="1202"/>
                  </a:lnTo>
                  <a:lnTo>
                    <a:pt x="1128" y="1205"/>
                  </a:lnTo>
                  <a:lnTo>
                    <a:pt x="1129" y="1210"/>
                  </a:lnTo>
                  <a:lnTo>
                    <a:pt x="1129" y="1221"/>
                  </a:lnTo>
                  <a:lnTo>
                    <a:pt x="1126" y="1231"/>
                  </a:lnTo>
                  <a:lnTo>
                    <a:pt x="1123" y="1243"/>
                  </a:lnTo>
                  <a:lnTo>
                    <a:pt x="1121" y="1254"/>
                  </a:lnTo>
                  <a:lnTo>
                    <a:pt x="1123" y="1263"/>
                  </a:lnTo>
                  <a:lnTo>
                    <a:pt x="1125" y="1270"/>
                  </a:lnTo>
                  <a:lnTo>
                    <a:pt x="1126" y="1280"/>
                  </a:lnTo>
                  <a:lnTo>
                    <a:pt x="1128" y="1282"/>
                  </a:lnTo>
                  <a:lnTo>
                    <a:pt x="1130" y="1285"/>
                  </a:lnTo>
                  <a:lnTo>
                    <a:pt x="1133" y="1286"/>
                  </a:lnTo>
                  <a:lnTo>
                    <a:pt x="1135" y="1289"/>
                  </a:lnTo>
                  <a:lnTo>
                    <a:pt x="1136" y="1291"/>
                  </a:lnTo>
                  <a:lnTo>
                    <a:pt x="1140" y="1295"/>
                  </a:lnTo>
                  <a:lnTo>
                    <a:pt x="1141" y="1299"/>
                  </a:lnTo>
                  <a:lnTo>
                    <a:pt x="1143" y="1302"/>
                  </a:lnTo>
                  <a:lnTo>
                    <a:pt x="1145" y="1306"/>
                  </a:lnTo>
                  <a:lnTo>
                    <a:pt x="1150" y="1313"/>
                  </a:lnTo>
                  <a:lnTo>
                    <a:pt x="1155" y="1320"/>
                  </a:lnTo>
                  <a:lnTo>
                    <a:pt x="1160" y="1325"/>
                  </a:lnTo>
                  <a:lnTo>
                    <a:pt x="1163" y="1328"/>
                  </a:lnTo>
                  <a:lnTo>
                    <a:pt x="1165" y="1332"/>
                  </a:lnTo>
                  <a:lnTo>
                    <a:pt x="1166" y="1336"/>
                  </a:lnTo>
                  <a:lnTo>
                    <a:pt x="1169" y="1340"/>
                  </a:lnTo>
                  <a:lnTo>
                    <a:pt x="1171" y="1343"/>
                  </a:lnTo>
                  <a:lnTo>
                    <a:pt x="1179" y="1346"/>
                  </a:lnTo>
                  <a:lnTo>
                    <a:pt x="1185" y="1347"/>
                  </a:lnTo>
                  <a:lnTo>
                    <a:pt x="1192" y="1348"/>
                  </a:lnTo>
                  <a:lnTo>
                    <a:pt x="1194" y="1350"/>
                  </a:lnTo>
                  <a:lnTo>
                    <a:pt x="1196" y="1351"/>
                  </a:lnTo>
                  <a:lnTo>
                    <a:pt x="1199" y="1352"/>
                  </a:lnTo>
                  <a:lnTo>
                    <a:pt x="1201" y="1353"/>
                  </a:lnTo>
                  <a:lnTo>
                    <a:pt x="1204" y="1353"/>
                  </a:lnTo>
                  <a:lnTo>
                    <a:pt x="1206" y="1355"/>
                  </a:lnTo>
                  <a:lnTo>
                    <a:pt x="1207" y="1353"/>
                  </a:lnTo>
                  <a:lnTo>
                    <a:pt x="1210" y="1352"/>
                  </a:lnTo>
                  <a:lnTo>
                    <a:pt x="1212" y="1351"/>
                  </a:lnTo>
                  <a:lnTo>
                    <a:pt x="1215" y="1350"/>
                  </a:lnTo>
                  <a:lnTo>
                    <a:pt x="1217" y="1350"/>
                  </a:lnTo>
                  <a:lnTo>
                    <a:pt x="1220" y="1350"/>
                  </a:lnTo>
                  <a:lnTo>
                    <a:pt x="1224" y="1351"/>
                  </a:lnTo>
                  <a:lnTo>
                    <a:pt x="1240" y="1351"/>
                  </a:lnTo>
                  <a:lnTo>
                    <a:pt x="1242" y="1350"/>
                  </a:lnTo>
                  <a:lnTo>
                    <a:pt x="1245" y="1348"/>
                  </a:lnTo>
                  <a:lnTo>
                    <a:pt x="1247" y="1348"/>
                  </a:lnTo>
                  <a:lnTo>
                    <a:pt x="1250" y="1350"/>
                  </a:lnTo>
                  <a:lnTo>
                    <a:pt x="1252" y="1351"/>
                  </a:lnTo>
                  <a:lnTo>
                    <a:pt x="1255" y="1352"/>
                  </a:lnTo>
                  <a:lnTo>
                    <a:pt x="1256" y="1353"/>
                  </a:lnTo>
                  <a:lnTo>
                    <a:pt x="1257" y="1353"/>
                  </a:lnTo>
                  <a:lnTo>
                    <a:pt x="1260" y="1355"/>
                  </a:lnTo>
                  <a:lnTo>
                    <a:pt x="1263" y="1353"/>
                  </a:lnTo>
                  <a:lnTo>
                    <a:pt x="1266" y="1353"/>
                  </a:lnTo>
                  <a:lnTo>
                    <a:pt x="1268" y="1352"/>
                  </a:lnTo>
                  <a:lnTo>
                    <a:pt x="1270" y="1351"/>
                  </a:lnTo>
                  <a:lnTo>
                    <a:pt x="1270" y="1348"/>
                  </a:lnTo>
                  <a:lnTo>
                    <a:pt x="1270" y="1347"/>
                  </a:lnTo>
                  <a:lnTo>
                    <a:pt x="1268" y="1346"/>
                  </a:lnTo>
                  <a:lnTo>
                    <a:pt x="1268" y="1343"/>
                  </a:lnTo>
                  <a:lnTo>
                    <a:pt x="1270" y="1341"/>
                  </a:lnTo>
                  <a:lnTo>
                    <a:pt x="1271" y="1340"/>
                  </a:lnTo>
                  <a:lnTo>
                    <a:pt x="1273" y="1337"/>
                  </a:lnTo>
                  <a:lnTo>
                    <a:pt x="1276" y="1335"/>
                  </a:lnTo>
                  <a:lnTo>
                    <a:pt x="1280" y="1330"/>
                  </a:lnTo>
                  <a:lnTo>
                    <a:pt x="1281" y="1322"/>
                  </a:lnTo>
                  <a:lnTo>
                    <a:pt x="1281" y="1315"/>
                  </a:lnTo>
                  <a:lnTo>
                    <a:pt x="1285" y="1310"/>
                  </a:lnTo>
                  <a:lnTo>
                    <a:pt x="1292" y="1307"/>
                  </a:lnTo>
                  <a:lnTo>
                    <a:pt x="1301" y="1307"/>
                  </a:lnTo>
                  <a:lnTo>
                    <a:pt x="1311" y="1307"/>
                  </a:lnTo>
                  <a:lnTo>
                    <a:pt x="1318" y="1306"/>
                  </a:lnTo>
                  <a:lnTo>
                    <a:pt x="1325" y="1305"/>
                  </a:lnTo>
                  <a:lnTo>
                    <a:pt x="1334" y="1305"/>
                  </a:lnTo>
                  <a:lnTo>
                    <a:pt x="1344" y="1305"/>
                  </a:lnTo>
                  <a:lnTo>
                    <a:pt x="1353" y="1306"/>
                  </a:lnTo>
                  <a:lnTo>
                    <a:pt x="1358" y="1309"/>
                  </a:lnTo>
                  <a:lnTo>
                    <a:pt x="1359" y="1315"/>
                  </a:lnTo>
                  <a:lnTo>
                    <a:pt x="1357" y="1318"/>
                  </a:lnTo>
                  <a:lnTo>
                    <a:pt x="1354" y="1322"/>
                  </a:lnTo>
                  <a:lnTo>
                    <a:pt x="1352" y="1325"/>
                  </a:lnTo>
                  <a:lnTo>
                    <a:pt x="1349" y="1328"/>
                  </a:lnTo>
                  <a:lnTo>
                    <a:pt x="1347" y="1332"/>
                  </a:lnTo>
                  <a:lnTo>
                    <a:pt x="1347" y="1336"/>
                  </a:lnTo>
                  <a:lnTo>
                    <a:pt x="1347" y="1340"/>
                  </a:lnTo>
                  <a:lnTo>
                    <a:pt x="1346" y="1350"/>
                  </a:lnTo>
                  <a:lnTo>
                    <a:pt x="1343" y="1357"/>
                  </a:lnTo>
                  <a:lnTo>
                    <a:pt x="1337" y="1363"/>
                  </a:lnTo>
                  <a:lnTo>
                    <a:pt x="1328" y="1367"/>
                  </a:lnTo>
                  <a:lnTo>
                    <a:pt x="1325" y="1367"/>
                  </a:lnTo>
                  <a:lnTo>
                    <a:pt x="1322" y="1367"/>
                  </a:lnTo>
                  <a:lnTo>
                    <a:pt x="1318" y="1368"/>
                  </a:lnTo>
                  <a:lnTo>
                    <a:pt x="1316" y="1369"/>
                  </a:lnTo>
                  <a:lnTo>
                    <a:pt x="1316" y="1372"/>
                  </a:lnTo>
                  <a:lnTo>
                    <a:pt x="1317" y="1374"/>
                  </a:lnTo>
                  <a:lnTo>
                    <a:pt x="1320" y="1377"/>
                  </a:lnTo>
                  <a:lnTo>
                    <a:pt x="1322" y="1378"/>
                  </a:lnTo>
                  <a:lnTo>
                    <a:pt x="1326" y="1379"/>
                  </a:lnTo>
                  <a:lnTo>
                    <a:pt x="1328" y="1384"/>
                  </a:lnTo>
                  <a:lnTo>
                    <a:pt x="1331" y="1391"/>
                  </a:lnTo>
                  <a:lnTo>
                    <a:pt x="1333" y="1396"/>
                  </a:lnTo>
                  <a:lnTo>
                    <a:pt x="1338" y="1401"/>
                  </a:lnTo>
                  <a:lnTo>
                    <a:pt x="1344" y="1403"/>
                  </a:lnTo>
                  <a:lnTo>
                    <a:pt x="1352" y="1403"/>
                  </a:lnTo>
                  <a:lnTo>
                    <a:pt x="1359" y="1402"/>
                  </a:lnTo>
                  <a:lnTo>
                    <a:pt x="1367" y="1401"/>
                  </a:lnTo>
                  <a:lnTo>
                    <a:pt x="1373" y="1403"/>
                  </a:lnTo>
                  <a:lnTo>
                    <a:pt x="1383" y="1403"/>
                  </a:lnTo>
                  <a:lnTo>
                    <a:pt x="1392" y="1402"/>
                  </a:lnTo>
                  <a:lnTo>
                    <a:pt x="1402" y="1401"/>
                  </a:lnTo>
                  <a:lnTo>
                    <a:pt x="1405" y="1401"/>
                  </a:lnTo>
                  <a:lnTo>
                    <a:pt x="1410" y="1401"/>
                  </a:lnTo>
                  <a:lnTo>
                    <a:pt x="1414" y="1401"/>
                  </a:lnTo>
                  <a:lnTo>
                    <a:pt x="1418" y="1402"/>
                  </a:lnTo>
                  <a:lnTo>
                    <a:pt x="1420" y="1403"/>
                  </a:lnTo>
                  <a:lnTo>
                    <a:pt x="1422" y="1406"/>
                  </a:lnTo>
                  <a:lnTo>
                    <a:pt x="1424" y="1408"/>
                  </a:lnTo>
                  <a:lnTo>
                    <a:pt x="1425" y="1411"/>
                  </a:lnTo>
                  <a:lnTo>
                    <a:pt x="1428" y="1412"/>
                  </a:lnTo>
                  <a:lnTo>
                    <a:pt x="1430" y="1412"/>
                  </a:lnTo>
                  <a:lnTo>
                    <a:pt x="1433" y="1412"/>
                  </a:lnTo>
                  <a:lnTo>
                    <a:pt x="1435" y="1411"/>
                  </a:lnTo>
                  <a:lnTo>
                    <a:pt x="1439" y="1411"/>
                  </a:lnTo>
                  <a:lnTo>
                    <a:pt x="1444" y="1413"/>
                  </a:lnTo>
                  <a:lnTo>
                    <a:pt x="1447" y="1418"/>
                  </a:lnTo>
                  <a:lnTo>
                    <a:pt x="1448" y="1425"/>
                  </a:lnTo>
                  <a:lnTo>
                    <a:pt x="1447" y="1432"/>
                  </a:lnTo>
                  <a:lnTo>
                    <a:pt x="1447" y="1437"/>
                  </a:lnTo>
                  <a:lnTo>
                    <a:pt x="1445" y="1442"/>
                  </a:lnTo>
                  <a:lnTo>
                    <a:pt x="1444" y="1447"/>
                  </a:lnTo>
                  <a:lnTo>
                    <a:pt x="1443" y="1450"/>
                  </a:lnTo>
                  <a:lnTo>
                    <a:pt x="1442" y="1455"/>
                  </a:lnTo>
                  <a:lnTo>
                    <a:pt x="1440" y="1459"/>
                  </a:lnTo>
                  <a:lnTo>
                    <a:pt x="1439" y="1464"/>
                  </a:lnTo>
                  <a:lnTo>
                    <a:pt x="1438" y="1466"/>
                  </a:lnTo>
                  <a:lnTo>
                    <a:pt x="1437" y="1470"/>
                  </a:lnTo>
                  <a:lnTo>
                    <a:pt x="1437" y="1474"/>
                  </a:lnTo>
                  <a:lnTo>
                    <a:pt x="1437" y="1491"/>
                  </a:lnTo>
                  <a:lnTo>
                    <a:pt x="1438" y="1495"/>
                  </a:lnTo>
                  <a:lnTo>
                    <a:pt x="1442" y="1496"/>
                  </a:lnTo>
                  <a:lnTo>
                    <a:pt x="1445" y="1499"/>
                  </a:lnTo>
                  <a:lnTo>
                    <a:pt x="1448" y="1500"/>
                  </a:lnTo>
                  <a:lnTo>
                    <a:pt x="1452" y="1503"/>
                  </a:lnTo>
                  <a:lnTo>
                    <a:pt x="1453" y="1504"/>
                  </a:lnTo>
                  <a:lnTo>
                    <a:pt x="1454" y="1505"/>
                  </a:lnTo>
                  <a:lnTo>
                    <a:pt x="1457" y="1506"/>
                  </a:lnTo>
                  <a:lnTo>
                    <a:pt x="1459" y="1509"/>
                  </a:lnTo>
                  <a:lnTo>
                    <a:pt x="1463" y="1510"/>
                  </a:lnTo>
                  <a:lnTo>
                    <a:pt x="1468" y="1512"/>
                  </a:lnTo>
                  <a:lnTo>
                    <a:pt x="1473" y="1512"/>
                  </a:lnTo>
                  <a:lnTo>
                    <a:pt x="1478" y="1512"/>
                  </a:lnTo>
                  <a:lnTo>
                    <a:pt x="1491" y="1511"/>
                  </a:lnTo>
                  <a:lnTo>
                    <a:pt x="1503" y="1508"/>
                  </a:lnTo>
                  <a:lnTo>
                    <a:pt x="1513" y="1505"/>
                  </a:lnTo>
                  <a:lnTo>
                    <a:pt x="1523" y="1503"/>
                  </a:lnTo>
                  <a:lnTo>
                    <a:pt x="1533" y="1505"/>
                  </a:lnTo>
                  <a:lnTo>
                    <a:pt x="1543" y="1508"/>
                  </a:lnTo>
                  <a:lnTo>
                    <a:pt x="1551" y="1510"/>
                  </a:lnTo>
                  <a:lnTo>
                    <a:pt x="1552" y="1510"/>
                  </a:lnTo>
                  <a:lnTo>
                    <a:pt x="1554" y="1511"/>
                  </a:lnTo>
                  <a:lnTo>
                    <a:pt x="1556" y="1514"/>
                  </a:lnTo>
                  <a:lnTo>
                    <a:pt x="1560" y="1515"/>
                  </a:lnTo>
                  <a:lnTo>
                    <a:pt x="1562" y="1516"/>
                  </a:lnTo>
                  <a:lnTo>
                    <a:pt x="1566" y="1517"/>
                  </a:lnTo>
                  <a:lnTo>
                    <a:pt x="1569" y="1519"/>
                  </a:lnTo>
                  <a:lnTo>
                    <a:pt x="1570" y="1517"/>
                  </a:lnTo>
                  <a:lnTo>
                    <a:pt x="1574" y="1516"/>
                  </a:lnTo>
                  <a:lnTo>
                    <a:pt x="1577" y="1514"/>
                  </a:lnTo>
                  <a:lnTo>
                    <a:pt x="1581" y="1511"/>
                  </a:lnTo>
                  <a:lnTo>
                    <a:pt x="1584" y="1508"/>
                  </a:lnTo>
                  <a:lnTo>
                    <a:pt x="1589" y="1505"/>
                  </a:lnTo>
                  <a:lnTo>
                    <a:pt x="1595" y="1501"/>
                  </a:lnTo>
                  <a:lnTo>
                    <a:pt x="1599" y="1495"/>
                  </a:lnTo>
                  <a:lnTo>
                    <a:pt x="1601" y="1490"/>
                  </a:lnTo>
                  <a:lnTo>
                    <a:pt x="1604" y="1484"/>
                  </a:lnTo>
                  <a:lnTo>
                    <a:pt x="1610" y="1479"/>
                  </a:lnTo>
                  <a:lnTo>
                    <a:pt x="1611" y="1478"/>
                  </a:lnTo>
                  <a:lnTo>
                    <a:pt x="1614" y="1476"/>
                  </a:lnTo>
                  <a:lnTo>
                    <a:pt x="1615" y="1474"/>
                  </a:lnTo>
                  <a:lnTo>
                    <a:pt x="1617" y="1474"/>
                  </a:lnTo>
                  <a:lnTo>
                    <a:pt x="1620" y="1474"/>
                  </a:lnTo>
                  <a:lnTo>
                    <a:pt x="1621" y="1474"/>
                  </a:lnTo>
                  <a:lnTo>
                    <a:pt x="1622" y="1475"/>
                  </a:lnTo>
                  <a:lnTo>
                    <a:pt x="1623" y="1475"/>
                  </a:lnTo>
                  <a:lnTo>
                    <a:pt x="1625" y="1476"/>
                  </a:lnTo>
                  <a:lnTo>
                    <a:pt x="1627" y="1476"/>
                  </a:lnTo>
                  <a:lnTo>
                    <a:pt x="1628" y="1476"/>
                  </a:lnTo>
                  <a:lnTo>
                    <a:pt x="1630" y="1475"/>
                  </a:lnTo>
                  <a:lnTo>
                    <a:pt x="1631" y="1473"/>
                  </a:lnTo>
                  <a:lnTo>
                    <a:pt x="1632" y="1471"/>
                  </a:lnTo>
                  <a:lnTo>
                    <a:pt x="1633" y="1470"/>
                  </a:lnTo>
                  <a:lnTo>
                    <a:pt x="1636" y="1468"/>
                  </a:lnTo>
                  <a:lnTo>
                    <a:pt x="1661" y="1463"/>
                  </a:lnTo>
                  <a:lnTo>
                    <a:pt x="1683" y="1453"/>
                  </a:lnTo>
                  <a:lnTo>
                    <a:pt x="1685" y="1452"/>
                  </a:lnTo>
                  <a:lnTo>
                    <a:pt x="1687" y="1449"/>
                  </a:lnTo>
                  <a:lnTo>
                    <a:pt x="1691" y="1449"/>
                  </a:lnTo>
                  <a:lnTo>
                    <a:pt x="1693" y="1448"/>
                  </a:lnTo>
                  <a:lnTo>
                    <a:pt x="1696" y="1448"/>
                  </a:lnTo>
                  <a:lnTo>
                    <a:pt x="1698" y="1448"/>
                  </a:lnTo>
                  <a:lnTo>
                    <a:pt x="1701" y="1449"/>
                  </a:lnTo>
                  <a:lnTo>
                    <a:pt x="1702" y="1450"/>
                  </a:lnTo>
                  <a:lnTo>
                    <a:pt x="1701" y="1453"/>
                  </a:lnTo>
                  <a:lnTo>
                    <a:pt x="1699" y="1455"/>
                  </a:lnTo>
                  <a:lnTo>
                    <a:pt x="1697" y="1457"/>
                  </a:lnTo>
                  <a:lnTo>
                    <a:pt x="1695" y="1458"/>
                  </a:lnTo>
                  <a:lnTo>
                    <a:pt x="1692" y="1459"/>
                  </a:lnTo>
                  <a:lnTo>
                    <a:pt x="1690" y="1459"/>
                  </a:lnTo>
                  <a:lnTo>
                    <a:pt x="1686" y="1460"/>
                  </a:lnTo>
                  <a:lnTo>
                    <a:pt x="1685" y="1461"/>
                  </a:lnTo>
                  <a:lnTo>
                    <a:pt x="1683" y="1463"/>
                  </a:lnTo>
                  <a:lnTo>
                    <a:pt x="1682" y="1465"/>
                  </a:lnTo>
                  <a:lnTo>
                    <a:pt x="1682" y="1468"/>
                  </a:lnTo>
                  <a:lnTo>
                    <a:pt x="1682" y="1470"/>
                  </a:lnTo>
                  <a:lnTo>
                    <a:pt x="1683" y="1474"/>
                  </a:lnTo>
                  <a:lnTo>
                    <a:pt x="1685" y="1476"/>
                  </a:lnTo>
                  <a:lnTo>
                    <a:pt x="1686" y="1479"/>
                  </a:lnTo>
                  <a:lnTo>
                    <a:pt x="1686" y="1481"/>
                  </a:lnTo>
                  <a:lnTo>
                    <a:pt x="1683" y="1484"/>
                  </a:lnTo>
                  <a:lnTo>
                    <a:pt x="1681" y="1485"/>
                  </a:lnTo>
                  <a:lnTo>
                    <a:pt x="1678" y="1488"/>
                  </a:lnTo>
                  <a:lnTo>
                    <a:pt x="1675" y="1489"/>
                  </a:lnTo>
                  <a:lnTo>
                    <a:pt x="1672" y="1490"/>
                  </a:lnTo>
                  <a:lnTo>
                    <a:pt x="1671" y="1493"/>
                  </a:lnTo>
                  <a:lnTo>
                    <a:pt x="1670" y="1494"/>
                  </a:lnTo>
                  <a:lnTo>
                    <a:pt x="1671" y="1495"/>
                  </a:lnTo>
                  <a:lnTo>
                    <a:pt x="1672" y="1496"/>
                  </a:lnTo>
                  <a:lnTo>
                    <a:pt x="1673" y="1498"/>
                  </a:lnTo>
                  <a:lnTo>
                    <a:pt x="1676" y="1499"/>
                  </a:lnTo>
                  <a:lnTo>
                    <a:pt x="1677" y="1500"/>
                  </a:lnTo>
                  <a:lnTo>
                    <a:pt x="1680" y="1500"/>
                  </a:lnTo>
                  <a:lnTo>
                    <a:pt x="1680" y="1501"/>
                  </a:lnTo>
                  <a:lnTo>
                    <a:pt x="1681" y="1503"/>
                  </a:lnTo>
                  <a:lnTo>
                    <a:pt x="1683" y="1505"/>
                  </a:lnTo>
                  <a:lnTo>
                    <a:pt x="1685" y="1505"/>
                  </a:lnTo>
                  <a:lnTo>
                    <a:pt x="1686" y="1505"/>
                  </a:lnTo>
                  <a:lnTo>
                    <a:pt x="1688" y="1503"/>
                  </a:lnTo>
                  <a:lnTo>
                    <a:pt x="1690" y="1501"/>
                  </a:lnTo>
                  <a:lnTo>
                    <a:pt x="1692" y="1499"/>
                  </a:lnTo>
                  <a:lnTo>
                    <a:pt x="1693" y="1496"/>
                  </a:lnTo>
                  <a:lnTo>
                    <a:pt x="1695" y="1494"/>
                  </a:lnTo>
                  <a:lnTo>
                    <a:pt x="1695" y="1491"/>
                  </a:lnTo>
                  <a:lnTo>
                    <a:pt x="1693" y="1489"/>
                  </a:lnTo>
                  <a:lnTo>
                    <a:pt x="1692" y="1486"/>
                  </a:lnTo>
                  <a:lnTo>
                    <a:pt x="1691" y="1484"/>
                  </a:lnTo>
                  <a:lnTo>
                    <a:pt x="1690" y="1481"/>
                  </a:lnTo>
                  <a:lnTo>
                    <a:pt x="1690" y="1479"/>
                  </a:lnTo>
                  <a:lnTo>
                    <a:pt x="1690" y="1476"/>
                  </a:lnTo>
                  <a:lnTo>
                    <a:pt x="1691" y="1473"/>
                  </a:lnTo>
                  <a:lnTo>
                    <a:pt x="1693" y="1471"/>
                  </a:lnTo>
                  <a:lnTo>
                    <a:pt x="1703" y="1468"/>
                  </a:lnTo>
                  <a:lnTo>
                    <a:pt x="1713" y="1465"/>
                  </a:lnTo>
                  <a:lnTo>
                    <a:pt x="1724" y="1463"/>
                  </a:lnTo>
                  <a:lnTo>
                    <a:pt x="1723" y="1460"/>
                  </a:lnTo>
                  <a:lnTo>
                    <a:pt x="1722" y="1459"/>
                  </a:lnTo>
                  <a:lnTo>
                    <a:pt x="1719" y="1458"/>
                  </a:lnTo>
                  <a:lnTo>
                    <a:pt x="1718" y="1457"/>
                  </a:lnTo>
                  <a:lnTo>
                    <a:pt x="1717" y="1455"/>
                  </a:lnTo>
                  <a:lnTo>
                    <a:pt x="1717" y="1453"/>
                  </a:lnTo>
                  <a:lnTo>
                    <a:pt x="1718" y="1452"/>
                  </a:lnTo>
                  <a:lnTo>
                    <a:pt x="1721" y="1450"/>
                  </a:lnTo>
                  <a:lnTo>
                    <a:pt x="1722" y="1450"/>
                  </a:lnTo>
                  <a:lnTo>
                    <a:pt x="1724" y="1452"/>
                  </a:lnTo>
                  <a:lnTo>
                    <a:pt x="1727" y="1453"/>
                  </a:lnTo>
                  <a:lnTo>
                    <a:pt x="1728" y="1454"/>
                  </a:lnTo>
                  <a:lnTo>
                    <a:pt x="1731" y="1455"/>
                  </a:lnTo>
                  <a:lnTo>
                    <a:pt x="1729" y="1457"/>
                  </a:lnTo>
                  <a:lnTo>
                    <a:pt x="1729" y="1458"/>
                  </a:lnTo>
                  <a:lnTo>
                    <a:pt x="1728" y="1459"/>
                  </a:lnTo>
                  <a:lnTo>
                    <a:pt x="1728" y="1459"/>
                  </a:lnTo>
                  <a:lnTo>
                    <a:pt x="1728" y="1460"/>
                  </a:lnTo>
                  <a:lnTo>
                    <a:pt x="1731" y="1460"/>
                  </a:lnTo>
                  <a:lnTo>
                    <a:pt x="1743" y="1460"/>
                  </a:lnTo>
                  <a:lnTo>
                    <a:pt x="1747" y="1460"/>
                  </a:lnTo>
                  <a:lnTo>
                    <a:pt x="1751" y="1461"/>
                  </a:lnTo>
                  <a:lnTo>
                    <a:pt x="1752" y="1463"/>
                  </a:lnTo>
                  <a:lnTo>
                    <a:pt x="1753" y="1464"/>
                  </a:lnTo>
                  <a:lnTo>
                    <a:pt x="1753" y="1465"/>
                  </a:lnTo>
                  <a:lnTo>
                    <a:pt x="1754" y="1468"/>
                  </a:lnTo>
                  <a:lnTo>
                    <a:pt x="1754" y="1470"/>
                  </a:lnTo>
                  <a:lnTo>
                    <a:pt x="1754" y="1473"/>
                  </a:lnTo>
                  <a:lnTo>
                    <a:pt x="1756" y="1474"/>
                  </a:lnTo>
                  <a:lnTo>
                    <a:pt x="1758" y="1475"/>
                  </a:lnTo>
                  <a:lnTo>
                    <a:pt x="1762" y="1476"/>
                  </a:lnTo>
                  <a:lnTo>
                    <a:pt x="1770" y="1474"/>
                  </a:lnTo>
                  <a:lnTo>
                    <a:pt x="1780" y="1471"/>
                  </a:lnTo>
                  <a:lnTo>
                    <a:pt x="1790" y="1471"/>
                  </a:lnTo>
                  <a:lnTo>
                    <a:pt x="1798" y="1474"/>
                  </a:lnTo>
                  <a:lnTo>
                    <a:pt x="1799" y="1474"/>
                  </a:lnTo>
                  <a:lnTo>
                    <a:pt x="1800" y="1474"/>
                  </a:lnTo>
                  <a:lnTo>
                    <a:pt x="1800" y="1475"/>
                  </a:lnTo>
                  <a:lnTo>
                    <a:pt x="1800" y="1476"/>
                  </a:lnTo>
                  <a:lnTo>
                    <a:pt x="1802" y="1478"/>
                  </a:lnTo>
                  <a:lnTo>
                    <a:pt x="1803" y="1478"/>
                  </a:lnTo>
                  <a:lnTo>
                    <a:pt x="1805" y="1478"/>
                  </a:lnTo>
                  <a:lnTo>
                    <a:pt x="1807" y="1479"/>
                  </a:lnTo>
                  <a:lnTo>
                    <a:pt x="1809" y="1479"/>
                  </a:lnTo>
                  <a:lnTo>
                    <a:pt x="1820" y="1478"/>
                  </a:lnTo>
                  <a:lnTo>
                    <a:pt x="1830" y="1474"/>
                  </a:lnTo>
                  <a:lnTo>
                    <a:pt x="1834" y="1470"/>
                  </a:lnTo>
                  <a:lnTo>
                    <a:pt x="1839" y="1468"/>
                  </a:lnTo>
                  <a:lnTo>
                    <a:pt x="1845" y="1466"/>
                  </a:lnTo>
                  <a:lnTo>
                    <a:pt x="1850" y="1463"/>
                  </a:lnTo>
                  <a:lnTo>
                    <a:pt x="1854" y="1461"/>
                  </a:lnTo>
                  <a:lnTo>
                    <a:pt x="1856" y="1460"/>
                  </a:lnTo>
                  <a:lnTo>
                    <a:pt x="1859" y="1460"/>
                  </a:lnTo>
                  <a:lnTo>
                    <a:pt x="1860" y="1461"/>
                  </a:lnTo>
                  <a:lnTo>
                    <a:pt x="1861" y="1463"/>
                  </a:lnTo>
                  <a:lnTo>
                    <a:pt x="1863" y="1464"/>
                  </a:lnTo>
                  <a:lnTo>
                    <a:pt x="1863" y="1465"/>
                  </a:lnTo>
                  <a:lnTo>
                    <a:pt x="1864" y="1466"/>
                  </a:lnTo>
                  <a:lnTo>
                    <a:pt x="1865" y="1468"/>
                  </a:lnTo>
                  <a:lnTo>
                    <a:pt x="1866" y="1468"/>
                  </a:lnTo>
                  <a:lnTo>
                    <a:pt x="1868" y="1469"/>
                  </a:lnTo>
                  <a:lnTo>
                    <a:pt x="1869" y="1470"/>
                  </a:lnTo>
                  <a:lnTo>
                    <a:pt x="1868" y="1471"/>
                  </a:lnTo>
                  <a:lnTo>
                    <a:pt x="1868" y="1473"/>
                  </a:lnTo>
                  <a:lnTo>
                    <a:pt x="1868" y="1474"/>
                  </a:lnTo>
                  <a:lnTo>
                    <a:pt x="1869" y="1475"/>
                  </a:lnTo>
                  <a:lnTo>
                    <a:pt x="1871" y="1476"/>
                  </a:lnTo>
                  <a:lnTo>
                    <a:pt x="1875" y="1476"/>
                  </a:lnTo>
                  <a:lnTo>
                    <a:pt x="1879" y="1478"/>
                  </a:lnTo>
                  <a:lnTo>
                    <a:pt x="1881" y="1479"/>
                  </a:lnTo>
                  <a:lnTo>
                    <a:pt x="1885" y="1481"/>
                  </a:lnTo>
                  <a:lnTo>
                    <a:pt x="1885" y="1479"/>
                  </a:lnTo>
                  <a:lnTo>
                    <a:pt x="1886" y="1478"/>
                  </a:lnTo>
                  <a:lnTo>
                    <a:pt x="1888" y="1476"/>
                  </a:lnTo>
                  <a:lnTo>
                    <a:pt x="1890" y="1478"/>
                  </a:lnTo>
                  <a:lnTo>
                    <a:pt x="1893" y="1479"/>
                  </a:lnTo>
                  <a:lnTo>
                    <a:pt x="1895" y="1480"/>
                  </a:lnTo>
                  <a:lnTo>
                    <a:pt x="1896" y="1481"/>
                  </a:lnTo>
                  <a:lnTo>
                    <a:pt x="1899" y="1481"/>
                  </a:lnTo>
                  <a:lnTo>
                    <a:pt x="1900" y="1483"/>
                  </a:lnTo>
                  <a:lnTo>
                    <a:pt x="1900" y="1484"/>
                  </a:lnTo>
                  <a:lnTo>
                    <a:pt x="1901" y="1485"/>
                  </a:lnTo>
                  <a:lnTo>
                    <a:pt x="1901" y="1488"/>
                  </a:lnTo>
                  <a:lnTo>
                    <a:pt x="1900" y="1489"/>
                  </a:lnTo>
                  <a:lnTo>
                    <a:pt x="1899" y="1490"/>
                  </a:lnTo>
                  <a:lnTo>
                    <a:pt x="1896" y="1491"/>
                  </a:lnTo>
                  <a:lnTo>
                    <a:pt x="1894" y="1493"/>
                  </a:lnTo>
                  <a:lnTo>
                    <a:pt x="1891" y="1494"/>
                  </a:lnTo>
                  <a:lnTo>
                    <a:pt x="1890" y="1494"/>
                  </a:lnTo>
                  <a:lnTo>
                    <a:pt x="1889" y="1496"/>
                  </a:lnTo>
                  <a:lnTo>
                    <a:pt x="1889" y="1496"/>
                  </a:lnTo>
                  <a:lnTo>
                    <a:pt x="1890" y="1496"/>
                  </a:lnTo>
                  <a:lnTo>
                    <a:pt x="1891" y="1496"/>
                  </a:lnTo>
                  <a:lnTo>
                    <a:pt x="1894" y="1496"/>
                  </a:lnTo>
                  <a:lnTo>
                    <a:pt x="1895" y="1495"/>
                  </a:lnTo>
                  <a:lnTo>
                    <a:pt x="1898" y="1495"/>
                  </a:lnTo>
                  <a:lnTo>
                    <a:pt x="1899" y="1495"/>
                  </a:lnTo>
                  <a:lnTo>
                    <a:pt x="1900" y="1494"/>
                  </a:lnTo>
                  <a:lnTo>
                    <a:pt x="1914" y="1493"/>
                  </a:lnTo>
                  <a:lnTo>
                    <a:pt x="1925" y="1495"/>
                  </a:lnTo>
                  <a:lnTo>
                    <a:pt x="1932" y="1503"/>
                  </a:lnTo>
                  <a:lnTo>
                    <a:pt x="1934" y="1504"/>
                  </a:lnTo>
                  <a:lnTo>
                    <a:pt x="1936" y="1506"/>
                  </a:lnTo>
                  <a:lnTo>
                    <a:pt x="1937" y="1509"/>
                  </a:lnTo>
                  <a:lnTo>
                    <a:pt x="1940" y="1511"/>
                  </a:lnTo>
                  <a:lnTo>
                    <a:pt x="1940" y="1512"/>
                  </a:lnTo>
                  <a:lnTo>
                    <a:pt x="1937" y="1520"/>
                  </a:lnTo>
                  <a:lnTo>
                    <a:pt x="1940" y="1517"/>
                  </a:lnTo>
                  <a:lnTo>
                    <a:pt x="1945" y="1517"/>
                  </a:lnTo>
                  <a:lnTo>
                    <a:pt x="1951" y="1519"/>
                  </a:lnTo>
                  <a:lnTo>
                    <a:pt x="1955" y="1521"/>
                  </a:lnTo>
                  <a:lnTo>
                    <a:pt x="1959" y="1522"/>
                  </a:lnTo>
                  <a:lnTo>
                    <a:pt x="1960" y="1524"/>
                  </a:lnTo>
                  <a:lnTo>
                    <a:pt x="1961" y="1525"/>
                  </a:lnTo>
                  <a:lnTo>
                    <a:pt x="1962" y="1526"/>
                  </a:lnTo>
                  <a:lnTo>
                    <a:pt x="1964" y="1529"/>
                  </a:lnTo>
                  <a:lnTo>
                    <a:pt x="1965" y="1529"/>
                  </a:lnTo>
                  <a:lnTo>
                    <a:pt x="1969" y="1530"/>
                  </a:lnTo>
                  <a:lnTo>
                    <a:pt x="1971" y="1530"/>
                  </a:lnTo>
                  <a:lnTo>
                    <a:pt x="1975" y="1529"/>
                  </a:lnTo>
                  <a:lnTo>
                    <a:pt x="1977" y="1529"/>
                  </a:lnTo>
                  <a:lnTo>
                    <a:pt x="1981" y="1529"/>
                  </a:lnTo>
                  <a:lnTo>
                    <a:pt x="2007" y="1619"/>
                  </a:lnTo>
                  <a:lnTo>
                    <a:pt x="2030" y="1713"/>
                  </a:lnTo>
                  <a:lnTo>
                    <a:pt x="2043" y="1767"/>
                  </a:lnTo>
                  <a:lnTo>
                    <a:pt x="2061" y="1821"/>
                  </a:lnTo>
                  <a:lnTo>
                    <a:pt x="2081" y="1873"/>
                  </a:lnTo>
                  <a:lnTo>
                    <a:pt x="2077" y="1873"/>
                  </a:lnTo>
                  <a:lnTo>
                    <a:pt x="2074" y="1873"/>
                  </a:lnTo>
                  <a:lnTo>
                    <a:pt x="2072" y="1874"/>
                  </a:lnTo>
                  <a:lnTo>
                    <a:pt x="2068" y="1876"/>
                  </a:lnTo>
                  <a:lnTo>
                    <a:pt x="2053" y="1883"/>
                  </a:lnTo>
                  <a:lnTo>
                    <a:pt x="2042" y="1892"/>
                  </a:lnTo>
                  <a:lnTo>
                    <a:pt x="2038" y="1894"/>
                  </a:lnTo>
                  <a:lnTo>
                    <a:pt x="2036" y="1897"/>
                  </a:lnTo>
                  <a:lnTo>
                    <a:pt x="2035" y="1899"/>
                  </a:lnTo>
                  <a:lnTo>
                    <a:pt x="2033" y="1903"/>
                  </a:lnTo>
                  <a:lnTo>
                    <a:pt x="2032" y="1905"/>
                  </a:lnTo>
                  <a:lnTo>
                    <a:pt x="2031" y="1908"/>
                  </a:lnTo>
                  <a:lnTo>
                    <a:pt x="2030" y="1909"/>
                  </a:lnTo>
                  <a:lnTo>
                    <a:pt x="2030" y="1915"/>
                  </a:lnTo>
                  <a:lnTo>
                    <a:pt x="2028" y="1920"/>
                  </a:lnTo>
                  <a:lnTo>
                    <a:pt x="2026" y="1925"/>
                  </a:lnTo>
                  <a:lnTo>
                    <a:pt x="2018" y="1930"/>
                  </a:lnTo>
                  <a:lnTo>
                    <a:pt x="2016" y="1932"/>
                  </a:lnTo>
                  <a:lnTo>
                    <a:pt x="2013" y="1933"/>
                  </a:lnTo>
                  <a:lnTo>
                    <a:pt x="2011" y="1935"/>
                  </a:lnTo>
                  <a:lnTo>
                    <a:pt x="2008" y="1938"/>
                  </a:lnTo>
                  <a:lnTo>
                    <a:pt x="2006" y="1939"/>
                  </a:lnTo>
                  <a:lnTo>
                    <a:pt x="2003" y="1942"/>
                  </a:lnTo>
                  <a:lnTo>
                    <a:pt x="2003" y="1944"/>
                  </a:lnTo>
                  <a:lnTo>
                    <a:pt x="2002" y="1945"/>
                  </a:lnTo>
                  <a:lnTo>
                    <a:pt x="2002" y="1947"/>
                  </a:lnTo>
                  <a:lnTo>
                    <a:pt x="2001" y="1947"/>
                  </a:lnTo>
                  <a:lnTo>
                    <a:pt x="2001" y="1948"/>
                  </a:lnTo>
                  <a:lnTo>
                    <a:pt x="2000" y="1949"/>
                  </a:lnTo>
                  <a:lnTo>
                    <a:pt x="1997" y="1949"/>
                  </a:lnTo>
                  <a:lnTo>
                    <a:pt x="1997" y="1950"/>
                  </a:lnTo>
                  <a:lnTo>
                    <a:pt x="1996" y="1950"/>
                  </a:lnTo>
                  <a:lnTo>
                    <a:pt x="1997" y="1949"/>
                  </a:lnTo>
                  <a:lnTo>
                    <a:pt x="1997" y="1948"/>
                  </a:lnTo>
                  <a:lnTo>
                    <a:pt x="1997" y="1947"/>
                  </a:lnTo>
                  <a:lnTo>
                    <a:pt x="1995" y="1947"/>
                  </a:lnTo>
                  <a:lnTo>
                    <a:pt x="1991" y="1948"/>
                  </a:lnTo>
                  <a:lnTo>
                    <a:pt x="1990" y="1949"/>
                  </a:lnTo>
                  <a:lnTo>
                    <a:pt x="1987" y="1951"/>
                  </a:lnTo>
                  <a:lnTo>
                    <a:pt x="1984" y="1954"/>
                  </a:lnTo>
                  <a:lnTo>
                    <a:pt x="1980" y="1956"/>
                  </a:lnTo>
                  <a:lnTo>
                    <a:pt x="1977" y="1959"/>
                  </a:lnTo>
                  <a:lnTo>
                    <a:pt x="1976" y="1960"/>
                  </a:lnTo>
                  <a:lnTo>
                    <a:pt x="1975" y="1963"/>
                  </a:lnTo>
                  <a:lnTo>
                    <a:pt x="1975" y="1964"/>
                  </a:lnTo>
                  <a:lnTo>
                    <a:pt x="1974" y="1965"/>
                  </a:lnTo>
                  <a:lnTo>
                    <a:pt x="1971" y="1968"/>
                  </a:lnTo>
                  <a:lnTo>
                    <a:pt x="1970" y="1969"/>
                  </a:lnTo>
                  <a:lnTo>
                    <a:pt x="1969" y="1973"/>
                  </a:lnTo>
                  <a:lnTo>
                    <a:pt x="1967" y="1975"/>
                  </a:lnTo>
                  <a:lnTo>
                    <a:pt x="1966" y="1978"/>
                  </a:lnTo>
                  <a:lnTo>
                    <a:pt x="1965" y="1979"/>
                  </a:lnTo>
                  <a:lnTo>
                    <a:pt x="1962" y="1981"/>
                  </a:lnTo>
                  <a:lnTo>
                    <a:pt x="1959" y="1983"/>
                  </a:lnTo>
                  <a:lnTo>
                    <a:pt x="1956" y="1983"/>
                  </a:lnTo>
                  <a:lnTo>
                    <a:pt x="1952" y="1985"/>
                  </a:lnTo>
                  <a:lnTo>
                    <a:pt x="1951" y="1986"/>
                  </a:lnTo>
                  <a:lnTo>
                    <a:pt x="1950" y="1989"/>
                  </a:lnTo>
                  <a:lnTo>
                    <a:pt x="1947" y="1990"/>
                  </a:lnTo>
                  <a:lnTo>
                    <a:pt x="1930" y="1996"/>
                  </a:lnTo>
                  <a:lnTo>
                    <a:pt x="1911" y="1999"/>
                  </a:lnTo>
                  <a:lnTo>
                    <a:pt x="1909" y="1997"/>
                  </a:lnTo>
                  <a:lnTo>
                    <a:pt x="1906" y="1997"/>
                  </a:lnTo>
                  <a:lnTo>
                    <a:pt x="1905" y="1996"/>
                  </a:lnTo>
                  <a:lnTo>
                    <a:pt x="1904" y="1996"/>
                  </a:lnTo>
                  <a:lnTo>
                    <a:pt x="1900" y="1996"/>
                  </a:lnTo>
                  <a:lnTo>
                    <a:pt x="1888" y="1996"/>
                  </a:lnTo>
                  <a:lnTo>
                    <a:pt x="1885" y="1995"/>
                  </a:lnTo>
                  <a:lnTo>
                    <a:pt x="1884" y="1995"/>
                  </a:lnTo>
                  <a:lnTo>
                    <a:pt x="1884" y="1996"/>
                  </a:lnTo>
                  <a:lnTo>
                    <a:pt x="1884" y="1997"/>
                  </a:lnTo>
                  <a:lnTo>
                    <a:pt x="1884" y="2000"/>
                  </a:lnTo>
                  <a:lnTo>
                    <a:pt x="1885" y="2000"/>
                  </a:lnTo>
                  <a:lnTo>
                    <a:pt x="1888" y="2001"/>
                  </a:lnTo>
                  <a:lnTo>
                    <a:pt x="1890" y="2001"/>
                  </a:lnTo>
                  <a:lnTo>
                    <a:pt x="1894" y="2002"/>
                  </a:lnTo>
                  <a:lnTo>
                    <a:pt x="1896" y="2002"/>
                  </a:lnTo>
                  <a:lnTo>
                    <a:pt x="1899" y="2002"/>
                  </a:lnTo>
                  <a:lnTo>
                    <a:pt x="1901" y="2004"/>
                  </a:lnTo>
                  <a:lnTo>
                    <a:pt x="1904" y="2006"/>
                  </a:lnTo>
                  <a:lnTo>
                    <a:pt x="1903" y="2006"/>
                  </a:lnTo>
                  <a:lnTo>
                    <a:pt x="1903" y="2007"/>
                  </a:lnTo>
                  <a:lnTo>
                    <a:pt x="1903" y="2010"/>
                  </a:lnTo>
                  <a:lnTo>
                    <a:pt x="1904" y="2011"/>
                  </a:lnTo>
                  <a:lnTo>
                    <a:pt x="1905" y="2011"/>
                  </a:lnTo>
                  <a:lnTo>
                    <a:pt x="1908" y="2011"/>
                  </a:lnTo>
                  <a:lnTo>
                    <a:pt x="1909" y="2012"/>
                  </a:lnTo>
                  <a:lnTo>
                    <a:pt x="1910" y="2012"/>
                  </a:lnTo>
                  <a:lnTo>
                    <a:pt x="1911" y="2014"/>
                  </a:lnTo>
                  <a:lnTo>
                    <a:pt x="1910" y="2017"/>
                  </a:lnTo>
                  <a:lnTo>
                    <a:pt x="1908" y="2020"/>
                  </a:lnTo>
                  <a:lnTo>
                    <a:pt x="1905" y="2022"/>
                  </a:lnTo>
                  <a:lnTo>
                    <a:pt x="1901" y="2025"/>
                  </a:lnTo>
                  <a:lnTo>
                    <a:pt x="1898" y="2027"/>
                  </a:lnTo>
                  <a:lnTo>
                    <a:pt x="1891" y="2031"/>
                  </a:lnTo>
                  <a:lnTo>
                    <a:pt x="1883" y="2035"/>
                  </a:lnTo>
                  <a:lnTo>
                    <a:pt x="1871" y="2037"/>
                  </a:lnTo>
                  <a:lnTo>
                    <a:pt x="1866" y="2039"/>
                  </a:lnTo>
                  <a:lnTo>
                    <a:pt x="1861" y="2040"/>
                  </a:lnTo>
                  <a:lnTo>
                    <a:pt x="1856" y="2040"/>
                  </a:lnTo>
                  <a:lnTo>
                    <a:pt x="1843" y="2040"/>
                  </a:lnTo>
                  <a:lnTo>
                    <a:pt x="1840" y="2042"/>
                  </a:lnTo>
                  <a:lnTo>
                    <a:pt x="1840" y="2044"/>
                  </a:lnTo>
                  <a:lnTo>
                    <a:pt x="1840" y="2045"/>
                  </a:lnTo>
                  <a:lnTo>
                    <a:pt x="1840" y="2046"/>
                  </a:lnTo>
                  <a:lnTo>
                    <a:pt x="1840" y="2048"/>
                  </a:lnTo>
                  <a:lnTo>
                    <a:pt x="1840" y="2048"/>
                  </a:lnTo>
                  <a:lnTo>
                    <a:pt x="1840" y="2050"/>
                  </a:lnTo>
                  <a:lnTo>
                    <a:pt x="1839" y="2050"/>
                  </a:lnTo>
                  <a:lnTo>
                    <a:pt x="1838" y="2051"/>
                  </a:lnTo>
                  <a:lnTo>
                    <a:pt x="1837" y="2052"/>
                  </a:lnTo>
                  <a:lnTo>
                    <a:pt x="1835" y="2053"/>
                  </a:lnTo>
                  <a:lnTo>
                    <a:pt x="1835" y="2053"/>
                  </a:lnTo>
                  <a:lnTo>
                    <a:pt x="1835" y="2053"/>
                  </a:lnTo>
                  <a:lnTo>
                    <a:pt x="1837" y="2055"/>
                  </a:lnTo>
                  <a:lnTo>
                    <a:pt x="1837" y="2057"/>
                  </a:lnTo>
                  <a:lnTo>
                    <a:pt x="1835" y="2058"/>
                  </a:lnTo>
                  <a:lnTo>
                    <a:pt x="1833" y="2060"/>
                  </a:lnTo>
                  <a:lnTo>
                    <a:pt x="1830" y="2060"/>
                  </a:lnTo>
                  <a:lnTo>
                    <a:pt x="1827" y="2061"/>
                  </a:lnTo>
                  <a:lnTo>
                    <a:pt x="1823" y="2061"/>
                  </a:lnTo>
                  <a:lnTo>
                    <a:pt x="1819" y="2061"/>
                  </a:lnTo>
                  <a:lnTo>
                    <a:pt x="1817" y="2061"/>
                  </a:lnTo>
                  <a:lnTo>
                    <a:pt x="1814" y="2061"/>
                  </a:lnTo>
                  <a:lnTo>
                    <a:pt x="1812" y="2060"/>
                  </a:lnTo>
                  <a:lnTo>
                    <a:pt x="1809" y="2058"/>
                  </a:lnTo>
                  <a:lnTo>
                    <a:pt x="1805" y="2058"/>
                  </a:lnTo>
                  <a:lnTo>
                    <a:pt x="1804" y="2060"/>
                  </a:lnTo>
                  <a:lnTo>
                    <a:pt x="1803" y="2061"/>
                  </a:lnTo>
                  <a:lnTo>
                    <a:pt x="1803" y="2062"/>
                  </a:lnTo>
                  <a:lnTo>
                    <a:pt x="1803" y="2062"/>
                  </a:lnTo>
                  <a:lnTo>
                    <a:pt x="1803" y="2063"/>
                  </a:lnTo>
                  <a:lnTo>
                    <a:pt x="1804" y="2063"/>
                  </a:lnTo>
                  <a:lnTo>
                    <a:pt x="1805" y="2066"/>
                  </a:lnTo>
                  <a:lnTo>
                    <a:pt x="1807" y="2067"/>
                  </a:lnTo>
                  <a:lnTo>
                    <a:pt x="1807" y="2068"/>
                  </a:lnTo>
                  <a:lnTo>
                    <a:pt x="1809" y="2068"/>
                  </a:lnTo>
                  <a:lnTo>
                    <a:pt x="1810" y="2070"/>
                  </a:lnTo>
                  <a:lnTo>
                    <a:pt x="1812" y="2071"/>
                  </a:lnTo>
                  <a:lnTo>
                    <a:pt x="1812" y="2071"/>
                  </a:lnTo>
                  <a:lnTo>
                    <a:pt x="1812" y="2072"/>
                  </a:lnTo>
                  <a:lnTo>
                    <a:pt x="1812" y="2073"/>
                  </a:lnTo>
                  <a:lnTo>
                    <a:pt x="1812" y="2075"/>
                  </a:lnTo>
                  <a:lnTo>
                    <a:pt x="1810" y="2075"/>
                  </a:lnTo>
                  <a:lnTo>
                    <a:pt x="1812" y="2076"/>
                  </a:lnTo>
                  <a:lnTo>
                    <a:pt x="1812" y="2076"/>
                  </a:lnTo>
                  <a:lnTo>
                    <a:pt x="1813" y="2076"/>
                  </a:lnTo>
                  <a:lnTo>
                    <a:pt x="1814" y="2076"/>
                  </a:lnTo>
                  <a:lnTo>
                    <a:pt x="1814" y="2076"/>
                  </a:lnTo>
                  <a:lnTo>
                    <a:pt x="1814" y="2077"/>
                  </a:lnTo>
                  <a:lnTo>
                    <a:pt x="1813" y="2078"/>
                  </a:lnTo>
                  <a:lnTo>
                    <a:pt x="1812" y="2080"/>
                  </a:lnTo>
                  <a:lnTo>
                    <a:pt x="1810" y="2080"/>
                  </a:lnTo>
                  <a:lnTo>
                    <a:pt x="1809" y="2081"/>
                  </a:lnTo>
                  <a:lnTo>
                    <a:pt x="1809" y="2082"/>
                  </a:lnTo>
                  <a:lnTo>
                    <a:pt x="1809" y="2083"/>
                  </a:lnTo>
                  <a:lnTo>
                    <a:pt x="1809" y="2086"/>
                  </a:lnTo>
                  <a:lnTo>
                    <a:pt x="1809" y="2087"/>
                  </a:lnTo>
                  <a:lnTo>
                    <a:pt x="1809" y="2090"/>
                  </a:lnTo>
                  <a:lnTo>
                    <a:pt x="1808" y="2091"/>
                  </a:lnTo>
                  <a:lnTo>
                    <a:pt x="1807" y="2092"/>
                  </a:lnTo>
                  <a:lnTo>
                    <a:pt x="1803" y="2092"/>
                  </a:lnTo>
                  <a:lnTo>
                    <a:pt x="1799" y="2092"/>
                  </a:lnTo>
                  <a:lnTo>
                    <a:pt x="1797" y="2093"/>
                  </a:lnTo>
                  <a:lnTo>
                    <a:pt x="1793" y="2095"/>
                  </a:lnTo>
                  <a:lnTo>
                    <a:pt x="1792" y="2096"/>
                  </a:lnTo>
                  <a:lnTo>
                    <a:pt x="1790" y="2096"/>
                  </a:lnTo>
                  <a:lnTo>
                    <a:pt x="1789" y="2097"/>
                  </a:lnTo>
                  <a:lnTo>
                    <a:pt x="1788" y="2097"/>
                  </a:lnTo>
                  <a:lnTo>
                    <a:pt x="1787" y="2099"/>
                  </a:lnTo>
                  <a:lnTo>
                    <a:pt x="1787" y="2102"/>
                  </a:lnTo>
                  <a:lnTo>
                    <a:pt x="1788" y="2103"/>
                  </a:lnTo>
                  <a:lnTo>
                    <a:pt x="1789" y="2104"/>
                  </a:lnTo>
                  <a:lnTo>
                    <a:pt x="1790" y="2106"/>
                  </a:lnTo>
                  <a:lnTo>
                    <a:pt x="1793" y="2107"/>
                  </a:lnTo>
                  <a:lnTo>
                    <a:pt x="1795" y="2107"/>
                  </a:lnTo>
                  <a:lnTo>
                    <a:pt x="1799" y="2108"/>
                  </a:lnTo>
                  <a:lnTo>
                    <a:pt x="1802" y="2108"/>
                  </a:lnTo>
                  <a:lnTo>
                    <a:pt x="1804" y="2108"/>
                  </a:lnTo>
                  <a:lnTo>
                    <a:pt x="1814" y="2108"/>
                  </a:lnTo>
                  <a:lnTo>
                    <a:pt x="1815" y="2109"/>
                  </a:lnTo>
                  <a:lnTo>
                    <a:pt x="1817" y="2112"/>
                  </a:lnTo>
                  <a:lnTo>
                    <a:pt x="1815" y="2113"/>
                  </a:lnTo>
                  <a:lnTo>
                    <a:pt x="1814" y="2113"/>
                  </a:lnTo>
                  <a:lnTo>
                    <a:pt x="1812" y="2116"/>
                  </a:lnTo>
                  <a:lnTo>
                    <a:pt x="1809" y="2117"/>
                  </a:lnTo>
                  <a:lnTo>
                    <a:pt x="1807" y="2118"/>
                  </a:lnTo>
                  <a:lnTo>
                    <a:pt x="1804" y="2118"/>
                  </a:lnTo>
                  <a:lnTo>
                    <a:pt x="1804" y="2119"/>
                  </a:lnTo>
                  <a:lnTo>
                    <a:pt x="1803" y="2119"/>
                  </a:lnTo>
                  <a:lnTo>
                    <a:pt x="1800" y="2121"/>
                  </a:lnTo>
                  <a:lnTo>
                    <a:pt x="1798" y="2121"/>
                  </a:lnTo>
                  <a:lnTo>
                    <a:pt x="1798" y="2129"/>
                  </a:lnTo>
                  <a:lnTo>
                    <a:pt x="1795" y="2131"/>
                  </a:lnTo>
                  <a:lnTo>
                    <a:pt x="1793" y="2132"/>
                  </a:lnTo>
                  <a:lnTo>
                    <a:pt x="1790" y="2132"/>
                  </a:lnTo>
                  <a:lnTo>
                    <a:pt x="1788" y="2133"/>
                  </a:lnTo>
                  <a:lnTo>
                    <a:pt x="1787" y="2134"/>
                  </a:lnTo>
                  <a:lnTo>
                    <a:pt x="1787" y="2136"/>
                  </a:lnTo>
                  <a:lnTo>
                    <a:pt x="1788" y="2137"/>
                  </a:lnTo>
                  <a:lnTo>
                    <a:pt x="1789" y="2138"/>
                  </a:lnTo>
                  <a:lnTo>
                    <a:pt x="1790" y="2139"/>
                  </a:lnTo>
                  <a:lnTo>
                    <a:pt x="1793" y="2142"/>
                  </a:lnTo>
                  <a:lnTo>
                    <a:pt x="1795" y="2142"/>
                  </a:lnTo>
                  <a:lnTo>
                    <a:pt x="1797" y="2143"/>
                  </a:lnTo>
                  <a:lnTo>
                    <a:pt x="1799" y="2144"/>
                  </a:lnTo>
                  <a:lnTo>
                    <a:pt x="1800" y="2144"/>
                  </a:lnTo>
                  <a:lnTo>
                    <a:pt x="1800" y="2144"/>
                  </a:lnTo>
                  <a:lnTo>
                    <a:pt x="1800" y="2144"/>
                  </a:lnTo>
                  <a:lnTo>
                    <a:pt x="1798" y="2144"/>
                  </a:lnTo>
                  <a:lnTo>
                    <a:pt x="1795" y="2145"/>
                  </a:lnTo>
                  <a:lnTo>
                    <a:pt x="1794" y="2145"/>
                  </a:lnTo>
                  <a:lnTo>
                    <a:pt x="1793" y="2147"/>
                  </a:lnTo>
                  <a:lnTo>
                    <a:pt x="1804" y="2147"/>
                  </a:lnTo>
                  <a:lnTo>
                    <a:pt x="1783" y="2148"/>
                  </a:lnTo>
                  <a:lnTo>
                    <a:pt x="1762" y="2149"/>
                  </a:lnTo>
                  <a:lnTo>
                    <a:pt x="1752" y="2148"/>
                  </a:lnTo>
                  <a:lnTo>
                    <a:pt x="1741" y="2147"/>
                  </a:lnTo>
                  <a:lnTo>
                    <a:pt x="1742" y="2147"/>
                  </a:lnTo>
                  <a:lnTo>
                    <a:pt x="1744" y="2147"/>
                  </a:lnTo>
                  <a:lnTo>
                    <a:pt x="1746" y="2147"/>
                  </a:lnTo>
                  <a:lnTo>
                    <a:pt x="1747" y="2145"/>
                  </a:lnTo>
                  <a:lnTo>
                    <a:pt x="1746" y="2144"/>
                  </a:lnTo>
                  <a:lnTo>
                    <a:pt x="1727" y="2144"/>
                  </a:lnTo>
                  <a:lnTo>
                    <a:pt x="1727" y="2143"/>
                  </a:lnTo>
                  <a:lnTo>
                    <a:pt x="1726" y="2142"/>
                  </a:lnTo>
                  <a:lnTo>
                    <a:pt x="1724" y="2141"/>
                  </a:lnTo>
                  <a:lnTo>
                    <a:pt x="1722" y="2139"/>
                  </a:lnTo>
                  <a:lnTo>
                    <a:pt x="1722" y="2137"/>
                  </a:lnTo>
                  <a:lnTo>
                    <a:pt x="1721" y="2136"/>
                  </a:lnTo>
                  <a:lnTo>
                    <a:pt x="1719" y="2136"/>
                  </a:lnTo>
                  <a:lnTo>
                    <a:pt x="1718" y="2136"/>
                  </a:lnTo>
                  <a:lnTo>
                    <a:pt x="1717" y="2136"/>
                  </a:lnTo>
                  <a:lnTo>
                    <a:pt x="1717" y="2134"/>
                  </a:lnTo>
                  <a:lnTo>
                    <a:pt x="1717" y="2132"/>
                  </a:lnTo>
                  <a:lnTo>
                    <a:pt x="1714" y="2132"/>
                  </a:lnTo>
                  <a:lnTo>
                    <a:pt x="1713" y="2134"/>
                  </a:lnTo>
                  <a:lnTo>
                    <a:pt x="1711" y="2136"/>
                  </a:lnTo>
                  <a:lnTo>
                    <a:pt x="1709" y="2137"/>
                  </a:lnTo>
                  <a:lnTo>
                    <a:pt x="1707" y="2137"/>
                  </a:lnTo>
                  <a:lnTo>
                    <a:pt x="1704" y="2136"/>
                  </a:lnTo>
                  <a:lnTo>
                    <a:pt x="1704" y="2134"/>
                  </a:lnTo>
                  <a:lnTo>
                    <a:pt x="1703" y="2133"/>
                  </a:lnTo>
                  <a:lnTo>
                    <a:pt x="1703" y="2132"/>
                  </a:lnTo>
                  <a:lnTo>
                    <a:pt x="1702" y="2133"/>
                  </a:lnTo>
                  <a:lnTo>
                    <a:pt x="1701" y="2132"/>
                  </a:lnTo>
                  <a:lnTo>
                    <a:pt x="1699" y="2131"/>
                  </a:lnTo>
                  <a:lnTo>
                    <a:pt x="1698" y="2129"/>
                  </a:lnTo>
                  <a:lnTo>
                    <a:pt x="1707" y="2129"/>
                  </a:lnTo>
                  <a:lnTo>
                    <a:pt x="1709" y="2127"/>
                  </a:lnTo>
                  <a:lnTo>
                    <a:pt x="1711" y="2126"/>
                  </a:lnTo>
                  <a:lnTo>
                    <a:pt x="1711" y="2123"/>
                  </a:lnTo>
                  <a:lnTo>
                    <a:pt x="1709" y="2121"/>
                  </a:lnTo>
                  <a:lnTo>
                    <a:pt x="1703" y="2121"/>
                  </a:lnTo>
                  <a:lnTo>
                    <a:pt x="1703" y="2121"/>
                  </a:lnTo>
                  <a:lnTo>
                    <a:pt x="1703" y="2121"/>
                  </a:lnTo>
                  <a:lnTo>
                    <a:pt x="1703" y="2121"/>
                  </a:lnTo>
                  <a:lnTo>
                    <a:pt x="1703" y="2118"/>
                  </a:lnTo>
                  <a:lnTo>
                    <a:pt x="1698" y="2116"/>
                  </a:lnTo>
                  <a:lnTo>
                    <a:pt x="1691" y="2116"/>
                  </a:lnTo>
                  <a:lnTo>
                    <a:pt x="1688" y="2114"/>
                  </a:lnTo>
                  <a:lnTo>
                    <a:pt x="1687" y="2113"/>
                  </a:lnTo>
                  <a:lnTo>
                    <a:pt x="1686" y="2113"/>
                  </a:lnTo>
                  <a:lnTo>
                    <a:pt x="1687" y="2112"/>
                  </a:lnTo>
                  <a:lnTo>
                    <a:pt x="1688" y="2111"/>
                  </a:lnTo>
                  <a:lnTo>
                    <a:pt x="1688" y="2111"/>
                  </a:lnTo>
                  <a:lnTo>
                    <a:pt x="1688" y="2109"/>
                  </a:lnTo>
                  <a:lnTo>
                    <a:pt x="1690" y="2109"/>
                  </a:lnTo>
                  <a:lnTo>
                    <a:pt x="1691" y="2108"/>
                  </a:lnTo>
                  <a:lnTo>
                    <a:pt x="1692" y="2108"/>
                  </a:lnTo>
                  <a:lnTo>
                    <a:pt x="1692" y="2108"/>
                  </a:lnTo>
                  <a:lnTo>
                    <a:pt x="1693" y="2108"/>
                  </a:lnTo>
                  <a:lnTo>
                    <a:pt x="1696" y="2108"/>
                  </a:lnTo>
                  <a:lnTo>
                    <a:pt x="1697" y="2109"/>
                  </a:lnTo>
                  <a:lnTo>
                    <a:pt x="1697" y="2109"/>
                  </a:lnTo>
                  <a:lnTo>
                    <a:pt x="1697" y="2109"/>
                  </a:lnTo>
                  <a:lnTo>
                    <a:pt x="1699" y="2111"/>
                  </a:lnTo>
                  <a:lnTo>
                    <a:pt x="1701" y="2111"/>
                  </a:lnTo>
                  <a:lnTo>
                    <a:pt x="1703" y="2111"/>
                  </a:lnTo>
                  <a:lnTo>
                    <a:pt x="1701" y="2108"/>
                  </a:lnTo>
                  <a:lnTo>
                    <a:pt x="1707" y="2108"/>
                  </a:lnTo>
                  <a:lnTo>
                    <a:pt x="1707" y="2103"/>
                  </a:lnTo>
                  <a:lnTo>
                    <a:pt x="1707" y="2102"/>
                  </a:lnTo>
                  <a:lnTo>
                    <a:pt x="1707" y="2101"/>
                  </a:lnTo>
                  <a:lnTo>
                    <a:pt x="1706" y="2101"/>
                  </a:lnTo>
                  <a:lnTo>
                    <a:pt x="1704" y="2099"/>
                  </a:lnTo>
                  <a:lnTo>
                    <a:pt x="1704" y="2098"/>
                  </a:lnTo>
                  <a:lnTo>
                    <a:pt x="1703" y="2097"/>
                  </a:lnTo>
                  <a:lnTo>
                    <a:pt x="1703" y="2095"/>
                  </a:lnTo>
                  <a:lnTo>
                    <a:pt x="1703" y="2092"/>
                  </a:lnTo>
                  <a:lnTo>
                    <a:pt x="1703" y="2090"/>
                  </a:lnTo>
                  <a:lnTo>
                    <a:pt x="1703" y="2087"/>
                  </a:lnTo>
                  <a:lnTo>
                    <a:pt x="1703" y="2085"/>
                  </a:lnTo>
                  <a:lnTo>
                    <a:pt x="1704" y="2083"/>
                  </a:lnTo>
                  <a:lnTo>
                    <a:pt x="1704" y="2081"/>
                  </a:lnTo>
                  <a:lnTo>
                    <a:pt x="1704" y="2080"/>
                  </a:lnTo>
                  <a:lnTo>
                    <a:pt x="1704" y="2077"/>
                  </a:lnTo>
                  <a:lnTo>
                    <a:pt x="1703" y="2076"/>
                  </a:lnTo>
                  <a:lnTo>
                    <a:pt x="1701" y="2075"/>
                  </a:lnTo>
                  <a:lnTo>
                    <a:pt x="1698" y="2075"/>
                  </a:lnTo>
                  <a:lnTo>
                    <a:pt x="1696" y="2075"/>
                  </a:lnTo>
                  <a:lnTo>
                    <a:pt x="1695" y="2076"/>
                  </a:lnTo>
                  <a:lnTo>
                    <a:pt x="1692" y="2076"/>
                  </a:lnTo>
                  <a:lnTo>
                    <a:pt x="1690" y="2077"/>
                  </a:lnTo>
                  <a:lnTo>
                    <a:pt x="1688" y="2077"/>
                  </a:lnTo>
                  <a:lnTo>
                    <a:pt x="1686" y="2077"/>
                  </a:lnTo>
                  <a:lnTo>
                    <a:pt x="1683" y="2075"/>
                  </a:lnTo>
                  <a:lnTo>
                    <a:pt x="1681" y="2073"/>
                  </a:lnTo>
                  <a:lnTo>
                    <a:pt x="1678" y="2071"/>
                  </a:lnTo>
                  <a:lnTo>
                    <a:pt x="1677" y="2070"/>
                  </a:lnTo>
                  <a:lnTo>
                    <a:pt x="1677" y="2067"/>
                  </a:lnTo>
                  <a:lnTo>
                    <a:pt x="1677" y="2066"/>
                  </a:lnTo>
                  <a:lnTo>
                    <a:pt x="1678" y="2065"/>
                  </a:lnTo>
                  <a:lnTo>
                    <a:pt x="1680" y="2063"/>
                  </a:lnTo>
                  <a:lnTo>
                    <a:pt x="1681" y="2063"/>
                  </a:lnTo>
                  <a:lnTo>
                    <a:pt x="1683" y="2063"/>
                  </a:lnTo>
                  <a:lnTo>
                    <a:pt x="1683" y="2058"/>
                  </a:lnTo>
                  <a:lnTo>
                    <a:pt x="1681" y="2057"/>
                  </a:lnTo>
                  <a:lnTo>
                    <a:pt x="1678" y="2056"/>
                  </a:lnTo>
                  <a:lnTo>
                    <a:pt x="1677" y="2056"/>
                  </a:lnTo>
                  <a:lnTo>
                    <a:pt x="1676" y="2055"/>
                  </a:lnTo>
                  <a:lnTo>
                    <a:pt x="1675" y="2053"/>
                  </a:lnTo>
                  <a:lnTo>
                    <a:pt x="1673" y="2050"/>
                  </a:lnTo>
                  <a:lnTo>
                    <a:pt x="1671" y="2048"/>
                  </a:lnTo>
                  <a:lnTo>
                    <a:pt x="1670" y="2046"/>
                  </a:lnTo>
                  <a:lnTo>
                    <a:pt x="1668" y="2045"/>
                  </a:lnTo>
                  <a:lnTo>
                    <a:pt x="1670" y="2042"/>
                  </a:lnTo>
                  <a:lnTo>
                    <a:pt x="1671" y="2044"/>
                  </a:lnTo>
                  <a:lnTo>
                    <a:pt x="1672" y="2044"/>
                  </a:lnTo>
                  <a:lnTo>
                    <a:pt x="1672" y="2044"/>
                  </a:lnTo>
                  <a:lnTo>
                    <a:pt x="1673" y="2044"/>
                  </a:lnTo>
                  <a:lnTo>
                    <a:pt x="1675" y="2042"/>
                  </a:lnTo>
                  <a:lnTo>
                    <a:pt x="1676" y="2041"/>
                  </a:lnTo>
                  <a:lnTo>
                    <a:pt x="1676" y="2041"/>
                  </a:lnTo>
                  <a:lnTo>
                    <a:pt x="1676" y="2040"/>
                  </a:lnTo>
                  <a:lnTo>
                    <a:pt x="1676" y="2039"/>
                  </a:lnTo>
                  <a:lnTo>
                    <a:pt x="1675" y="2037"/>
                  </a:lnTo>
                  <a:lnTo>
                    <a:pt x="1677" y="2035"/>
                  </a:lnTo>
                  <a:lnTo>
                    <a:pt x="1677" y="2032"/>
                  </a:lnTo>
                  <a:lnTo>
                    <a:pt x="1677" y="2030"/>
                  </a:lnTo>
                  <a:lnTo>
                    <a:pt x="1680" y="2025"/>
                  </a:lnTo>
                  <a:lnTo>
                    <a:pt x="1682" y="2022"/>
                  </a:lnTo>
                  <a:lnTo>
                    <a:pt x="1683" y="2019"/>
                  </a:lnTo>
                  <a:lnTo>
                    <a:pt x="1685" y="2016"/>
                  </a:lnTo>
                  <a:lnTo>
                    <a:pt x="1685" y="2012"/>
                  </a:lnTo>
                  <a:lnTo>
                    <a:pt x="1686" y="2010"/>
                  </a:lnTo>
                  <a:lnTo>
                    <a:pt x="1686" y="2006"/>
                  </a:lnTo>
                  <a:lnTo>
                    <a:pt x="1686" y="2004"/>
                  </a:lnTo>
                  <a:lnTo>
                    <a:pt x="1685" y="2001"/>
                  </a:lnTo>
                  <a:lnTo>
                    <a:pt x="1682" y="1999"/>
                  </a:lnTo>
                  <a:lnTo>
                    <a:pt x="1680" y="1996"/>
                  </a:lnTo>
                  <a:lnTo>
                    <a:pt x="1677" y="1993"/>
                  </a:lnTo>
                  <a:lnTo>
                    <a:pt x="1675" y="1990"/>
                  </a:lnTo>
                  <a:lnTo>
                    <a:pt x="1676" y="1988"/>
                  </a:lnTo>
                  <a:lnTo>
                    <a:pt x="1677" y="1984"/>
                  </a:lnTo>
                  <a:lnTo>
                    <a:pt x="1678" y="1981"/>
                  </a:lnTo>
                  <a:lnTo>
                    <a:pt x="1680" y="1978"/>
                  </a:lnTo>
                  <a:lnTo>
                    <a:pt x="1680" y="1976"/>
                  </a:lnTo>
                  <a:lnTo>
                    <a:pt x="1678" y="1974"/>
                  </a:lnTo>
                  <a:lnTo>
                    <a:pt x="1677" y="1973"/>
                  </a:lnTo>
                  <a:lnTo>
                    <a:pt x="1677" y="1971"/>
                  </a:lnTo>
                  <a:lnTo>
                    <a:pt x="1677" y="1970"/>
                  </a:lnTo>
                  <a:lnTo>
                    <a:pt x="1678" y="1968"/>
                  </a:lnTo>
                  <a:lnTo>
                    <a:pt x="1678" y="1965"/>
                  </a:lnTo>
                  <a:lnTo>
                    <a:pt x="1680" y="1964"/>
                  </a:lnTo>
                  <a:lnTo>
                    <a:pt x="1680" y="1961"/>
                  </a:lnTo>
                  <a:lnTo>
                    <a:pt x="1681" y="1960"/>
                  </a:lnTo>
                  <a:lnTo>
                    <a:pt x="1682" y="1959"/>
                  </a:lnTo>
                  <a:lnTo>
                    <a:pt x="1682" y="1958"/>
                  </a:lnTo>
                  <a:lnTo>
                    <a:pt x="1683" y="1956"/>
                  </a:lnTo>
                  <a:lnTo>
                    <a:pt x="1683" y="1954"/>
                  </a:lnTo>
                  <a:lnTo>
                    <a:pt x="1683" y="1951"/>
                  </a:lnTo>
                  <a:lnTo>
                    <a:pt x="1685" y="1950"/>
                  </a:lnTo>
                  <a:lnTo>
                    <a:pt x="1685" y="1949"/>
                  </a:lnTo>
                  <a:lnTo>
                    <a:pt x="1686" y="1949"/>
                  </a:lnTo>
                  <a:lnTo>
                    <a:pt x="1686" y="1942"/>
                  </a:lnTo>
                  <a:lnTo>
                    <a:pt x="1686" y="1939"/>
                  </a:lnTo>
                  <a:lnTo>
                    <a:pt x="1687" y="1938"/>
                  </a:lnTo>
                  <a:lnTo>
                    <a:pt x="1688" y="1937"/>
                  </a:lnTo>
                  <a:lnTo>
                    <a:pt x="1688" y="1935"/>
                  </a:lnTo>
                  <a:lnTo>
                    <a:pt x="1687" y="1933"/>
                  </a:lnTo>
                  <a:lnTo>
                    <a:pt x="1686" y="1930"/>
                  </a:lnTo>
                  <a:lnTo>
                    <a:pt x="1686" y="1928"/>
                  </a:lnTo>
                  <a:lnTo>
                    <a:pt x="1685" y="1927"/>
                  </a:lnTo>
                  <a:lnTo>
                    <a:pt x="1685" y="1924"/>
                  </a:lnTo>
                  <a:lnTo>
                    <a:pt x="1686" y="1923"/>
                  </a:lnTo>
                  <a:lnTo>
                    <a:pt x="1686" y="1920"/>
                  </a:lnTo>
                  <a:lnTo>
                    <a:pt x="1686" y="1919"/>
                  </a:lnTo>
                  <a:lnTo>
                    <a:pt x="1686" y="1918"/>
                  </a:lnTo>
                  <a:lnTo>
                    <a:pt x="1683" y="1917"/>
                  </a:lnTo>
                  <a:lnTo>
                    <a:pt x="1683" y="1914"/>
                  </a:lnTo>
                  <a:lnTo>
                    <a:pt x="1685" y="1913"/>
                  </a:lnTo>
                  <a:lnTo>
                    <a:pt x="1686" y="1912"/>
                  </a:lnTo>
                  <a:lnTo>
                    <a:pt x="1687" y="1910"/>
                  </a:lnTo>
                  <a:lnTo>
                    <a:pt x="1688" y="1909"/>
                  </a:lnTo>
                  <a:lnTo>
                    <a:pt x="1688" y="1908"/>
                  </a:lnTo>
                  <a:lnTo>
                    <a:pt x="1687" y="1905"/>
                  </a:lnTo>
                  <a:lnTo>
                    <a:pt x="1687" y="1904"/>
                  </a:lnTo>
                  <a:lnTo>
                    <a:pt x="1688" y="1902"/>
                  </a:lnTo>
                  <a:lnTo>
                    <a:pt x="1691" y="1900"/>
                  </a:lnTo>
                  <a:lnTo>
                    <a:pt x="1692" y="1899"/>
                  </a:lnTo>
                  <a:lnTo>
                    <a:pt x="1692" y="1899"/>
                  </a:lnTo>
                  <a:lnTo>
                    <a:pt x="1692" y="1898"/>
                  </a:lnTo>
                  <a:lnTo>
                    <a:pt x="1691" y="1897"/>
                  </a:lnTo>
                  <a:lnTo>
                    <a:pt x="1691" y="1894"/>
                  </a:lnTo>
                  <a:lnTo>
                    <a:pt x="1691" y="1893"/>
                  </a:lnTo>
                  <a:lnTo>
                    <a:pt x="1691" y="1892"/>
                  </a:lnTo>
                  <a:lnTo>
                    <a:pt x="1691" y="1892"/>
                  </a:lnTo>
                  <a:lnTo>
                    <a:pt x="1690" y="1891"/>
                  </a:lnTo>
                  <a:lnTo>
                    <a:pt x="1688" y="1891"/>
                  </a:lnTo>
                  <a:lnTo>
                    <a:pt x="1688" y="1889"/>
                  </a:lnTo>
                  <a:lnTo>
                    <a:pt x="1688" y="1881"/>
                  </a:lnTo>
                  <a:lnTo>
                    <a:pt x="1687" y="1878"/>
                  </a:lnTo>
                  <a:lnTo>
                    <a:pt x="1685" y="1877"/>
                  </a:lnTo>
                  <a:lnTo>
                    <a:pt x="1683" y="1874"/>
                  </a:lnTo>
                  <a:lnTo>
                    <a:pt x="1683" y="1873"/>
                  </a:lnTo>
                  <a:lnTo>
                    <a:pt x="1683" y="1871"/>
                  </a:lnTo>
                  <a:lnTo>
                    <a:pt x="1685" y="1869"/>
                  </a:lnTo>
                  <a:lnTo>
                    <a:pt x="1685" y="1868"/>
                  </a:lnTo>
                  <a:lnTo>
                    <a:pt x="1685" y="1867"/>
                  </a:lnTo>
                  <a:lnTo>
                    <a:pt x="1683" y="1867"/>
                  </a:lnTo>
                  <a:lnTo>
                    <a:pt x="1680" y="1866"/>
                  </a:lnTo>
                  <a:lnTo>
                    <a:pt x="1671" y="1862"/>
                  </a:lnTo>
                  <a:lnTo>
                    <a:pt x="1663" y="1858"/>
                  </a:lnTo>
                  <a:lnTo>
                    <a:pt x="1657" y="1854"/>
                  </a:lnTo>
                  <a:lnTo>
                    <a:pt x="1651" y="1853"/>
                  </a:lnTo>
                  <a:lnTo>
                    <a:pt x="1646" y="1852"/>
                  </a:lnTo>
                  <a:lnTo>
                    <a:pt x="1641" y="1850"/>
                  </a:lnTo>
                  <a:lnTo>
                    <a:pt x="1638" y="1850"/>
                  </a:lnTo>
                  <a:lnTo>
                    <a:pt x="1636" y="1848"/>
                  </a:lnTo>
                  <a:lnTo>
                    <a:pt x="1635" y="1848"/>
                  </a:lnTo>
                  <a:lnTo>
                    <a:pt x="1633" y="1847"/>
                  </a:lnTo>
                  <a:lnTo>
                    <a:pt x="1630" y="1847"/>
                  </a:lnTo>
                  <a:lnTo>
                    <a:pt x="1616" y="1846"/>
                  </a:lnTo>
                  <a:lnTo>
                    <a:pt x="1604" y="1842"/>
                  </a:lnTo>
                  <a:lnTo>
                    <a:pt x="1601" y="1840"/>
                  </a:lnTo>
                  <a:lnTo>
                    <a:pt x="1599" y="1838"/>
                  </a:lnTo>
                  <a:lnTo>
                    <a:pt x="1596" y="1836"/>
                  </a:lnTo>
                  <a:lnTo>
                    <a:pt x="1594" y="1833"/>
                  </a:lnTo>
                  <a:lnTo>
                    <a:pt x="1590" y="1833"/>
                  </a:lnTo>
                  <a:lnTo>
                    <a:pt x="1587" y="1832"/>
                  </a:lnTo>
                  <a:lnTo>
                    <a:pt x="1585" y="1831"/>
                  </a:lnTo>
                  <a:lnTo>
                    <a:pt x="1584" y="1828"/>
                  </a:lnTo>
                  <a:lnTo>
                    <a:pt x="1579" y="1826"/>
                  </a:lnTo>
                  <a:lnTo>
                    <a:pt x="1576" y="1822"/>
                  </a:lnTo>
                  <a:lnTo>
                    <a:pt x="1575" y="1818"/>
                  </a:lnTo>
                  <a:lnTo>
                    <a:pt x="1572" y="1815"/>
                  </a:lnTo>
                  <a:lnTo>
                    <a:pt x="1570" y="1811"/>
                  </a:lnTo>
                  <a:lnTo>
                    <a:pt x="1569" y="1810"/>
                  </a:lnTo>
                  <a:lnTo>
                    <a:pt x="1567" y="1808"/>
                  </a:lnTo>
                  <a:lnTo>
                    <a:pt x="1566" y="1807"/>
                  </a:lnTo>
                  <a:lnTo>
                    <a:pt x="1565" y="1805"/>
                  </a:lnTo>
                  <a:lnTo>
                    <a:pt x="1562" y="1805"/>
                  </a:lnTo>
                  <a:lnTo>
                    <a:pt x="1561" y="1805"/>
                  </a:lnTo>
                  <a:lnTo>
                    <a:pt x="1560" y="1803"/>
                  </a:lnTo>
                  <a:lnTo>
                    <a:pt x="1560" y="1802"/>
                  </a:lnTo>
                  <a:lnTo>
                    <a:pt x="1559" y="1801"/>
                  </a:lnTo>
                  <a:lnTo>
                    <a:pt x="1559" y="1799"/>
                  </a:lnTo>
                  <a:lnTo>
                    <a:pt x="1557" y="1796"/>
                  </a:lnTo>
                  <a:lnTo>
                    <a:pt x="1556" y="1795"/>
                  </a:lnTo>
                  <a:lnTo>
                    <a:pt x="1552" y="1794"/>
                  </a:lnTo>
                  <a:lnTo>
                    <a:pt x="1549" y="1792"/>
                  </a:lnTo>
                  <a:lnTo>
                    <a:pt x="1546" y="1791"/>
                  </a:lnTo>
                  <a:lnTo>
                    <a:pt x="1544" y="1790"/>
                  </a:lnTo>
                  <a:lnTo>
                    <a:pt x="1541" y="1786"/>
                  </a:lnTo>
                  <a:lnTo>
                    <a:pt x="1539" y="1782"/>
                  </a:lnTo>
                  <a:lnTo>
                    <a:pt x="1536" y="1779"/>
                  </a:lnTo>
                  <a:lnTo>
                    <a:pt x="1534" y="1775"/>
                  </a:lnTo>
                  <a:lnTo>
                    <a:pt x="1530" y="1772"/>
                  </a:lnTo>
                  <a:lnTo>
                    <a:pt x="1528" y="1770"/>
                  </a:lnTo>
                  <a:lnTo>
                    <a:pt x="1525" y="1766"/>
                  </a:lnTo>
                  <a:lnTo>
                    <a:pt x="1523" y="1762"/>
                  </a:lnTo>
                  <a:lnTo>
                    <a:pt x="1520" y="1759"/>
                  </a:lnTo>
                  <a:lnTo>
                    <a:pt x="1518" y="1755"/>
                  </a:lnTo>
                  <a:lnTo>
                    <a:pt x="1510" y="1748"/>
                  </a:lnTo>
                  <a:lnTo>
                    <a:pt x="1504" y="1740"/>
                  </a:lnTo>
                  <a:lnTo>
                    <a:pt x="1494" y="1735"/>
                  </a:lnTo>
                  <a:lnTo>
                    <a:pt x="1490" y="1734"/>
                  </a:lnTo>
                  <a:lnTo>
                    <a:pt x="1486" y="1733"/>
                  </a:lnTo>
                  <a:lnTo>
                    <a:pt x="1483" y="1731"/>
                  </a:lnTo>
                  <a:lnTo>
                    <a:pt x="1480" y="1730"/>
                  </a:lnTo>
                  <a:lnTo>
                    <a:pt x="1478" y="1729"/>
                  </a:lnTo>
                  <a:lnTo>
                    <a:pt x="1478" y="1729"/>
                  </a:lnTo>
                  <a:lnTo>
                    <a:pt x="1478" y="1728"/>
                  </a:lnTo>
                  <a:lnTo>
                    <a:pt x="1479" y="1728"/>
                  </a:lnTo>
                  <a:lnTo>
                    <a:pt x="1479" y="1726"/>
                  </a:lnTo>
                  <a:lnTo>
                    <a:pt x="1480" y="1726"/>
                  </a:lnTo>
                  <a:lnTo>
                    <a:pt x="1480" y="1726"/>
                  </a:lnTo>
                  <a:lnTo>
                    <a:pt x="1481" y="1724"/>
                  </a:lnTo>
                  <a:lnTo>
                    <a:pt x="1480" y="1720"/>
                  </a:lnTo>
                  <a:lnTo>
                    <a:pt x="1479" y="1718"/>
                  </a:lnTo>
                  <a:lnTo>
                    <a:pt x="1476" y="1715"/>
                  </a:lnTo>
                  <a:lnTo>
                    <a:pt x="1473" y="1714"/>
                  </a:lnTo>
                  <a:lnTo>
                    <a:pt x="1472" y="1711"/>
                  </a:lnTo>
                  <a:lnTo>
                    <a:pt x="1472" y="1709"/>
                  </a:lnTo>
                  <a:lnTo>
                    <a:pt x="1474" y="1708"/>
                  </a:lnTo>
                  <a:lnTo>
                    <a:pt x="1475" y="1705"/>
                  </a:lnTo>
                  <a:lnTo>
                    <a:pt x="1479" y="1703"/>
                  </a:lnTo>
                  <a:lnTo>
                    <a:pt x="1481" y="1700"/>
                  </a:lnTo>
                  <a:lnTo>
                    <a:pt x="1485" y="1699"/>
                  </a:lnTo>
                  <a:lnTo>
                    <a:pt x="1489" y="1698"/>
                  </a:lnTo>
                  <a:lnTo>
                    <a:pt x="1491" y="1697"/>
                  </a:lnTo>
                  <a:lnTo>
                    <a:pt x="1495" y="1695"/>
                  </a:lnTo>
                  <a:lnTo>
                    <a:pt x="1498" y="1693"/>
                  </a:lnTo>
                  <a:lnTo>
                    <a:pt x="1500" y="1692"/>
                  </a:lnTo>
                  <a:lnTo>
                    <a:pt x="1501" y="1689"/>
                  </a:lnTo>
                  <a:lnTo>
                    <a:pt x="1501" y="1687"/>
                  </a:lnTo>
                  <a:lnTo>
                    <a:pt x="1501" y="1684"/>
                  </a:lnTo>
                  <a:lnTo>
                    <a:pt x="1499" y="1683"/>
                  </a:lnTo>
                  <a:lnTo>
                    <a:pt x="1499" y="1684"/>
                  </a:lnTo>
                  <a:lnTo>
                    <a:pt x="1498" y="1685"/>
                  </a:lnTo>
                  <a:lnTo>
                    <a:pt x="1496" y="1685"/>
                  </a:lnTo>
                  <a:lnTo>
                    <a:pt x="1494" y="1685"/>
                  </a:lnTo>
                  <a:lnTo>
                    <a:pt x="1491" y="1685"/>
                  </a:lnTo>
                  <a:lnTo>
                    <a:pt x="1490" y="1684"/>
                  </a:lnTo>
                  <a:lnTo>
                    <a:pt x="1488" y="1683"/>
                  </a:lnTo>
                  <a:lnTo>
                    <a:pt x="1486" y="1682"/>
                  </a:lnTo>
                  <a:lnTo>
                    <a:pt x="1483" y="1679"/>
                  </a:lnTo>
                  <a:lnTo>
                    <a:pt x="1481" y="1679"/>
                  </a:lnTo>
                  <a:lnTo>
                    <a:pt x="1480" y="1679"/>
                  </a:lnTo>
                  <a:lnTo>
                    <a:pt x="1480" y="1679"/>
                  </a:lnTo>
                  <a:lnTo>
                    <a:pt x="1481" y="1678"/>
                  </a:lnTo>
                  <a:lnTo>
                    <a:pt x="1481" y="1678"/>
                  </a:lnTo>
                  <a:lnTo>
                    <a:pt x="1483" y="1678"/>
                  </a:lnTo>
                  <a:lnTo>
                    <a:pt x="1483" y="1677"/>
                  </a:lnTo>
                  <a:lnTo>
                    <a:pt x="1484" y="1675"/>
                  </a:lnTo>
                  <a:lnTo>
                    <a:pt x="1484" y="1674"/>
                  </a:lnTo>
                  <a:lnTo>
                    <a:pt x="1483" y="1673"/>
                  </a:lnTo>
                  <a:lnTo>
                    <a:pt x="1480" y="1672"/>
                  </a:lnTo>
                  <a:lnTo>
                    <a:pt x="1480" y="1664"/>
                  </a:lnTo>
                  <a:lnTo>
                    <a:pt x="1480" y="1663"/>
                  </a:lnTo>
                  <a:lnTo>
                    <a:pt x="1480" y="1663"/>
                  </a:lnTo>
                  <a:lnTo>
                    <a:pt x="1481" y="1663"/>
                  </a:lnTo>
                  <a:lnTo>
                    <a:pt x="1483" y="1663"/>
                  </a:lnTo>
                  <a:lnTo>
                    <a:pt x="1484" y="1663"/>
                  </a:lnTo>
                  <a:lnTo>
                    <a:pt x="1486" y="1662"/>
                  </a:lnTo>
                  <a:lnTo>
                    <a:pt x="1486" y="1660"/>
                  </a:lnTo>
                  <a:lnTo>
                    <a:pt x="1488" y="1659"/>
                  </a:lnTo>
                  <a:lnTo>
                    <a:pt x="1488" y="1658"/>
                  </a:lnTo>
                  <a:lnTo>
                    <a:pt x="1489" y="1657"/>
                  </a:lnTo>
                  <a:lnTo>
                    <a:pt x="1489" y="1655"/>
                  </a:lnTo>
                  <a:lnTo>
                    <a:pt x="1490" y="1654"/>
                  </a:lnTo>
                  <a:lnTo>
                    <a:pt x="1493" y="1653"/>
                  </a:lnTo>
                  <a:lnTo>
                    <a:pt x="1495" y="1652"/>
                  </a:lnTo>
                  <a:lnTo>
                    <a:pt x="1496" y="1651"/>
                  </a:lnTo>
                  <a:lnTo>
                    <a:pt x="1498" y="1649"/>
                  </a:lnTo>
                  <a:lnTo>
                    <a:pt x="1498" y="1647"/>
                  </a:lnTo>
                  <a:lnTo>
                    <a:pt x="1496" y="1644"/>
                  </a:lnTo>
                  <a:lnTo>
                    <a:pt x="1496" y="1642"/>
                  </a:lnTo>
                  <a:lnTo>
                    <a:pt x="1495" y="1639"/>
                  </a:lnTo>
                  <a:lnTo>
                    <a:pt x="1495" y="1638"/>
                  </a:lnTo>
                  <a:lnTo>
                    <a:pt x="1496" y="1636"/>
                  </a:lnTo>
                  <a:lnTo>
                    <a:pt x="1504" y="1634"/>
                  </a:lnTo>
                  <a:lnTo>
                    <a:pt x="1511" y="1633"/>
                  </a:lnTo>
                  <a:lnTo>
                    <a:pt x="1518" y="1631"/>
                  </a:lnTo>
                  <a:lnTo>
                    <a:pt x="1519" y="1629"/>
                  </a:lnTo>
                  <a:lnTo>
                    <a:pt x="1519" y="1628"/>
                  </a:lnTo>
                  <a:lnTo>
                    <a:pt x="1519" y="1626"/>
                  </a:lnTo>
                  <a:lnTo>
                    <a:pt x="1519" y="1624"/>
                  </a:lnTo>
                  <a:lnTo>
                    <a:pt x="1519" y="1623"/>
                  </a:lnTo>
                  <a:lnTo>
                    <a:pt x="1520" y="1622"/>
                  </a:lnTo>
                  <a:lnTo>
                    <a:pt x="1523" y="1619"/>
                  </a:lnTo>
                  <a:lnTo>
                    <a:pt x="1525" y="1617"/>
                  </a:lnTo>
                  <a:lnTo>
                    <a:pt x="1525" y="1614"/>
                  </a:lnTo>
                  <a:lnTo>
                    <a:pt x="1528" y="1613"/>
                  </a:lnTo>
                  <a:lnTo>
                    <a:pt x="1530" y="1612"/>
                  </a:lnTo>
                  <a:lnTo>
                    <a:pt x="1533" y="1611"/>
                  </a:lnTo>
                  <a:lnTo>
                    <a:pt x="1536" y="1611"/>
                  </a:lnTo>
                  <a:lnTo>
                    <a:pt x="1539" y="1611"/>
                  </a:lnTo>
                  <a:lnTo>
                    <a:pt x="1543" y="1609"/>
                  </a:lnTo>
                  <a:lnTo>
                    <a:pt x="1544" y="1609"/>
                  </a:lnTo>
                  <a:lnTo>
                    <a:pt x="1546" y="1607"/>
                  </a:lnTo>
                  <a:lnTo>
                    <a:pt x="1548" y="1605"/>
                  </a:lnTo>
                  <a:lnTo>
                    <a:pt x="1548" y="1603"/>
                  </a:lnTo>
                  <a:lnTo>
                    <a:pt x="1549" y="1602"/>
                  </a:lnTo>
                  <a:lnTo>
                    <a:pt x="1551" y="1601"/>
                  </a:lnTo>
                  <a:lnTo>
                    <a:pt x="1554" y="1598"/>
                  </a:lnTo>
                  <a:lnTo>
                    <a:pt x="1556" y="1596"/>
                  </a:lnTo>
                  <a:lnTo>
                    <a:pt x="1557" y="1593"/>
                  </a:lnTo>
                  <a:lnTo>
                    <a:pt x="1557" y="1590"/>
                  </a:lnTo>
                  <a:lnTo>
                    <a:pt x="1556" y="1586"/>
                  </a:lnTo>
                  <a:lnTo>
                    <a:pt x="1555" y="1583"/>
                  </a:lnTo>
                  <a:lnTo>
                    <a:pt x="1554" y="1582"/>
                  </a:lnTo>
                  <a:lnTo>
                    <a:pt x="1554" y="1580"/>
                  </a:lnTo>
                  <a:lnTo>
                    <a:pt x="1554" y="1578"/>
                  </a:lnTo>
                  <a:lnTo>
                    <a:pt x="1555" y="1575"/>
                  </a:lnTo>
                  <a:lnTo>
                    <a:pt x="1556" y="1571"/>
                  </a:lnTo>
                  <a:lnTo>
                    <a:pt x="1557" y="1568"/>
                  </a:lnTo>
                  <a:lnTo>
                    <a:pt x="1560" y="1565"/>
                  </a:lnTo>
                  <a:lnTo>
                    <a:pt x="1559" y="1563"/>
                  </a:lnTo>
                  <a:lnTo>
                    <a:pt x="1559" y="1562"/>
                  </a:lnTo>
                  <a:lnTo>
                    <a:pt x="1557" y="1561"/>
                  </a:lnTo>
                  <a:lnTo>
                    <a:pt x="1556" y="1558"/>
                  </a:lnTo>
                  <a:lnTo>
                    <a:pt x="1556" y="1557"/>
                  </a:lnTo>
                  <a:lnTo>
                    <a:pt x="1556" y="1555"/>
                  </a:lnTo>
                  <a:lnTo>
                    <a:pt x="1557" y="1554"/>
                  </a:lnTo>
                  <a:lnTo>
                    <a:pt x="1559" y="1552"/>
                  </a:lnTo>
                  <a:lnTo>
                    <a:pt x="1559" y="1551"/>
                  </a:lnTo>
                  <a:lnTo>
                    <a:pt x="1557" y="1550"/>
                  </a:lnTo>
                  <a:lnTo>
                    <a:pt x="1556" y="1549"/>
                  </a:lnTo>
                  <a:lnTo>
                    <a:pt x="1554" y="1546"/>
                  </a:lnTo>
                  <a:lnTo>
                    <a:pt x="1552" y="1545"/>
                  </a:lnTo>
                  <a:lnTo>
                    <a:pt x="1550" y="1544"/>
                  </a:lnTo>
                  <a:lnTo>
                    <a:pt x="1549" y="1540"/>
                  </a:lnTo>
                  <a:lnTo>
                    <a:pt x="1548" y="1537"/>
                  </a:lnTo>
                  <a:lnTo>
                    <a:pt x="1545" y="1535"/>
                  </a:lnTo>
                  <a:lnTo>
                    <a:pt x="1543" y="1532"/>
                  </a:lnTo>
                  <a:lnTo>
                    <a:pt x="1540" y="1531"/>
                  </a:lnTo>
                  <a:lnTo>
                    <a:pt x="1536" y="1531"/>
                  </a:lnTo>
                  <a:lnTo>
                    <a:pt x="1530" y="1531"/>
                  </a:lnTo>
                  <a:lnTo>
                    <a:pt x="1525" y="1532"/>
                  </a:lnTo>
                  <a:lnTo>
                    <a:pt x="1521" y="1534"/>
                  </a:lnTo>
                  <a:lnTo>
                    <a:pt x="1518" y="1534"/>
                  </a:lnTo>
                  <a:lnTo>
                    <a:pt x="1516" y="1534"/>
                  </a:lnTo>
                  <a:lnTo>
                    <a:pt x="1515" y="1532"/>
                  </a:lnTo>
                  <a:lnTo>
                    <a:pt x="1513" y="1531"/>
                  </a:lnTo>
                  <a:lnTo>
                    <a:pt x="1511" y="1530"/>
                  </a:lnTo>
                  <a:lnTo>
                    <a:pt x="1509" y="1530"/>
                  </a:lnTo>
                  <a:lnTo>
                    <a:pt x="1506" y="1531"/>
                  </a:lnTo>
                  <a:lnTo>
                    <a:pt x="1494" y="1532"/>
                  </a:lnTo>
                  <a:lnTo>
                    <a:pt x="1480" y="1536"/>
                  </a:lnTo>
                  <a:lnTo>
                    <a:pt x="1468" y="1539"/>
                  </a:lnTo>
                  <a:lnTo>
                    <a:pt x="1459" y="1539"/>
                  </a:lnTo>
                  <a:lnTo>
                    <a:pt x="1452" y="1536"/>
                  </a:lnTo>
                  <a:lnTo>
                    <a:pt x="1444" y="1534"/>
                  </a:lnTo>
                  <a:lnTo>
                    <a:pt x="1430" y="1534"/>
                  </a:lnTo>
                  <a:lnTo>
                    <a:pt x="1418" y="1536"/>
                  </a:lnTo>
                  <a:lnTo>
                    <a:pt x="1409" y="1536"/>
                  </a:lnTo>
                  <a:lnTo>
                    <a:pt x="1399" y="1536"/>
                  </a:lnTo>
                  <a:lnTo>
                    <a:pt x="1388" y="1535"/>
                  </a:lnTo>
                  <a:lnTo>
                    <a:pt x="1381" y="1532"/>
                  </a:lnTo>
                  <a:lnTo>
                    <a:pt x="1376" y="1529"/>
                  </a:lnTo>
                  <a:lnTo>
                    <a:pt x="1376" y="1524"/>
                  </a:lnTo>
                  <a:lnTo>
                    <a:pt x="1377" y="1521"/>
                  </a:lnTo>
                  <a:lnTo>
                    <a:pt x="1378" y="1519"/>
                  </a:lnTo>
                  <a:lnTo>
                    <a:pt x="1381" y="1515"/>
                  </a:lnTo>
                  <a:lnTo>
                    <a:pt x="1383" y="1512"/>
                  </a:lnTo>
                  <a:lnTo>
                    <a:pt x="1384" y="1511"/>
                  </a:lnTo>
                  <a:lnTo>
                    <a:pt x="1384" y="1509"/>
                  </a:lnTo>
                  <a:lnTo>
                    <a:pt x="1384" y="1506"/>
                  </a:lnTo>
                  <a:lnTo>
                    <a:pt x="1384" y="1504"/>
                  </a:lnTo>
                  <a:lnTo>
                    <a:pt x="1384" y="1501"/>
                  </a:lnTo>
                  <a:lnTo>
                    <a:pt x="1383" y="1500"/>
                  </a:lnTo>
                  <a:lnTo>
                    <a:pt x="1383" y="1496"/>
                  </a:lnTo>
                  <a:lnTo>
                    <a:pt x="1383" y="1493"/>
                  </a:lnTo>
                  <a:lnTo>
                    <a:pt x="1383" y="1489"/>
                  </a:lnTo>
                  <a:lnTo>
                    <a:pt x="1383" y="1485"/>
                  </a:lnTo>
                  <a:lnTo>
                    <a:pt x="1383" y="1481"/>
                  </a:lnTo>
                  <a:lnTo>
                    <a:pt x="1383" y="1479"/>
                  </a:lnTo>
                  <a:lnTo>
                    <a:pt x="1381" y="1478"/>
                  </a:lnTo>
                  <a:lnTo>
                    <a:pt x="1377" y="1475"/>
                  </a:lnTo>
                  <a:lnTo>
                    <a:pt x="1373" y="1474"/>
                  </a:lnTo>
                  <a:lnTo>
                    <a:pt x="1359" y="1463"/>
                  </a:lnTo>
                  <a:lnTo>
                    <a:pt x="1347" y="1453"/>
                  </a:lnTo>
                  <a:lnTo>
                    <a:pt x="1341" y="1452"/>
                  </a:lnTo>
                  <a:lnTo>
                    <a:pt x="1332" y="1454"/>
                  </a:lnTo>
                  <a:lnTo>
                    <a:pt x="1323" y="1457"/>
                  </a:lnTo>
                  <a:lnTo>
                    <a:pt x="1316" y="1455"/>
                  </a:lnTo>
                  <a:lnTo>
                    <a:pt x="1305" y="1450"/>
                  </a:lnTo>
                  <a:lnTo>
                    <a:pt x="1293" y="1447"/>
                  </a:lnTo>
                  <a:lnTo>
                    <a:pt x="1281" y="1445"/>
                  </a:lnTo>
                  <a:lnTo>
                    <a:pt x="1275" y="1443"/>
                  </a:lnTo>
                  <a:lnTo>
                    <a:pt x="1266" y="1442"/>
                  </a:lnTo>
                  <a:lnTo>
                    <a:pt x="1260" y="1439"/>
                  </a:lnTo>
                  <a:lnTo>
                    <a:pt x="1257" y="1434"/>
                  </a:lnTo>
                  <a:lnTo>
                    <a:pt x="1258" y="1432"/>
                  </a:lnTo>
                  <a:lnTo>
                    <a:pt x="1258" y="1429"/>
                  </a:lnTo>
                  <a:lnTo>
                    <a:pt x="1260" y="1427"/>
                  </a:lnTo>
                  <a:lnTo>
                    <a:pt x="1260" y="1424"/>
                  </a:lnTo>
                  <a:lnTo>
                    <a:pt x="1258" y="1422"/>
                  </a:lnTo>
                  <a:lnTo>
                    <a:pt x="1255" y="1419"/>
                  </a:lnTo>
                  <a:lnTo>
                    <a:pt x="1250" y="1414"/>
                  </a:lnTo>
                  <a:lnTo>
                    <a:pt x="1245" y="1411"/>
                  </a:lnTo>
                  <a:lnTo>
                    <a:pt x="1240" y="1408"/>
                  </a:lnTo>
                  <a:lnTo>
                    <a:pt x="1227" y="1407"/>
                  </a:lnTo>
                  <a:lnTo>
                    <a:pt x="1215" y="1408"/>
                  </a:lnTo>
                  <a:lnTo>
                    <a:pt x="1202" y="1408"/>
                  </a:lnTo>
                  <a:lnTo>
                    <a:pt x="1200" y="1408"/>
                  </a:lnTo>
                  <a:lnTo>
                    <a:pt x="1199" y="1409"/>
                  </a:lnTo>
                  <a:lnTo>
                    <a:pt x="1197" y="1411"/>
                  </a:lnTo>
                  <a:lnTo>
                    <a:pt x="1197" y="1412"/>
                  </a:lnTo>
                  <a:lnTo>
                    <a:pt x="1197" y="1414"/>
                  </a:lnTo>
                  <a:lnTo>
                    <a:pt x="1197" y="1415"/>
                  </a:lnTo>
                  <a:lnTo>
                    <a:pt x="1199" y="1417"/>
                  </a:lnTo>
                  <a:lnTo>
                    <a:pt x="1199" y="1419"/>
                  </a:lnTo>
                  <a:lnTo>
                    <a:pt x="1199" y="1419"/>
                  </a:lnTo>
                  <a:lnTo>
                    <a:pt x="1199" y="1420"/>
                  </a:lnTo>
                  <a:lnTo>
                    <a:pt x="1197" y="1420"/>
                  </a:lnTo>
                  <a:lnTo>
                    <a:pt x="1195" y="1420"/>
                  </a:lnTo>
                  <a:lnTo>
                    <a:pt x="1192" y="1419"/>
                  </a:lnTo>
                  <a:lnTo>
                    <a:pt x="1181" y="1412"/>
                  </a:lnTo>
                  <a:lnTo>
                    <a:pt x="1169" y="1404"/>
                  </a:lnTo>
                  <a:lnTo>
                    <a:pt x="1158" y="1398"/>
                  </a:lnTo>
                  <a:lnTo>
                    <a:pt x="1140" y="1389"/>
                  </a:lnTo>
                  <a:lnTo>
                    <a:pt x="1123" y="1384"/>
                  </a:lnTo>
                  <a:lnTo>
                    <a:pt x="1105" y="1379"/>
                  </a:lnTo>
                  <a:lnTo>
                    <a:pt x="1082" y="1372"/>
                  </a:lnTo>
                  <a:lnTo>
                    <a:pt x="1060" y="1361"/>
                  </a:lnTo>
                  <a:lnTo>
                    <a:pt x="1048" y="1353"/>
                  </a:lnTo>
                  <a:lnTo>
                    <a:pt x="1037" y="1346"/>
                  </a:lnTo>
                  <a:lnTo>
                    <a:pt x="1026" y="1340"/>
                  </a:lnTo>
                  <a:lnTo>
                    <a:pt x="1013" y="1335"/>
                  </a:lnTo>
                  <a:lnTo>
                    <a:pt x="996" y="1323"/>
                  </a:lnTo>
                  <a:lnTo>
                    <a:pt x="977" y="1311"/>
                  </a:lnTo>
                  <a:lnTo>
                    <a:pt x="974" y="1309"/>
                  </a:lnTo>
                  <a:lnTo>
                    <a:pt x="971" y="1306"/>
                  </a:lnTo>
                  <a:lnTo>
                    <a:pt x="968" y="1304"/>
                  </a:lnTo>
                  <a:lnTo>
                    <a:pt x="966" y="1302"/>
                  </a:lnTo>
                  <a:lnTo>
                    <a:pt x="965" y="1300"/>
                  </a:lnTo>
                  <a:lnTo>
                    <a:pt x="963" y="1299"/>
                  </a:lnTo>
                  <a:lnTo>
                    <a:pt x="965" y="1295"/>
                  </a:lnTo>
                  <a:lnTo>
                    <a:pt x="965" y="1292"/>
                  </a:lnTo>
                  <a:lnTo>
                    <a:pt x="966" y="1290"/>
                  </a:lnTo>
                  <a:lnTo>
                    <a:pt x="967" y="1287"/>
                  </a:lnTo>
                  <a:lnTo>
                    <a:pt x="968" y="1285"/>
                  </a:lnTo>
                  <a:lnTo>
                    <a:pt x="969" y="1282"/>
                  </a:lnTo>
                  <a:lnTo>
                    <a:pt x="965" y="1270"/>
                  </a:lnTo>
                  <a:lnTo>
                    <a:pt x="956" y="1259"/>
                  </a:lnTo>
                  <a:lnTo>
                    <a:pt x="946" y="1249"/>
                  </a:lnTo>
                  <a:lnTo>
                    <a:pt x="940" y="1241"/>
                  </a:lnTo>
                  <a:lnTo>
                    <a:pt x="935" y="1236"/>
                  </a:lnTo>
                  <a:lnTo>
                    <a:pt x="930" y="1230"/>
                  </a:lnTo>
                  <a:lnTo>
                    <a:pt x="920" y="1223"/>
                  </a:lnTo>
                  <a:lnTo>
                    <a:pt x="908" y="1215"/>
                  </a:lnTo>
                  <a:lnTo>
                    <a:pt x="897" y="1202"/>
                  </a:lnTo>
                  <a:lnTo>
                    <a:pt x="885" y="1192"/>
                  </a:lnTo>
                  <a:lnTo>
                    <a:pt x="877" y="1185"/>
                  </a:lnTo>
                  <a:lnTo>
                    <a:pt x="871" y="1178"/>
                  </a:lnTo>
                  <a:lnTo>
                    <a:pt x="867" y="1169"/>
                  </a:lnTo>
                  <a:lnTo>
                    <a:pt x="864" y="1163"/>
                  </a:lnTo>
                  <a:lnTo>
                    <a:pt x="854" y="1151"/>
                  </a:lnTo>
                  <a:lnTo>
                    <a:pt x="841" y="1141"/>
                  </a:lnTo>
                  <a:lnTo>
                    <a:pt x="830" y="1132"/>
                  </a:lnTo>
                  <a:lnTo>
                    <a:pt x="820" y="1121"/>
                  </a:lnTo>
                  <a:lnTo>
                    <a:pt x="809" y="1113"/>
                  </a:lnTo>
                  <a:lnTo>
                    <a:pt x="804" y="1108"/>
                  </a:lnTo>
                  <a:lnTo>
                    <a:pt x="801" y="1102"/>
                  </a:lnTo>
                  <a:lnTo>
                    <a:pt x="799" y="1095"/>
                  </a:lnTo>
                  <a:lnTo>
                    <a:pt x="789" y="1076"/>
                  </a:lnTo>
                  <a:lnTo>
                    <a:pt x="775" y="1059"/>
                  </a:lnTo>
                  <a:lnTo>
                    <a:pt x="773" y="1056"/>
                  </a:lnTo>
                  <a:lnTo>
                    <a:pt x="771" y="1054"/>
                  </a:lnTo>
                  <a:lnTo>
                    <a:pt x="769" y="1051"/>
                  </a:lnTo>
                  <a:lnTo>
                    <a:pt x="766" y="1049"/>
                  </a:lnTo>
                  <a:lnTo>
                    <a:pt x="764" y="1046"/>
                  </a:lnTo>
                  <a:lnTo>
                    <a:pt x="761" y="1045"/>
                  </a:lnTo>
                  <a:lnTo>
                    <a:pt x="759" y="1045"/>
                  </a:lnTo>
                  <a:lnTo>
                    <a:pt x="758" y="1045"/>
                  </a:lnTo>
                  <a:lnTo>
                    <a:pt x="756" y="1047"/>
                  </a:lnTo>
                  <a:lnTo>
                    <a:pt x="756" y="1050"/>
                  </a:lnTo>
                  <a:lnTo>
                    <a:pt x="760" y="1065"/>
                  </a:lnTo>
                  <a:lnTo>
                    <a:pt x="759" y="1076"/>
                  </a:lnTo>
                  <a:lnTo>
                    <a:pt x="759" y="1080"/>
                  </a:lnTo>
                  <a:lnTo>
                    <a:pt x="759" y="1082"/>
                  </a:lnTo>
                  <a:lnTo>
                    <a:pt x="760" y="1086"/>
                  </a:lnTo>
                  <a:lnTo>
                    <a:pt x="763" y="1090"/>
                  </a:lnTo>
                  <a:lnTo>
                    <a:pt x="766" y="1092"/>
                  </a:lnTo>
                  <a:lnTo>
                    <a:pt x="776" y="1098"/>
                  </a:lnTo>
                  <a:lnTo>
                    <a:pt x="785" y="1105"/>
                  </a:lnTo>
                  <a:lnTo>
                    <a:pt x="791" y="1112"/>
                  </a:lnTo>
                  <a:lnTo>
                    <a:pt x="793" y="1121"/>
                  </a:lnTo>
                  <a:lnTo>
                    <a:pt x="796" y="1126"/>
                  </a:lnTo>
                  <a:lnTo>
                    <a:pt x="801" y="1132"/>
                  </a:lnTo>
                  <a:lnTo>
                    <a:pt x="806" y="1137"/>
                  </a:lnTo>
                  <a:lnTo>
                    <a:pt x="814" y="1146"/>
                  </a:lnTo>
                  <a:lnTo>
                    <a:pt x="822" y="1158"/>
                  </a:lnTo>
                  <a:lnTo>
                    <a:pt x="827" y="1164"/>
                  </a:lnTo>
                  <a:lnTo>
                    <a:pt x="832" y="1170"/>
                  </a:lnTo>
                  <a:lnTo>
                    <a:pt x="837" y="1175"/>
                  </a:lnTo>
                  <a:lnTo>
                    <a:pt x="840" y="1179"/>
                  </a:lnTo>
                  <a:lnTo>
                    <a:pt x="841" y="1182"/>
                  </a:lnTo>
                  <a:lnTo>
                    <a:pt x="842" y="1184"/>
                  </a:lnTo>
                  <a:lnTo>
                    <a:pt x="845" y="1187"/>
                  </a:lnTo>
                  <a:lnTo>
                    <a:pt x="846" y="1189"/>
                  </a:lnTo>
                  <a:lnTo>
                    <a:pt x="849" y="1192"/>
                  </a:lnTo>
                  <a:lnTo>
                    <a:pt x="851" y="1195"/>
                  </a:lnTo>
                  <a:lnTo>
                    <a:pt x="855" y="1200"/>
                  </a:lnTo>
                  <a:lnTo>
                    <a:pt x="856" y="1205"/>
                  </a:lnTo>
                  <a:lnTo>
                    <a:pt x="859" y="1210"/>
                  </a:lnTo>
                  <a:lnTo>
                    <a:pt x="860" y="1212"/>
                  </a:lnTo>
                  <a:lnTo>
                    <a:pt x="862" y="1214"/>
                  </a:lnTo>
                  <a:lnTo>
                    <a:pt x="865" y="1215"/>
                  </a:lnTo>
                  <a:lnTo>
                    <a:pt x="867" y="1216"/>
                  </a:lnTo>
                  <a:lnTo>
                    <a:pt x="870" y="1218"/>
                  </a:lnTo>
                  <a:lnTo>
                    <a:pt x="872" y="1220"/>
                  </a:lnTo>
                  <a:lnTo>
                    <a:pt x="876" y="1224"/>
                  </a:lnTo>
                  <a:lnTo>
                    <a:pt x="880" y="1229"/>
                  </a:lnTo>
                  <a:lnTo>
                    <a:pt x="882" y="1234"/>
                  </a:lnTo>
                  <a:lnTo>
                    <a:pt x="885" y="1239"/>
                  </a:lnTo>
                  <a:lnTo>
                    <a:pt x="885" y="1240"/>
                  </a:lnTo>
                  <a:lnTo>
                    <a:pt x="884" y="1241"/>
                  </a:lnTo>
                  <a:lnTo>
                    <a:pt x="882" y="1241"/>
                  </a:lnTo>
                  <a:lnTo>
                    <a:pt x="880" y="1241"/>
                  </a:lnTo>
                  <a:lnTo>
                    <a:pt x="879" y="1241"/>
                  </a:lnTo>
                  <a:lnTo>
                    <a:pt x="877" y="1241"/>
                  </a:lnTo>
                  <a:lnTo>
                    <a:pt x="874" y="1239"/>
                  </a:lnTo>
                  <a:lnTo>
                    <a:pt x="871" y="1238"/>
                  </a:lnTo>
                  <a:lnTo>
                    <a:pt x="869" y="1234"/>
                  </a:lnTo>
                  <a:lnTo>
                    <a:pt x="867" y="1231"/>
                  </a:lnTo>
                  <a:lnTo>
                    <a:pt x="865" y="1230"/>
                  </a:lnTo>
                  <a:lnTo>
                    <a:pt x="864" y="1228"/>
                  </a:lnTo>
                  <a:lnTo>
                    <a:pt x="861" y="1225"/>
                  </a:lnTo>
                  <a:lnTo>
                    <a:pt x="857" y="1223"/>
                  </a:lnTo>
                  <a:lnTo>
                    <a:pt x="854" y="1220"/>
                  </a:lnTo>
                  <a:lnTo>
                    <a:pt x="850" y="1218"/>
                  </a:lnTo>
                  <a:lnTo>
                    <a:pt x="849" y="1215"/>
                  </a:lnTo>
                  <a:lnTo>
                    <a:pt x="846" y="1213"/>
                  </a:lnTo>
                  <a:lnTo>
                    <a:pt x="842" y="1209"/>
                  </a:lnTo>
                  <a:lnTo>
                    <a:pt x="840" y="1207"/>
                  </a:lnTo>
                  <a:lnTo>
                    <a:pt x="837" y="1204"/>
                  </a:lnTo>
                  <a:lnTo>
                    <a:pt x="834" y="1203"/>
                  </a:lnTo>
                  <a:lnTo>
                    <a:pt x="830" y="1202"/>
                  </a:lnTo>
                  <a:lnTo>
                    <a:pt x="826" y="1202"/>
                  </a:lnTo>
                  <a:lnTo>
                    <a:pt x="824" y="1200"/>
                  </a:lnTo>
                  <a:lnTo>
                    <a:pt x="821" y="1198"/>
                  </a:lnTo>
                  <a:lnTo>
                    <a:pt x="820" y="1194"/>
                  </a:lnTo>
                  <a:lnTo>
                    <a:pt x="819" y="1184"/>
                  </a:lnTo>
                  <a:lnTo>
                    <a:pt x="818" y="1177"/>
                  </a:lnTo>
                  <a:lnTo>
                    <a:pt x="815" y="1169"/>
                  </a:lnTo>
                  <a:lnTo>
                    <a:pt x="806" y="1163"/>
                  </a:lnTo>
                  <a:lnTo>
                    <a:pt x="799" y="1158"/>
                  </a:lnTo>
                  <a:lnTo>
                    <a:pt x="791" y="1154"/>
                  </a:lnTo>
                  <a:lnTo>
                    <a:pt x="783" y="1151"/>
                  </a:lnTo>
                  <a:lnTo>
                    <a:pt x="778" y="1144"/>
                  </a:lnTo>
                  <a:lnTo>
                    <a:pt x="775" y="1137"/>
                  </a:lnTo>
                  <a:lnTo>
                    <a:pt x="775" y="1128"/>
                  </a:lnTo>
                  <a:lnTo>
                    <a:pt x="776" y="1121"/>
                  </a:lnTo>
                  <a:lnTo>
                    <a:pt x="773" y="1113"/>
                  </a:lnTo>
                  <a:lnTo>
                    <a:pt x="760" y="1103"/>
                  </a:lnTo>
                  <a:lnTo>
                    <a:pt x="751" y="1095"/>
                  </a:lnTo>
                  <a:lnTo>
                    <a:pt x="748" y="1092"/>
                  </a:lnTo>
                  <a:lnTo>
                    <a:pt x="747" y="1090"/>
                  </a:lnTo>
                  <a:lnTo>
                    <a:pt x="744" y="1086"/>
                  </a:lnTo>
                  <a:lnTo>
                    <a:pt x="743" y="1082"/>
                  </a:lnTo>
                  <a:lnTo>
                    <a:pt x="740" y="1080"/>
                  </a:lnTo>
                  <a:lnTo>
                    <a:pt x="733" y="1067"/>
                  </a:lnTo>
                  <a:lnTo>
                    <a:pt x="724" y="1055"/>
                  </a:lnTo>
                  <a:lnTo>
                    <a:pt x="714" y="1042"/>
                  </a:lnTo>
                  <a:lnTo>
                    <a:pt x="698" y="1019"/>
                  </a:lnTo>
                  <a:lnTo>
                    <a:pt x="683" y="995"/>
                  </a:lnTo>
                  <a:lnTo>
                    <a:pt x="673" y="985"/>
                  </a:lnTo>
                  <a:lnTo>
                    <a:pt x="663" y="976"/>
                  </a:lnTo>
                  <a:lnTo>
                    <a:pt x="652" y="969"/>
                  </a:lnTo>
                  <a:lnTo>
                    <a:pt x="636" y="958"/>
                  </a:lnTo>
                  <a:lnTo>
                    <a:pt x="621" y="943"/>
                  </a:lnTo>
                  <a:lnTo>
                    <a:pt x="608" y="924"/>
                  </a:lnTo>
                  <a:lnTo>
                    <a:pt x="598" y="906"/>
                  </a:lnTo>
                  <a:lnTo>
                    <a:pt x="591" y="886"/>
                  </a:lnTo>
                  <a:lnTo>
                    <a:pt x="586" y="874"/>
                  </a:lnTo>
                  <a:lnTo>
                    <a:pt x="581" y="862"/>
                  </a:lnTo>
                  <a:lnTo>
                    <a:pt x="578" y="858"/>
                  </a:lnTo>
                  <a:lnTo>
                    <a:pt x="576" y="855"/>
                  </a:lnTo>
                  <a:lnTo>
                    <a:pt x="573" y="852"/>
                  </a:lnTo>
                  <a:lnTo>
                    <a:pt x="571" y="848"/>
                  </a:lnTo>
                  <a:lnTo>
                    <a:pt x="567" y="845"/>
                  </a:lnTo>
                  <a:lnTo>
                    <a:pt x="563" y="835"/>
                  </a:lnTo>
                  <a:lnTo>
                    <a:pt x="560" y="824"/>
                  </a:lnTo>
                  <a:lnTo>
                    <a:pt x="557" y="820"/>
                  </a:lnTo>
                  <a:lnTo>
                    <a:pt x="556" y="817"/>
                  </a:lnTo>
                  <a:lnTo>
                    <a:pt x="553" y="814"/>
                  </a:lnTo>
                  <a:lnTo>
                    <a:pt x="552" y="810"/>
                  </a:lnTo>
                  <a:lnTo>
                    <a:pt x="552" y="805"/>
                  </a:lnTo>
                  <a:lnTo>
                    <a:pt x="551" y="795"/>
                  </a:lnTo>
                  <a:lnTo>
                    <a:pt x="551" y="786"/>
                  </a:lnTo>
                  <a:lnTo>
                    <a:pt x="552" y="779"/>
                  </a:lnTo>
                  <a:lnTo>
                    <a:pt x="551" y="768"/>
                  </a:lnTo>
                  <a:lnTo>
                    <a:pt x="550" y="755"/>
                  </a:lnTo>
                  <a:lnTo>
                    <a:pt x="541" y="731"/>
                  </a:lnTo>
                  <a:lnTo>
                    <a:pt x="541" y="722"/>
                  </a:lnTo>
                  <a:lnTo>
                    <a:pt x="542" y="714"/>
                  </a:lnTo>
                  <a:lnTo>
                    <a:pt x="543" y="705"/>
                  </a:lnTo>
                  <a:lnTo>
                    <a:pt x="545" y="684"/>
                  </a:lnTo>
                  <a:lnTo>
                    <a:pt x="543" y="662"/>
                  </a:lnTo>
                  <a:lnTo>
                    <a:pt x="541" y="641"/>
                  </a:lnTo>
                  <a:lnTo>
                    <a:pt x="541" y="615"/>
                  </a:lnTo>
                  <a:lnTo>
                    <a:pt x="540" y="610"/>
                  </a:lnTo>
                  <a:lnTo>
                    <a:pt x="537" y="606"/>
                  </a:lnTo>
                  <a:lnTo>
                    <a:pt x="535" y="602"/>
                  </a:lnTo>
                  <a:lnTo>
                    <a:pt x="533" y="598"/>
                  </a:lnTo>
                  <a:lnTo>
                    <a:pt x="532" y="595"/>
                  </a:lnTo>
                  <a:lnTo>
                    <a:pt x="530" y="588"/>
                  </a:lnTo>
                  <a:lnTo>
                    <a:pt x="528" y="581"/>
                  </a:lnTo>
                  <a:lnTo>
                    <a:pt x="527" y="575"/>
                  </a:lnTo>
                  <a:lnTo>
                    <a:pt x="528" y="570"/>
                  </a:lnTo>
                  <a:lnTo>
                    <a:pt x="531" y="567"/>
                  </a:lnTo>
                  <a:lnTo>
                    <a:pt x="538" y="570"/>
                  </a:lnTo>
                  <a:lnTo>
                    <a:pt x="546" y="576"/>
                  </a:lnTo>
                  <a:lnTo>
                    <a:pt x="555" y="580"/>
                  </a:lnTo>
                  <a:lnTo>
                    <a:pt x="561" y="580"/>
                  </a:lnTo>
                  <a:lnTo>
                    <a:pt x="565" y="576"/>
                  </a:lnTo>
                  <a:lnTo>
                    <a:pt x="565" y="569"/>
                  </a:lnTo>
                  <a:lnTo>
                    <a:pt x="562" y="560"/>
                  </a:lnTo>
                  <a:lnTo>
                    <a:pt x="558" y="555"/>
                  </a:lnTo>
                  <a:lnTo>
                    <a:pt x="551" y="554"/>
                  </a:lnTo>
                  <a:lnTo>
                    <a:pt x="545" y="554"/>
                  </a:lnTo>
                  <a:lnTo>
                    <a:pt x="538" y="554"/>
                  </a:lnTo>
                  <a:lnTo>
                    <a:pt x="532" y="556"/>
                  </a:lnTo>
                  <a:lnTo>
                    <a:pt x="526" y="559"/>
                  </a:lnTo>
                  <a:lnTo>
                    <a:pt x="520" y="560"/>
                  </a:lnTo>
                  <a:lnTo>
                    <a:pt x="515" y="559"/>
                  </a:lnTo>
                  <a:lnTo>
                    <a:pt x="510" y="551"/>
                  </a:lnTo>
                  <a:lnTo>
                    <a:pt x="496" y="534"/>
                  </a:lnTo>
                  <a:lnTo>
                    <a:pt x="484" y="520"/>
                  </a:lnTo>
                  <a:lnTo>
                    <a:pt x="476" y="511"/>
                  </a:lnTo>
                  <a:lnTo>
                    <a:pt x="471" y="500"/>
                  </a:lnTo>
                  <a:lnTo>
                    <a:pt x="470" y="488"/>
                  </a:lnTo>
                  <a:lnTo>
                    <a:pt x="472" y="475"/>
                  </a:lnTo>
                  <a:lnTo>
                    <a:pt x="474" y="469"/>
                  </a:lnTo>
                  <a:lnTo>
                    <a:pt x="472" y="462"/>
                  </a:lnTo>
                  <a:lnTo>
                    <a:pt x="470" y="455"/>
                  </a:lnTo>
                  <a:lnTo>
                    <a:pt x="470" y="444"/>
                  </a:lnTo>
                  <a:lnTo>
                    <a:pt x="471" y="443"/>
                  </a:lnTo>
                  <a:lnTo>
                    <a:pt x="471" y="442"/>
                  </a:lnTo>
                  <a:lnTo>
                    <a:pt x="472" y="440"/>
                  </a:lnTo>
                  <a:lnTo>
                    <a:pt x="472" y="439"/>
                  </a:lnTo>
                  <a:lnTo>
                    <a:pt x="475" y="437"/>
                  </a:lnTo>
                  <a:lnTo>
                    <a:pt x="474" y="435"/>
                  </a:lnTo>
                  <a:lnTo>
                    <a:pt x="472" y="433"/>
                  </a:lnTo>
                  <a:lnTo>
                    <a:pt x="471" y="431"/>
                  </a:lnTo>
                  <a:lnTo>
                    <a:pt x="469" y="429"/>
                  </a:lnTo>
                  <a:lnTo>
                    <a:pt x="466" y="428"/>
                  </a:lnTo>
                  <a:lnTo>
                    <a:pt x="465" y="427"/>
                  </a:lnTo>
                  <a:lnTo>
                    <a:pt x="464" y="422"/>
                  </a:lnTo>
                  <a:lnTo>
                    <a:pt x="461" y="417"/>
                  </a:lnTo>
                  <a:lnTo>
                    <a:pt x="459" y="413"/>
                  </a:lnTo>
                  <a:lnTo>
                    <a:pt x="457" y="408"/>
                  </a:lnTo>
                  <a:lnTo>
                    <a:pt x="457" y="403"/>
                  </a:lnTo>
                  <a:lnTo>
                    <a:pt x="457" y="396"/>
                  </a:lnTo>
                  <a:lnTo>
                    <a:pt x="456" y="387"/>
                  </a:lnTo>
                  <a:lnTo>
                    <a:pt x="456" y="380"/>
                  </a:lnTo>
                  <a:lnTo>
                    <a:pt x="455" y="377"/>
                  </a:lnTo>
                  <a:lnTo>
                    <a:pt x="454" y="378"/>
                  </a:lnTo>
                  <a:lnTo>
                    <a:pt x="453" y="381"/>
                  </a:lnTo>
                  <a:lnTo>
                    <a:pt x="453" y="383"/>
                  </a:lnTo>
                  <a:lnTo>
                    <a:pt x="451" y="386"/>
                  </a:lnTo>
                  <a:lnTo>
                    <a:pt x="450" y="387"/>
                  </a:lnTo>
                  <a:lnTo>
                    <a:pt x="449" y="389"/>
                  </a:lnTo>
                  <a:lnTo>
                    <a:pt x="446" y="389"/>
                  </a:lnTo>
                  <a:lnTo>
                    <a:pt x="445" y="389"/>
                  </a:lnTo>
                  <a:lnTo>
                    <a:pt x="443" y="391"/>
                  </a:lnTo>
                  <a:lnTo>
                    <a:pt x="440" y="391"/>
                  </a:lnTo>
                  <a:lnTo>
                    <a:pt x="438" y="389"/>
                  </a:lnTo>
                  <a:lnTo>
                    <a:pt x="435" y="389"/>
                  </a:lnTo>
                  <a:lnTo>
                    <a:pt x="434" y="387"/>
                  </a:lnTo>
                  <a:lnTo>
                    <a:pt x="431" y="391"/>
                  </a:lnTo>
                  <a:lnTo>
                    <a:pt x="430" y="393"/>
                  </a:lnTo>
                  <a:lnTo>
                    <a:pt x="429" y="393"/>
                  </a:lnTo>
                  <a:lnTo>
                    <a:pt x="429" y="393"/>
                  </a:lnTo>
                  <a:lnTo>
                    <a:pt x="429" y="392"/>
                  </a:lnTo>
                  <a:lnTo>
                    <a:pt x="428" y="389"/>
                  </a:lnTo>
                  <a:lnTo>
                    <a:pt x="428" y="386"/>
                  </a:lnTo>
                  <a:lnTo>
                    <a:pt x="428" y="383"/>
                  </a:lnTo>
                  <a:lnTo>
                    <a:pt x="428" y="380"/>
                  </a:lnTo>
                  <a:lnTo>
                    <a:pt x="428" y="377"/>
                  </a:lnTo>
                  <a:lnTo>
                    <a:pt x="429" y="373"/>
                  </a:lnTo>
                  <a:lnTo>
                    <a:pt x="429" y="372"/>
                  </a:lnTo>
                  <a:lnTo>
                    <a:pt x="426" y="368"/>
                  </a:lnTo>
                  <a:lnTo>
                    <a:pt x="425" y="366"/>
                  </a:lnTo>
                  <a:lnTo>
                    <a:pt x="423" y="363"/>
                  </a:lnTo>
                  <a:lnTo>
                    <a:pt x="421" y="362"/>
                  </a:lnTo>
                  <a:lnTo>
                    <a:pt x="419" y="360"/>
                  </a:lnTo>
                  <a:lnTo>
                    <a:pt x="418" y="356"/>
                  </a:lnTo>
                  <a:lnTo>
                    <a:pt x="419" y="352"/>
                  </a:lnTo>
                  <a:lnTo>
                    <a:pt x="421" y="348"/>
                  </a:lnTo>
                  <a:lnTo>
                    <a:pt x="424" y="343"/>
                  </a:lnTo>
                  <a:lnTo>
                    <a:pt x="425" y="340"/>
                  </a:lnTo>
                  <a:lnTo>
                    <a:pt x="426" y="338"/>
                  </a:lnTo>
                  <a:lnTo>
                    <a:pt x="426" y="335"/>
                  </a:lnTo>
                  <a:lnTo>
                    <a:pt x="426" y="334"/>
                  </a:lnTo>
                  <a:lnTo>
                    <a:pt x="425" y="330"/>
                  </a:lnTo>
                  <a:lnTo>
                    <a:pt x="423" y="327"/>
                  </a:lnTo>
                  <a:lnTo>
                    <a:pt x="420" y="321"/>
                  </a:lnTo>
                  <a:lnTo>
                    <a:pt x="418" y="315"/>
                  </a:lnTo>
                  <a:lnTo>
                    <a:pt x="415" y="309"/>
                  </a:lnTo>
                  <a:lnTo>
                    <a:pt x="413" y="305"/>
                  </a:lnTo>
                  <a:lnTo>
                    <a:pt x="410" y="301"/>
                  </a:lnTo>
                  <a:lnTo>
                    <a:pt x="410" y="299"/>
                  </a:lnTo>
                  <a:lnTo>
                    <a:pt x="409" y="295"/>
                  </a:lnTo>
                  <a:lnTo>
                    <a:pt x="409" y="292"/>
                  </a:lnTo>
                  <a:lnTo>
                    <a:pt x="409" y="290"/>
                  </a:lnTo>
                  <a:lnTo>
                    <a:pt x="409" y="287"/>
                  </a:lnTo>
                  <a:lnTo>
                    <a:pt x="408" y="285"/>
                  </a:lnTo>
                  <a:lnTo>
                    <a:pt x="406" y="283"/>
                  </a:lnTo>
                  <a:lnTo>
                    <a:pt x="405" y="281"/>
                  </a:lnTo>
                  <a:lnTo>
                    <a:pt x="403" y="280"/>
                  </a:lnTo>
                  <a:lnTo>
                    <a:pt x="401" y="278"/>
                  </a:lnTo>
                  <a:lnTo>
                    <a:pt x="400" y="275"/>
                  </a:lnTo>
                  <a:lnTo>
                    <a:pt x="398" y="274"/>
                  </a:lnTo>
                  <a:lnTo>
                    <a:pt x="396" y="271"/>
                  </a:lnTo>
                  <a:lnTo>
                    <a:pt x="395" y="270"/>
                  </a:lnTo>
                  <a:lnTo>
                    <a:pt x="394" y="270"/>
                  </a:lnTo>
                  <a:lnTo>
                    <a:pt x="393" y="271"/>
                  </a:lnTo>
                  <a:lnTo>
                    <a:pt x="391" y="275"/>
                  </a:lnTo>
                  <a:lnTo>
                    <a:pt x="391" y="276"/>
                  </a:lnTo>
                  <a:lnTo>
                    <a:pt x="390" y="279"/>
                  </a:lnTo>
                  <a:lnTo>
                    <a:pt x="390" y="281"/>
                  </a:lnTo>
                  <a:lnTo>
                    <a:pt x="389" y="285"/>
                  </a:lnTo>
                  <a:lnTo>
                    <a:pt x="388" y="287"/>
                  </a:lnTo>
                  <a:lnTo>
                    <a:pt x="386" y="290"/>
                  </a:lnTo>
                  <a:lnTo>
                    <a:pt x="385" y="291"/>
                  </a:lnTo>
                  <a:lnTo>
                    <a:pt x="384" y="290"/>
                  </a:lnTo>
                  <a:lnTo>
                    <a:pt x="380" y="286"/>
                  </a:lnTo>
                  <a:lnTo>
                    <a:pt x="379" y="279"/>
                  </a:lnTo>
                  <a:lnTo>
                    <a:pt x="379" y="270"/>
                  </a:lnTo>
                  <a:lnTo>
                    <a:pt x="379" y="264"/>
                  </a:lnTo>
                  <a:lnTo>
                    <a:pt x="380" y="261"/>
                  </a:lnTo>
                  <a:lnTo>
                    <a:pt x="382" y="260"/>
                  </a:lnTo>
                  <a:lnTo>
                    <a:pt x="383" y="258"/>
                  </a:lnTo>
                  <a:lnTo>
                    <a:pt x="384" y="255"/>
                  </a:lnTo>
                  <a:lnTo>
                    <a:pt x="384" y="253"/>
                  </a:lnTo>
                  <a:lnTo>
                    <a:pt x="384" y="249"/>
                  </a:lnTo>
                  <a:lnTo>
                    <a:pt x="383" y="244"/>
                  </a:lnTo>
                  <a:lnTo>
                    <a:pt x="382" y="239"/>
                  </a:lnTo>
                  <a:lnTo>
                    <a:pt x="380" y="235"/>
                  </a:lnTo>
                  <a:lnTo>
                    <a:pt x="379" y="230"/>
                  </a:lnTo>
                  <a:lnTo>
                    <a:pt x="377" y="228"/>
                  </a:lnTo>
                  <a:lnTo>
                    <a:pt x="374" y="225"/>
                  </a:lnTo>
                  <a:lnTo>
                    <a:pt x="373" y="223"/>
                  </a:lnTo>
                  <a:lnTo>
                    <a:pt x="370" y="220"/>
                  </a:lnTo>
                  <a:lnTo>
                    <a:pt x="370" y="218"/>
                  </a:lnTo>
                  <a:lnTo>
                    <a:pt x="372" y="217"/>
                  </a:lnTo>
                  <a:lnTo>
                    <a:pt x="372" y="214"/>
                  </a:lnTo>
                  <a:lnTo>
                    <a:pt x="372" y="213"/>
                  </a:lnTo>
                  <a:lnTo>
                    <a:pt x="370" y="209"/>
                  </a:lnTo>
                  <a:lnTo>
                    <a:pt x="369" y="209"/>
                  </a:lnTo>
                  <a:lnTo>
                    <a:pt x="368" y="209"/>
                  </a:lnTo>
                  <a:lnTo>
                    <a:pt x="365" y="210"/>
                  </a:lnTo>
                  <a:lnTo>
                    <a:pt x="363" y="210"/>
                  </a:lnTo>
                  <a:lnTo>
                    <a:pt x="362" y="212"/>
                  </a:lnTo>
                  <a:lnTo>
                    <a:pt x="360" y="212"/>
                  </a:lnTo>
                  <a:lnTo>
                    <a:pt x="355" y="212"/>
                  </a:lnTo>
                  <a:lnTo>
                    <a:pt x="354" y="212"/>
                  </a:lnTo>
                  <a:lnTo>
                    <a:pt x="353" y="210"/>
                  </a:lnTo>
                  <a:lnTo>
                    <a:pt x="353" y="209"/>
                  </a:lnTo>
                  <a:lnTo>
                    <a:pt x="353" y="208"/>
                  </a:lnTo>
                  <a:lnTo>
                    <a:pt x="353" y="207"/>
                  </a:lnTo>
                  <a:lnTo>
                    <a:pt x="349" y="209"/>
                  </a:lnTo>
                  <a:lnTo>
                    <a:pt x="347" y="212"/>
                  </a:lnTo>
                  <a:lnTo>
                    <a:pt x="345" y="213"/>
                  </a:lnTo>
                  <a:lnTo>
                    <a:pt x="343" y="212"/>
                  </a:lnTo>
                  <a:lnTo>
                    <a:pt x="342" y="209"/>
                  </a:lnTo>
                  <a:lnTo>
                    <a:pt x="339" y="205"/>
                  </a:lnTo>
                  <a:lnTo>
                    <a:pt x="337" y="202"/>
                  </a:lnTo>
                  <a:lnTo>
                    <a:pt x="337" y="197"/>
                  </a:lnTo>
                  <a:lnTo>
                    <a:pt x="337" y="192"/>
                  </a:lnTo>
                  <a:lnTo>
                    <a:pt x="337" y="189"/>
                  </a:lnTo>
                  <a:lnTo>
                    <a:pt x="335" y="188"/>
                  </a:lnTo>
                  <a:lnTo>
                    <a:pt x="333" y="187"/>
                  </a:lnTo>
                  <a:lnTo>
                    <a:pt x="332" y="186"/>
                  </a:lnTo>
                  <a:lnTo>
                    <a:pt x="330" y="184"/>
                  </a:lnTo>
                  <a:lnTo>
                    <a:pt x="329" y="183"/>
                  </a:lnTo>
                  <a:lnTo>
                    <a:pt x="324" y="177"/>
                  </a:lnTo>
                  <a:lnTo>
                    <a:pt x="320" y="168"/>
                  </a:lnTo>
                  <a:lnTo>
                    <a:pt x="318" y="161"/>
                  </a:lnTo>
                  <a:lnTo>
                    <a:pt x="313" y="154"/>
                  </a:lnTo>
                  <a:lnTo>
                    <a:pt x="312" y="154"/>
                  </a:lnTo>
                  <a:lnTo>
                    <a:pt x="312" y="152"/>
                  </a:lnTo>
                  <a:lnTo>
                    <a:pt x="312" y="151"/>
                  </a:lnTo>
                  <a:lnTo>
                    <a:pt x="312" y="147"/>
                  </a:lnTo>
                  <a:lnTo>
                    <a:pt x="310" y="144"/>
                  </a:lnTo>
                  <a:lnTo>
                    <a:pt x="310" y="142"/>
                  </a:lnTo>
                  <a:lnTo>
                    <a:pt x="310" y="141"/>
                  </a:lnTo>
                  <a:lnTo>
                    <a:pt x="310" y="138"/>
                  </a:lnTo>
                  <a:lnTo>
                    <a:pt x="309" y="137"/>
                  </a:lnTo>
                  <a:lnTo>
                    <a:pt x="309" y="136"/>
                  </a:lnTo>
                  <a:lnTo>
                    <a:pt x="308" y="137"/>
                  </a:lnTo>
                  <a:lnTo>
                    <a:pt x="303" y="140"/>
                  </a:lnTo>
                  <a:lnTo>
                    <a:pt x="299" y="147"/>
                  </a:lnTo>
                  <a:lnTo>
                    <a:pt x="297" y="156"/>
                  </a:lnTo>
                  <a:lnTo>
                    <a:pt x="294" y="163"/>
                  </a:lnTo>
                  <a:lnTo>
                    <a:pt x="292" y="169"/>
                  </a:lnTo>
                  <a:lnTo>
                    <a:pt x="288" y="171"/>
                  </a:lnTo>
                  <a:lnTo>
                    <a:pt x="284" y="169"/>
                  </a:lnTo>
                  <a:lnTo>
                    <a:pt x="281" y="166"/>
                  </a:lnTo>
                  <a:lnTo>
                    <a:pt x="277" y="162"/>
                  </a:lnTo>
                  <a:lnTo>
                    <a:pt x="273" y="159"/>
                  </a:lnTo>
                  <a:lnTo>
                    <a:pt x="267" y="157"/>
                  </a:lnTo>
                  <a:lnTo>
                    <a:pt x="259" y="154"/>
                  </a:lnTo>
                  <a:lnTo>
                    <a:pt x="252" y="156"/>
                  </a:lnTo>
                  <a:lnTo>
                    <a:pt x="244" y="159"/>
                  </a:lnTo>
                  <a:lnTo>
                    <a:pt x="242" y="162"/>
                  </a:lnTo>
                  <a:lnTo>
                    <a:pt x="241" y="162"/>
                  </a:lnTo>
                  <a:lnTo>
                    <a:pt x="239" y="159"/>
                  </a:lnTo>
                  <a:lnTo>
                    <a:pt x="238" y="158"/>
                  </a:lnTo>
                  <a:lnTo>
                    <a:pt x="237" y="154"/>
                  </a:lnTo>
                  <a:lnTo>
                    <a:pt x="236" y="152"/>
                  </a:lnTo>
                  <a:lnTo>
                    <a:pt x="235" y="148"/>
                  </a:lnTo>
                  <a:lnTo>
                    <a:pt x="233" y="146"/>
                  </a:lnTo>
                  <a:lnTo>
                    <a:pt x="231" y="143"/>
                  </a:lnTo>
                  <a:lnTo>
                    <a:pt x="230" y="142"/>
                  </a:lnTo>
                  <a:lnTo>
                    <a:pt x="227" y="142"/>
                  </a:lnTo>
                  <a:lnTo>
                    <a:pt x="225" y="143"/>
                  </a:lnTo>
                  <a:lnTo>
                    <a:pt x="223" y="143"/>
                  </a:lnTo>
                  <a:lnTo>
                    <a:pt x="221" y="142"/>
                  </a:lnTo>
                  <a:lnTo>
                    <a:pt x="220" y="141"/>
                  </a:lnTo>
                  <a:lnTo>
                    <a:pt x="220" y="140"/>
                  </a:lnTo>
                  <a:lnTo>
                    <a:pt x="218" y="137"/>
                  </a:lnTo>
                  <a:lnTo>
                    <a:pt x="218" y="135"/>
                  </a:lnTo>
                  <a:lnTo>
                    <a:pt x="217" y="133"/>
                  </a:lnTo>
                  <a:lnTo>
                    <a:pt x="216" y="131"/>
                  </a:lnTo>
                  <a:lnTo>
                    <a:pt x="211" y="130"/>
                  </a:lnTo>
                  <a:lnTo>
                    <a:pt x="205" y="130"/>
                  </a:lnTo>
                  <a:lnTo>
                    <a:pt x="198" y="132"/>
                  </a:lnTo>
                  <a:lnTo>
                    <a:pt x="195" y="137"/>
                  </a:lnTo>
                  <a:lnTo>
                    <a:pt x="193" y="143"/>
                  </a:lnTo>
                  <a:lnTo>
                    <a:pt x="196" y="148"/>
                  </a:lnTo>
                  <a:lnTo>
                    <a:pt x="198" y="152"/>
                  </a:lnTo>
                  <a:lnTo>
                    <a:pt x="197" y="157"/>
                  </a:lnTo>
                  <a:lnTo>
                    <a:pt x="197" y="161"/>
                  </a:lnTo>
                  <a:lnTo>
                    <a:pt x="196" y="162"/>
                  </a:lnTo>
                  <a:lnTo>
                    <a:pt x="193" y="164"/>
                  </a:lnTo>
                  <a:lnTo>
                    <a:pt x="191" y="164"/>
                  </a:lnTo>
                  <a:lnTo>
                    <a:pt x="190" y="166"/>
                  </a:lnTo>
                  <a:lnTo>
                    <a:pt x="186" y="168"/>
                  </a:lnTo>
                  <a:lnTo>
                    <a:pt x="183" y="171"/>
                  </a:lnTo>
                  <a:lnTo>
                    <a:pt x="181" y="173"/>
                  </a:lnTo>
                  <a:lnTo>
                    <a:pt x="178" y="176"/>
                  </a:lnTo>
                  <a:lnTo>
                    <a:pt x="177" y="179"/>
                  </a:lnTo>
                  <a:lnTo>
                    <a:pt x="173" y="182"/>
                  </a:lnTo>
                  <a:lnTo>
                    <a:pt x="171" y="184"/>
                  </a:lnTo>
                  <a:lnTo>
                    <a:pt x="168" y="186"/>
                  </a:lnTo>
                  <a:lnTo>
                    <a:pt x="166" y="188"/>
                  </a:lnTo>
                  <a:lnTo>
                    <a:pt x="163" y="190"/>
                  </a:lnTo>
                  <a:lnTo>
                    <a:pt x="161" y="192"/>
                  </a:lnTo>
                  <a:lnTo>
                    <a:pt x="159" y="193"/>
                  </a:lnTo>
                  <a:lnTo>
                    <a:pt x="156" y="194"/>
                  </a:lnTo>
                  <a:lnTo>
                    <a:pt x="155" y="193"/>
                  </a:lnTo>
                  <a:lnTo>
                    <a:pt x="155" y="188"/>
                  </a:lnTo>
                  <a:lnTo>
                    <a:pt x="155" y="182"/>
                  </a:lnTo>
                  <a:lnTo>
                    <a:pt x="155" y="177"/>
                  </a:lnTo>
                  <a:lnTo>
                    <a:pt x="156" y="173"/>
                  </a:lnTo>
                  <a:lnTo>
                    <a:pt x="155" y="171"/>
                  </a:lnTo>
                  <a:lnTo>
                    <a:pt x="155" y="169"/>
                  </a:lnTo>
                  <a:lnTo>
                    <a:pt x="154" y="168"/>
                  </a:lnTo>
                  <a:lnTo>
                    <a:pt x="152" y="167"/>
                  </a:lnTo>
                  <a:lnTo>
                    <a:pt x="152" y="166"/>
                  </a:lnTo>
                  <a:lnTo>
                    <a:pt x="152" y="163"/>
                  </a:lnTo>
                  <a:lnTo>
                    <a:pt x="152" y="159"/>
                  </a:lnTo>
                  <a:lnTo>
                    <a:pt x="156" y="154"/>
                  </a:lnTo>
                  <a:lnTo>
                    <a:pt x="159" y="148"/>
                  </a:lnTo>
                  <a:lnTo>
                    <a:pt x="161" y="142"/>
                  </a:lnTo>
                  <a:lnTo>
                    <a:pt x="161" y="138"/>
                  </a:lnTo>
                  <a:lnTo>
                    <a:pt x="161" y="136"/>
                  </a:lnTo>
                  <a:lnTo>
                    <a:pt x="162" y="135"/>
                  </a:lnTo>
                  <a:lnTo>
                    <a:pt x="165" y="135"/>
                  </a:lnTo>
                  <a:lnTo>
                    <a:pt x="166" y="133"/>
                  </a:lnTo>
                  <a:lnTo>
                    <a:pt x="168" y="133"/>
                  </a:lnTo>
                  <a:lnTo>
                    <a:pt x="171" y="132"/>
                  </a:lnTo>
                  <a:lnTo>
                    <a:pt x="172" y="130"/>
                  </a:lnTo>
                  <a:lnTo>
                    <a:pt x="173" y="127"/>
                  </a:lnTo>
                  <a:lnTo>
                    <a:pt x="173" y="123"/>
                  </a:lnTo>
                  <a:lnTo>
                    <a:pt x="173" y="120"/>
                  </a:lnTo>
                  <a:lnTo>
                    <a:pt x="173" y="117"/>
                  </a:lnTo>
                  <a:lnTo>
                    <a:pt x="172" y="116"/>
                  </a:lnTo>
                  <a:lnTo>
                    <a:pt x="171" y="116"/>
                  </a:lnTo>
                  <a:lnTo>
                    <a:pt x="168" y="117"/>
                  </a:lnTo>
                  <a:lnTo>
                    <a:pt x="167" y="118"/>
                  </a:lnTo>
                  <a:lnTo>
                    <a:pt x="165" y="120"/>
                  </a:lnTo>
                  <a:lnTo>
                    <a:pt x="162" y="122"/>
                  </a:lnTo>
                  <a:lnTo>
                    <a:pt x="161" y="125"/>
                  </a:lnTo>
                  <a:lnTo>
                    <a:pt x="159" y="126"/>
                  </a:lnTo>
                  <a:lnTo>
                    <a:pt x="159" y="128"/>
                  </a:lnTo>
                  <a:lnTo>
                    <a:pt x="150" y="144"/>
                  </a:lnTo>
                  <a:lnTo>
                    <a:pt x="147" y="146"/>
                  </a:lnTo>
                  <a:lnTo>
                    <a:pt x="146" y="148"/>
                  </a:lnTo>
                  <a:lnTo>
                    <a:pt x="145" y="151"/>
                  </a:lnTo>
                  <a:lnTo>
                    <a:pt x="145" y="154"/>
                  </a:lnTo>
                  <a:lnTo>
                    <a:pt x="145" y="162"/>
                  </a:lnTo>
                  <a:lnTo>
                    <a:pt x="144" y="168"/>
                  </a:lnTo>
                  <a:lnTo>
                    <a:pt x="142" y="173"/>
                  </a:lnTo>
                  <a:lnTo>
                    <a:pt x="141" y="176"/>
                  </a:lnTo>
                  <a:lnTo>
                    <a:pt x="139" y="176"/>
                  </a:lnTo>
                  <a:lnTo>
                    <a:pt x="137" y="177"/>
                  </a:lnTo>
                  <a:lnTo>
                    <a:pt x="135" y="178"/>
                  </a:lnTo>
                  <a:lnTo>
                    <a:pt x="134" y="179"/>
                  </a:lnTo>
                  <a:lnTo>
                    <a:pt x="132" y="181"/>
                  </a:lnTo>
                  <a:lnTo>
                    <a:pt x="130" y="184"/>
                  </a:lnTo>
                  <a:lnTo>
                    <a:pt x="130" y="187"/>
                  </a:lnTo>
                  <a:lnTo>
                    <a:pt x="130" y="189"/>
                  </a:lnTo>
                  <a:lnTo>
                    <a:pt x="130" y="190"/>
                  </a:lnTo>
                  <a:lnTo>
                    <a:pt x="130" y="192"/>
                  </a:lnTo>
                  <a:lnTo>
                    <a:pt x="131" y="193"/>
                  </a:lnTo>
                  <a:lnTo>
                    <a:pt x="131" y="194"/>
                  </a:lnTo>
                  <a:lnTo>
                    <a:pt x="132" y="197"/>
                  </a:lnTo>
                  <a:lnTo>
                    <a:pt x="131" y="200"/>
                  </a:lnTo>
                  <a:lnTo>
                    <a:pt x="130" y="203"/>
                  </a:lnTo>
                  <a:lnTo>
                    <a:pt x="129" y="204"/>
                  </a:lnTo>
                  <a:lnTo>
                    <a:pt x="126" y="204"/>
                  </a:lnTo>
                  <a:lnTo>
                    <a:pt x="124" y="204"/>
                  </a:lnTo>
                  <a:lnTo>
                    <a:pt x="121" y="203"/>
                  </a:lnTo>
                  <a:lnTo>
                    <a:pt x="119" y="202"/>
                  </a:lnTo>
                  <a:lnTo>
                    <a:pt x="117" y="203"/>
                  </a:lnTo>
                  <a:lnTo>
                    <a:pt x="117" y="205"/>
                  </a:lnTo>
                  <a:lnTo>
                    <a:pt x="117" y="208"/>
                  </a:lnTo>
                  <a:lnTo>
                    <a:pt x="119" y="210"/>
                  </a:lnTo>
                  <a:lnTo>
                    <a:pt x="120" y="212"/>
                  </a:lnTo>
                  <a:lnTo>
                    <a:pt x="121" y="212"/>
                  </a:lnTo>
                  <a:lnTo>
                    <a:pt x="125" y="215"/>
                  </a:lnTo>
                  <a:lnTo>
                    <a:pt x="127" y="219"/>
                  </a:lnTo>
                  <a:lnTo>
                    <a:pt x="127" y="225"/>
                  </a:lnTo>
                  <a:lnTo>
                    <a:pt x="124" y="233"/>
                  </a:lnTo>
                  <a:lnTo>
                    <a:pt x="121" y="241"/>
                  </a:lnTo>
                  <a:lnTo>
                    <a:pt x="116" y="246"/>
                  </a:lnTo>
                  <a:lnTo>
                    <a:pt x="110" y="250"/>
                  </a:lnTo>
                  <a:lnTo>
                    <a:pt x="105" y="254"/>
                  </a:lnTo>
                  <a:lnTo>
                    <a:pt x="99" y="261"/>
                  </a:lnTo>
                  <a:lnTo>
                    <a:pt x="92" y="271"/>
                  </a:lnTo>
                  <a:lnTo>
                    <a:pt x="88" y="283"/>
                  </a:lnTo>
                  <a:lnTo>
                    <a:pt x="86" y="286"/>
                  </a:lnTo>
                  <a:lnTo>
                    <a:pt x="85" y="289"/>
                  </a:lnTo>
                  <a:lnTo>
                    <a:pt x="85" y="291"/>
                  </a:lnTo>
                  <a:lnTo>
                    <a:pt x="85" y="292"/>
                  </a:lnTo>
                  <a:lnTo>
                    <a:pt x="81" y="295"/>
                  </a:lnTo>
                  <a:lnTo>
                    <a:pt x="79" y="296"/>
                  </a:lnTo>
                  <a:lnTo>
                    <a:pt x="76" y="297"/>
                  </a:lnTo>
                  <a:lnTo>
                    <a:pt x="74" y="301"/>
                  </a:lnTo>
                  <a:lnTo>
                    <a:pt x="69" y="315"/>
                  </a:lnTo>
                  <a:lnTo>
                    <a:pt x="61" y="322"/>
                  </a:lnTo>
                  <a:lnTo>
                    <a:pt x="59" y="324"/>
                  </a:lnTo>
                  <a:lnTo>
                    <a:pt x="56" y="325"/>
                  </a:lnTo>
                  <a:lnTo>
                    <a:pt x="54" y="324"/>
                  </a:lnTo>
                  <a:lnTo>
                    <a:pt x="51" y="322"/>
                  </a:lnTo>
                  <a:lnTo>
                    <a:pt x="51" y="319"/>
                  </a:lnTo>
                  <a:lnTo>
                    <a:pt x="50" y="314"/>
                  </a:lnTo>
                  <a:lnTo>
                    <a:pt x="50" y="310"/>
                  </a:lnTo>
                  <a:lnTo>
                    <a:pt x="50" y="306"/>
                  </a:lnTo>
                  <a:lnTo>
                    <a:pt x="51" y="304"/>
                  </a:lnTo>
                  <a:lnTo>
                    <a:pt x="53" y="301"/>
                  </a:lnTo>
                  <a:lnTo>
                    <a:pt x="55" y="300"/>
                  </a:lnTo>
                  <a:lnTo>
                    <a:pt x="56" y="300"/>
                  </a:lnTo>
                  <a:lnTo>
                    <a:pt x="58" y="299"/>
                  </a:lnTo>
                  <a:lnTo>
                    <a:pt x="59" y="297"/>
                  </a:lnTo>
                  <a:lnTo>
                    <a:pt x="61" y="296"/>
                  </a:lnTo>
                  <a:lnTo>
                    <a:pt x="63" y="294"/>
                  </a:lnTo>
                  <a:lnTo>
                    <a:pt x="63" y="291"/>
                  </a:lnTo>
                  <a:lnTo>
                    <a:pt x="64" y="290"/>
                  </a:lnTo>
                  <a:lnTo>
                    <a:pt x="65" y="287"/>
                  </a:lnTo>
                  <a:lnTo>
                    <a:pt x="66" y="285"/>
                  </a:lnTo>
                  <a:lnTo>
                    <a:pt x="69" y="284"/>
                  </a:lnTo>
                  <a:lnTo>
                    <a:pt x="69" y="281"/>
                  </a:lnTo>
                  <a:lnTo>
                    <a:pt x="70" y="280"/>
                  </a:lnTo>
                  <a:lnTo>
                    <a:pt x="70" y="278"/>
                  </a:lnTo>
                  <a:lnTo>
                    <a:pt x="70" y="275"/>
                  </a:lnTo>
                  <a:lnTo>
                    <a:pt x="71" y="273"/>
                  </a:lnTo>
                  <a:lnTo>
                    <a:pt x="71" y="270"/>
                  </a:lnTo>
                  <a:lnTo>
                    <a:pt x="73" y="269"/>
                  </a:lnTo>
                  <a:lnTo>
                    <a:pt x="74" y="268"/>
                  </a:lnTo>
                  <a:lnTo>
                    <a:pt x="76" y="266"/>
                  </a:lnTo>
                  <a:lnTo>
                    <a:pt x="78" y="265"/>
                  </a:lnTo>
                  <a:lnTo>
                    <a:pt x="79" y="264"/>
                  </a:lnTo>
                  <a:lnTo>
                    <a:pt x="80" y="260"/>
                  </a:lnTo>
                  <a:lnTo>
                    <a:pt x="80" y="256"/>
                  </a:lnTo>
                  <a:lnTo>
                    <a:pt x="81" y="254"/>
                  </a:lnTo>
                  <a:lnTo>
                    <a:pt x="83" y="251"/>
                  </a:lnTo>
                  <a:lnTo>
                    <a:pt x="83" y="243"/>
                  </a:lnTo>
                  <a:lnTo>
                    <a:pt x="85" y="235"/>
                  </a:lnTo>
                  <a:lnTo>
                    <a:pt x="88" y="228"/>
                  </a:lnTo>
                  <a:lnTo>
                    <a:pt x="88" y="225"/>
                  </a:lnTo>
                  <a:lnTo>
                    <a:pt x="88" y="223"/>
                  </a:lnTo>
                  <a:lnTo>
                    <a:pt x="89" y="220"/>
                  </a:lnTo>
                  <a:lnTo>
                    <a:pt x="90" y="217"/>
                  </a:lnTo>
                  <a:lnTo>
                    <a:pt x="90" y="215"/>
                  </a:lnTo>
                  <a:lnTo>
                    <a:pt x="88" y="214"/>
                  </a:lnTo>
                  <a:lnTo>
                    <a:pt x="86" y="214"/>
                  </a:lnTo>
                  <a:lnTo>
                    <a:pt x="85" y="214"/>
                  </a:lnTo>
                  <a:lnTo>
                    <a:pt x="85" y="215"/>
                  </a:lnTo>
                  <a:lnTo>
                    <a:pt x="84" y="217"/>
                  </a:lnTo>
                  <a:lnTo>
                    <a:pt x="83" y="219"/>
                  </a:lnTo>
                  <a:lnTo>
                    <a:pt x="81" y="222"/>
                  </a:lnTo>
                  <a:lnTo>
                    <a:pt x="80" y="223"/>
                  </a:lnTo>
                  <a:lnTo>
                    <a:pt x="79" y="223"/>
                  </a:lnTo>
                  <a:lnTo>
                    <a:pt x="78" y="223"/>
                  </a:lnTo>
                  <a:lnTo>
                    <a:pt x="76" y="220"/>
                  </a:lnTo>
                  <a:lnTo>
                    <a:pt x="76" y="219"/>
                  </a:lnTo>
                  <a:lnTo>
                    <a:pt x="76" y="218"/>
                  </a:lnTo>
                  <a:lnTo>
                    <a:pt x="76" y="217"/>
                  </a:lnTo>
                  <a:lnTo>
                    <a:pt x="76" y="214"/>
                  </a:lnTo>
                  <a:lnTo>
                    <a:pt x="76" y="213"/>
                  </a:lnTo>
                  <a:lnTo>
                    <a:pt x="75" y="212"/>
                  </a:lnTo>
                  <a:lnTo>
                    <a:pt x="74" y="212"/>
                  </a:lnTo>
                  <a:lnTo>
                    <a:pt x="74" y="214"/>
                  </a:lnTo>
                  <a:lnTo>
                    <a:pt x="73" y="215"/>
                  </a:lnTo>
                  <a:lnTo>
                    <a:pt x="70" y="218"/>
                  </a:lnTo>
                  <a:lnTo>
                    <a:pt x="69" y="220"/>
                  </a:lnTo>
                  <a:lnTo>
                    <a:pt x="69" y="223"/>
                  </a:lnTo>
                  <a:lnTo>
                    <a:pt x="68" y="224"/>
                  </a:lnTo>
                  <a:lnTo>
                    <a:pt x="68" y="227"/>
                  </a:lnTo>
                  <a:lnTo>
                    <a:pt x="68" y="229"/>
                  </a:lnTo>
                  <a:lnTo>
                    <a:pt x="68" y="232"/>
                  </a:lnTo>
                  <a:lnTo>
                    <a:pt x="66" y="233"/>
                  </a:lnTo>
                  <a:lnTo>
                    <a:pt x="66" y="234"/>
                  </a:lnTo>
                  <a:lnTo>
                    <a:pt x="65" y="235"/>
                  </a:lnTo>
                  <a:lnTo>
                    <a:pt x="64" y="234"/>
                  </a:lnTo>
                  <a:lnTo>
                    <a:pt x="63" y="233"/>
                  </a:lnTo>
                  <a:lnTo>
                    <a:pt x="63" y="232"/>
                  </a:lnTo>
                  <a:lnTo>
                    <a:pt x="61" y="229"/>
                  </a:lnTo>
                  <a:lnTo>
                    <a:pt x="61" y="228"/>
                  </a:lnTo>
                  <a:lnTo>
                    <a:pt x="60" y="225"/>
                  </a:lnTo>
                  <a:lnTo>
                    <a:pt x="58" y="222"/>
                  </a:lnTo>
                  <a:lnTo>
                    <a:pt x="56" y="219"/>
                  </a:lnTo>
                  <a:lnTo>
                    <a:pt x="54" y="218"/>
                  </a:lnTo>
                  <a:lnTo>
                    <a:pt x="51" y="217"/>
                  </a:lnTo>
                  <a:lnTo>
                    <a:pt x="49" y="217"/>
                  </a:lnTo>
                  <a:lnTo>
                    <a:pt x="48" y="219"/>
                  </a:lnTo>
                  <a:lnTo>
                    <a:pt x="45" y="223"/>
                  </a:lnTo>
                  <a:lnTo>
                    <a:pt x="43" y="227"/>
                  </a:lnTo>
                  <a:lnTo>
                    <a:pt x="41" y="229"/>
                  </a:lnTo>
                  <a:lnTo>
                    <a:pt x="40" y="230"/>
                  </a:lnTo>
                  <a:lnTo>
                    <a:pt x="40" y="230"/>
                  </a:lnTo>
                  <a:lnTo>
                    <a:pt x="38" y="232"/>
                  </a:lnTo>
                  <a:lnTo>
                    <a:pt x="38" y="230"/>
                  </a:lnTo>
                  <a:lnTo>
                    <a:pt x="36" y="229"/>
                  </a:lnTo>
                  <a:lnTo>
                    <a:pt x="36" y="228"/>
                  </a:lnTo>
                  <a:lnTo>
                    <a:pt x="36" y="225"/>
                  </a:lnTo>
                  <a:lnTo>
                    <a:pt x="38" y="224"/>
                  </a:lnTo>
                  <a:lnTo>
                    <a:pt x="38" y="223"/>
                  </a:lnTo>
                  <a:lnTo>
                    <a:pt x="38" y="219"/>
                  </a:lnTo>
                  <a:lnTo>
                    <a:pt x="38" y="217"/>
                  </a:lnTo>
                  <a:lnTo>
                    <a:pt x="38" y="213"/>
                  </a:lnTo>
                  <a:lnTo>
                    <a:pt x="36" y="210"/>
                  </a:lnTo>
                  <a:lnTo>
                    <a:pt x="36" y="208"/>
                  </a:lnTo>
                  <a:lnTo>
                    <a:pt x="38" y="204"/>
                  </a:lnTo>
                  <a:lnTo>
                    <a:pt x="39" y="200"/>
                  </a:lnTo>
                  <a:lnTo>
                    <a:pt x="39" y="197"/>
                  </a:lnTo>
                  <a:lnTo>
                    <a:pt x="39" y="194"/>
                  </a:lnTo>
                  <a:lnTo>
                    <a:pt x="39" y="192"/>
                  </a:lnTo>
                  <a:lnTo>
                    <a:pt x="38" y="189"/>
                  </a:lnTo>
                  <a:lnTo>
                    <a:pt x="38" y="186"/>
                  </a:lnTo>
                  <a:lnTo>
                    <a:pt x="36" y="183"/>
                  </a:lnTo>
                  <a:lnTo>
                    <a:pt x="35" y="181"/>
                  </a:lnTo>
                  <a:lnTo>
                    <a:pt x="35" y="179"/>
                  </a:lnTo>
                  <a:lnTo>
                    <a:pt x="34" y="179"/>
                  </a:lnTo>
                  <a:lnTo>
                    <a:pt x="31" y="181"/>
                  </a:lnTo>
                  <a:lnTo>
                    <a:pt x="31" y="183"/>
                  </a:lnTo>
                  <a:lnTo>
                    <a:pt x="30" y="184"/>
                  </a:lnTo>
                  <a:lnTo>
                    <a:pt x="29" y="187"/>
                  </a:lnTo>
                  <a:lnTo>
                    <a:pt x="29" y="189"/>
                  </a:lnTo>
                  <a:lnTo>
                    <a:pt x="28" y="190"/>
                  </a:lnTo>
                  <a:lnTo>
                    <a:pt x="26" y="192"/>
                  </a:lnTo>
                  <a:lnTo>
                    <a:pt x="24" y="190"/>
                  </a:lnTo>
                  <a:lnTo>
                    <a:pt x="21" y="188"/>
                  </a:lnTo>
                  <a:lnTo>
                    <a:pt x="19" y="183"/>
                  </a:lnTo>
                  <a:lnTo>
                    <a:pt x="17" y="181"/>
                  </a:lnTo>
                  <a:lnTo>
                    <a:pt x="14" y="177"/>
                  </a:lnTo>
                  <a:lnTo>
                    <a:pt x="12" y="173"/>
                  </a:lnTo>
                  <a:lnTo>
                    <a:pt x="10" y="172"/>
                  </a:lnTo>
                  <a:lnTo>
                    <a:pt x="9" y="171"/>
                  </a:lnTo>
                  <a:lnTo>
                    <a:pt x="8" y="168"/>
                  </a:lnTo>
                  <a:lnTo>
                    <a:pt x="7" y="167"/>
                  </a:lnTo>
                  <a:lnTo>
                    <a:pt x="5" y="164"/>
                  </a:lnTo>
                  <a:lnTo>
                    <a:pt x="5" y="163"/>
                  </a:lnTo>
                  <a:lnTo>
                    <a:pt x="5" y="162"/>
                  </a:lnTo>
                  <a:lnTo>
                    <a:pt x="7" y="162"/>
                  </a:lnTo>
                  <a:lnTo>
                    <a:pt x="9" y="163"/>
                  </a:lnTo>
                  <a:lnTo>
                    <a:pt x="14" y="164"/>
                  </a:lnTo>
                  <a:lnTo>
                    <a:pt x="19" y="164"/>
                  </a:lnTo>
                  <a:lnTo>
                    <a:pt x="24" y="163"/>
                  </a:lnTo>
                  <a:lnTo>
                    <a:pt x="26" y="161"/>
                  </a:lnTo>
                  <a:lnTo>
                    <a:pt x="26" y="159"/>
                  </a:lnTo>
                  <a:lnTo>
                    <a:pt x="26" y="158"/>
                  </a:lnTo>
                  <a:lnTo>
                    <a:pt x="25" y="157"/>
                  </a:lnTo>
                  <a:lnTo>
                    <a:pt x="23" y="157"/>
                  </a:lnTo>
                  <a:lnTo>
                    <a:pt x="21" y="157"/>
                  </a:lnTo>
                  <a:lnTo>
                    <a:pt x="19" y="157"/>
                  </a:lnTo>
                  <a:lnTo>
                    <a:pt x="18" y="157"/>
                  </a:lnTo>
                  <a:lnTo>
                    <a:pt x="17" y="157"/>
                  </a:lnTo>
                  <a:lnTo>
                    <a:pt x="17" y="157"/>
                  </a:lnTo>
                  <a:lnTo>
                    <a:pt x="14" y="157"/>
                  </a:lnTo>
                  <a:lnTo>
                    <a:pt x="13" y="154"/>
                  </a:lnTo>
                  <a:lnTo>
                    <a:pt x="10" y="152"/>
                  </a:lnTo>
                  <a:lnTo>
                    <a:pt x="9" y="149"/>
                  </a:lnTo>
                  <a:lnTo>
                    <a:pt x="8" y="148"/>
                  </a:lnTo>
                  <a:lnTo>
                    <a:pt x="7" y="148"/>
                  </a:lnTo>
                  <a:lnTo>
                    <a:pt x="5" y="148"/>
                  </a:lnTo>
                  <a:lnTo>
                    <a:pt x="5" y="147"/>
                  </a:lnTo>
                  <a:lnTo>
                    <a:pt x="4" y="146"/>
                  </a:lnTo>
                  <a:lnTo>
                    <a:pt x="3" y="144"/>
                  </a:lnTo>
                  <a:lnTo>
                    <a:pt x="3" y="143"/>
                  </a:lnTo>
                  <a:lnTo>
                    <a:pt x="3" y="140"/>
                  </a:lnTo>
                  <a:lnTo>
                    <a:pt x="3" y="137"/>
                  </a:lnTo>
                  <a:lnTo>
                    <a:pt x="3" y="133"/>
                  </a:lnTo>
                  <a:lnTo>
                    <a:pt x="3" y="130"/>
                  </a:lnTo>
                  <a:lnTo>
                    <a:pt x="2" y="127"/>
                  </a:lnTo>
                  <a:lnTo>
                    <a:pt x="2" y="126"/>
                  </a:lnTo>
                  <a:lnTo>
                    <a:pt x="0" y="126"/>
                  </a:lnTo>
                  <a:lnTo>
                    <a:pt x="5" y="117"/>
                  </a:lnTo>
                  <a:lnTo>
                    <a:pt x="12" y="105"/>
                  </a:lnTo>
                  <a:lnTo>
                    <a:pt x="12" y="103"/>
                  </a:lnTo>
                  <a:lnTo>
                    <a:pt x="12" y="101"/>
                  </a:lnTo>
                  <a:lnTo>
                    <a:pt x="12" y="100"/>
                  </a:lnTo>
                  <a:lnTo>
                    <a:pt x="13" y="97"/>
                  </a:lnTo>
                  <a:lnTo>
                    <a:pt x="14" y="97"/>
                  </a:lnTo>
                  <a:lnTo>
                    <a:pt x="17" y="96"/>
                  </a:lnTo>
                  <a:lnTo>
                    <a:pt x="18" y="93"/>
                  </a:lnTo>
                  <a:lnTo>
                    <a:pt x="19" y="90"/>
                  </a:lnTo>
                  <a:lnTo>
                    <a:pt x="19" y="87"/>
                  </a:lnTo>
                  <a:lnTo>
                    <a:pt x="19" y="85"/>
                  </a:lnTo>
                  <a:lnTo>
                    <a:pt x="19" y="79"/>
                  </a:lnTo>
                  <a:lnTo>
                    <a:pt x="20" y="74"/>
                  </a:lnTo>
                  <a:lnTo>
                    <a:pt x="21" y="69"/>
                  </a:lnTo>
                  <a:lnTo>
                    <a:pt x="24" y="66"/>
                  </a:lnTo>
                  <a:lnTo>
                    <a:pt x="25" y="65"/>
                  </a:lnTo>
                  <a:lnTo>
                    <a:pt x="26" y="65"/>
                  </a:lnTo>
                  <a:lnTo>
                    <a:pt x="26" y="65"/>
                  </a:lnTo>
                  <a:lnTo>
                    <a:pt x="28" y="67"/>
                  </a:lnTo>
                  <a:lnTo>
                    <a:pt x="28" y="69"/>
                  </a:lnTo>
                  <a:lnTo>
                    <a:pt x="29" y="71"/>
                  </a:lnTo>
                  <a:lnTo>
                    <a:pt x="29" y="72"/>
                  </a:lnTo>
                  <a:lnTo>
                    <a:pt x="30" y="72"/>
                  </a:lnTo>
                  <a:lnTo>
                    <a:pt x="30" y="72"/>
                  </a:lnTo>
                  <a:lnTo>
                    <a:pt x="31" y="71"/>
                  </a:lnTo>
                  <a:lnTo>
                    <a:pt x="34" y="70"/>
                  </a:lnTo>
                  <a:lnTo>
                    <a:pt x="36" y="66"/>
                  </a:lnTo>
                  <a:lnTo>
                    <a:pt x="39" y="64"/>
                  </a:lnTo>
                  <a:lnTo>
                    <a:pt x="40" y="61"/>
                  </a:lnTo>
                  <a:lnTo>
                    <a:pt x="41" y="59"/>
                  </a:lnTo>
                  <a:lnTo>
                    <a:pt x="43" y="59"/>
                  </a:lnTo>
                  <a:lnTo>
                    <a:pt x="44" y="59"/>
                  </a:lnTo>
                  <a:lnTo>
                    <a:pt x="46" y="59"/>
                  </a:lnTo>
                  <a:lnTo>
                    <a:pt x="49" y="59"/>
                  </a:lnTo>
                  <a:lnTo>
                    <a:pt x="51" y="59"/>
                  </a:lnTo>
                  <a:lnTo>
                    <a:pt x="53" y="59"/>
                  </a:lnTo>
                  <a:lnTo>
                    <a:pt x="56" y="52"/>
                  </a:lnTo>
                  <a:lnTo>
                    <a:pt x="60" y="44"/>
                  </a:lnTo>
                  <a:lnTo>
                    <a:pt x="61" y="38"/>
                  </a:lnTo>
                  <a:lnTo>
                    <a:pt x="61" y="21"/>
                  </a:lnTo>
                  <a:lnTo>
                    <a:pt x="61" y="20"/>
                  </a:lnTo>
                  <a:lnTo>
                    <a:pt x="63" y="16"/>
                  </a:lnTo>
                  <a:lnTo>
                    <a:pt x="64" y="14"/>
                  </a:lnTo>
                  <a:lnTo>
                    <a:pt x="65" y="10"/>
                  </a:lnTo>
                  <a:lnTo>
                    <a:pt x="66" y="5"/>
                  </a:lnTo>
                  <a:lnTo>
                    <a:pt x="65" y="5"/>
                  </a:lnTo>
                  <a:lnTo>
                    <a:pt x="66" y="3"/>
                  </a:lnTo>
                  <a:lnTo>
                    <a:pt x="66" y="3"/>
                  </a:lnTo>
                  <a:lnTo>
                    <a:pt x="66" y="3"/>
                  </a:lnTo>
                  <a:lnTo>
                    <a:pt x="68" y="1"/>
                  </a:lnTo>
                  <a:lnTo>
                    <a:pt x="69" y="0"/>
                  </a:lnTo>
                  <a:close/>
                </a:path>
              </a:pathLst>
            </a:custGeom>
            <a:grp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sp>
          <p:nvSpPr>
            <p:cNvPr id="85" name="Freeform 7"/>
            <p:cNvSpPr>
              <a:spLocks noEditPoints="1"/>
            </p:cNvSpPr>
            <p:nvPr/>
          </p:nvSpPr>
          <p:spPr bwMode="auto">
            <a:xfrm>
              <a:off x="5211" y="392"/>
              <a:ext cx="1012" cy="308"/>
            </a:xfrm>
            <a:custGeom>
              <a:avLst/>
              <a:gdLst>
                <a:gd name="T0" fmla="*/ 150 w 3036"/>
                <a:gd name="T1" fmla="*/ 332 h 923"/>
                <a:gd name="T2" fmla="*/ 226 w 3036"/>
                <a:gd name="T3" fmla="*/ 296 h 923"/>
                <a:gd name="T4" fmla="*/ 2110 w 3036"/>
                <a:gd name="T5" fmla="*/ 176 h 923"/>
                <a:gd name="T6" fmla="*/ 2158 w 3036"/>
                <a:gd name="T7" fmla="*/ 163 h 923"/>
                <a:gd name="T8" fmla="*/ 2208 w 3036"/>
                <a:gd name="T9" fmla="*/ 220 h 923"/>
                <a:gd name="T10" fmla="*/ 2104 w 3036"/>
                <a:gd name="T11" fmla="*/ 263 h 923"/>
                <a:gd name="T12" fmla="*/ 2091 w 3036"/>
                <a:gd name="T13" fmla="*/ 199 h 923"/>
                <a:gd name="T14" fmla="*/ 2073 w 3036"/>
                <a:gd name="T15" fmla="*/ 151 h 923"/>
                <a:gd name="T16" fmla="*/ 929 w 3036"/>
                <a:gd name="T17" fmla="*/ 155 h 923"/>
                <a:gd name="T18" fmla="*/ 814 w 3036"/>
                <a:gd name="T19" fmla="*/ 205 h 923"/>
                <a:gd name="T20" fmla="*/ 805 w 3036"/>
                <a:gd name="T21" fmla="*/ 94 h 923"/>
                <a:gd name="T22" fmla="*/ 44 w 3036"/>
                <a:gd name="T23" fmla="*/ 102 h 923"/>
                <a:gd name="T24" fmla="*/ 86 w 3036"/>
                <a:gd name="T25" fmla="*/ 145 h 923"/>
                <a:gd name="T26" fmla="*/ 90 w 3036"/>
                <a:gd name="T27" fmla="*/ 80 h 923"/>
                <a:gd name="T28" fmla="*/ 2678 w 3036"/>
                <a:gd name="T29" fmla="*/ 792 h 923"/>
                <a:gd name="T30" fmla="*/ 2528 w 3036"/>
                <a:gd name="T31" fmla="*/ 906 h 923"/>
                <a:gd name="T32" fmla="*/ 2489 w 3036"/>
                <a:gd name="T33" fmla="*/ 878 h 923"/>
                <a:gd name="T34" fmla="*/ 2363 w 3036"/>
                <a:gd name="T35" fmla="*/ 840 h 923"/>
                <a:gd name="T36" fmla="*/ 2367 w 3036"/>
                <a:gd name="T37" fmla="*/ 770 h 923"/>
                <a:gd name="T38" fmla="*/ 2407 w 3036"/>
                <a:gd name="T39" fmla="*/ 718 h 923"/>
                <a:gd name="T40" fmla="*/ 2451 w 3036"/>
                <a:gd name="T41" fmla="*/ 652 h 923"/>
                <a:gd name="T42" fmla="*/ 2475 w 3036"/>
                <a:gd name="T43" fmla="*/ 530 h 923"/>
                <a:gd name="T44" fmla="*/ 2503 w 3036"/>
                <a:gd name="T45" fmla="*/ 625 h 923"/>
                <a:gd name="T46" fmla="*/ 2534 w 3036"/>
                <a:gd name="T47" fmla="*/ 618 h 923"/>
                <a:gd name="T48" fmla="*/ 2569 w 3036"/>
                <a:gd name="T49" fmla="*/ 536 h 923"/>
                <a:gd name="T50" fmla="*/ 2574 w 3036"/>
                <a:gd name="T51" fmla="*/ 489 h 923"/>
                <a:gd name="T52" fmla="*/ 2626 w 3036"/>
                <a:gd name="T53" fmla="*/ 468 h 923"/>
                <a:gd name="T54" fmla="*/ 2578 w 3036"/>
                <a:gd name="T55" fmla="*/ 467 h 923"/>
                <a:gd name="T56" fmla="*/ 2565 w 3036"/>
                <a:gd name="T57" fmla="*/ 347 h 923"/>
                <a:gd name="T58" fmla="*/ 2550 w 3036"/>
                <a:gd name="T59" fmla="*/ 296 h 923"/>
                <a:gd name="T60" fmla="*/ 2543 w 3036"/>
                <a:gd name="T61" fmla="*/ 462 h 923"/>
                <a:gd name="T62" fmla="*/ 2505 w 3036"/>
                <a:gd name="T63" fmla="*/ 591 h 923"/>
                <a:gd name="T64" fmla="*/ 2492 w 3036"/>
                <a:gd name="T65" fmla="*/ 515 h 923"/>
                <a:gd name="T66" fmla="*/ 2478 w 3036"/>
                <a:gd name="T67" fmla="*/ 477 h 923"/>
                <a:gd name="T68" fmla="*/ 2422 w 3036"/>
                <a:gd name="T69" fmla="*/ 433 h 923"/>
                <a:gd name="T70" fmla="*/ 2454 w 3036"/>
                <a:gd name="T71" fmla="*/ 316 h 923"/>
                <a:gd name="T72" fmla="*/ 2482 w 3036"/>
                <a:gd name="T73" fmla="*/ 196 h 923"/>
                <a:gd name="T74" fmla="*/ 2494 w 3036"/>
                <a:gd name="T75" fmla="*/ 136 h 923"/>
                <a:gd name="T76" fmla="*/ 2502 w 3036"/>
                <a:gd name="T77" fmla="*/ 95 h 923"/>
                <a:gd name="T78" fmla="*/ 2527 w 3036"/>
                <a:gd name="T79" fmla="*/ 92 h 923"/>
                <a:gd name="T80" fmla="*/ 2548 w 3036"/>
                <a:gd name="T81" fmla="*/ 65 h 923"/>
                <a:gd name="T82" fmla="*/ 2584 w 3036"/>
                <a:gd name="T83" fmla="*/ 91 h 923"/>
                <a:gd name="T84" fmla="*/ 2612 w 3036"/>
                <a:gd name="T85" fmla="*/ 145 h 923"/>
                <a:gd name="T86" fmla="*/ 2677 w 3036"/>
                <a:gd name="T87" fmla="*/ 275 h 923"/>
                <a:gd name="T88" fmla="*/ 2637 w 3036"/>
                <a:gd name="T89" fmla="*/ 264 h 923"/>
                <a:gd name="T90" fmla="*/ 2659 w 3036"/>
                <a:gd name="T91" fmla="*/ 316 h 923"/>
                <a:gd name="T92" fmla="*/ 2690 w 3036"/>
                <a:gd name="T93" fmla="*/ 274 h 923"/>
                <a:gd name="T94" fmla="*/ 2703 w 3036"/>
                <a:gd name="T95" fmla="*/ 207 h 923"/>
                <a:gd name="T96" fmla="*/ 2745 w 3036"/>
                <a:gd name="T97" fmla="*/ 214 h 923"/>
                <a:gd name="T98" fmla="*/ 2782 w 3036"/>
                <a:gd name="T99" fmla="*/ 204 h 923"/>
                <a:gd name="T100" fmla="*/ 2777 w 3036"/>
                <a:gd name="T101" fmla="*/ 167 h 923"/>
                <a:gd name="T102" fmla="*/ 2842 w 3036"/>
                <a:gd name="T103" fmla="*/ 229 h 923"/>
                <a:gd name="T104" fmla="*/ 2819 w 3036"/>
                <a:gd name="T105" fmla="*/ 135 h 923"/>
                <a:gd name="T106" fmla="*/ 2857 w 3036"/>
                <a:gd name="T107" fmla="*/ 169 h 923"/>
                <a:gd name="T108" fmla="*/ 2863 w 3036"/>
                <a:gd name="T109" fmla="*/ 312 h 923"/>
                <a:gd name="T110" fmla="*/ 2900 w 3036"/>
                <a:gd name="T111" fmla="*/ 281 h 923"/>
                <a:gd name="T112" fmla="*/ 2864 w 3036"/>
                <a:gd name="T113" fmla="*/ 176 h 923"/>
                <a:gd name="T114" fmla="*/ 2864 w 3036"/>
                <a:gd name="T115" fmla="*/ 133 h 923"/>
                <a:gd name="T116" fmla="*/ 2878 w 3036"/>
                <a:gd name="T117" fmla="*/ 138 h 923"/>
                <a:gd name="T118" fmla="*/ 2910 w 3036"/>
                <a:gd name="T119" fmla="*/ 157 h 923"/>
                <a:gd name="T120" fmla="*/ 2892 w 3036"/>
                <a:gd name="T121" fmla="*/ 111 h 923"/>
                <a:gd name="T122" fmla="*/ 2923 w 3036"/>
                <a:gd name="T123" fmla="*/ 14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36" h="923">
                  <a:moveTo>
                    <a:pt x="283" y="248"/>
                  </a:moveTo>
                  <a:lnTo>
                    <a:pt x="277" y="248"/>
                  </a:lnTo>
                  <a:lnTo>
                    <a:pt x="269" y="249"/>
                  </a:lnTo>
                  <a:lnTo>
                    <a:pt x="262" y="253"/>
                  </a:lnTo>
                  <a:lnTo>
                    <a:pt x="254" y="255"/>
                  </a:lnTo>
                  <a:lnTo>
                    <a:pt x="252" y="258"/>
                  </a:lnTo>
                  <a:lnTo>
                    <a:pt x="242" y="261"/>
                  </a:lnTo>
                  <a:lnTo>
                    <a:pt x="234" y="266"/>
                  </a:lnTo>
                  <a:lnTo>
                    <a:pt x="228" y="275"/>
                  </a:lnTo>
                  <a:lnTo>
                    <a:pt x="223" y="281"/>
                  </a:lnTo>
                  <a:lnTo>
                    <a:pt x="216" y="288"/>
                  </a:lnTo>
                  <a:lnTo>
                    <a:pt x="208" y="293"/>
                  </a:lnTo>
                  <a:lnTo>
                    <a:pt x="202" y="294"/>
                  </a:lnTo>
                  <a:lnTo>
                    <a:pt x="198" y="293"/>
                  </a:lnTo>
                  <a:lnTo>
                    <a:pt x="196" y="289"/>
                  </a:lnTo>
                  <a:lnTo>
                    <a:pt x="193" y="286"/>
                  </a:lnTo>
                  <a:lnTo>
                    <a:pt x="191" y="283"/>
                  </a:lnTo>
                  <a:lnTo>
                    <a:pt x="188" y="279"/>
                  </a:lnTo>
                  <a:lnTo>
                    <a:pt x="186" y="275"/>
                  </a:lnTo>
                  <a:lnTo>
                    <a:pt x="183" y="274"/>
                  </a:lnTo>
                  <a:lnTo>
                    <a:pt x="182" y="274"/>
                  </a:lnTo>
                  <a:lnTo>
                    <a:pt x="180" y="274"/>
                  </a:lnTo>
                  <a:lnTo>
                    <a:pt x="177" y="275"/>
                  </a:lnTo>
                  <a:lnTo>
                    <a:pt x="176" y="276"/>
                  </a:lnTo>
                  <a:lnTo>
                    <a:pt x="175" y="279"/>
                  </a:lnTo>
                  <a:lnTo>
                    <a:pt x="175" y="283"/>
                  </a:lnTo>
                  <a:lnTo>
                    <a:pt x="176" y="286"/>
                  </a:lnTo>
                  <a:lnTo>
                    <a:pt x="177" y="290"/>
                  </a:lnTo>
                  <a:lnTo>
                    <a:pt x="178" y="293"/>
                  </a:lnTo>
                  <a:lnTo>
                    <a:pt x="178" y="295"/>
                  </a:lnTo>
                  <a:lnTo>
                    <a:pt x="176" y="298"/>
                  </a:lnTo>
                  <a:lnTo>
                    <a:pt x="173" y="301"/>
                  </a:lnTo>
                  <a:lnTo>
                    <a:pt x="171" y="305"/>
                  </a:lnTo>
                  <a:lnTo>
                    <a:pt x="167" y="310"/>
                  </a:lnTo>
                  <a:lnTo>
                    <a:pt x="162" y="315"/>
                  </a:lnTo>
                  <a:lnTo>
                    <a:pt x="157" y="320"/>
                  </a:lnTo>
                  <a:lnTo>
                    <a:pt x="155" y="324"/>
                  </a:lnTo>
                  <a:lnTo>
                    <a:pt x="152" y="329"/>
                  </a:lnTo>
                  <a:lnTo>
                    <a:pt x="150" y="332"/>
                  </a:lnTo>
                  <a:lnTo>
                    <a:pt x="147" y="336"/>
                  </a:lnTo>
                  <a:lnTo>
                    <a:pt x="137" y="339"/>
                  </a:lnTo>
                  <a:lnTo>
                    <a:pt x="127" y="336"/>
                  </a:lnTo>
                  <a:lnTo>
                    <a:pt x="119" y="331"/>
                  </a:lnTo>
                  <a:lnTo>
                    <a:pt x="110" y="329"/>
                  </a:lnTo>
                  <a:lnTo>
                    <a:pt x="109" y="329"/>
                  </a:lnTo>
                  <a:lnTo>
                    <a:pt x="107" y="329"/>
                  </a:lnTo>
                  <a:lnTo>
                    <a:pt x="105" y="327"/>
                  </a:lnTo>
                  <a:lnTo>
                    <a:pt x="101" y="327"/>
                  </a:lnTo>
                  <a:lnTo>
                    <a:pt x="99" y="327"/>
                  </a:lnTo>
                  <a:lnTo>
                    <a:pt x="96" y="327"/>
                  </a:lnTo>
                  <a:lnTo>
                    <a:pt x="94" y="329"/>
                  </a:lnTo>
                  <a:lnTo>
                    <a:pt x="92" y="329"/>
                  </a:lnTo>
                  <a:lnTo>
                    <a:pt x="92" y="330"/>
                  </a:lnTo>
                  <a:lnTo>
                    <a:pt x="92" y="331"/>
                  </a:lnTo>
                  <a:lnTo>
                    <a:pt x="95" y="334"/>
                  </a:lnTo>
                  <a:lnTo>
                    <a:pt x="97" y="335"/>
                  </a:lnTo>
                  <a:lnTo>
                    <a:pt x="100" y="336"/>
                  </a:lnTo>
                  <a:lnTo>
                    <a:pt x="102" y="335"/>
                  </a:lnTo>
                  <a:lnTo>
                    <a:pt x="105" y="335"/>
                  </a:lnTo>
                  <a:lnTo>
                    <a:pt x="107" y="334"/>
                  </a:lnTo>
                  <a:lnTo>
                    <a:pt x="110" y="334"/>
                  </a:lnTo>
                  <a:lnTo>
                    <a:pt x="114" y="334"/>
                  </a:lnTo>
                  <a:lnTo>
                    <a:pt x="117" y="334"/>
                  </a:lnTo>
                  <a:lnTo>
                    <a:pt x="120" y="335"/>
                  </a:lnTo>
                  <a:lnTo>
                    <a:pt x="123" y="336"/>
                  </a:lnTo>
                  <a:lnTo>
                    <a:pt x="133" y="342"/>
                  </a:lnTo>
                  <a:lnTo>
                    <a:pt x="143" y="346"/>
                  </a:lnTo>
                  <a:lnTo>
                    <a:pt x="155" y="346"/>
                  </a:lnTo>
                  <a:lnTo>
                    <a:pt x="166" y="345"/>
                  </a:lnTo>
                  <a:lnTo>
                    <a:pt x="176" y="339"/>
                  </a:lnTo>
                  <a:lnTo>
                    <a:pt x="186" y="334"/>
                  </a:lnTo>
                  <a:lnTo>
                    <a:pt x="202" y="322"/>
                  </a:lnTo>
                  <a:lnTo>
                    <a:pt x="217" y="310"/>
                  </a:lnTo>
                  <a:lnTo>
                    <a:pt x="221" y="309"/>
                  </a:lnTo>
                  <a:lnTo>
                    <a:pt x="222" y="306"/>
                  </a:lnTo>
                  <a:lnTo>
                    <a:pt x="224" y="304"/>
                  </a:lnTo>
                  <a:lnTo>
                    <a:pt x="224" y="301"/>
                  </a:lnTo>
                  <a:lnTo>
                    <a:pt x="226" y="296"/>
                  </a:lnTo>
                  <a:lnTo>
                    <a:pt x="226" y="295"/>
                  </a:lnTo>
                  <a:lnTo>
                    <a:pt x="227" y="293"/>
                  </a:lnTo>
                  <a:lnTo>
                    <a:pt x="229" y="291"/>
                  </a:lnTo>
                  <a:lnTo>
                    <a:pt x="232" y="291"/>
                  </a:lnTo>
                  <a:lnTo>
                    <a:pt x="234" y="290"/>
                  </a:lnTo>
                  <a:lnTo>
                    <a:pt x="236" y="289"/>
                  </a:lnTo>
                  <a:lnTo>
                    <a:pt x="241" y="284"/>
                  </a:lnTo>
                  <a:lnTo>
                    <a:pt x="244" y="279"/>
                  </a:lnTo>
                  <a:lnTo>
                    <a:pt x="249" y="273"/>
                  </a:lnTo>
                  <a:lnTo>
                    <a:pt x="264" y="265"/>
                  </a:lnTo>
                  <a:lnTo>
                    <a:pt x="273" y="263"/>
                  </a:lnTo>
                  <a:lnTo>
                    <a:pt x="282" y="258"/>
                  </a:lnTo>
                  <a:lnTo>
                    <a:pt x="285" y="249"/>
                  </a:lnTo>
                  <a:lnTo>
                    <a:pt x="283" y="248"/>
                  </a:lnTo>
                  <a:close/>
                  <a:moveTo>
                    <a:pt x="2079" y="137"/>
                  </a:moveTo>
                  <a:lnTo>
                    <a:pt x="2081" y="138"/>
                  </a:lnTo>
                  <a:lnTo>
                    <a:pt x="2083" y="140"/>
                  </a:lnTo>
                  <a:lnTo>
                    <a:pt x="2086" y="141"/>
                  </a:lnTo>
                  <a:lnTo>
                    <a:pt x="2089" y="143"/>
                  </a:lnTo>
                  <a:lnTo>
                    <a:pt x="2092" y="146"/>
                  </a:lnTo>
                  <a:lnTo>
                    <a:pt x="2094" y="148"/>
                  </a:lnTo>
                  <a:lnTo>
                    <a:pt x="2097" y="151"/>
                  </a:lnTo>
                  <a:lnTo>
                    <a:pt x="2098" y="153"/>
                  </a:lnTo>
                  <a:lnTo>
                    <a:pt x="2099" y="158"/>
                  </a:lnTo>
                  <a:lnTo>
                    <a:pt x="2100" y="161"/>
                  </a:lnTo>
                  <a:lnTo>
                    <a:pt x="2102" y="162"/>
                  </a:lnTo>
                  <a:lnTo>
                    <a:pt x="2104" y="164"/>
                  </a:lnTo>
                  <a:lnTo>
                    <a:pt x="2105" y="167"/>
                  </a:lnTo>
                  <a:lnTo>
                    <a:pt x="2105" y="168"/>
                  </a:lnTo>
                  <a:lnTo>
                    <a:pt x="2104" y="171"/>
                  </a:lnTo>
                  <a:lnTo>
                    <a:pt x="2104" y="173"/>
                  </a:lnTo>
                  <a:lnTo>
                    <a:pt x="2103" y="174"/>
                  </a:lnTo>
                  <a:lnTo>
                    <a:pt x="2103" y="174"/>
                  </a:lnTo>
                  <a:lnTo>
                    <a:pt x="2104" y="177"/>
                  </a:lnTo>
                  <a:lnTo>
                    <a:pt x="2105" y="178"/>
                  </a:lnTo>
                  <a:lnTo>
                    <a:pt x="2107" y="179"/>
                  </a:lnTo>
                  <a:lnTo>
                    <a:pt x="2109" y="178"/>
                  </a:lnTo>
                  <a:lnTo>
                    <a:pt x="2110" y="177"/>
                  </a:lnTo>
                  <a:lnTo>
                    <a:pt x="2110" y="176"/>
                  </a:lnTo>
                  <a:lnTo>
                    <a:pt x="2110" y="174"/>
                  </a:lnTo>
                  <a:lnTo>
                    <a:pt x="2110" y="173"/>
                  </a:lnTo>
                  <a:lnTo>
                    <a:pt x="2112" y="169"/>
                  </a:lnTo>
                  <a:lnTo>
                    <a:pt x="2112" y="167"/>
                  </a:lnTo>
                  <a:lnTo>
                    <a:pt x="2112" y="163"/>
                  </a:lnTo>
                  <a:lnTo>
                    <a:pt x="2113" y="161"/>
                  </a:lnTo>
                  <a:lnTo>
                    <a:pt x="2114" y="159"/>
                  </a:lnTo>
                  <a:lnTo>
                    <a:pt x="2114" y="159"/>
                  </a:lnTo>
                  <a:lnTo>
                    <a:pt x="2115" y="161"/>
                  </a:lnTo>
                  <a:lnTo>
                    <a:pt x="2117" y="163"/>
                  </a:lnTo>
                  <a:lnTo>
                    <a:pt x="2119" y="166"/>
                  </a:lnTo>
                  <a:lnTo>
                    <a:pt x="2120" y="168"/>
                  </a:lnTo>
                  <a:lnTo>
                    <a:pt x="2122" y="171"/>
                  </a:lnTo>
                  <a:lnTo>
                    <a:pt x="2123" y="172"/>
                  </a:lnTo>
                  <a:lnTo>
                    <a:pt x="2124" y="172"/>
                  </a:lnTo>
                  <a:lnTo>
                    <a:pt x="2124" y="172"/>
                  </a:lnTo>
                  <a:lnTo>
                    <a:pt x="2124" y="169"/>
                  </a:lnTo>
                  <a:lnTo>
                    <a:pt x="2124" y="167"/>
                  </a:lnTo>
                  <a:lnTo>
                    <a:pt x="2124" y="164"/>
                  </a:lnTo>
                  <a:lnTo>
                    <a:pt x="2124" y="162"/>
                  </a:lnTo>
                  <a:lnTo>
                    <a:pt x="2124" y="159"/>
                  </a:lnTo>
                  <a:lnTo>
                    <a:pt x="2124" y="158"/>
                  </a:lnTo>
                  <a:lnTo>
                    <a:pt x="2125" y="157"/>
                  </a:lnTo>
                  <a:lnTo>
                    <a:pt x="2128" y="156"/>
                  </a:lnTo>
                  <a:lnTo>
                    <a:pt x="2129" y="156"/>
                  </a:lnTo>
                  <a:lnTo>
                    <a:pt x="2132" y="157"/>
                  </a:lnTo>
                  <a:lnTo>
                    <a:pt x="2133" y="158"/>
                  </a:lnTo>
                  <a:lnTo>
                    <a:pt x="2134" y="161"/>
                  </a:lnTo>
                  <a:lnTo>
                    <a:pt x="2135" y="163"/>
                  </a:lnTo>
                  <a:lnTo>
                    <a:pt x="2137" y="166"/>
                  </a:lnTo>
                  <a:lnTo>
                    <a:pt x="2138" y="167"/>
                  </a:lnTo>
                  <a:lnTo>
                    <a:pt x="2142" y="166"/>
                  </a:lnTo>
                  <a:lnTo>
                    <a:pt x="2144" y="164"/>
                  </a:lnTo>
                  <a:lnTo>
                    <a:pt x="2145" y="163"/>
                  </a:lnTo>
                  <a:lnTo>
                    <a:pt x="2148" y="162"/>
                  </a:lnTo>
                  <a:lnTo>
                    <a:pt x="2149" y="162"/>
                  </a:lnTo>
                  <a:lnTo>
                    <a:pt x="2152" y="162"/>
                  </a:lnTo>
                  <a:lnTo>
                    <a:pt x="2154" y="163"/>
                  </a:lnTo>
                  <a:lnTo>
                    <a:pt x="2158" y="163"/>
                  </a:lnTo>
                  <a:lnTo>
                    <a:pt x="2160" y="164"/>
                  </a:lnTo>
                  <a:lnTo>
                    <a:pt x="2162" y="162"/>
                  </a:lnTo>
                  <a:lnTo>
                    <a:pt x="2162" y="159"/>
                  </a:lnTo>
                  <a:lnTo>
                    <a:pt x="2163" y="156"/>
                  </a:lnTo>
                  <a:lnTo>
                    <a:pt x="2164" y="153"/>
                  </a:lnTo>
                  <a:lnTo>
                    <a:pt x="2165" y="151"/>
                  </a:lnTo>
                  <a:lnTo>
                    <a:pt x="2168" y="152"/>
                  </a:lnTo>
                  <a:lnTo>
                    <a:pt x="2170" y="153"/>
                  </a:lnTo>
                  <a:lnTo>
                    <a:pt x="2173" y="156"/>
                  </a:lnTo>
                  <a:lnTo>
                    <a:pt x="2175" y="159"/>
                  </a:lnTo>
                  <a:lnTo>
                    <a:pt x="2176" y="162"/>
                  </a:lnTo>
                  <a:lnTo>
                    <a:pt x="2178" y="163"/>
                  </a:lnTo>
                  <a:lnTo>
                    <a:pt x="2179" y="164"/>
                  </a:lnTo>
                  <a:lnTo>
                    <a:pt x="2180" y="163"/>
                  </a:lnTo>
                  <a:lnTo>
                    <a:pt x="2183" y="163"/>
                  </a:lnTo>
                  <a:lnTo>
                    <a:pt x="2184" y="162"/>
                  </a:lnTo>
                  <a:lnTo>
                    <a:pt x="2186" y="161"/>
                  </a:lnTo>
                  <a:lnTo>
                    <a:pt x="2186" y="161"/>
                  </a:lnTo>
                  <a:lnTo>
                    <a:pt x="2188" y="161"/>
                  </a:lnTo>
                  <a:lnTo>
                    <a:pt x="2188" y="162"/>
                  </a:lnTo>
                  <a:lnTo>
                    <a:pt x="2188" y="164"/>
                  </a:lnTo>
                  <a:lnTo>
                    <a:pt x="2188" y="167"/>
                  </a:lnTo>
                  <a:lnTo>
                    <a:pt x="2186" y="168"/>
                  </a:lnTo>
                  <a:lnTo>
                    <a:pt x="2186" y="169"/>
                  </a:lnTo>
                  <a:lnTo>
                    <a:pt x="2185" y="169"/>
                  </a:lnTo>
                  <a:lnTo>
                    <a:pt x="2185" y="172"/>
                  </a:lnTo>
                  <a:lnTo>
                    <a:pt x="2185" y="174"/>
                  </a:lnTo>
                  <a:lnTo>
                    <a:pt x="2185" y="177"/>
                  </a:lnTo>
                  <a:lnTo>
                    <a:pt x="2186" y="179"/>
                  </a:lnTo>
                  <a:lnTo>
                    <a:pt x="2191" y="187"/>
                  </a:lnTo>
                  <a:lnTo>
                    <a:pt x="2196" y="193"/>
                  </a:lnTo>
                  <a:lnTo>
                    <a:pt x="2200" y="201"/>
                  </a:lnTo>
                  <a:lnTo>
                    <a:pt x="2203" y="203"/>
                  </a:lnTo>
                  <a:lnTo>
                    <a:pt x="2204" y="205"/>
                  </a:lnTo>
                  <a:lnTo>
                    <a:pt x="2205" y="208"/>
                  </a:lnTo>
                  <a:lnTo>
                    <a:pt x="2208" y="210"/>
                  </a:lnTo>
                  <a:lnTo>
                    <a:pt x="2208" y="213"/>
                  </a:lnTo>
                  <a:lnTo>
                    <a:pt x="2209" y="217"/>
                  </a:lnTo>
                  <a:lnTo>
                    <a:pt x="2208" y="220"/>
                  </a:lnTo>
                  <a:lnTo>
                    <a:pt x="2206" y="223"/>
                  </a:lnTo>
                  <a:lnTo>
                    <a:pt x="2205" y="227"/>
                  </a:lnTo>
                  <a:lnTo>
                    <a:pt x="2203" y="229"/>
                  </a:lnTo>
                  <a:lnTo>
                    <a:pt x="2203" y="232"/>
                  </a:lnTo>
                  <a:lnTo>
                    <a:pt x="2203" y="234"/>
                  </a:lnTo>
                  <a:lnTo>
                    <a:pt x="2203" y="238"/>
                  </a:lnTo>
                  <a:lnTo>
                    <a:pt x="2201" y="240"/>
                  </a:lnTo>
                  <a:lnTo>
                    <a:pt x="2200" y="243"/>
                  </a:lnTo>
                  <a:lnTo>
                    <a:pt x="2199" y="245"/>
                  </a:lnTo>
                  <a:lnTo>
                    <a:pt x="2196" y="247"/>
                  </a:lnTo>
                  <a:lnTo>
                    <a:pt x="2193" y="248"/>
                  </a:lnTo>
                  <a:lnTo>
                    <a:pt x="2190" y="248"/>
                  </a:lnTo>
                  <a:lnTo>
                    <a:pt x="2186" y="248"/>
                  </a:lnTo>
                  <a:lnTo>
                    <a:pt x="2185" y="250"/>
                  </a:lnTo>
                  <a:lnTo>
                    <a:pt x="2184" y="253"/>
                  </a:lnTo>
                  <a:lnTo>
                    <a:pt x="2181" y="255"/>
                  </a:lnTo>
                  <a:lnTo>
                    <a:pt x="2179" y="256"/>
                  </a:lnTo>
                  <a:lnTo>
                    <a:pt x="2176" y="259"/>
                  </a:lnTo>
                  <a:lnTo>
                    <a:pt x="2173" y="261"/>
                  </a:lnTo>
                  <a:lnTo>
                    <a:pt x="2170" y="263"/>
                  </a:lnTo>
                  <a:lnTo>
                    <a:pt x="2168" y="263"/>
                  </a:lnTo>
                  <a:lnTo>
                    <a:pt x="2164" y="264"/>
                  </a:lnTo>
                  <a:lnTo>
                    <a:pt x="2162" y="265"/>
                  </a:lnTo>
                  <a:lnTo>
                    <a:pt x="2159" y="268"/>
                  </a:lnTo>
                  <a:lnTo>
                    <a:pt x="2157" y="271"/>
                  </a:lnTo>
                  <a:lnTo>
                    <a:pt x="2155" y="279"/>
                  </a:lnTo>
                  <a:lnTo>
                    <a:pt x="2152" y="283"/>
                  </a:lnTo>
                  <a:lnTo>
                    <a:pt x="2147" y="284"/>
                  </a:lnTo>
                  <a:lnTo>
                    <a:pt x="2139" y="280"/>
                  </a:lnTo>
                  <a:lnTo>
                    <a:pt x="2133" y="274"/>
                  </a:lnTo>
                  <a:lnTo>
                    <a:pt x="2130" y="271"/>
                  </a:lnTo>
                  <a:lnTo>
                    <a:pt x="2128" y="268"/>
                  </a:lnTo>
                  <a:lnTo>
                    <a:pt x="2125" y="265"/>
                  </a:lnTo>
                  <a:lnTo>
                    <a:pt x="2123" y="263"/>
                  </a:lnTo>
                  <a:lnTo>
                    <a:pt x="2120" y="260"/>
                  </a:lnTo>
                  <a:lnTo>
                    <a:pt x="2117" y="258"/>
                  </a:lnTo>
                  <a:lnTo>
                    <a:pt x="2113" y="259"/>
                  </a:lnTo>
                  <a:lnTo>
                    <a:pt x="2108" y="261"/>
                  </a:lnTo>
                  <a:lnTo>
                    <a:pt x="2104" y="263"/>
                  </a:lnTo>
                  <a:lnTo>
                    <a:pt x="2100" y="264"/>
                  </a:lnTo>
                  <a:lnTo>
                    <a:pt x="2098" y="261"/>
                  </a:lnTo>
                  <a:lnTo>
                    <a:pt x="2095" y="260"/>
                  </a:lnTo>
                  <a:lnTo>
                    <a:pt x="2092" y="258"/>
                  </a:lnTo>
                  <a:lnTo>
                    <a:pt x="2089" y="255"/>
                  </a:lnTo>
                  <a:lnTo>
                    <a:pt x="2088" y="252"/>
                  </a:lnTo>
                  <a:lnTo>
                    <a:pt x="2087" y="248"/>
                  </a:lnTo>
                  <a:lnTo>
                    <a:pt x="2086" y="244"/>
                  </a:lnTo>
                  <a:lnTo>
                    <a:pt x="2086" y="240"/>
                  </a:lnTo>
                  <a:lnTo>
                    <a:pt x="2087" y="238"/>
                  </a:lnTo>
                  <a:lnTo>
                    <a:pt x="2089" y="238"/>
                  </a:lnTo>
                  <a:lnTo>
                    <a:pt x="2092" y="237"/>
                  </a:lnTo>
                  <a:lnTo>
                    <a:pt x="2093" y="237"/>
                  </a:lnTo>
                  <a:lnTo>
                    <a:pt x="2095" y="238"/>
                  </a:lnTo>
                  <a:lnTo>
                    <a:pt x="2097" y="238"/>
                  </a:lnTo>
                  <a:lnTo>
                    <a:pt x="2098" y="238"/>
                  </a:lnTo>
                  <a:lnTo>
                    <a:pt x="2099" y="238"/>
                  </a:lnTo>
                  <a:lnTo>
                    <a:pt x="2100" y="237"/>
                  </a:lnTo>
                  <a:lnTo>
                    <a:pt x="2100" y="235"/>
                  </a:lnTo>
                  <a:lnTo>
                    <a:pt x="2099" y="230"/>
                  </a:lnTo>
                  <a:lnTo>
                    <a:pt x="2098" y="227"/>
                  </a:lnTo>
                  <a:lnTo>
                    <a:pt x="2095" y="223"/>
                  </a:lnTo>
                  <a:lnTo>
                    <a:pt x="2093" y="220"/>
                  </a:lnTo>
                  <a:lnTo>
                    <a:pt x="2089" y="219"/>
                  </a:lnTo>
                  <a:lnTo>
                    <a:pt x="2084" y="217"/>
                  </a:lnTo>
                  <a:lnTo>
                    <a:pt x="2078" y="217"/>
                  </a:lnTo>
                  <a:lnTo>
                    <a:pt x="2073" y="217"/>
                  </a:lnTo>
                  <a:lnTo>
                    <a:pt x="2069" y="214"/>
                  </a:lnTo>
                  <a:lnTo>
                    <a:pt x="2067" y="210"/>
                  </a:lnTo>
                  <a:lnTo>
                    <a:pt x="2067" y="207"/>
                  </a:lnTo>
                  <a:lnTo>
                    <a:pt x="2068" y="203"/>
                  </a:lnTo>
                  <a:lnTo>
                    <a:pt x="2071" y="202"/>
                  </a:lnTo>
                  <a:lnTo>
                    <a:pt x="2072" y="201"/>
                  </a:lnTo>
                  <a:lnTo>
                    <a:pt x="2074" y="201"/>
                  </a:lnTo>
                  <a:lnTo>
                    <a:pt x="2077" y="201"/>
                  </a:lnTo>
                  <a:lnTo>
                    <a:pt x="2081" y="201"/>
                  </a:lnTo>
                  <a:lnTo>
                    <a:pt x="2084" y="201"/>
                  </a:lnTo>
                  <a:lnTo>
                    <a:pt x="2087" y="201"/>
                  </a:lnTo>
                  <a:lnTo>
                    <a:pt x="2091" y="199"/>
                  </a:lnTo>
                  <a:lnTo>
                    <a:pt x="2093" y="198"/>
                  </a:lnTo>
                  <a:lnTo>
                    <a:pt x="2094" y="196"/>
                  </a:lnTo>
                  <a:lnTo>
                    <a:pt x="2094" y="193"/>
                  </a:lnTo>
                  <a:lnTo>
                    <a:pt x="2094" y="189"/>
                  </a:lnTo>
                  <a:lnTo>
                    <a:pt x="2093" y="186"/>
                  </a:lnTo>
                  <a:lnTo>
                    <a:pt x="2092" y="183"/>
                  </a:lnTo>
                  <a:lnTo>
                    <a:pt x="2088" y="179"/>
                  </a:lnTo>
                  <a:lnTo>
                    <a:pt x="2084" y="178"/>
                  </a:lnTo>
                  <a:lnTo>
                    <a:pt x="2082" y="176"/>
                  </a:lnTo>
                  <a:lnTo>
                    <a:pt x="2078" y="174"/>
                  </a:lnTo>
                  <a:lnTo>
                    <a:pt x="2076" y="174"/>
                  </a:lnTo>
                  <a:lnTo>
                    <a:pt x="2074" y="176"/>
                  </a:lnTo>
                  <a:lnTo>
                    <a:pt x="2072" y="176"/>
                  </a:lnTo>
                  <a:lnTo>
                    <a:pt x="2071" y="178"/>
                  </a:lnTo>
                  <a:lnTo>
                    <a:pt x="2068" y="179"/>
                  </a:lnTo>
                  <a:lnTo>
                    <a:pt x="2067" y="181"/>
                  </a:lnTo>
                  <a:lnTo>
                    <a:pt x="2064" y="182"/>
                  </a:lnTo>
                  <a:lnTo>
                    <a:pt x="2062" y="182"/>
                  </a:lnTo>
                  <a:lnTo>
                    <a:pt x="2061" y="181"/>
                  </a:lnTo>
                  <a:lnTo>
                    <a:pt x="2058" y="178"/>
                  </a:lnTo>
                  <a:lnTo>
                    <a:pt x="2057" y="174"/>
                  </a:lnTo>
                  <a:lnTo>
                    <a:pt x="2056" y="173"/>
                  </a:lnTo>
                  <a:lnTo>
                    <a:pt x="2057" y="171"/>
                  </a:lnTo>
                  <a:lnTo>
                    <a:pt x="2058" y="171"/>
                  </a:lnTo>
                  <a:lnTo>
                    <a:pt x="2059" y="169"/>
                  </a:lnTo>
                  <a:lnTo>
                    <a:pt x="2061" y="168"/>
                  </a:lnTo>
                  <a:lnTo>
                    <a:pt x="2062" y="168"/>
                  </a:lnTo>
                  <a:lnTo>
                    <a:pt x="2062" y="167"/>
                  </a:lnTo>
                  <a:lnTo>
                    <a:pt x="2063" y="164"/>
                  </a:lnTo>
                  <a:lnTo>
                    <a:pt x="2064" y="162"/>
                  </a:lnTo>
                  <a:lnTo>
                    <a:pt x="2064" y="158"/>
                  </a:lnTo>
                  <a:lnTo>
                    <a:pt x="2064" y="155"/>
                  </a:lnTo>
                  <a:lnTo>
                    <a:pt x="2064" y="151"/>
                  </a:lnTo>
                  <a:lnTo>
                    <a:pt x="2066" y="148"/>
                  </a:lnTo>
                  <a:lnTo>
                    <a:pt x="2067" y="147"/>
                  </a:lnTo>
                  <a:lnTo>
                    <a:pt x="2068" y="146"/>
                  </a:lnTo>
                  <a:lnTo>
                    <a:pt x="2069" y="147"/>
                  </a:lnTo>
                  <a:lnTo>
                    <a:pt x="2072" y="148"/>
                  </a:lnTo>
                  <a:lnTo>
                    <a:pt x="2073" y="151"/>
                  </a:lnTo>
                  <a:lnTo>
                    <a:pt x="2074" y="152"/>
                  </a:lnTo>
                  <a:lnTo>
                    <a:pt x="2076" y="153"/>
                  </a:lnTo>
                  <a:lnTo>
                    <a:pt x="2077" y="155"/>
                  </a:lnTo>
                  <a:lnTo>
                    <a:pt x="2078" y="156"/>
                  </a:lnTo>
                  <a:lnTo>
                    <a:pt x="2079" y="156"/>
                  </a:lnTo>
                  <a:lnTo>
                    <a:pt x="2079" y="156"/>
                  </a:lnTo>
                  <a:lnTo>
                    <a:pt x="2078" y="153"/>
                  </a:lnTo>
                  <a:lnTo>
                    <a:pt x="2078" y="152"/>
                  </a:lnTo>
                  <a:lnTo>
                    <a:pt x="2078" y="150"/>
                  </a:lnTo>
                  <a:lnTo>
                    <a:pt x="2078" y="147"/>
                  </a:lnTo>
                  <a:lnTo>
                    <a:pt x="2077" y="145"/>
                  </a:lnTo>
                  <a:lnTo>
                    <a:pt x="2077" y="142"/>
                  </a:lnTo>
                  <a:lnTo>
                    <a:pt x="2077" y="140"/>
                  </a:lnTo>
                  <a:lnTo>
                    <a:pt x="2077" y="138"/>
                  </a:lnTo>
                  <a:lnTo>
                    <a:pt x="2078" y="137"/>
                  </a:lnTo>
                  <a:lnTo>
                    <a:pt x="2079" y="137"/>
                  </a:lnTo>
                  <a:close/>
                  <a:moveTo>
                    <a:pt x="825" y="69"/>
                  </a:moveTo>
                  <a:lnTo>
                    <a:pt x="829" y="72"/>
                  </a:lnTo>
                  <a:lnTo>
                    <a:pt x="831" y="77"/>
                  </a:lnTo>
                  <a:lnTo>
                    <a:pt x="832" y="82"/>
                  </a:lnTo>
                  <a:lnTo>
                    <a:pt x="834" y="89"/>
                  </a:lnTo>
                  <a:lnTo>
                    <a:pt x="837" y="92"/>
                  </a:lnTo>
                  <a:lnTo>
                    <a:pt x="842" y="95"/>
                  </a:lnTo>
                  <a:lnTo>
                    <a:pt x="852" y="95"/>
                  </a:lnTo>
                  <a:lnTo>
                    <a:pt x="857" y="97"/>
                  </a:lnTo>
                  <a:lnTo>
                    <a:pt x="860" y="100"/>
                  </a:lnTo>
                  <a:lnTo>
                    <a:pt x="861" y="102"/>
                  </a:lnTo>
                  <a:lnTo>
                    <a:pt x="862" y="105"/>
                  </a:lnTo>
                  <a:lnTo>
                    <a:pt x="862" y="107"/>
                  </a:lnTo>
                  <a:lnTo>
                    <a:pt x="865" y="113"/>
                  </a:lnTo>
                  <a:lnTo>
                    <a:pt x="870" y="116"/>
                  </a:lnTo>
                  <a:lnTo>
                    <a:pt x="877" y="118"/>
                  </a:lnTo>
                  <a:lnTo>
                    <a:pt x="885" y="120"/>
                  </a:lnTo>
                  <a:lnTo>
                    <a:pt x="891" y="121"/>
                  </a:lnTo>
                  <a:lnTo>
                    <a:pt x="898" y="123"/>
                  </a:lnTo>
                  <a:lnTo>
                    <a:pt x="906" y="130"/>
                  </a:lnTo>
                  <a:lnTo>
                    <a:pt x="912" y="137"/>
                  </a:lnTo>
                  <a:lnTo>
                    <a:pt x="918" y="143"/>
                  </a:lnTo>
                  <a:lnTo>
                    <a:pt x="929" y="155"/>
                  </a:lnTo>
                  <a:lnTo>
                    <a:pt x="936" y="167"/>
                  </a:lnTo>
                  <a:lnTo>
                    <a:pt x="937" y="182"/>
                  </a:lnTo>
                  <a:lnTo>
                    <a:pt x="933" y="187"/>
                  </a:lnTo>
                  <a:lnTo>
                    <a:pt x="928" y="188"/>
                  </a:lnTo>
                  <a:lnTo>
                    <a:pt x="921" y="187"/>
                  </a:lnTo>
                  <a:lnTo>
                    <a:pt x="916" y="184"/>
                  </a:lnTo>
                  <a:lnTo>
                    <a:pt x="911" y="182"/>
                  </a:lnTo>
                  <a:lnTo>
                    <a:pt x="910" y="181"/>
                  </a:lnTo>
                  <a:lnTo>
                    <a:pt x="906" y="177"/>
                  </a:lnTo>
                  <a:lnTo>
                    <a:pt x="903" y="177"/>
                  </a:lnTo>
                  <a:lnTo>
                    <a:pt x="900" y="177"/>
                  </a:lnTo>
                  <a:lnTo>
                    <a:pt x="897" y="178"/>
                  </a:lnTo>
                  <a:lnTo>
                    <a:pt x="895" y="178"/>
                  </a:lnTo>
                  <a:lnTo>
                    <a:pt x="893" y="177"/>
                  </a:lnTo>
                  <a:lnTo>
                    <a:pt x="891" y="173"/>
                  </a:lnTo>
                  <a:lnTo>
                    <a:pt x="888" y="169"/>
                  </a:lnTo>
                  <a:lnTo>
                    <a:pt x="887" y="167"/>
                  </a:lnTo>
                  <a:lnTo>
                    <a:pt x="886" y="163"/>
                  </a:lnTo>
                  <a:lnTo>
                    <a:pt x="883" y="162"/>
                  </a:lnTo>
                  <a:lnTo>
                    <a:pt x="881" y="158"/>
                  </a:lnTo>
                  <a:lnTo>
                    <a:pt x="877" y="158"/>
                  </a:lnTo>
                  <a:lnTo>
                    <a:pt x="875" y="158"/>
                  </a:lnTo>
                  <a:lnTo>
                    <a:pt x="872" y="159"/>
                  </a:lnTo>
                  <a:lnTo>
                    <a:pt x="871" y="162"/>
                  </a:lnTo>
                  <a:lnTo>
                    <a:pt x="868" y="166"/>
                  </a:lnTo>
                  <a:lnTo>
                    <a:pt x="867" y="168"/>
                  </a:lnTo>
                  <a:lnTo>
                    <a:pt x="867" y="172"/>
                  </a:lnTo>
                  <a:lnTo>
                    <a:pt x="867" y="174"/>
                  </a:lnTo>
                  <a:lnTo>
                    <a:pt x="867" y="179"/>
                  </a:lnTo>
                  <a:lnTo>
                    <a:pt x="863" y="183"/>
                  </a:lnTo>
                  <a:lnTo>
                    <a:pt x="857" y="184"/>
                  </a:lnTo>
                  <a:lnTo>
                    <a:pt x="851" y="184"/>
                  </a:lnTo>
                  <a:lnTo>
                    <a:pt x="847" y="187"/>
                  </a:lnTo>
                  <a:lnTo>
                    <a:pt x="842" y="193"/>
                  </a:lnTo>
                  <a:lnTo>
                    <a:pt x="837" y="199"/>
                  </a:lnTo>
                  <a:lnTo>
                    <a:pt x="832" y="204"/>
                  </a:lnTo>
                  <a:lnTo>
                    <a:pt x="826" y="207"/>
                  </a:lnTo>
                  <a:lnTo>
                    <a:pt x="816" y="208"/>
                  </a:lnTo>
                  <a:lnTo>
                    <a:pt x="814" y="205"/>
                  </a:lnTo>
                  <a:lnTo>
                    <a:pt x="812" y="203"/>
                  </a:lnTo>
                  <a:lnTo>
                    <a:pt x="812" y="201"/>
                  </a:lnTo>
                  <a:lnTo>
                    <a:pt x="811" y="198"/>
                  </a:lnTo>
                  <a:lnTo>
                    <a:pt x="811" y="194"/>
                  </a:lnTo>
                  <a:lnTo>
                    <a:pt x="811" y="192"/>
                  </a:lnTo>
                  <a:lnTo>
                    <a:pt x="810" y="189"/>
                  </a:lnTo>
                  <a:lnTo>
                    <a:pt x="807" y="188"/>
                  </a:lnTo>
                  <a:lnTo>
                    <a:pt x="805" y="187"/>
                  </a:lnTo>
                  <a:lnTo>
                    <a:pt x="801" y="187"/>
                  </a:lnTo>
                  <a:lnTo>
                    <a:pt x="796" y="186"/>
                  </a:lnTo>
                  <a:lnTo>
                    <a:pt x="789" y="184"/>
                  </a:lnTo>
                  <a:lnTo>
                    <a:pt x="782" y="182"/>
                  </a:lnTo>
                  <a:lnTo>
                    <a:pt x="780" y="178"/>
                  </a:lnTo>
                  <a:lnTo>
                    <a:pt x="781" y="172"/>
                  </a:lnTo>
                  <a:lnTo>
                    <a:pt x="782" y="169"/>
                  </a:lnTo>
                  <a:lnTo>
                    <a:pt x="785" y="168"/>
                  </a:lnTo>
                  <a:lnTo>
                    <a:pt x="789" y="167"/>
                  </a:lnTo>
                  <a:lnTo>
                    <a:pt x="791" y="166"/>
                  </a:lnTo>
                  <a:lnTo>
                    <a:pt x="795" y="163"/>
                  </a:lnTo>
                  <a:lnTo>
                    <a:pt x="796" y="162"/>
                  </a:lnTo>
                  <a:lnTo>
                    <a:pt x="801" y="156"/>
                  </a:lnTo>
                  <a:lnTo>
                    <a:pt x="805" y="151"/>
                  </a:lnTo>
                  <a:lnTo>
                    <a:pt x="809" y="146"/>
                  </a:lnTo>
                  <a:lnTo>
                    <a:pt x="816" y="141"/>
                  </a:lnTo>
                  <a:lnTo>
                    <a:pt x="820" y="136"/>
                  </a:lnTo>
                  <a:lnTo>
                    <a:pt x="819" y="131"/>
                  </a:lnTo>
                  <a:lnTo>
                    <a:pt x="811" y="126"/>
                  </a:lnTo>
                  <a:lnTo>
                    <a:pt x="810" y="125"/>
                  </a:lnTo>
                  <a:lnTo>
                    <a:pt x="807" y="123"/>
                  </a:lnTo>
                  <a:lnTo>
                    <a:pt x="805" y="123"/>
                  </a:lnTo>
                  <a:lnTo>
                    <a:pt x="802" y="122"/>
                  </a:lnTo>
                  <a:lnTo>
                    <a:pt x="801" y="120"/>
                  </a:lnTo>
                  <a:lnTo>
                    <a:pt x="801" y="118"/>
                  </a:lnTo>
                  <a:lnTo>
                    <a:pt x="801" y="115"/>
                  </a:lnTo>
                  <a:lnTo>
                    <a:pt x="801" y="112"/>
                  </a:lnTo>
                  <a:lnTo>
                    <a:pt x="801" y="108"/>
                  </a:lnTo>
                  <a:lnTo>
                    <a:pt x="802" y="104"/>
                  </a:lnTo>
                  <a:lnTo>
                    <a:pt x="804" y="100"/>
                  </a:lnTo>
                  <a:lnTo>
                    <a:pt x="805" y="94"/>
                  </a:lnTo>
                  <a:lnTo>
                    <a:pt x="806" y="87"/>
                  </a:lnTo>
                  <a:lnTo>
                    <a:pt x="809" y="80"/>
                  </a:lnTo>
                  <a:lnTo>
                    <a:pt x="811" y="74"/>
                  </a:lnTo>
                  <a:lnTo>
                    <a:pt x="817" y="70"/>
                  </a:lnTo>
                  <a:lnTo>
                    <a:pt x="825" y="69"/>
                  </a:lnTo>
                  <a:close/>
                  <a:moveTo>
                    <a:pt x="104" y="60"/>
                  </a:moveTo>
                  <a:lnTo>
                    <a:pt x="101" y="60"/>
                  </a:lnTo>
                  <a:lnTo>
                    <a:pt x="99" y="61"/>
                  </a:lnTo>
                  <a:lnTo>
                    <a:pt x="95" y="62"/>
                  </a:lnTo>
                  <a:lnTo>
                    <a:pt x="92" y="64"/>
                  </a:lnTo>
                  <a:lnTo>
                    <a:pt x="89" y="66"/>
                  </a:lnTo>
                  <a:lnTo>
                    <a:pt x="85" y="69"/>
                  </a:lnTo>
                  <a:lnTo>
                    <a:pt x="81" y="71"/>
                  </a:lnTo>
                  <a:lnTo>
                    <a:pt x="77" y="75"/>
                  </a:lnTo>
                  <a:lnTo>
                    <a:pt x="74" y="76"/>
                  </a:lnTo>
                  <a:lnTo>
                    <a:pt x="69" y="80"/>
                  </a:lnTo>
                  <a:lnTo>
                    <a:pt x="65" y="84"/>
                  </a:lnTo>
                  <a:lnTo>
                    <a:pt x="60" y="86"/>
                  </a:lnTo>
                  <a:lnTo>
                    <a:pt x="55" y="90"/>
                  </a:lnTo>
                  <a:lnTo>
                    <a:pt x="40" y="94"/>
                  </a:lnTo>
                  <a:lnTo>
                    <a:pt x="26" y="100"/>
                  </a:lnTo>
                  <a:lnTo>
                    <a:pt x="21" y="104"/>
                  </a:lnTo>
                  <a:lnTo>
                    <a:pt x="15" y="106"/>
                  </a:lnTo>
                  <a:lnTo>
                    <a:pt x="8" y="107"/>
                  </a:lnTo>
                  <a:lnTo>
                    <a:pt x="3" y="110"/>
                  </a:lnTo>
                  <a:lnTo>
                    <a:pt x="0" y="116"/>
                  </a:lnTo>
                  <a:lnTo>
                    <a:pt x="1" y="117"/>
                  </a:lnTo>
                  <a:lnTo>
                    <a:pt x="1" y="118"/>
                  </a:lnTo>
                  <a:lnTo>
                    <a:pt x="4" y="118"/>
                  </a:lnTo>
                  <a:lnTo>
                    <a:pt x="5" y="118"/>
                  </a:lnTo>
                  <a:lnTo>
                    <a:pt x="8" y="118"/>
                  </a:lnTo>
                  <a:lnTo>
                    <a:pt x="9" y="117"/>
                  </a:lnTo>
                  <a:lnTo>
                    <a:pt x="11" y="116"/>
                  </a:lnTo>
                  <a:lnTo>
                    <a:pt x="15" y="112"/>
                  </a:lnTo>
                  <a:lnTo>
                    <a:pt x="20" y="110"/>
                  </a:lnTo>
                  <a:lnTo>
                    <a:pt x="25" y="108"/>
                  </a:lnTo>
                  <a:lnTo>
                    <a:pt x="29" y="108"/>
                  </a:lnTo>
                  <a:lnTo>
                    <a:pt x="36" y="105"/>
                  </a:lnTo>
                  <a:lnTo>
                    <a:pt x="44" y="102"/>
                  </a:lnTo>
                  <a:lnTo>
                    <a:pt x="50" y="100"/>
                  </a:lnTo>
                  <a:lnTo>
                    <a:pt x="51" y="101"/>
                  </a:lnTo>
                  <a:lnTo>
                    <a:pt x="54" y="101"/>
                  </a:lnTo>
                  <a:lnTo>
                    <a:pt x="56" y="102"/>
                  </a:lnTo>
                  <a:lnTo>
                    <a:pt x="59" y="104"/>
                  </a:lnTo>
                  <a:lnTo>
                    <a:pt x="60" y="106"/>
                  </a:lnTo>
                  <a:lnTo>
                    <a:pt x="60" y="108"/>
                  </a:lnTo>
                  <a:lnTo>
                    <a:pt x="61" y="116"/>
                  </a:lnTo>
                  <a:lnTo>
                    <a:pt x="57" y="123"/>
                  </a:lnTo>
                  <a:lnTo>
                    <a:pt x="54" y="127"/>
                  </a:lnTo>
                  <a:lnTo>
                    <a:pt x="48" y="132"/>
                  </a:lnTo>
                  <a:lnTo>
                    <a:pt x="40" y="138"/>
                  </a:lnTo>
                  <a:lnTo>
                    <a:pt x="33" y="145"/>
                  </a:lnTo>
                  <a:lnTo>
                    <a:pt x="30" y="153"/>
                  </a:lnTo>
                  <a:lnTo>
                    <a:pt x="34" y="161"/>
                  </a:lnTo>
                  <a:lnTo>
                    <a:pt x="39" y="163"/>
                  </a:lnTo>
                  <a:lnTo>
                    <a:pt x="44" y="162"/>
                  </a:lnTo>
                  <a:lnTo>
                    <a:pt x="50" y="158"/>
                  </a:lnTo>
                  <a:lnTo>
                    <a:pt x="56" y="152"/>
                  </a:lnTo>
                  <a:lnTo>
                    <a:pt x="60" y="147"/>
                  </a:lnTo>
                  <a:lnTo>
                    <a:pt x="62" y="145"/>
                  </a:lnTo>
                  <a:lnTo>
                    <a:pt x="64" y="141"/>
                  </a:lnTo>
                  <a:lnTo>
                    <a:pt x="66" y="137"/>
                  </a:lnTo>
                  <a:lnTo>
                    <a:pt x="69" y="133"/>
                  </a:lnTo>
                  <a:lnTo>
                    <a:pt x="71" y="132"/>
                  </a:lnTo>
                  <a:lnTo>
                    <a:pt x="72" y="132"/>
                  </a:lnTo>
                  <a:lnTo>
                    <a:pt x="74" y="133"/>
                  </a:lnTo>
                  <a:lnTo>
                    <a:pt x="75" y="135"/>
                  </a:lnTo>
                  <a:lnTo>
                    <a:pt x="74" y="137"/>
                  </a:lnTo>
                  <a:lnTo>
                    <a:pt x="72" y="141"/>
                  </a:lnTo>
                  <a:lnTo>
                    <a:pt x="71" y="145"/>
                  </a:lnTo>
                  <a:lnTo>
                    <a:pt x="70" y="148"/>
                  </a:lnTo>
                  <a:lnTo>
                    <a:pt x="67" y="152"/>
                  </a:lnTo>
                  <a:lnTo>
                    <a:pt x="66" y="156"/>
                  </a:lnTo>
                  <a:lnTo>
                    <a:pt x="67" y="158"/>
                  </a:lnTo>
                  <a:lnTo>
                    <a:pt x="71" y="157"/>
                  </a:lnTo>
                  <a:lnTo>
                    <a:pt x="76" y="153"/>
                  </a:lnTo>
                  <a:lnTo>
                    <a:pt x="82" y="150"/>
                  </a:lnTo>
                  <a:lnTo>
                    <a:pt x="86" y="145"/>
                  </a:lnTo>
                  <a:lnTo>
                    <a:pt x="90" y="142"/>
                  </a:lnTo>
                  <a:lnTo>
                    <a:pt x="95" y="132"/>
                  </a:lnTo>
                  <a:lnTo>
                    <a:pt x="97" y="121"/>
                  </a:lnTo>
                  <a:lnTo>
                    <a:pt x="99" y="120"/>
                  </a:lnTo>
                  <a:lnTo>
                    <a:pt x="99" y="118"/>
                  </a:lnTo>
                  <a:lnTo>
                    <a:pt x="100" y="116"/>
                  </a:lnTo>
                  <a:lnTo>
                    <a:pt x="101" y="115"/>
                  </a:lnTo>
                  <a:lnTo>
                    <a:pt x="101" y="115"/>
                  </a:lnTo>
                  <a:lnTo>
                    <a:pt x="104" y="115"/>
                  </a:lnTo>
                  <a:lnTo>
                    <a:pt x="105" y="116"/>
                  </a:lnTo>
                  <a:lnTo>
                    <a:pt x="112" y="116"/>
                  </a:lnTo>
                  <a:lnTo>
                    <a:pt x="119" y="111"/>
                  </a:lnTo>
                  <a:lnTo>
                    <a:pt x="123" y="104"/>
                  </a:lnTo>
                  <a:lnTo>
                    <a:pt x="126" y="95"/>
                  </a:lnTo>
                  <a:lnTo>
                    <a:pt x="127" y="92"/>
                  </a:lnTo>
                  <a:lnTo>
                    <a:pt x="130" y="90"/>
                  </a:lnTo>
                  <a:lnTo>
                    <a:pt x="131" y="87"/>
                  </a:lnTo>
                  <a:lnTo>
                    <a:pt x="133" y="86"/>
                  </a:lnTo>
                  <a:lnTo>
                    <a:pt x="135" y="85"/>
                  </a:lnTo>
                  <a:lnTo>
                    <a:pt x="136" y="82"/>
                  </a:lnTo>
                  <a:lnTo>
                    <a:pt x="136" y="80"/>
                  </a:lnTo>
                  <a:lnTo>
                    <a:pt x="136" y="77"/>
                  </a:lnTo>
                  <a:lnTo>
                    <a:pt x="135" y="76"/>
                  </a:lnTo>
                  <a:lnTo>
                    <a:pt x="132" y="75"/>
                  </a:lnTo>
                  <a:lnTo>
                    <a:pt x="130" y="75"/>
                  </a:lnTo>
                  <a:lnTo>
                    <a:pt x="127" y="76"/>
                  </a:lnTo>
                  <a:lnTo>
                    <a:pt x="126" y="76"/>
                  </a:lnTo>
                  <a:lnTo>
                    <a:pt x="122" y="79"/>
                  </a:lnTo>
                  <a:lnTo>
                    <a:pt x="120" y="82"/>
                  </a:lnTo>
                  <a:lnTo>
                    <a:pt x="117" y="85"/>
                  </a:lnTo>
                  <a:lnTo>
                    <a:pt x="116" y="87"/>
                  </a:lnTo>
                  <a:lnTo>
                    <a:pt x="112" y="90"/>
                  </a:lnTo>
                  <a:lnTo>
                    <a:pt x="109" y="91"/>
                  </a:lnTo>
                  <a:lnTo>
                    <a:pt x="106" y="91"/>
                  </a:lnTo>
                  <a:lnTo>
                    <a:pt x="102" y="91"/>
                  </a:lnTo>
                  <a:lnTo>
                    <a:pt x="100" y="92"/>
                  </a:lnTo>
                  <a:lnTo>
                    <a:pt x="94" y="91"/>
                  </a:lnTo>
                  <a:lnTo>
                    <a:pt x="90" y="86"/>
                  </a:lnTo>
                  <a:lnTo>
                    <a:pt x="90" y="80"/>
                  </a:lnTo>
                  <a:lnTo>
                    <a:pt x="92" y="74"/>
                  </a:lnTo>
                  <a:lnTo>
                    <a:pt x="97" y="69"/>
                  </a:lnTo>
                  <a:lnTo>
                    <a:pt x="99" y="67"/>
                  </a:lnTo>
                  <a:lnTo>
                    <a:pt x="100" y="66"/>
                  </a:lnTo>
                  <a:lnTo>
                    <a:pt x="102" y="65"/>
                  </a:lnTo>
                  <a:lnTo>
                    <a:pt x="104" y="64"/>
                  </a:lnTo>
                  <a:lnTo>
                    <a:pt x="106" y="62"/>
                  </a:lnTo>
                  <a:lnTo>
                    <a:pt x="106" y="61"/>
                  </a:lnTo>
                  <a:lnTo>
                    <a:pt x="106" y="61"/>
                  </a:lnTo>
                  <a:lnTo>
                    <a:pt x="105" y="61"/>
                  </a:lnTo>
                  <a:lnTo>
                    <a:pt x="104" y="60"/>
                  </a:lnTo>
                  <a:close/>
                  <a:moveTo>
                    <a:pt x="2940" y="0"/>
                  </a:moveTo>
                  <a:lnTo>
                    <a:pt x="2970" y="101"/>
                  </a:lnTo>
                  <a:lnTo>
                    <a:pt x="2995" y="204"/>
                  </a:lnTo>
                  <a:lnTo>
                    <a:pt x="3015" y="310"/>
                  </a:lnTo>
                  <a:lnTo>
                    <a:pt x="3029" y="417"/>
                  </a:lnTo>
                  <a:lnTo>
                    <a:pt x="3036" y="526"/>
                  </a:lnTo>
                  <a:lnTo>
                    <a:pt x="3021" y="536"/>
                  </a:lnTo>
                  <a:lnTo>
                    <a:pt x="3005" y="545"/>
                  </a:lnTo>
                  <a:lnTo>
                    <a:pt x="2944" y="587"/>
                  </a:lnTo>
                  <a:lnTo>
                    <a:pt x="2882" y="636"/>
                  </a:lnTo>
                  <a:lnTo>
                    <a:pt x="2817" y="689"/>
                  </a:lnTo>
                  <a:lnTo>
                    <a:pt x="2749" y="745"/>
                  </a:lnTo>
                  <a:lnTo>
                    <a:pt x="2678" y="804"/>
                  </a:lnTo>
                  <a:lnTo>
                    <a:pt x="2680" y="801"/>
                  </a:lnTo>
                  <a:lnTo>
                    <a:pt x="2680" y="801"/>
                  </a:lnTo>
                  <a:lnTo>
                    <a:pt x="2681" y="800"/>
                  </a:lnTo>
                  <a:lnTo>
                    <a:pt x="2681" y="797"/>
                  </a:lnTo>
                  <a:lnTo>
                    <a:pt x="2682" y="797"/>
                  </a:lnTo>
                  <a:lnTo>
                    <a:pt x="2682" y="796"/>
                  </a:lnTo>
                  <a:lnTo>
                    <a:pt x="2683" y="795"/>
                  </a:lnTo>
                  <a:lnTo>
                    <a:pt x="2685" y="792"/>
                  </a:lnTo>
                  <a:lnTo>
                    <a:pt x="2683" y="791"/>
                  </a:lnTo>
                  <a:lnTo>
                    <a:pt x="2683" y="790"/>
                  </a:lnTo>
                  <a:lnTo>
                    <a:pt x="2682" y="790"/>
                  </a:lnTo>
                  <a:lnTo>
                    <a:pt x="2681" y="791"/>
                  </a:lnTo>
                  <a:lnTo>
                    <a:pt x="2680" y="792"/>
                  </a:lnTo>
                  <a:lnTo>
                    <a:pt x="2680" y="792"/>
                  </a:lnTo>
                  <a:lnTo>
                    <a:pt x="2678" y="792"/>
                  </a:lnTo>
                  <a:lnTo>
                    <a:pt x="2674" y="800"/>
                  </a:lnTo>
                  <a:lnTo>
                    <a:pt x="2669" y="806"/>
                  </a:lnTo>
                  <a:lnTo>
                    <a:pt x="2664" y="811"/>
                  </a:lnTo>
                  <a:lnTo>
                    <a:pt x="2664" y="811"/>
                  </a:lnTo>
                  <a:lnTo>
                    <a:pt x="2662" y="814"/>
                  </a:lnTo>
                  <a:lnTo>
                    <a:pt x="2661" y="815"/>
                  </a:lnTo>
                  <a:lnTo>
                    <a:pt x="2661" y="817"/>
                  </a:lnTo>
                  <a:lnTo>
                    <a:pt x="2661" y="819"/>
                  </a:lnTo>
                  <a:lnTo>
                    <a:pt x="2656" y="821"/>
                  </a:lnTo>
                  <a:lnTo>
                    <a:pt x="2652" y="824"/>
                  </a:lnTo>
                  <a:lnTo>
                    <a:pt x="2647" y="827"/>
                  </a:lnTo>
                  <a:lnTo>
                    <a:pt x="2647" y="827"/>
                  </a:lnTo>
                  <a:lnTo>
                    <a:pt x="2645" y="829"/>
                  </a:lnTo>
                  <a:lnTo>
                    <a:pt x="2642" y="830"/>
                  </a:lnTo>
                  <a:lnTo>
                    <a:pt x="2642" y="830"/>
                  </a:lnTo>
                  <a:lnTo>
                    <a:pt x="2644" y="827"/>
                  </a:lnTo>
                  <a:lnTo>
                    <a:pt x="2644" y="825"/>
                  </a:lnTo>
                  <a:lnTo>
                    <a:pt x="2642" y="824"/>
                  </a:lnTo>
                  <a:lnTo>
                    <a:pt x="2642" y="821"/>
                  </a:lnTo>
                  <a:lnTo>
                    <a:pt x="2641" y="819"/>
                  </a:lnTo>
                  <a:lnTo>
                    <a:pt x="2641" y="816"/>
                  </a:lnTo>
                  <a:lnTo>
                    <a:pt x="2640" y="815"/>
                  </a:lnTo>
                  <a:lnTo>
                    <a:pt x="2639" y="812"/>
                  </a:lnTo>
                  <a:lnTo>
                    <a:pt x="2637" y="811"/>
                  </a:lnTo>
                  <a:lnTo>
                    <a:pt x="2636" y="810"/>
                  </a:lnTo>
                  <a:lnTo>
                    <a:pt x="2635" y="811"/>
                  </a:lnTo>
                  <a:lnTo>
                    <a:pt x="2629" y="821"/>
                  </a:lnTo>
                  <a:lnTo>
                    <a:pt x="2624" y="832"/>
                  </a:lnTo>
                  <a:lnTo>
                    <a:pt x="2622" y="836"/>
                  </a:lnTo>
                  <a:lnTo>
                    <a:pt x="2621" y="841"/>
                  </a:lnTo>
                  <a:lnTo>
                    <a:pt x="2620" y="846"/>
                  </a:lnTo>
                  <a:lnTo>
                    <a:pt x="2619" y="850"/>
                  </a:lnTo>
                  <a:lnTo>
                    <a:pt x="2602" y="862"/>
                  </a:lnTo>
                  <a:lnTo>
                    <a:pt x="2604" y="860"/>
                  </a:lnTo>
                  <a:lnTo>
                    <a:pt x="2604" y="857"/>
                  </a:lnTo>
                  <a:lnTo>
                    <a:pt x="2605" y="855"/>
                  </a:lnTo>
                  <a:lnTo>
                    <a:pt x="2606" y="851"/>
                  </a:lnTo>
                  <a:lnTo>
                    <a:pt x="2606" y="850"/>
                  </a:lnTo>
                  <a:lnTo>
                    <a:pt x="2528" y="906"/>
                  </a:lnTo>
                  <a:lnTo>
                    <a:pt x="2528" y="904"/>
                  </a:lnTo>
                  <a:lnTo>
                    <a:pt x="2528" y="902"/>
                  </a:lnTo>
                  <a:lnTo>
                    <a:pt x="2528" y="899"/>
                  </a:lnTo>
                  <a:lnTo>
                    <a:pt x="2527" y="897"/>
                  </a:lnTo>
                  <a:lnTo>
                    <a:pt x="2525" y="894"/>
                  </a:lnTo>
                  <a:lnTo>
                    <a:pt x="2523" y="894"/>
                  </a:lnTo>
                  <a:lnTo>
                    <a:pt x="2522" y="894"/>
                  </a:lnTo>
                  <a:lnTo>
                    <a:pt x="2520" y="893"/>
                  </a:lnTo>
                  <a:lnTo>
                    <a:pt x="2519" y="892"/>
                  </a:lnTo>
                  <a:lnTo>
                    <a:pt x="2518" y="889"/>
                  </a:lnTo>
                  <a:lnTo>
                    <a:pt x="2517" y="887"/>
                  </a:lnTo>
                  <a:lnTo>
                    <a:pt x="2515" y="885"/>
                  </a:lnTo>
                  <a:lnTo>
                    <a:pt x="2515" y="881"/>
                  </a:lnTo>
                  <a:lnTo>
                    <a:pt x="2514" y="877"/>
                  </a:lnTo>
                  <a:lnTo>
                    <a:pt x="2514" y="873"/>
                  </a:lnTo>
                  <a:lnTo>
                    <a:pt x="2513" y="871"/>
                  </a:lnTo>
                  <a:lnTo>
                    <a:pt x="2512" y="868"/>
                  </a:lnTo>
                  <a:lnTo>
                    <a:pt x="2510" y="868"/>
                  </a:lnTo>
                  <a:lnTo>
                    <a:pt x="2509" y="868"/>
                  </a:lnTo>
                  <a:lnTo>
                    <a:pt x="2507" y="870"/>
                  </a:lnTo>
                  <a:lnTo>
                    <a:pt x="2505" y="870"/>
                  </a:lnTo>
                  <a:lnTo>
                    <a:pt x="2503" y="871"/>
                  </a:lnTo>
                  <a:lnTo>
                    <a:pt x="2502" y="871"/>
                  </a:lnTo>
                  <a:lnTo>
                    <a:pt x="2499" y="872"/>
                  </a:lnTo>
                  <a:lnTo>
                    <a:pt x="2498" y="872"/>
                  </a:lnTo>
                  <a:lnTo>
                    <a:pt x="2495" y="871"/>
                  </a:lnTo>
                  <a:lnTo>
                    <a:pt x="2494" y="868"/>
                  </a:lnTo>
                  <a:lnTo>
                    <a:pt x="2492" y="866"/>
                  </a:lnTo>
                  <a:lnTo>
                    <a:pt x="2490" y="865"/>
                  </a:lnTo>
                  <a:lnTo>
                    <a:pt x="2490" y="863"/>
                  </a:lnTo>
                  <a:lnTo>
                    <a:pt x="2488" y="863"/>
                  </a:lnTo>
                  <a:lnTo>
                    <a:pt x="2487" y="863"/>
                  </a:lnTo>
                  <a:lnTo>
                    <a:pt x="2487" y="866"/>
                  </a:lnTo>
                  <a:lnTo>
                    <a:pt x="2487" y="867"/>
                  </a:lnTo>
                  <a:lnTo>
                    <a:pt x="2485" y="870"/>
                  </a:lnTo>
                  <a:lnTo>
                    <a:pt x="2485" y="872"/>
                  </a:lnTo>
                  <a:lnTo>
                    <a:pt x="2485" y="873"/>
                  </a:lnTo>
                  <a:lnTo>
                    <a:pt x="2488" y="876"/>
                  </a:lnTo>
                  <a:lnTo>
                    <a:pt x="2489" y="878"/>
                  </a:lnTo>
                  <a:lnTo>
                    <a:pt x="2490" y="882"/>
                  </a:lnTo>
                  <a:lnTo>
                    <a:pt x="2495" y="897"/>
                  </a:lnTo>
                  <a:lnTo>
                    <a:pt x="2499" y="913"/>
                  </a:lnTo>
                  <a:lnTo>
                    <a:pt x="2499" y="917"/>
                  </a:lnTo>
                  <a:lnTo>
                    <a:pt x="2499" y="921"/>
                  </a:lnTo>
                  <a:lnTo>
                    <a:pt x="2500" y="923"/>
                  </a:lnTo>
                  <a:lnTo>
                    <a:pt x="2472" y="916"/>
                  </a:lnTo>
                  <a:lnTo>
                    <a:pt x="2472" y="902"/>
                  </a:lnTo>
                  <a:lnTo>
                    <a:pt x="2470" y="889"/>
                  </a:lnTo>
                  <a:lnTo>
                    <a:pt x="2468" y="887"/>
                  </a:lnTo>
                  <a:lnTo>
                    <a:pt x="2467" y="886"/>
                  </a:lnTo>
                  <a:lnTo>
                    <a:pt x="2464" y="885"/>
                  </a:lnTo>
                  <a:lnTo>
                    <a:pt x="2460" y="883"/>
                  </a:lnTo>
                  <a:lnTo>
                    <a:pt x="2458" y="885"/>
                  </a:lnTo>
                  <a:lnTo>
                    <a:pt x="2456" y="885"/>
                  </a:lnTo>
                  <a:lnTo>
                    <a:pt x="2454" y="887"/>
                  </a:lnTo>
                  <a:lnTo>
                    <a:pt x="2452" y="891"/>
                  </a:lnTo>
                  <a:lnTo>
                    <a:pt x="2449" y="896"/>
                  </a:lnTo>
                  <a:lnTo>
                    <a:pt x="2447" y="899"/>
                  </a:lnTo>
                  <a:lnTo>
                    <a:pt x="2444" y="903"/>
                  </a:lnTo>
                  <a:lnTo>
                    <a:pt x="2441" y="908"/>
                  </a:lnTo>
                  <a:lnTo>
                    <a:pt x="2368" y="891"/>
                  </a:lnTo>
                  <a:lnTo>
                    <a:pt x="2368" y="891"/>
                  </a:lnTo>
                  <a:lnTo>
                    <a:pt x="2368" y="889"/>
                  </a:lnTo>
                  <a:lnTo>
                    <a:pt x="2370" y="882"/>
                  </a:lnTo>
                  <a:lnTo>
                    <a:pt x="2371" y="877"/>
                  </a:lnTo>
                  <a:lnTo>
                    <a:pt x="2372" y="871"/>
                  </a:lnTo>
                  <a:lnTo>
                    <a:pt x="2371" y="863"/>
                  </a:lnTo>
                  <a:lnTo>
                    <a:pt x="2371" y="861"/>
                  </a:lnTo>
                  <a:lnTo>
                    <a:pt x="2371" y="857"/>
                  </a:lnTo>
                  <a:lnTo>
                    <a:pt x="2370" y="855"/>
                  </a:lnTo>
                  <a:lnTo>
                    <a:pt x="2370" y="852"/>
                  </a:lnTo>
                  <a:lnTo>
                    <a:pt x="2368" y="850"/>
                  </a:lnTo>
                  <a:lnTo>
                    <a:pt x="2366" y="847"/>
                  </a:lnTo>
                  <a:lnTo>
                    <a:pt x="2366" y="847"/>
                  </a:lnTo>
                  <a:lnTo>
                    <a:pt x="2365" y="846"/>
                  </a:lnTo>
                  <a:lnTo>
                    <a:pt x="2363" y="843"/>
                  </a:lnTo>
                  <a:lnTo>
                    <a:pt x="2363" y="841"/>
                  </a:lnTo>
                  <a:lnTo>
                    <a:pt x="2363" y="840"/>
                  </a:lnTo>
                  <a:lnTo>
                    <a:pt x="2363" y="837"/>
                  </a:lnTo>
                  <a:lnTo>
                    <a:pt x="2363" y="835"/>
                  </a:lnTo>
                  <a:lnTo>
                    <a:pt x="2365" y="832"/>
                  </a:lnTo>
                  <a:lnTo>
                    <a:pt x="2365" y="830"/>
                  </a:lnTo>
                  <a:lnTo>
                    <a:pt x="2363" y="827"/>
                  </a:lnTo>
                  <a:lnTo>
                    <a:pt x="2360" y="824"/>
                  </a:lnTo>
                  <a:lnTo>
                    <a:pt x="2356" y="821"/>
                  </a:lnTo>
                  <a:lnTo>
                    <a:pt x="2352" y="819"/>
                  </a:lnTo>
                  <a:lnTo>
                    <a:pt x="2351" y="817"/>
                  </a:lnTo>
                  <a:lnTo>
                    <a:pt x="2348" y="817"/>
                  </a:lnTo>
                  <a:lnTo>
                    <a:pt x="2346" y="816"/>
                  </a:lnTo>
                  <a:lnTo>
                    <a:pt x="2345" y="815"/>
                  </a:lnTo>
                  <a:lnTo>
                    <a:pt x="2342" y="814"/>
                  </a:lnTo>
                  <a:lnTo>
                    <a:pt x="2341" y="811"/>
                  </a:lnTo>
                  <a:lnTo>
                    <a:pt x="2340" y="807"/>
                  </a:lnTo>
                  <a:lnTo>
                    <a:pt x="2340" y="804"/>
                  </a:lnTo>
                  <a:lnTo>
                    <a:pt x="2338" y="800"/>
                  </a:lnTo>
                  <a:lnTo>
                    <a:pt x="2338" y="797"/>
                  </a:lnTo>
                  <a:lnTo>
                    <a:pt x="2340" y="796"/>
                  </a:lnTo>
                  <a:lnTo>
                    <a:pt x="2341" y="795"/>
                  </a:lnTo>
                  <a:lnTo>
                    <a:pt x="2342" y="792"/>
                  </a:lnTo>
                  <a:lnTo>
                    <a:pt x="2343" y="791"/>
                  </a:lnTo>
                  <a:lnTo>
                    <a:pt x="2345" y="790"/>
                  </a:lnTo>
                  <a:lnTo>
                    <a:pt x="2346" y="789"/>
                  </a:lnTo>
                  <a:lnTo>
                    <a:pt x="2348" y="788"/>
                  </a:lnTo>
                  <a:lnTo>
                    <a:pt x="2350" y="788"/>
                  </a:lnTo>
                  <a:lnTo>
                    <a:pt x="2352" y="788"/>
                  </a:lnTo>
                  <a:lnTo>
                    <a:pt x="2353" y="789"/>
                  </a:lnTo>
                  <a:lnTo>
                    <a:pt x="2356" y="790"/>
                  </a:lnTo>
                  <a:lnTo>
                    <a:pt x="2357" y="791"/>
                  </a:lnTo>
                  <a:lnTo>
                    <a:pt x="2360" y="792"/>
                  </a:lnTo>
                  <a:lnTo>
                    <a:pt x="2362" y="792"/>
                  </a:lnTo>
                  <a:lnTo>
                    <a:pt x="2365" y="792"/>
                  </a:lnTo>
                  <a:lnTo>
                    <a:pt x="2366" y="792"/>
                  </a:lnTo>
                  <a:lnTo>
                    <a:pt x="2368" y="790"/>
                  </a:lnTo>
                  <a:lnTo>
                    <a:pt x="2370" y="788"/>
                  </a:lnTo>
                  <a:lnTo>
                    <a:pt x="2371" y="783"/>
                  </a:lnTo>
                  <a:lnTo>
                    <a:pt x="2370" y="776"/>
                  </a:lnTo>
                  <a:lnTo>
                    <a:pt x="2367" y="770"/>
                  </a:lnTo>
                  <a:lnTo>
                    <a:pt x="2366" y="765"/>
                  </a:lnTo>
                  <a:lnTo>
                    <a:pt x="2368" y="759"/>
                  </a:lnTo>
                  <a:lnTo>
                    <a:pt x="2370" y="758"/>
                  </a:lnTo>
                  <a:lnTo>
                    <a:pt x="2371" y="759"/>
                  </a:lnTo>
                  <a:lnTo>
                    <a:pt x="2373" y="760"/>
                  </a:lnTo>
                  <a:lnTo>
                    <a:pt x="2375" y="761"/>
                  </a:lnTo>
                  <a:lnTo>
                    <a:pt x="2376" y="761"/>
                  </a:lnTo>
                  <a:lnTo>
                    <a:pt x="2378" y="761"/>
                  </a:lnTo>
                  <a:lnTo>
                    <a:pt x="2380" y="761"/>
                  </a:lnTo>
                  <a:lnTo>
                    <a:pt x="2381" y="763"/>
                  </a:lnTo>
                  <a:lnTo>
                    <a:pt x="2381" y="764"/>
                  </a:lnTo>
                  <a:lnTo>
                    <a:pt x="2382" y="766"/>
                  </a:lnTo>
                  <a:lnTo>
                    <a:pt x="2383" y="768"/>
                  </a:lnTo>
                  <a:lnTo>
                    <a:pt x="2384" y="769"/>
                  </a:lnTo>
                  <a:lnTo>
                    <a:pt x="2386" y="770"/>
                  </a:lnTo>
                  <a:lnTo>
                    <a:pt x="2387" y="769"/>
                  </a:lnTo>
                  <a:lnTo>
                    <a:pt x="2389" y="766"/>
                  </a:lnTo>
                  <a:lnTo>
                    <a:pt x="2389" y="764"/>
                  </a:lnTo>
                  <a:lnTo>
                    <a:pt x="2389" y="761"/>
                  </a:lnTo>
                  <a:lnTo>
                    <a:pt x="2391" y="761"/>
                  </a:lnTo>
                  <a:lnTo>
                    <a:pt x="2392" y="760"/>
                  </a:lnTo>
                  <a:lnTo>
                    <a:pt x="2393" y="760"/>
                  </a:lnTo>
                  <a:lnTo>
                    <a:pt x="2394" y="759"/>
                  </a:lnTo>
                  <a:lnTo>
                    <a:pt x="2396" y="756"/>
                  </a:lnTo>
                  <a:lnTo>
                    <a:pt x="2397" y="754"/>
                  </a:lnTo>
                  <a:lnTo>
                    <a:pt x="2398" y="751"/>
                  </a:lnTo>
                  <a:lnTo>
                    <a:pt x="2399" y="748"/>
                  </a:lnTo>
                  <a:lnTo>
                    <a:pt x="2399" y="746"/>
                  </a:lnTo>
                  <a:lnTo>
                    <a:pt x="2401" y="743"/>
                  </a:lnTo>
                  <a:lnTo>
                    <a:pt x="2401" y="740"/>
                  </a:lnTo>
                  <a:lnTo>
                    <a:pt x="2401" y="737"/>
                  </a:lnTo>
                  <a:lnTo>
                    <a:pt x="2401" y="735"/>
                  </a:lnTo>
                  <a:lnTo>
                    <a:pt x="2402" y="733"/>
                  </a:lnTo>
                  <a:lnTo>
                    <a:pt x="2403" y="729"/>
                  </a:lnTo>
                  <a:lnTo>
                    <a:pt x="2404" y="727"/>
                  </a:lnTo>
                  <a:lnTo>
                    <a:pt x="2404" y="723"/>
                  </a:lnTo>
                  <a:lnTo>
                    <a:pt x="2404" y="720"/>
                  </a:lnTo>
                  <a:lnTo>
                    <a:pt x="2406" y="718"/>
                  </a:lnTo>
                  <a:lnTo>
                    <a:pt x="2407" y="718"/>
                  </a:lnTo>
                  <a:lnTo>
                    <a:pt x="2407" y="719"/>
                  </a:lnTo>
                  <a:lnTo>
                    <a:pt x="2408" y="720"/>
                  </a:lnTo>
                  <a:lnTo>
                    <a:pt x="2408" y="720"/>
                  </a:lnTo>
                  <a:lnTo>
                    <a:pt x="2409" y="722"/>
                  </a:lnTo>
                  <a:lnTo>
                    <a:pt x="2409" y="723"/>
                  </a:lnTo>
                  <a:lnTo>
                    <a:pt x="2411" y="722"/>
                  </a:lnTo>
                  <a:lnTo>
                    <a:pt x="2411" y="720"/>
                  </a:lnTo>
                  <a:lnTo>
                    <a:pt x="2412" y="719"/>
                  </a:lnTo>
                  <a:lnTo>
                    <a:pt x="2413" y="718"/>
                  </a:lnTo>
                  <a:lnTo>
                    <a:pt x="2416" y="717"/>
                  </a:lnTo>
                  <a:lnTo>
                    <a:pt x="2416" y="717"/>
                  </a:lnTo>
                  <a:lnTo>
                    <a:pt x="2417" y="715"/>
                  </a:lnTo>
                  <a:lnTo>
                    <a:pt x="2418" y="715"/>
                  </a:lnTo>
                  <a:lnTo>
                    <a:pt x="2421" y="714"/>
                  </a:lnTo>
                  <a:lnTo>
                    <a:pt x="2421" y="710"/>
                  </a:lnTo>
                  <a:lnTo>
                    <a:pt x="2421" y="707"/>
                  </a:lnTo>
                  <a:lnTo>
                    <a:pt x="2423" y="704"/>
                  </a:lnTo>
                  <a:lnTo>
                    <a:pt x="2426" y="703"/>
                  </a:lnTo>
                  <a:lnTo>
                    <a:pt x="2426" y="700"/>
                  </a:lnTo>
                  <a:lnTo>
                    <a:pt x="2427" y="699"/>
                  </a:lnTo>
                  <a:lnTo>
                    <a:pt x="2426" y="697"/>
                  </a:lnTo>
                  <a:lnTo>
                    <a:pt x="2426" y="694"/>
                  </a:lnTo>
                  <a:lnTo>
                    <a:pt x="2426" y="692"/>
                  </a:lnTo>
                  <a:lnTo>
                    <a:pt x="2427" y="689"/>
                  </a:lnTo>
                  <a:lnTo>
                    <a:pt x="2428" y="686"/>
                  </a:lnTo>
                  <a:lnTo>
                    <a:pt x="2428" y="683"/>
                  </a:lnTo>
                  <a:lnTo>
                    <a:pt x="2429" y="679"/>
                  </a:lnTo>
                  <a:lnTo>
                    <a:pt x="2431" y="676"/>
                  </a:lnTo>
                  <a:lnTo>
                    <a:pt x="2432" y="671"/>
                  </a:lnTo>
                  <a:lnTo>
                    <a:pt x="2433" y="666"/>
                  </a:lnTo>
                  <a:lnTo>
                    <a:pt x="2433" y="659"/>
                  </a:lnTo>
                  <a:lnTo>
                    <a:pt x="2436" y="658"/>
                  </a:lnTo>
                  <a:lnTo>
                    <a:pt x="2439" y="657"/>
                  </a:lnTo>
                  <a:lnTo>
                    <a:pt x="2442" y="656"/>
                  </a:lnTo>
                  <a:lnTo>
                    <a:pt x="2444" y="654"/>
                  </a:lnTo>
                  <a:lnTo>
                    <a:pt x="2446" y="653"/>
                  </a:lnTo>
                  <a:lnTo>
                    <a:pt x="2447" y="653"/>
                  </a:lnTo>
                  <a:lnTo>
                    <a:pt x="2449" y="653"/>
                  </a:lnTo>
                  <a:lnTo>
                    <a:pt x="2451" y="652"/>
                  </a:lnTo>
                  <a:lnTo>
                    <a:pt x="2452" y="649"/>
                  </a:lnTo>
                  <a:lnTo>
                    <a:pt x="2453" y="647"/>
                  </a:lnTo>
                  <a:lnTo>
                    <a:pt x="2454" y="646"/>
                  </a:lnTo>
                  <a:lnTo>
                    <a:pt x="2456" y="645"/>
                  </a:lnTo>
                  <a:lnTo>
                    <a:pt x="2457" y="645"/>
                  </a:lnTo>
                  <a:lnTo>
                    <a:pt x="2459" y="645"/>
                  </a:lnTo>
                  <a:lnTo>
                    <a:pt x="2462" y="645"/>
                  </a:lnTo>
                  <a:lnTo>
                    <a:pt x="2463" y="645"/>
                  </a:lnTo>
                  <a:lnTo>
                    <a:pt x="2464" y="645"/>
                  </a:lnTo>
                  <a:lnTo>
                    <a:pt x="2464" y="645"/>
                  </a:lnTo>
                  <a:lnTo>
                    <a:pt x="2464" y="642"/>
                  </a:lnTo>
                  <a:lnTo>
                    <a:pt x="2467" y="637"/>
                  </a:lnTo>
                  <a:lnTo>
                    <a:pt x="2468" y="631"/>
                  </a:lnTo>
                  <a:lnTo>
                    <a:pt x="2468" y="626"/>
                  </a:lnTo>
                  <a:lnTo>
                    <a:pt x="2468" y="611"/>
                  </a:lnTo>
                  <a:lnTo>
                    <a:pt x="2467" y="608"/>
                  </a:lnTo>
                  <a:lnTo>
                    <a:pt x="2467" y="606"/>
                  </a:lnTo>
                  <a:lnTo>
                    <a:pt x="2465" y="602"/>
                  </a:lnTo>
                  <a:lnTo>
                    <a:pt x="2465" y="600"/>
                  </a:lnTo>
                  <a:lnTo>
                    <a:pt x="2464" y="597"/>
                  </a:lnTo>
                  <a:lnTo>
                    <a:pt x="2463" y="595"/>
                  </a:lnTo>
                  <a:lnTo>
                    <a:pt x="2463" y="592"/>
                  </a:lnTo>
                  <a:lnTo>
                    <a:pt x="2462" y="589"/>
                  </a:lnTo>
                  <a:lnTo>
                    <a:pt x="2462" y="585"/>
                  </a:lnTo>
                  <a:lnTo>
                    <a:pt x="2462" y="576"/>
                  </a:lnTo>
                  <a:lnTo>
                    <a:pt x="2460" y="574"/>
                  </a:lnTo>
                  <a:lnTo>
                    <a:pt x="2460" y="571"/>
                  </a:lnTo>
                  <a:lnTo>
                    <a:pt x="2459" y="567"/>
                  </a:lnTo>
                  <a:lnTo>
                    <a:pt x="2459" y="564"/>
                  </a:lnTo>
                  <a:lnTo>
                    <a:pt x="2459" y="555"/>
                  </a:lnTo>
                  <a:lnTo>
                    <a:pt x="2462" y="546"/>
                  </a:lnTo>
                  <a:lnTo>
                    <a:pt x="2464" y="538"/>
                  </a:lnTo>
                  <a:lnTo>
                    <a:pt x="2467" y="535"/>
                  </a:lnTo>
                  <a:lnTo>
                    <a:pt x="2468" y="534"/>
                  </a:lnTo>
                  <a:lnTo>
                    <a:pt x="2469" y="534"/>
                  </a:lnTo>
                  <a:lnTo>
                    <a:pt x="2470" y="535"/>
                  </a:lnTo>
                  <a:lnTo>
                    <a:pt x="2473" y="535"/>
                  </a:lnTo>
                  <a:lnTo>
                    <a:pt x="2474" y="533"/>
                  </a:lnTo>
                  <a:lnTo>
                    <a:pt x="2475" y="530"/>
                  </a:lnTo>
                  <a:lnTo>
                    <a:pt x="2478" y="526"/>
                  </a:lnTo>
                  <a:lnTo>
                    <a:pt x="2479" y="526"/>
                  </a:lnTo>
                  <a:lnTo>
                    <a:pt x="2479" y="528"/>
                  </a:lnTo>
                  <a:lnTo>
                    <a:pt x="2480" y="529"/>
                  </a:lnTo>
                  <a:lnTo>
                    <a:pt x="2480" y="531"/>
                  </a:lnTo>
                  <a:lnTo>
                    <a:pt x="2480" y="534"/>
                  </a:lnTo>
                  <a:lnTo>
                    <a:pt x="2480" y="536"/>
                  </a:lnTo>
                  <a:lnTo>
                    <a:pt x="2480" y="538"/>
                  </a:lnTo>
                  <a:lnTo>
                    <a:pt x="2480" y="569"/>
                  </a:lnTo>
                  <a:lnTo>
                    <a:pt x="2480" y="569"/>
                  </a:lnTo>
                  <a:lnTo>
                    <a:pt x="2479" y="570"/>
                  </a:lnTo>
                  <a:lnTo>
                    <a:pt x="2478" y="572"/>
                  </a:lnTo>
                  <a:lnTo>
                    <a:pt x="2478" y="574"/>
                  </a:lnTo>
                  <a:lnTo>
                    <a:pt x="2478" y="592"/>
                  </a:lnTo>
                  <a:lnTo>
                    <a:pt x="2478" y="596"/>
                  </a:lnTo>
                  <a:lnTo>
                    <a:pt x="2477" y="600"/>
                  </a:lnTo>
                  <a:lnTo>
                    <a:pt x="2477" y="603"/>
                  </a:lnTo>
                  <a:lnTo>
                    <a:pt x="2478" y="607"/>
                  </a:lnTo>
                  <a:lnTo>
                    <a:pt x="2478" y="613"/>
                  </a:lnTo>
                  <a:lnTo>
                    <a:pt x="2479" y="618"/>
                  </a:lnTo>
                  <a:lnTo>
                    <a:pt x="2480" y="623"/>
                  </a:lnTo>
                  <a:lnTo>
                    <a:pt x="2482" y="627"/>
                  </a:lnTo>
                  <a:lnTo>
                    <a:pt x="2483" y="632"/>
                  </a:lnTo>
                  <a:lnTo>
                    <a:pt x="2484" y="635"/>
                  </a:lnTo>
                  <a:lnTo>
                    <a:pt x="2485" y="637"/>
                  </a:lnTo>
                  <a:lnTo>
                    <a:pt x="2487" y="638"/>
                  </a:lnTo>
                  <a:lnTo>
                    <a:pt x="2489" y="638"/>
                  </a:lnTo>
                  <a:lnTo>
                    <a:pt x="2490" y="637"/>
                  </a:lnTo>
                  <a:lnTo>
                    <a:pt x="2493" y="636"/>
                  </a:lnTo>
                  <a:lnTo>
                    <a:pt x="2494" y="635"/>
                  </a:lnTo>
                  <a:lnTo>
                    <a:pt x="2495" y="633"/>
                  </a:lnTo>
                  <a:lnTo>
                    <a:pt x="2498" y="632"/>
                  </a:lnTo>
                  <a:lnTo>
                    <a:pt x="2498" y="631"/>
                  </a:lnTo>
                  <a:lnTo>
                    <a:pt x="2499" y="628"/>
                  </a:lnTo>
                  <a:lnTo>
                    <a:pt x="2499" y="627"/>
                  </a:lnTo>
                  <a:lnTo>
                    <a:pt x="2499" y="626"/>
                  </a:lnTo>
                  <a:lnTo>
                    <a:pt x="2500" y="625"/>
                  </a:lnTo>
                  <a:lnTo>
                    <a:pt x="2502" y="625"/>
                  </a:lnTo>
                  <a:lnTo>
                    <a:pt x="2503" y="625"/>
                  </a:lnTo>
                  <a:lnTo>
                    <a:pt x="2504" y="623"/>
                  </a:lnTo>
                  <a:lnTo>
                    <a:pt x="2504" y="622"/>
                  </a:lnTo>
                  <a:lnTo>
                    <a:pt x="2504" y="621"/>
                  </a:lnTo>
                  <a:lnTo>
                    <a:pt x="2505" y="620"/>
                  </a:lnTo>
                  <a:lnTo>
                    <a:pt x="2505" y="618"/>
                  </a:lnTo>
                  <a:lnTo>
                    <a:pt x="2507" y="618"/>
                  </a:lnTo>
                  <a:lnTo>
                    <a:pt x="2507" y="621"/>
                  </a:lnTo>
                  <a:lnTo>
                    <a:pt x="2507" y="623"/>
                  </a:lnTo>
                  <a:lnTo>
                    <a:pt x="2508" y="626"/>
                  </a:lnTo>
                  <a:lnTo>
                    <a:pt x="2509" y="628"/>
                  </a:lnTo>
                  <a:lnTo>
                    <a:pt x="2509" y="632"/>
                  </a:lnTo>
                  <a:lnTo>
                    <a:pt x="2509" y="636"/>
                  </a:lnTo>
                  <a:lnTo>
                    <a:pt x="2510" y="638"/>
                  </a:lnTo>
                  <a:lnTo>
                    <a:pt x="2512" y="642"/>
                  </a:lnTo>
                  <a:lnTo>
                    <a:pt x="2513" y="645"/>
                  </a:lnTo>
                  <a:lnTo>
                    <a:pt x="2514" y="645"/>
                  </a:lnTo>
                  <a:lnTo>
                    <a:pt x="2515" y="645"/>
                  </a:lnTo>
                  <a:lnTo>
                    <a:pt x="2515" y="645"/>
                  </a:lnTo>
                  <a:lnTo>
                    <a:pt x="2515" y="643"/>
                  </a:lnTo>
                  <a:lnTo>
                    <a:pt x="2515" y="641"/>
                  </a:lnTo>
                  <a:lnTo>
                    <a:pt x="2515" y="638"/>
                  </a:lnTo>
                  <a:lnTo>
                    <a:pt x="2517" y="637"/>
                  </a:lnTo>
                  <a:lnTo>
                    <a:pt x="2517" y="635"/>
                  </a:lnTo>
                  <a:lnTo>
                    <a:pt x="2517" y="633"/>
                  </a:lnTo>
                  <a:lnTo>
                    <a:pt x="2518" y="635"/>
                  </a:lnTo>
                  <a:lnTo>
                    <a:pt x="2519" y="635"/>
                  </a:lnTo>
                  <a:lnTo>
                    <a:pt x="2522" y="636"/>
                  </a:lnTo>
                  <a:lnTo>
                    <a:pt x="2523" y="636"/>
                  </a:lnTo>
                  <a:lnTo>
                    <a:pt x="2524" y="636"/>
                  </a:lnTo>
                  <a:lnTo>
                    <a:pt x="2525" y="633"/>
                  </a:lnTo>
                  <a:lnTo>
                    <a:pt x="2527" y="631"/>
                  </a:lnTo>
                  <a:lnTo>
                    <a:pt x="2527" y="630"/>
                  </a:lnTo>
                  <a:lnTo>
                    <a:pt x="2528" y="628"/>
                  </a:lnTo>
                  <a:lnTo>
                    <a:pt x="2529" y="627"/>
                  </a:lnTo>
                  <a:lnTo>
                    <a:pt x="2530" y="626"/>
                  </a:lnTo>
                  <a:lnTo>
                    <a:pt x="2531" y="623"/>
                  </a:lnTo>
                  <a:lnTo>
                    <a:pt x="2533" y="622"/>
                  </a:lnTo>
                  <a:lnTo>
                    <a:pt x="2533" y="620"/>
                  </a:lnTo>
                  <a:lnTo>
                    <a:pt x="2534" y="618"/>
                  </a:lnTo>
                  <a:lnTo>
                    <a:pt x="2535" y="616"/>
                  </a:lnTo>
                  <a:lnTo>
                    <a:pt x="2538" y="613"/>
                  </a:lnTo>
                  <a:lnTo>
                    <a:pt x="2539" y="611"/>
                  </a:lnTo>
                  <a:lnTo>
                    <a:pt x="2541" y="608"/>
                  </a:lnTo>
                  <a:lnTo>
                    <a:pt x="2543" y="607"/>
                  </a:lnTo>
                  <a:lnTo>
                    <a:pt x="2544" y="608"/>
                  </a:lnTo>
                  <a:lnTo>
                    <a:pt x="2544" y="608"/>
                  </a:lnTo>
                  <a:lnTo>
                    <a:pt x="2545" y="608"/>
                  </a:lnTo>
                  <a:lnTo>
                    <a:pt x="2545" y="611"/>
                  </a:lnTo>
                  <a:lnTo>
                    <a:pt x="2546" y="611"/>
                  </a:lnTo>
                  <a:lnTo>
                    <a:pt x="2548" y="612"/>
                  </a:lnTo>
                  <a:lnTo>
                    <a:pt x="2548" y="613"/>
                  </a:lnTo>
                  <a:lnTo>
                    <a:pt x="2549" y="616"/>
                  </a:lnTo>
                  <a:lnTo>
                    <a:pt x="2550" y="617"/>
                  </a:lnTo>
                  <a:lnTo>
                    <a:pt x="2550" y="620"/>
                  </a:lnTo>
                  <a:lnTo>
                    <a:pt x="2551" y="621"/>
                  </a:lnTo>
                  <a:lnTo>
                    <a:pt x="2553" y="623"/>
                  </a:lnTo>
                  <a:lnTo>
                    <a:pt x="2554" y="623"/>
                  </a:lnTo>
                  <a:lnTo>
                    <a:pt x="2555" y="623"/>
                  </a:lnTo>
                  <a:lnTo>
                    <a:pt x="2556" y="621"/>
                  </a:lnTo>
                  <a:lnTo>
                    <a:pt x="2556" y="620"/>
                  </a:lnTo>
                  <a:lnTo>
                    <a:pt x="2558" y="617"/>
                  </a:lnTo>
                  <a:lnTo>
                    <a:pt x="2558" y="615"/>
                  </a:lnTo>
                  <a:lnTo>
                    <a:pt x="2559" y="612"/>
                  </a:lnTo>
                  <a:lnTo>
                    <a:pt x="2560" y="611"/>
                  </a:lnTo>
                  <a:lnTo>
                    <a:pt x="2561" y="611"/>
                  </a:lnTo>
                  <a:lnTo>
                    <a:pt x="2565" y="606"/>
                  </a:lnTo>
                  <a:lnTo>
                    <a:pt x="2568" y="597"/>
                  </a:lnTo>
                  <a:lnTo>
                    <a:pt x="2566" y="590"/>
                  </a:lnTo>
                  <a:lnTo>
                    <a:pt x="2565" y="586"/>
                  </a:lnTo>
                  <a:lnTo>
                    <a:pt x="2565" y="582"/>
                  </a:lnTo>
                  <a:lnTo>
                    <a:pt x="2566" y="577"/>
                  </a:lnTo>
                  <a:lnTo>
                    <a:pt x="2566" y="574"/>
                  </a:lnTo>
                  <a:lnTo>
                    <a:pt x="2566" y="559"/>
                  </a:lnTo>
                  <a:lnTo>
                    <a:pt x="2568" y="552"/>
                  </a:lnTo>
                  <a:lnTo>
                    <a:pt x="2569" y="547"/>
                  </a:lnTo>
                  <a:lnTo>
                    <a:pt x="2569" y="543"/>
                  </a:lnTo>
                  <a:lnTo>
                    <a:pt x="2569" y="539"/>
                  </a:lnTo>
                  <a:lnTo>
                    <a:pt x="2569" y="536"/>
                  </a:lnTo>
                  <a:lnTo>
                    <a:pt x="2570" y="535"/>
                  </a:lnTo>
                  <a:lnTo>
                    <a:pt x="2570" y="534"/>
                  </a:lnTo>
                  <a:lnTo>
                    <a:pt x="2571" y="533"/>
                  </a:lnTo>
                  <a:lnTo>
                    <a:pt x="2574" y="531"/>
                  </a:lnTo>
                  <a:lnTo>
                    <a:pt x="2575" y="530"/>
                  </a:lnTo>
                  <a:lnTo>
                    <a:pt x="2576" y="531"/>
                  </a:lnTo>
                  <a:lnTo>
                    <a:pt x="2578" y="534"/>
                  </a:lnTo>
                  <a:lnTo>
                    <a:pt x="2579" y="536"/>
                  </a:lnTo>
                  <a:lnTo>
                    <a:pt x="2580" y="539"/>
                  </a:lnTo>
                  <a:lnTo>
                    <a:pt x="2583" y="543"/>
                  </a:lnTo>
                  <a:lnTo>
                    <a:pt x="2584" y="545"/>
                  </a:lnTo>
                  <a:lnTo>
                    <a:pt x="2585" y="547"/>
                  </a:lnTo>
                  <a:lnTo>
                    <a:pt x="2586" y="550"/>
                  </a:lnTo>
                  <a:lnTo>
                    <a:pt x="2588" y="550"/>
                  </a:lnTo>
                  <a:lnTo>
                    <a:pt x="2589" y="550"/>
                  </a:lnTo>
                  <a:lnTo>
                    <a:pt x="2589" y="549"/>
                  </a:lnTo>
                  <a:lnTo>
                    <a:pt x="2590" y="546"/>
                  </a:lnTo>
                  <a:lnTo>
                    <a:pt x="2590" y="543"/>
                  </a:lnTo>
                  <a:lnTo>
                    <a:pt x="2591" y="535"/>
                  </a:lnTo>
                  <a:lnTo>
                    <a:pt x="2591" y="526"/>
                  </a:lnTo>
                  <a:lnTo>
                    <a:pt x="2590" y="516"/>
                  </a:lnTo>
                  <a:lnTo>
                    <a:pt x="2589" y="515"/>
                  </a:lnTo>
                  <a:lnTo>
                    <a:pt x="2589" y="514"/>
                  </a:lnTo>
                  <a:lnTo>
                    <a:pt x="2588" y="515"/>
                  </a:lnTo>
                  <a:lnTo>
                    <a:pt x="2586" y="515"/>
                  </a:lnTo>
                  <a:lnTo>
                    <a:pt x="2586" y="516"/>
                  </a:lnTo>
                  <a:lnTo>
                    <a:pt x="2585" y="516"/>
                  </a:lnTo>
                  <a:lnTo>
                    <a:pt x="2583" y="518"/>
                  </a:lnTo>
                  <a:lnTo>
                    <a:pt x="2580" y="519"/>
                  </a:lnTo>
                  <a:lnTo>
                    <a:pt x="2576" y="518"/>
                  </a:lnTo>
                  <a:lnTo>
                    <a:pt x="2575" y="516"/>
                  </a:lnTo>
                  <a:lnTo>
                    <a:pt x="2573" y="514"/>
                  </a:lnTo>
                  <a:lnTo>
                    <a:pt x="2571" y="510"/>
                  </a:lnTo>
                  <a:lnTo>
                    <a:pt x="2571" y="506"/>
                  </a:lnTo>
                  <a:lnTo>
                    <a:pt x="2573" y="503"/>
                  </a:lnTo>
                  <a:lnTo>
                    <a:pt x="2575" y="498"/>
                  </a:lnTo>
                  <a:lnTo>
                    <a:pt x="2574" y="497"/>
                  </a:lnTo>
                  <a:lnTo>
                    <a:pt x="2574" y="493"/>
                  </a:lnTo>
                  <a:lnTo>
                    <a:pt x="2574" y="489"/>
                  </a:lnTo>
                  <a:lnTo>
                    <a:pt x="2575" y="485"/>
                  </a:lnTo>
                  <a:lnTo>
                    <a:pt x="2575" y="483"/>
                  </a:lnTo>
                  <a:lnTo>
                    <a:pt x="2575" y="483"/>
                  </a:lnTo>
                  <a:lnTo>
                    <a:pt x="2576" y="483"/>
                  </a:lnTo>
                  <a:lnTo>
                    <a:pt x="2578" y="483"/>
                  </a:lnTo>
                  <a:lnTo>
                    <a:pt x="2579" y="484"/>
                  </a:lnTo>
                  <a:lnTo>
                    <a:pt x="2580" y="485"/>
                  </a:lnTo>
                  <a:lnTo>
                    <a:pt x="2583" y="484"/>
                  </a:lnTo>
                  <a:lnTo>
                    <a:pt x="2584" y="483"/>
                  </a:lnTo>
                  <a:lnTo>
                    <a:pt x="2585" y="480"/>
                  </a:lnTo>
                  <a:lnTo>
                    <a:pt x="2586" y="478"/>
                  </a:lnTo>
                  <a:lnTo>
                    <a:pt x="2588" y="475"/>
                  </a:lnTo>
                  <a:lnTo>
                    <a:pt x="2589" y="475"/>
                  </a:lnTo>
                  <a:lnTo>
                    <a:pt x="2590" y="475"/>
                  </a:lnTo>
                  <a:lnTo>
                    <a:pt x="2593" y="475"/>
                  </a:lnTo>
                  <a:lnTo>
                    <a:pt x="2595" y="474"/>
                  </a:lnTo>
                  <a:lnTo>
                    <a:pt x="2598" y="473"/>
                  </a:lnTo>
                  <a:lnTo>
                    <a:pt x="2600" y="472"/>
                  </a:lnTo>
                  <a:lnTo>
                    <a:pt x="2602" y="474"/>
                  </a:lnTo>
                  <a:lnTo>
                    <a:pt x="2604" y="475"/>
                  </a:lnTo>
                  <a:lnTo>
                    <a:pt x="2605" y="477"/>
                  </a:lnTo>
                  <a:lnTo>
                    <a:pt x="2606" y="478"/>
                  </a:lnTo>
                  <a:lnTo>
                    <a:pt x="2607" y="479"/>
                  </a:lnTo>
                  <a:lnTo>
                    <a:pt x="2610" y="478"/>
                  </a:lnTo>
                  <a:lnTo>
                    <a:pt x="2610" y="477"/>
                  </a:lnTo>
                  <a:lnTo>
                    <a:pt x="2611" y="475"/>
                  </a:lnTo>
                  <a:lnTo>
                    <a:pt x="2612" y="473"/>
                  </a:lnTo>
                  <a:lnTo>
                    <a:pt x="2614" y="472"/>
                  </a:lnTo>
                  <a:lnTo>
                    <a:pt x="2615" y="472"/>
                  </a:lnTo>
                  <a:lnTo>
                    <a:pt x="2616" y="469"/>
                  </a:lnTo>
                  <a:lnTo>
                    <a:pt x="2617" y="468"/>
                  </a:lnTo>
                  <a:lnTo>
                    <a:pt x="2619" y="468"/>
                  </a:lnTo>
                  <a:lnTo>
                    <a:pt x="2620" y="468"/>
                  </a:lnTo>
                  <a:lnTo>
                    <a:pt x="2621" y="468"/>
                  </a:lnTo>
                  <a:lnTo>
                    <a:pt x="2622" y="469"/>
                  </a:lnTo>
                  <a:lnTo>
                    <a:pt x="2624" y="469"/>
                  </a:lnTo>
                  <a:lnTo>
                    <a:pt x="2625" y="469"/>
                  </a:lnTo>
                  <a:lnTo>
                    <a:pt x="2625" y="469"/>
                  </a:lnTo>
                  <a:lnTo>
                    <a:pt x="2626" y="468"/>
                  </a:lnTo>
                  <a:lnTo>
                    <a:pt x="2626" y="467"/>
                  </a:lnTo>
                  <a:lnTo>
                    <a:pt x="2626" y="464"/>
                  </a:lnTo>
                  <a:lnTo>
                    <a:pt x="2626" y="463"/>
                  </a:lnTo>
                  <a:lnTo>
                    <a:pt x="2625" y="462"/>
                  </a:lnTo>
                  <a:lnTo>
                    <a:pt x="2625" y="462"/>
                  </a:lnTo>
                  <a:lnTo>
                    <a:pt x="2624" y="462"/>
                  </a:lnTo>
                  <a:lnTo>
                    <a:pt x="2622" y="462"/>
                  </a:lnTo>
                  <a:lnTo>
                    <a:pt x="2622" y="460"/>
                  </a:lnTo>
                  <a:lnTo>
                    <a:pt x="2621" y="458"/>
                  </a:lnTo>
                  <a:lnTo>
                    <a:pt x="2620" y="457"/>
                  </a:lnTo>
                  <a:lnTo>
                    <a:pt x="2619" y="457"/>
                  </a:lnTo>
                  <a:lnTo>
                    <a:pt x="2617" y="454"/>
                  </a:lnTo>
                  <a:lnTo>
                    <a:pt x="2617" y="454"/>
                  </a:lnTo>
                  <a:lnTo>
                    <a:pt x="2616" y="454"/>
                  </a:lnTo>
                  <a:lnTo>
                    <a:pt x="2616" y="457"/>
                  </a:lnTo>
                  <a:lnTo>
                    <a:pt x="2616" y="459"/>
                  </a:lnTo>
                  <a:lnTo>
                    <a:pt x="2614" y="460"/>
                  </a:lnTo>
                  <a:lnTo>
                    <a:pt x="2611" y="462"/>
                  </a:lnTo>
                  <a:lnTo>
                    <a:pt x="2611" y="462"/>
                  </a:lnTo>
                  <a:lnTo>
                    <a:pt x="2609" y="462"/>
                  </a:lnTo>
                  <a:lnTo>
                    <a:pt x="2606" y="462"/>
                  </a:lnTo>
                  <a:lnTo>
                    <a:pt x="2602" y="460"/>
                  </a:lnTo>
                  <a:lnTo>
                    <a:pt x="2600" y="459"/>
                  </a:lnTo>
                  <a:lnTo>
                    <a:pt x="2598" y="460"/>
                  </a:lnTo>
                  <a:lnTo>
                    <a:pt x="2595" y="462"/>
                  </a:lnTo>
                  <a:lnTo>
                    <a:pt x="2593" y="462"/>
                  </a:lnTo>
                  <a:lnTo>
                    <a:pt x="2591" y="460"/>
                  </a:lnTo>
                  <a:lnTo>
                    <a:pt x="2591" y="459"/>
                  </a:lnTo>
                  <a:lnTo>
                    <a:pt x="2590" y="457"/>
                  </a:lnTo>
                  <a:lnTo>
                    <a:pt x="2590" y="457"/>
                  </a:lnTo>
                  <a:lnTo>
                    <a:pt x="2589" y="455"/>
                  </a:lnTo>
                  <a:lnTo>
                    <a:pt x="2588" y="457"/>
                  </a:lnTo>
                  <a:lnTo>
                    <a:pt x="2586" y="457"/>
                  </a:lnTo>
                  <a:lnTo>
                    <a:pt x="2585" y="459"/>
                  </a:lnTo>
                  <a:lnTo>
                    <a:pt x="2585" y="460"/>
                  </a:lnTo>
                  <a:lnTo>
                    <a:pt x="2584" y="463"/>
                  </a:lnTo>
                  <a:lnTo>
                    <a:pt x="2583" y="464"/>
                  </a:lnTo>
                  <a:lnTo>
                    <a:pt x="2580" y="467"/>
                  </a:lnTo>
                  <a:lnTo>
                    <a:pt x="2578" y="467"/>
                  </a:lnTo>
                  <a:lnTo>
                    <a:pt x="2575" y="467"/>
                  </a:lnTo>
                  <a:lnTo>
                    <a:pt x="2574" y="469"/>
                  </a:lnTo>
                  <a:lnTo>
                    <a:pt x="2571" y="472"/>
                  </a:lnTo>
                  <a:lnTo>
                    <a:pt x="2569" y="472"/>
                  </a:lnTo>
                  <a:lnTo>
                    <a:pt x="2569" y="467"/>
                  </a:lnTo>
                  <a:lnTo>
                    <a:pt x="2570" y="467"/>
                  </a:lnTo>
                  <a:lnTo>
                    <a:pt x="2570" y="467"/>
                  </a:lnTo>
                  <a:lnTo>
                    <a:pt x="2571" y="465"/>
                  </a:lnTo>
                  <a:lnTo>
                    <a:pt x="2571" y="464"/>
                  </a:lnTo>
                  <a:lnTo>
                    <a:pt x="2574" y="464"/>
                  </a:lnTo>
                  <a:lnTo>
                    <a:pt x="2574" y="463"/>
                  </a:lnTo>
                  <a:lnTo>
                    <a:pt x="2574" y="460"/>
                  </a:lnTo>
                  <a:lnTo>
                    <a:pt x="2571" y="457"/>
                  </a:lnTo>
                  <a:lnTo>
                    <a:pt x="2571" y="453"/>
                  </a:lnTo>
                  <a:lnTo>
                    <a:pt x="2570" y="450"/>
                  </a:lnTo>
                  <a:lnTo>
                    <a:pt x="2569" y="448"/>
                  </a:lnTo>
                  <a:lnTo>
                    <a:pt x="2568" y="446"/>
                  </a:lnTo>
                  <a:lnTo>
                    <a:pt x="2565" y="443"/>
                  </a:lnTo>
                  <a:lnTo>
                    <a:pt x="2564" y="441"/>
                  </a:lnTo>
                  <a:lnTo>
                    <a:pt x="2564" y="441"/>
                  </a:lnTo>
                  <a:lnTo>
                    <a:pt x="2563" y="439"/>
                  </a:lnTo>
                  <a:lnTo>
                    <a:pt x="2563" y="437"/>
                  </a:lnTo>
                  <a:lnTo>
                    <a:pt x="2561" y="436"/>
                  </a:lnTo>
                  <a:lnTo>
                    <a:pt x="2560" y="433"/>
                  </a:lnTo>
                  <a:lnTo>
                    <a:pt x="2559" y="433"/>
                  </a:lnTo>
                  <a:lnTo>
                    <a:pt x="2559" y="431"/>
                  </a:lnTo>
                  <a:lnTo>
                    <a:pt x="2558" y="428"/>
                  </a:lnTo>
                  <a:lnTo>
                    <a:pt x="2556" y="424"/>
                  </a:lnTo>
                  <a:lnTo>
                    <a:pt x="2556" y="421"/>
                  </a:lnTo>
                  <a:lnTo>
                    <a:pt x="2556" y="417"/>
                  </a:lnTo>
                  <a:lnTo>
                    <a:pt x="2558" y="414"/>
                  </a:lnTo>
                  <a:lnTo>
                    <a:pt x="2558" y="412"/>
                  </a:lnTo>
                  <a:lnTo>
                    <a:pt x="2559" y="408"/>
                  </a:lnTo>
                  <a:lnTo>
                    <a:pt x="2559" y="404"/>
                  </a:lnTo>
                  <a:lnTo>
                    <a:pt x="2558" y="393"/>
                  </a:lnTo>
                  <a:lnTo>
                    <a:pt x="2556" y="381"/>
                  </a:lnTo>
                  <a:lnTo>
                    <a:pt x="2556" y="357"/>
                  </a:lnTo>
                  <a:lnTo>
                    <a:pt x="2564" y="350"/>
                  </a:lnTo>
                  <a:lnTo>
                    <a:pt x="2565" y="347"/>
                  </a:lnTo>
                  <a:lnTo>
                    <a:pt x="2566" y="345"/>
                  </a:lnTo>
                  <a:lnTo>
                    <a:pt x="2566" y="341"/>
                  </a:lnTo>
                  <a:lnTo>
                    <a:pt x="2568" y="337"/>
                  </a:lnTo>
                  <a:lnTo>
                    <a:pt x="2569" y="334"/>
                  </a:lnTo>
                  <a:lnTo>
                    <a:pt x="2570" y="329"/>
                  </a:lnTo>
                  <a:lnTo>
                    <a:pt x="2571" y="324"/>
                  </a:lnTo>
                  <a:lnTo>
                    <a:pt x="2571" y="319"/>
                  </a:lnTo>
                  <a:lnTo>
                    <a:pt x="2574" y="314"/>
                  </a:lnTo>
                  <a:lnTo>
                    <a:pt x="2574" y="310"/>
                  </a:lnTo>
                  <a:lnTo>
                    <a:pt x="2574" y="306"/>
                  </a:lnTo>
                  <a:lnTo>
                    <a:pt x="2575" y="303"/>
                  </a:lnTo>
                  <a:lnTo>
                    <a:pt x="2578" y="300"/>
                  </a:lnTo>
                  <a:lnTo>
                    <a:pt x="2579" y="298"/>
                  </a:lnTo>
                  <a:lnTo>
                    <a:pt x="2580" y="295"/>
                  </a:lnTo>
                  <a:lnTo>
                    <a:pt x="2580" y="285"/>
                  </a:lnTo>
                  <a:lnTo>
                    <a:pt x="2576" y="275"/>
                  </a:lnTo>
                  <a:lnTo>
                    <a:pt x="2571" y="266"/>
                  </a:lnTo>
                  <a:lnTo>
                    <a:pt x="2569" y="264"/>
                  </a:lnTo>
                  <a:lnTo>
                    <a:pt x="2566" y="261"/>
                  </a:lnTo>
                  <a:lnTo>
                    <a:pt x="2564" y="261"/>
                  </a:lnTo>
                  <a:lnTo>
                    <a:pt x="2563" y="260"/>
                  </a:lnTo>
                  <a:lnTo>
                    <a:pt x="2560" y="260"/>
                  </a:lnTo>
                  <a:lnTo>
                    <a:pt x="2558" y="260"/>
                  </a:lnTo>
                  <a:lnTo>
                    <a:pt x="2556" y="261"/>
                  </a:lnTo>
                  <a:lnTo>
                    <a:pt x="2554" y="260"/>
                  </a:lnTo>
                  <a:lnTo>
                    <a:pt x="2554" y="260"/>
                  </a:lnTo>
                  <a:lnTo>
                    <a:pt x="2553" y="261"/>
                  </a:lnTo>
                  <a:lnTo>
                    <a:pt x="2553" y="263"/>
                  </a:lnTo>
                  <a:lnTo>
                    <a:pt x="2553" y="265"/>
                  </a:lnTo>
                  <a:lnTo>
                    <a:pt x="2554" y="266"/>
                  </a:lnTo>
                  <a:lnTo>
                    <a:pt x="2554" y="269"/>
                  </a:lnTo>
                  <a:lnTo>
                    <a:pt x="2553" y="270"/>
                  </a:lnTo>
                  <a:lnTo>
                    <a:pt x="2553" y="270"/>
                  </a:lnTo>
                  <a:lnTo>
                    <a:pt x="2551" y="270"/>
                  </a:lnTo>
                  <a:lnTo>
                    <a:pt x="2550" y="271"/>
                  </a:lnTo>
                  <a:lnTo>
                    <a:pt x="2549" y="273"/>
                  </a:lnTo>
                  <a:lnTo>
                    <a:pt x="2549" y="274"/>
                  </a:lnTo>
                  <a:lnTo>
                    <a:pt x="2548" y="285"/>
                  </a:lnTo>
                  <a:lnTo>
                    <a:pt x="2550" y="296"/>
                  </a:lnTo>
                  <a:lnTo>
                    <a:pt x="2551" y="307"/>
                  </a:lnTo>
                  <a:lnTo>
                    <a:pt x="2551" y="317"/>
                  </a:lnTo>
                  <a:lnTo>
                    <a:pt x="2549" y="324"/>
                  </a:lnTo>
                  <a:lnTo>
                    <a:pt x="2545" y="329"/>
                  </a:lnTo>
                  <a:lnTo>
                    <a:pt x="2545" y="334"/>
                  </a:lnTo>
                  <a:lnTo>
                    <a:pt x="2543" y="339"/>
                  </a:lnTo>
                  <a:lnTo>
                    <a:pt x="2540" y="342"/>
                  </a:lnTo>
                  <a:lnTo>
                    <a:pt x="2538" y="345"/>
                  </a:lnTo>
                  <a:lnTo>
                    <a:pt x="2535" y="349"/>
                  </a:lnTo>
                  <a:lnTo>
                    <a:pt x="2533" y="352"/>
                  </a:lnTo>
                  <a:lnTo>
                    <a:pt x="2529" y="360"/>
                  </a:lnTo>
                  <a:lnTo>
                    <a:pt x="2527" y="368"/>
                  </a:lnTo>
                  <a:lnTo>
                    <a:pt x="2528" y="378"/>
                  </a:lnTo>
                  <a:lnTo>
                    <a:pt x="2528" y="386"/>
                  </a:lnTo>
                  <a:lnTo>
                    <a:pt x="2529" y="392"/>
                  </a:lnTo>
                  <a:lnTo>
                    <a:pt x="2528" y="400"/>
                  </a:lnTo>
                  <a:lnTo>
                    <a:pt x="2528" y="402"/>
                  </a:lnTo>
                  <a:lnTo>
                    <a:pt x="2527" y="404"/>
                  </a:lnTo>
                  <a:lnTo>
                    <a:pt x="2527" y="408"/>
                  </a:lnTo>
                  <a:lnTo>
                    <a:pt x="2528" y="412"/>
                  </a:lnTo>
                  <a:lnTo>
                    <a:pt x="2528" y="418"/>
                  </a:lnTo>
                  <a:lnTo>
                    <a:pt x="2528" y="423"/>
                  </a:lnTo>
                  <a:lnTo>
                    <a:pt x="2530" y="428"/>
                  </a:lnTo>
                  <a:lnTo>
                    <a:pt x="2530" y="431"/>
                  </a:lnTo>
                  <a:lnTo>
                    <a:pt x="2531" y="432"/>
                  </a:lnTo>
                  <a:lnTo>
                    <a:pt x="2533" y="434"/>
                  </a:lnTo>
                  <a:lnTo>
                    <a:pt x="2534" y="436"/>
                  </a:lnTo>
                  <a:lnTo>
                    <a:pt x="2535" y="438"/>
                  </a:lnTo>
                  <a:lnTo>
                    <a:pt x="2535" y="441"/>
                  </a:lnTo>
                  <a:lnTo>
                    <a:pt x="2536" y="443"/>
                  </a:lnTo>
                  <a:lnTo>
                    <a:pt x="2538" y="447"/>
                  </a:lnTo>
                  <a:lnTo>
                    <a:pt x="2538" y="447"/>
                  </a:lnTo>
                  <a:lnTo>
                    <a:pt x="2538" y="447"/>
                  </a:lnTo>
                  <a:lnTo>
                    <a:pt x="2539" y="447"/>
                  </a:lnTo>
                  <a:lnTo>
                    <a:pt x="2540" y="449"/>
                  </a:lnTo>
                  <a:lnTo>
                    <a:pt x="2541" y="450"/>
                  </a:lnTo>
                  <a:lnTo>
                    <a:pt x="2543" y="454"/>
                  </a:lnTo>
                  <a:lnTo>
                    <a:pt x="2543" y="458"/>
                  </a:lnTo>
                  <a:lnTo>
                    <a:pt x="2543" y="462"/>
                  </a:lnTo>
                  <a:lnTo>
                    <a:pt x="2543" y="464"/>
                  </a:lnTo>
                  <a:lnTo>
                    <a:pt x="2543" y="472"/>
                  </a:lnTo>
                  <a:lnTo>
                    <a:pt x="2543" y="479"/>
                  </a:lnTo>
                  <a:lnTo>
                    <a:pt x="2541" y="487"/>
                  </a:lnTo>
                  <a:lnTo>
                    <a:pt x="2538" y="490"/>
                  </a:lnTo>
                  <a:lnTo>
                    <a:pt x="2534" y="495"/>
                  </a:lnTo>
                  <a:lnTo>
                    <a:pt x="2530" y="504"/>
                  </a:lnTo>
                  <a:lnTo>
                    <a:pt x="2530" y="514"/>
                  </a:lnTo>
                  <a:lnTo>
                    <a:pt x="2531" y="518"/>
                  </a:lnTo>
                  <a:lnTo>
                    <a:pt x="2531" y="521"/>
                  </a:lnTo>
                  <a:lnTo>
                    <a:pt x="2531" y="525"/>
                  </a:lnTo>
                  <a:lnTo>
                    <a:pt x="2530" y="529"/>
                  </a:lnTo>
                  <a:lnTo>
                    <a:pt x="2530" y="533"/>
                  </a:lnTo>
                  <a:lnTo>
                    <a:pt x="2530" y="535"/>
                  </a:lnTo>
                  <a:lnTo>
                    <a:pt x="2531" y="539"/>
                  </a:lnTo>
                  <a:lnTo>
                    <a:pt x="2533" y="540"/>
                  </a:lnTo>
                  <a:lnTo>
                    <a:pt x="2533" y="543"/>
                  </a:lnTo>
                  <a:lnTo>
                    <a:pt x="2534" y="546"/>
                  </a:lnTo>
                  <a:lnTo>
                    <a:pt x="2534" y="550"/>
                  </a:lnTo>
                  <a:lnTo>
                    <a:pt x="2533" y="555"/>
                  </a:lnTo>
                  <a:lnTo>
                    <a:pt x="2533" y="559"/>
                  </a:lnTo>
                  <a:lnTo>
                    <a:pt x="2530" y="564"/>
                  </a:lnTo>
                  <a:lnTo>
                    <a:pt x="2529" y="569"/>
                  </a:lnTo>
                  <a:lnTo>
                    <a:pt x="2528" y="574"/>
                  </a:lnTo>
                  <a:lnTo>
                    <a:pt x="2527" y="577"/>
                  </a:lnTo>
                  <a:lnTo>
                    <a:pt x="2525" y="577"/>
                  </a:lnTo>
                  <a:lnTo>
                    <a:pt x="2524" y="577"/>
                  </a:lnTo>
                  <a:lnTo>
                    <a:pt x="2523" y="577"/>
                  </a:lnTo>
                  <a:lnTo>
                    <a:pt x="2520" y="576"/>
                  </a:lnTo>
                  <a:lnTo>
                    <a:pt x="2519" y="575"/>
                  </a:lnTo>
                  <a:lnTo>
                    <a:pt x="2518" y="575"/>
                  </a:lnTo>
                  <a:lnTo>
                    <a:pt x="2517" y="576"/>
                  </a:lnTo>
                  <a:lnTo>
                    <a:pt x="2515" y="580"/>
                  </a:lnTo>
                  <a:lnTo>
                    <a:pt x="2514" y="584"/>
                  </a:lnTo>
                  <a:lnTo>
                    <a:pt x="2513" y="587"/>
                  </a:lnTo>
                  <a:lnTo>
                    <a:pt x="2512" y="590"/>
                  </a:lnTo>
                  <a:lnTo>
                    <a:pt x="2510" y="591"/>
                  </a:lnTo>
                  <a:lnTo>
                    <a:pt x="2508" y="591"/>
                  </a:lnTo>
                  <a:lnTo>
                    <a:pt x="2505" y="591"/>
                  </a:lnTo>
                  <a:lnTo>
                    <a:pt x="2504" y="592"/>
                  </a:lnTo>
                  <a:lnTo>
                    <a:pt x="2502" y="598"/>
                  </a:lnTo>
                  <a:lnTo>
                    <a:pt x="2500" y="606"/>
                  </a:lnTo>
                  <a:lnTo>
                    <a:pt x="2497" y="613"/>
                  </a:lnTo>
                  <a:lnTo>
                    <a:pt x="2495" y="613"/>
                  </a:lnTo>
                  <a:lnTo>
                    <a:pt x="2493" y="613"/>
                  </a:lnTo>
                  <a:lnTo>
                    <a:pt x="2492" y="612"/>
                  </a:lnTo>
                  <a:lnTo>
                    <a:pt x="2489" y="612"/>
                  </a:lnTo>
                  <a:lnTo>
                    <a:pt x="2487" y="611"/>
                  </a:lnTo>
                  <a:lnTo>
                    <a:pt x="2485" y="610"/>
                  </a:lnTo>
                  <a:lnTo>
                    <a:pt x="2484" y="608"/>
                  </a:lnTo>
                  <a:lnTo>
                    <a:pt x="2484" y="606"/>
                  </a:lnTo>
                  <a:lnTo>
                    <a:pt x="2485" y="602"/>
                  </a:lnTo>
                  <a:lnTo>
                    <a:pt x="2487" y="601"/>
                  </a:lnTo>
                  <a:lnTo>
                    <a:pt x="2487" y="598"/>
                  </a:lnTo>
                  <a:lnTo>
                    <a:pt x="2488" y="595"/>
                  </a:lnTo>
                  <a:lnTo>
                    <a:pt x="2488" y="592"/>
                  </a:lnTo>
                  <a:lnTo>
                    <a:pt x="2488" y="579"/>
                  </a:lnTo>
                  <a:lnTo>
                    <a:pt x="2488" y="576"/>
                  </a:lnTo>
                  <a:lnTo>
                    <a:pt x="2489" y="575"/>
                  </a:lnTo>
                  <a:lnTo>
                    <a:pt x="2489" y="575"/>
                  </a:lnTo>
                  <a:lnTo>
                    <a:pt x="2490" y="575"/>
                  </a:lnTo>
                  <a:lnTo>
                    <a:pt x="2492" y="575"/>
                  </a:lnTo>
                  <a:lnTo>
                    <a:pt x="2493" y="575"/>
                  </a:lnTo>
                  <a:lnTo>
                    <a:pt x="2494" y="574"/>
                  </a:lnTo>
                  <a:lnTo>
                    <a:pt x="2495" y="574"/>
                  </a:lnTo>
                  <a:lnTo>
                    <a:pt x="2497" y="571"/>
                  </a:lnTo>
                  <a:lnTo>
                    <a:pt x="2498" y="569"/>
                  </a:lnTo>
                  <a:lnTo>
                    <a:pt x="2499" y="566"/>
                  </a:lnTo>
                  <a:lnTo>
                    <a:pt x="2499" y="560"/>
                  </a:lnTo>
                  <a:lnTo>
                    <a:pt x="2498" y="551"/>
                  </a:lnTo>
                  <a:lnTo>
                    <a:pt x="2495" y="544"/>
                  </a:lnTo>
                  <a:lnTo>
                    <a:pt x="2494" y="538"/>
                  </a:lnTo>
                  <a:lnTo>
                    <a:pt x="2493" y="535"/>
                  </a:lnTo>
                  <a:lnTo>
                    <a:pt x="2492" y="531"/>
                  </a:lnTo>
                  <a:lnTo>
                    <a:pt x="2490" y="529"/>
                  </a:lnTo>
                  <a:lnTo>
                    <a:pt x="2488" y="524"/>
                  </a:lnTo>
                  <a:lnTo>
                    <a:pt x="2489" y="519"/>
                  </a:lnTo>
                  <a:lnTo>
                    <a:pt x="2492" y="515"/>
                  </a:lnTo>
                  <a:lnTo>
                    <a:pt x="2494" y="511"/>
                  </a:lnTo>
                  <a:lnTo>
                    <a:pt x="2495" y="508"/>
                  </a:lnTo>
                  <a:lnTo>
                    <a:pt x="2498" y="504"/>
                  </a:lnTo>
                  <a:lnTo>
                    <a:pt x="2500" y="500"/>
                  </a:lnTo>
                  <a:lnTo>
                    <a:pt x="2502" y="498"/>
                  </a:lnTo>
                  <a:lnTo>
                    <a:pt x="2504" y="493"/>
                  </a:lnTo>
                  <a:lnTo>
                    <a:pt x="2504" y="490"/>
                  </a:lnTo>
                  <a:lnTo>
                    <a:pt x="2503" y="488"/>
                  </a:lnTo>
                  <a:lnTo>
                    <a:pt x="2502" y="485"/>
                  </a:lnTo>
                  <a:lnTo>
                    <a:pt x="2500" y="485"/>
                  </a:lnTo>
                  <a:lnTo>
                    <a:pt x="2499" y="487"/>
                  </a:lnTo>
                  <a:lnTo>
                    <a:pt x="2499" y="489"/>
                  </a:lnTo>
                  <a:lnTo>
                    <a:pt x="2499" y="490"/>
                  </a:lnTo>
                  <a:lnTo>
                    <a:pt x="2497" y="495"/>
                  </a:lnTo>
                  <a:lnTo>
                    <a:pt x="2495" y="499"/>
                  </a:lnTo>
                  <a:lnTo>
                    <a:pt x="2493" y="503"/>
                  </a:lnTo>
                  <a:lnTo>
                    <a:pt x="2490" y="506"/>
                  </a:lnTo>
                  <a:lnTo>
                    <a:pt x="2489" y="508"/>
                  </a:lnTo>
                  <a:lnTo>
                    <a:pt x="2488" y="508"/>
                  </a:lnTo>
                  <a:lnTo>
                    <a:pt x="2487" y="508"/>
                  </a:lnTo>
                  <a:lnTo>
                    <a:pt x="2487" y="506"/>
                  </a:lnTo>
                  <a:lnTo>
                    <a:pt x="2485" y="504"/>
                  </a:lnTo>
                  <a:lnTo>
                    <a:pt x="2485" y="501"/>
                  </a:lnTo>
                  <a:lnTo>
                    <a:pt x="2484" y="498"/>
                  </a:lnTo>
                  <a:lnTo>
                    <a:pt x="2484" y="494"/>
                  </a:lnTo>
                  <a:lnTo>
                    <a:pt x="2483" y="490"/>
                  </a:lnTo>
                  <a:lnTo>
                    <a:pt x="2483" y="483"/>
                  </a:lnTo>
                  <a:lnTo>
                    <a:pt x="2483" y="474"/>
                  </a:lnTo>
                  <a:lnTo>
                    <a:pt x="2482" y="467"/>
                  </a:lnTo>
                  <a:lnTo>
                    <a:pt x="2478" y="462"/>
                  </a:lnTo>
                  <a:lnTo>
                    <a:pt x="2477" y="462"/>
                  </a:lnTo>
                  <a:lnTo>
                    <a:pt x="2477" y="462"/>
                  </a:lnTo>
                  <a:lnTo>
                    <a:pt x="2477" y="463"/>
                  </a:lnTo>
                  <a:lnTo>
                    <a:pt x="2477" y="465"/>
                  </a:lnTo>
                  <a:lnTo>
                    <a:pt x="2478" y="468"/>
                  </a:lnTo>
                  <a:lnTo>
                    <a:pt x="2478" y="470"/>
                  </a:lnTo>
                  <a:lnTo>
                    <a:pt x="2478" y="472"/>
                  </a:lnTo>
                  <a:lnTo>
                    <a:pt x="2478" y="475"/>
                  </a:lnTo>
                  <a:lnTo>
                    <a:pt x="2478" y="477"/>
                  </a:lnTo>
                  <a:lnTo>
                    <a:pt x="2477" y="478"/>
                  </a:lnTo>
                  <a:lnTo>
                    <a:pt x="2475" y="480"/>
                  </a:lnTo>
                  <a:lnTo>
                    <a:pt x="2474" y="482"/>
                  </a:lnTo>
                  <a:lnTo>
                    <a:pt x="2473" y="484"/>
                  </a:lnTo>
                  <a:lnTo>
                    <a:pt x="2472" y="487"/>
                  </a:lnTo>
                  <a:lnTo>
                    <a:pt x="2470" y="490"/>
                  </a:lnTo>
                  <a:lnTo>
                    <a:pt x="2469" y="495"/>
                  </a:lnTo>
                  <a:lnTo>
                    <a:pt x="2467" y="500"/>
                  </a:lnTo>
                  <a:lnTo>
                    <a:pt x="2464" y="504"/>
                  </a:lnTo>
                  <a:lnTo>
                    <a:pt x="2463" y="504"/>
                  </a:lnTo>
                  <a:lnTo>
                    <a:pt x="2462" y="504"/>
                  </a:lnTo>
                  <a:lnTo>
                    <a:pt x="2462" y="505"/>
                  </a:lnTo>
                  <a:lnTo>
                    <a:pt x="2459" y="506"/>
                  </a:lnTo>
                  <a:lnTo>
                    <a:pt x="2457" y="509"/>
                  </a:lnTo>
                  <a:lnTo>
                    <a:pt x="2456" y="510"/>
                  </a:lnTo>
                  <a:lnTo>
                    <a:pt x="2453" y="510"/>
                  </a:lnTo>
                  <a:lnTo>
                    <a:pt x="2451" y="510"/>
                  </a:lnTo>
                  <a:lnTo>
                    <a:pt x="2447" y="509"/>
                  </a:lnTo>
                  <a:lnTo>
                    <a:pt x="2444" y="506"/>
                  </a:lnTo>
                  <a:lnTo>
                    <a:pt x="2442" y="504"/>
                  </a:lnTo>
                  <a:lnTo>
                    <a:pt x="2438" y="504"/>
                  </a:lnTo>
                  <a:lnTo>
                    <a:pt x="2438" y="503"/>
                  </a:lnTo>
                  <a:lnTo>
                    <a:pt x="2437" y="501"/>
                  </a:lnTo>
                  <a:lnTo>
                    <a:pt x="2436" y="500"/>
                  </a:lnTo>
                  <a:lnTo>
                    <a:pt x="2433" y="498"/>
                  </a:lnTo>
                  <a:lnTo>
                    <a:pt x="2434" y="484"/>
                  </a:lnTo>
                  <a:lnTo>
                    <a:pt x="2436" y="472"/>
                  </a:lnTo>
                  <a:lnTo>
                    <a:pt x="2434" y="467"/>
                  </a:lnTo>
                  <a:lnTo>
                    <a:pt x="2433" y="463"/>
                  </a:lnTo>
                  <a:lnTo>
                    <a:pt x="2431" y="458"/>
                  </a:lnTo>
                  <a:lnTo>
                    <a:pt x="2431" y="452"/>
                  </a:lnTo>
                  <a:lnTo>
                    <a:pt x="2431" y="448"/>
                  </a:lnTo>
                  <a:lnTo>
                    <a:pt x="2431" y="443"/>
                  </a:lnTo>
                  <a:lnTo>
                    <a:pt x="2431" y="439"/>
                  </a:lnTo>
                  <a:lnTo>
                    <a:pt x="2429" y="436"/>
                  </a:lnTo>
                  <a:lnTo>
                    <a:pt x="2428" y="433"/>
                  </a:lnTo>
                  <a:lnTo>
                    <a:pt x="2427" y="432"/>
                  </a:lnTo>
                  <a:lnTo>
                    <a:pt x="2424" y="432"/>
                  </a:lnTo>
                  <a:lnTo>
                    <a:pt x="2422" y="433"/>
                  </a:lnTo>
                  <a:lnTo>
                    <a:pt x="2421" y="433"/>
                  </a:lnTo>
                  <a:lnTo>
                    <a:pt x="2418" y="432"/>
                  </a:lnTo>
                  <a:lnTo>
                    <a:pt x="2417" y="431"/>
                  </a:lnTo>
                  <a:lnTo>
                    <a:pt x="2414" y="428"/>
                  </a:lnTo>
                  <a:lnTo>
                    <a:pt x="2412" y="427"/>
                  </a:lnTo>
                  <a:lnTo>
                    <a:pt x="2411" y="423"/>
                  </a:lnTo>
                  <a:lnTo>
                    <a:pt x="2409" y="421"/>
                  </a:lnTo>
                  <a:lnTo>
                    <a:pt x="2413" y="421"/>
                  </a:lnTo>
                  <a:lnTo>
                    <a:pt x="2416" y="422"/>
                  </a:lnTo>
                  <a:lnTo>
                    <a:pt x="2418" y="423"/>
                  </a:lnTo>
                  <a:lnTo>
                    <a:pt x="2421" y="424"/>
                  </a:lnTo>
                  <a:lnTo>
                    <a:pt x="2423" y="424"/>
                  </a:lnTo>
                  <a:lnTo>
                    <a:pt x="2426" y="423"/>
                  </a:lnTo>
                  <a:lnTo>
                    <a:pt x="2427" y="419"/>
                  </a:lnTo>
                  <a:lnTo>
                    <a:pt x="2426" y="413"/>
                  </a:lnTo>
                  <a:lnTo>
                    <a:pt x="2424" y="407"/>
                  </a:lnTo>
                  <a:lnTo>
                    <a:pt x="2423" y="402"/>
                  </a:lnTo>
                  <a:lnTo>
                    <a:pt x="2423" y="368"/>
                  </a:lnTo>
                  <a:lnTo>
                    <a:pt x="2423" y="366"/>
                  </a:lnTo>
                  <a:lnTo>
                    <a:pt x="2423" y="365"/>
                  </a:lnTo>
                  <a:lnTo>
                    <a:pt x="2423" y="365"/>
                  </a:lnTo>
                  <a:lnTo>
                    <a:pt x="2424" y="365"/>
                  </a:lnTo>
                  <a:lnTo>
                    <a:pt x="2426" y="366"/>
                  </a:lnTo>
                  <a:lnTo>
                    <a:pt x="2427" y="365"/>
                  </a:lnTo>
                  <a:lnTo>
                    <a:pt x="2428" y="363"/>
                  </a:lnTo>
                  <a:lnTo>
                    <a:pt x="2428" y="361"/>
                  </a:lnTo>
                  <a:lnTo>
                    <a:pt x="2429" y="360"/>
                  </a:lnTo>
                  <a:lnTo>
                    <a:pt x="2431" y="357"/>
                  </a:lnTo>
                  <a:lnTo>
                    <a:pt x="2436" y="346"/>
                  </a:lnTo>
                  <a:lnTo>
                    <a:pt x="2442" y="336"/>
                  </a:lnTo>
                  <a:lnTo>
                    <a:pt x="2444" y="336"/>
                  </a:lnTo>
                  <a:lnTo>
                    <a:pt x="2447" y="336"/>
                  </a:lnTo>
                  <a:lnTo>
                    <a:pt x="2449" y="334"/>
                  </a:lnTo>
                  <a:lnTo>
                    <a:pt x="2449" y="334"/>
                  </a:lnTo>
                  <a:lnTo>
                    <a:pt x="2449" y="331"/>
                  </a:lnTo>
                  <a:lnTo>
                    <a:pt x="2451" y="327"/>
                  </a:lnTo>
                  <a:lnTo>
                    <a:pt x="2452" y="324"/>
                  </a:lnTo>
                  <a:lnTo>
                    <a:pt x="2453" y="320"/>
                  </a:lnTo>
                  <a:lnTo>
                    <a:pt x="2454" y="316"/>
                  </a:lnTo>
                  <a:lnTo>
                    <a:pt x="2457" y="311"/>
                  </a:lnTo>
                  <a:lnTo>
                    <a:pt x="2459" y="305"/>
                  </a:lnTo>
                  <a:lnTo>
                    <a:pt x="2459" y="303"/>
                  </a:lnTo>
                  <a:lnTo>
                    <a:pt x="2460" y="300"/>
                  </a:lnTo>
                  <a:lnTo>
                    <a:pt x="2460" y="298"/>
                  </a:lnTo>
                  <a:lnTo>
                    <a:pt x="2462" y="295"/>
                  </a:lnTo>
                  <a:lnTo>
                    <a:pt x="2463" y="293"/>
                  </a:lnTo>
                  <a:lnTo>
                    <a:pt x="2463" y="291"/>
                  </a:lnTo>
                  <a:lnTo>
                    <a:pt x="2464" y="290"/>
                  </a:lnTo>
                  <a:lnTo>
                    <a:pt x="2465" y="289"/>
                  </a:lnTo>
                  <a:lnTo>
                    <a:pt x="2468" y="288"/>
                  </a:lnTo>
                  <a:lnTo>
                    <a:pt x="2469" y="280"/>
                  </a:lnTo>
                  <a:lnTo>
                    <a:pt x="2470" y="273"/>
                  </a:lnTo>
                  <a:lnTo>
                    <a:pt x="2473" y="264"/>
                  </a:lnTo>
                  <a:lnTo>
                    <a:pt x="2473" y="250"/>
                  </a:lnTo>
                  <a:lnTo>
                    <a:pt x="2473" y="248"/>
                  </a:lnTo>
                  <a:lnTo>
                    <a:pt x="2474" y="244"/>
                  </a:lnTo>
                  <a:lnTo>
                    <a:pt x="2475" y="243"/>
                  </a:lnTo>
                  <a:lnTo>
                    <a:pt x="2475" y="240"/>
                  </a:lnTo>
                  <a:lnTo>
                    <a:pt x="2477" y="239"/>
                  </a:lnTo>
                  <a:lnTo>
                    <a:pt x="2477" y="237"/>
                  </a:lnTo>
                  <a:lnTo>
                    <a:pt x="2475" y="234"/>
                  </a:lnTo>
                  <a:lnTo>
                    <a:pt x="2475" y="232"/>
                  </a:lnTo>
                  <a:lnTo>
                    <a:pt x="2475" y="230"/>
                  </a:lnTo>
                  <a:lnTo>
                    <a:pt x="2474" y="227"/>
                  </a:lnTo>
                  <a:lnTo>
                    <a:pt x="2474" y="224"/>
                  </a:lnTo>
                  <a:lnTo>
                    <a:pt x="2474" y="223"/>
                  </a:lnTo>
                  <a:lnTo>
                    <a:pt x="2475" y="220"/>
                  </a:lnTo>
                  <a:lnTo>
                    <a:pt x="2475" y="219"/>
                  </a:lnTo>
                  <a:lnTo>
                    <a:pt x="2475" y="212"/>
                  </a:lnTo>
                  <a:lnTo>
                    <a:pt x="2475" y="210"/>
                  </a:lnTo>
                  <a:lnTo>
                    <a:pt x="2477" y="210"/>
                  </a:lnTo>
                  <a:lnTo>
                    <a:pt x="2477" y="210"/>
                  </a:lnTo>
                  <a:lnTo>
                    <a:pt x="2478" y="210"/>
                  </a:lnTo>
                  <a:lnTo>
                    <a:pt x="2478" y="209"/>
                  </a:lnTo>
                  <a:lnTo>
                    <a:pt x="2478" y="198"/>
                  </a:lnTo>
                  <a:lnTo>
                    <a:pt x="2479" y="197"/>
                  </a:lnTo>
                  <a:lnTo>
                    <a:pt x="2480" y="196"/>
                  </a:lnTo>
                  <a:lnTo>
                    <a:pt x="2482" y="196"/>
                  </a:lnTo>
                  <a:lnTo>
                    <a:pt x="2483" y="193"/>
                  </a:lnTo>
                  <a:lnTo>
                    <a:pt x="2483" y="173"/>
                  </a:lnTo>
                  <a:lnTo>
                    <a:pt x="2482" y="169"/>
                  </a:lnTo>
                  <a:lnTo>
                    <a:pt x="2482" y="168"/>
                  </a:lnTo>
                  <a:lnTo>
                    <a:pt x="2480" y="167"/>
                  </a:lnTo>
                  <a:lnTo>
                    <a:pt x="2480" y="166"/>
                  </a:lnTo>
                  <a:lnTo>
                    <a:pt x="2480" y="164"/>
                  </a:lnTo>
                  <a:lnTo>
                    <a:pt x="2479" y="163"/>
                  </a:lnTo>
                  <a:lnTo>
                    <a:pt x="2479" y="161"/>
                  </a:lnTo>
                  <a:lnTo>
                    <a:pt x="2480" y="159"/>
                  </a:lnTo>
                  <a:lnTo>
                    <a:pt x="2480" y="157"/>
                  </a:lnTo>
                  <a:lnTo>
                    <a:pt x="2482" y="151"/>
                  </a:lnTo>
                  <a:lnTo>
                    <a:pt x="2482" y="143"/>
                  </a:lnTo>
                  <a:lnTo>
                    <a:pt x="2480" y="136"/>
                  </a:lnTo>
                  <a:lnTo>
                    <a:pt x="2482" y="137"/>
                  </a:lnTo>
                  <a:lnTo>
                    <a:pt x="2483" y="138"/>
                  </a:lnTo>
                  <a:lnTo>
                    <a:pt x="2483" y="138"/>
                  </a:lnTo>
                  <a:lnTo>
                    <a:pt x="2483" y="138"/>
                  </a:lnTo>
                  <a:lnTo>
                    <a:pt x="2483" y="137"/>
                  </a:lnTo>
                  <a:lnTo>
                    <a:pt x="2483" y="133"/>
                  </a:lnTo>
                  <a:lnTo>
                    <a:pt x="2483" y="133"/>
                  </a:lnTo>
                  <a:lnTo>
                    <a:pt x="2484" y="133"/>
                  </a:lnTo>
                  <a:lnTo>
                    <a:pt x="2484" y="136"/>
                  </a:lnTo>
                  <a:lnTo>
                    <a:pt x="2485" y="137"/>
                  </a:lnTo>
                  <a:lnTo>
                    <a:pt x="2485" y="140"/>
                  </a:lnTo>
                  <a:lnTo>
                    <a:pt x="2485" y="141"/>
                  </a:lnTo>
                  <a:lnTo>
                    <a:pt x="2485" y="143"/>
                  </a:lnTo>
                  <a:lnTo>
                    <a:pt x="2487" y="145"/>
                  </a:lnTo>
                  <a:lnTo>
                    <a:pt x="2488" y="145"/>
                  </a:lnTo>
                  <a:lnTo>
                    <a:pt x="2488" y="145"/>
                  </a:lnTo>
                  <a:lnTo>
                    <a:pt x="2488" y="143"/>
                  </a:lnTo>
                  <a:lnTo>
                    <a:pt x="2488" y="136"/>
                  </a:lnTo>
                  <a:lnTo>
                    <a:pt x="2489" y="135"/>
                  </a:lnTo>
                  <a:lnTo>
                    <a:pt x="2489" y="135"/>
                  </a:lnTo>
                  <a:lnTo>
                    <a:pt x="2490" y="135"/>
                  </a:lnTo>
                  <a:lnTo>
                    <a:pt x="2492" y="136"/>
                  </a:lnTo>
                  <a:lnTo>
                    <a:pt x="2493" y="136"/>
                  </a:lnTo>
                  <a:lnTo>
                    <a:pt x="2493" y="137"/>
                  </a:lnTo>
                  <a:lnTo>
                    <a:pt x="2494" y="136"/>
                  </a:lnTo>
                  <a:lnTo>
                    <a:pt x="2493" y="135"/>
                  </a:lnTo>
                  <a:lnTo>
                    <a:pt x="2493" y="132"/>
                  </a:lnTo>
                  <a:lnTo>
                    <a:pt x="2493" y="128"/>
                  </a:lnTo>
                  <a:lnTo>
                    <a:pt x="2492" y="126"/>
                  </a:lnTo>
                  <a:lnTo>
                    <a:pt x="2492" y="123"/>
                  </a:lnTo>
                  <a:lnTo>
                    <a:pt x="2492" y="121"/>
                  </a:lnTo>
                  <a:lnTo>
                    <a:pt x="2490" y="121"/>
                  </a:lnTo>
                  <a:lnTo>
                    <a:pt x="2492" y="121"/>
                  </a:lnTo>
                  <a:lnTo>
                    <a:pt x="2493" y="122"/>
                  </a:lnTo>
                  <a:lnTo>
                    <a:pt x="2494" y="123"/>
                  </a:lnTo>
                  <a:lnTo>
                    <a:pt x="2495" y="123"/>
                  </a:lnTo>
                  <a:lnTo>
                    <a:pt x="2495" y="123"/>
                  </a:lnTo>
                  <a:lnTo>
                    <a:pt x="2495" y="123"/>
                  </a:lnTo>
                  <a:lnTo>
                    <a:pt x="2497" y="121"/>
                  </a:lnTo>
                  <a:lnTo>
                    <a:pt x="2497" y="118"/>
                  </a:lnTo>
                  <a:lnTo>
                    <a:pt x="2495" y="117"/>
                  </a:lnTo>
                  <a:lnTo>
                    <a:pt x="2495" y="115"/>
                  </a:lnTo>
                  <a:lnTo>
                    <a:pt x="2495" y="112"/>
                  </a:lnTo>
                  <a:lnTo>
                    <a:pt x="2495" y="111"/>
                  </a:lnTo>
                  <a:lnTo>
                    <a:pt x="2495" y="110"/>
                  </a:lnTo>
                  <a:lnTo>
                    <a:pt x="2497" y="110"/>
                  </a:lnTo>
                  <a:lnTo>
                    <a:pt x="2498" y="111"/>
                  </a:lnTo>
                  <a:lnTo>
                    <a:pt x="2498" y="111"/>
                  </a:lnTo>
                  <a:lnTo>
                    <a:pt x="2498" y="112"/>
                  </a:lnTo>
                  <a:lnTo>
                    <a:pt x="2499" y="112"/>
                  </a:lnTo>
                  <a:lnTo>
                    <a:pt x="2499" y="112"/>
                  </a:lnTo>
                  <a:lnTo>
                    <a:pt x="2499" y="110"/>
                  </a:lnTo>
                  <a:lnTo>
                    <a:pt x="2499" y="97"/>
                  </a:lnTo>
                  <a:lnTo>
                    <a:pt x="2498" y="95"/>
                  </a:lnTo>
                  <a:lnTo>
                    <a:pt x="2498" y="92"/>
                  </a:lnTo>
                  <a:lnTo>
                    <a:pt x="2497" y="89"/>
                  </a:lnTo>
                  <a:lnTo>
                    <a:pt x="2497" y="86"/>
                  </a:lnTo>
                  <a:lnTo>
                    <a:pt x="2497" y="86"/>
                  </a:lnTo>
                  <a:lnTo>
                    <a:pt x="2497" y="86"/>
                  </a:lnTo>
                  <a:lnTo>
                    <a:pt x="2498" y="87"/>
                  </a:lnTo>
                  <a:lnTo>
                    <a:pt x="2499" y="90"/>
                  </a:lnTo>
                  <a:lnTo>
                    <a:pt x="2500" y="91"/>
                  </a:lnTo>
                  <a:lnTo>
                    <a:pt x="2502" y="94"/>
                  </a:lnTo>
                  <a:lnTo>
                    <a:pt x="2502" y="95"/>
                  </a:lnTo>
                  <a:lnTo>
                    <a:pt x="2503" y="96"/>
                  </a:lnTo>
                  <a:lnTo>
                    <a:pt x="2504" y="97"/>
                  </a:lnTo>
                  <a:lnTo>
                    <a:pt x="2504" y="97"/>
                  </a:lnTo>
                  <a:lnTo>
                    <a:pt x="2504" y="96"/>
                  </a:lnTo>
                  <a:lnTo>
                    <a:pt x="2504" y="94"/>
                  </a:lnTo>
                  <a:lnTo>
                    <a:pt x="2504" y="92"/>
                  </a:lnTo>
                  <a:lnTo>
                    <a:pt x="2504" y="90"/>
                  </a:lnTo>
                  <a:lnTo>
                    <a:pt x="2504" y="89"/>
                  </a:lnTo>
                  <a:lnTo>
                    <a:pt x="2505" y="89"/>
                  </a:lnTo>
                  <a:lnTo>
                    <a:pt x="2507" y="89"/>
                  </a:lnTo>
                  <a:lnTo>
                    <a:pt x="2508" y="90"/>
                  </a:lnTo>
                  <a:lnTo>
                    <a:pt x="2509" y="91"/>
                  </a:lnTo>
                  <a:lnTo>
                    <a:pt x="2509" y="92"/>
                  </a:lnTo>
                  <a:lnTo>
                    <a:pt x="2510" y="94"/>
                  </a:lnTo>
                  <a:lnTo>
                    <a:pt x="2512" y="94"/>
                  </a:lnTo>
                  <a:lnTo>
                    <a:pt x="2512" y="94"/>
                  </a:lnTo>
                  <a:lnTo>
                    <a:pt x="2512" y="92"/>
                  </a:lnTo>
                  <a:lnTo>
                    <a:pt x="2512" y="91"/>
                  </a:lnTo>
                  <a:lnTo>
                    <a:pt x="2512" y="89"/>
                  </a:lnTo>
                  <a:lnTo>
                    <a:pt x="2512" y="87"/>
                  </a:lnTo>
                  <a:lnTo>
                    <a:pt x="2513" y="86"/>
                  </a:lnTo>
                  <a:lnTo>
                    <a:pt x="2513" y="85"/>
                  </a:lnTo>
                  <a:lnTo>
                    <a:pt x="2514" y="84"/>
                  </a:lnTo>
                  <a:lnTo>
                    <a:pt x="2515" y="85"/>
                  </a:lnTo>
                  <a:lnTo>
                    <a:pt x="2515" y="87"/>
                  </a:lnTo>
                  <a:lnTo>
                    <a:pt x="2517" y="89"/>
                  </a:lnTo>
                  <a:lnTo>
                    <a:pt x="2518" y="90"/>
                  </a:lnTo>
                  <a:lnTo>
                    <a:pt x="2519" y="91"/>
                  </a:lnTo>
                  <a:lnTo>
                    <a:pt x="2519" y="91"/>
                  </a:lnTo>
                  <a:lnTo>
                    <a:pt x="2519" y="89"/>
                  </a:lnTo>
                  <a:lnTo>
                    <a:pt x="2519" y="87"/>
                  </a:lnTo>
                  <a:lnTo>
                    <a:pt x="2520" y="86"/>
                  </a:lnTo>
                  <a:lnTo>
                    <a:pt x="2520" y="86"/>
                  </a:lnTo>
                  <a:lnTo>
                    <a:pt x="2522" y="86"/>
                  </a:lnTo>
                  <a:lnTo>
                    <a:pt x="2523" y="86"/>
                  </a:lnTo>
                  <a:lnTo>
                    <a:pt x="2524" y="89"/>
                  </a:lnTo>
                  <a:lnTo>
                    <a:pt x="2525" y="90"/>
                  </a:lnTo>
                  <a:lnTo>
                    <a:pt x="2525" y="91"/>
                  </a:lnTo>
                  <a:lnTo>
                    <a:pt x="2527" y="92"/>
                  </a:lnTo>
                  <a:lnTo>
                    <a:pt x="2528" y="92"/>
                  </a:lnTo>
                  <a:lnTo>
                    <a:pt x="2528" y="92"/>
                  </a:lnTo>
                  <a:lnTo>
                    <a:pt x="2529" y="90"/>
                  </a:lnTo>
                  <a:lnTo>
                    <a:pt x="2529" y="89"/>
                  </a:lnTo>
                  <a:lnTo>
                    <a:pt x="2529" y="87"/>
                  </a:lnTo>
                  <a:lnTo>
                    <a:pt x="2529" y="87"/>
                  </a:lnTo>
                  <a:lnTo>
                    <a:pt x="2530" y="86"/>
                  </a:lnTo>
                  <a:lnTo>
                    <a:pt x="2531" y="86"/>
                  </a:lnTo>
                  <a:lnTo>
                    <a:pt x="2533" y="85"/>
                  </a:lnTo>
                  <a:lnTo>
                    <a:pt x="2533" y="82"/>
                  </a:lnTo>
                  <a:lnTo>
                    <a:pt x="2533" y="79"/>
                  </a:lnTo>
                  <a:lnTo>
                    <a:pt x="2531" y="77"/>
                  </a:lnTo>
                  <a:lnTo>
                    <a:pt x="2531" y="76"/>
                  </a:lnTo>
                  <a:lnTo>
                    <a:pt x="2531" y="75"/>
                  </a:lnTo>
                  <a:lnTo>
                    <a:pt x="2533" y="75"/>
                  </a:lnTo>
                  <a:lnTo>
                    <a:pt x="2533" y="76"/>
                  </a:lnTo>
                  <a:lnTo>
                    <a:pt x="2534" y="79"/>
                  </a:lnTo>
                  <a:lnTo>
                    <a:pt x="2535" y="80"/>
                  </a:lnTo>
                  <a:lnTo>
                    <a:pt x="2536" y="80"/>
                  </a:lnTo>
                  <a:lnTo>
                    <a:pt x="2538" y="79"/>
                  </a:lnTo>
                  <a:lnTo>
                    <a:pt x="2538" y="76"/>
                  </a:lnTo>
                  <a:lnTo>
                    <a:pt x="2538" y="66"/>
                  </a:lnTo>
                  <a:lnTo>
                    <a:pt x="2539" y="65"/>
                  </a:lnTo>
                  <a:lnTo>
                    <a:pt x="2540" y="64"/>
                  </a:lnTo>
                  <a:lnTo>
                    <a:pt x="2540" y="62"/>
                  </a:lnTo>
                  <a:lnTo>
                    <a:pt x="2541" y="62"/>
                  </a:lnTo>
                  <a:lnTo>
                    <a:pt x="2541" y="64"/>
                  </a:lnTo>
                  <a:lnTo>
                    <a:pt x="2543" y="66"/>
                  </a:lnTo>
                  <a:lnTo>
                    <a:pt x="2543" y="67"/>
                  </a:lnTo>
                  <a:lnTo>
                    <a:pt x="2544" y="69"/>
                  </a:lnTo>
                  <a:lnTo>
                    <a:pt x="2544" y="70"/>
                  </a:lnTo>
                  <a:lnTo>
                    <a:pt x="2545" y="71"/>
                  </a:lnTo>
                  <a:lnTo>
                    <a:pt x="2545" y="71"/>
                  </a:lnTo>
                  <a:lnTo>
                    <a:pt x="2545" y="71"/>
                  </a:lnTo>
                  <a:lnTo>
                    <a:pt x="2545" y="70"/>
                  </a:lnTo>
                  <a:lnTo>
                    <a:pt x="2546" y="69"/>
                  </a:lnTo>
                  <a:lnTo>
                    <a:pt x="2546" y="67"/>
                  </a:lnTo>
                  <a:lnTo>
                    <a:pt x="2546" y="66"/>
                  </a:lnTo>
                  <a:lnTo>
                    <a:pt x="2548" y="65"/>
                  </a:lnTo>
                  <a:lnTo>
                    <a:pt x="2549" y="66"/>
                  </a:lnTo>
                  <a:lnTo>
                    <a:pt x="2549" y="66"/>
                  </a:lnTo>
                  <a:lnTo>
                    <a:pt x="2550" y="67"/>
                  </a:lnTo>
                  <a:lnTo>
                    <a:pt x="2551" y="67"/>
                  </a:lnTo>
                  <a:lnTo>
                    <a:pt x="2553" y="69"/>
                  </a:lnTo>
                  <a:lnTo>
                    <a:pt x="2553" y="69"/>
                  </a:lnTo>
                  <a:lnTo>
                    <a:pt x="2554" y="69"/>
                  </a:lnTo>
                  <a:lnTo>
                    <a:pt x="2554" y="66"/>
                  </a:lnTo>
                  <a:lnTo>
                    <a:pt x="2554" y="66"/>
                  </a:lnTo>
                  <a:lnTo>
                    <a:pt x="2555" y="66"/>
                  </a:lnTo>
                  <a:lnTo>
                    <a:pt x="2555" y="67"/>
                  </a:lnTo>
                  <a:lnTo>
                    <a:pt x="2556" y="67"/>
                  </a:lnTo>
                  <a:lnTo>
                    <a:pt x="2556" y="69"/>
                  </a:lnTo>
                  <a:lnTo>
                    <a:pt x="2561" y="69"/>
                  </a:lnTo>
                  <a:lnTo>
                    <a:pt x="2563" y="67"/>
                  </a:lnTo>
                  <a:lnTo>
                    <a:pt x="2563" y="66"/>
                  </a:lnTo>
                  <a:lnTo>
                    <a:pt x="2563" y="65"/>
                  </a:lnTo>
                  <a:lnTo>
                    <a:pt x="2561" y="64"/>
                  </a:lnTo>
                  <a:lnTo>
                    <a:pt x="2561" y="64"/>
                  </a:lnTo>
                  <a:lnTo>
                    <a:pt x="2564" y="64"/>
                  </a:lnTo>
                  <a:lnTo>
                    <a:pt x="2565" y="66"/>
                  </a:lnTo>
                  <a:lnTo>
                    <a:pt x="2566" y="69"/>
                  </a:lnTo>
                  <a:lnTo>
                    <a:pt x="2566" y="71"/>
                  </a:lnTo>
                  <a:lnTo>
                    <a:pt x="2569" y="72"/>
                  </a:lnTo>
                  <a:lnTo>
                    <a:pt x="2570" y="74"/>
                  </a:lnTo>
                  <a:lnTo>
                    <a:pt x="2571" y="75"/>
                  </a:lnTo>
                  <a:lnTo>
                    <a:pt x="2571" y="76"/>
                  </a:lnTo>
                  <a:lnTo>
                    <a:pt x="2574" y="76"/>
                  </a:lnTo>
                  <a:lnTo>
                    <a:pt x="2574" y="77"/>
                  </a:lnTo>
                  <a:lnTo>
                    <a:pt x="2574" y="80"/>
                  </a:lnTo>
                  <a:lnTo>
                    <a:pt x="2575" y="81"/>
                  </a:lnTo>
                  <a:lnTo>
                    <a:pt x="2576" y="82"/>
                  </a:lnTo>
                  <a:lnTo>
                    <a:pt x="2578" y="82"/>
                  </a:lnTo>
                  <a:lnTo>
                    <a:pt x="2579" y="82"/>
                  </a:lnTo>
                  <a:lnTo>
                    <a:pt x="2579" y="82"/>
                  </a:lnTo>
                  <a:lnTo>
                    <a:pt x="2580" y="84"/>
                  </a:lnTo>
                  <a:lnTo>
                    <a:pt x="2581" y="87"/>
                  </a:lnTo>
                  <a:lnTo>
                    <a:pt x="2583" y="90"/>
                  </a:lnTo>
                  <a:lnTo>
                    <a:pt x="2584" y="91"/>
                  </a:lnTo>
                  <a:lnTo>
                    <a:pt x="2585" y="92"/>
                  </a:lnTo>
                  <a:lnTo>
                    <a:pt x="2588" y="95"/>
                  </a:lnTo>
                  <a:lnTo>
                    <a:pt x="2589" y="97"/>
                  </a:lnTo>
                  <a:lnTo>
                    <a:pt x="2590" y="100"/>
                  </a:lnTo>
                  <a:lnTo>
                    <a:pt x="2591" y="101"/>
                  </a:lnTo>
                  <a:lnTo>
                    <a:pt x="2593" y="102"/>
                  </a:lnTo>
                  <a:lnTo>
                    <a:pt x="2594" y="105"/>
                  </a:lnTo>
                  <a:lnTo>
                    <a:pt x="2594" y="106"/>
                  </a:lnTo>
                  <a:lnTo>
                    <a:pt x="2594" y="107"/>
                  </a:lnTo>
                  <a:lnTo>
                    <a:pt x="2593" y="107"/>
                  </a:lnTo>
                  <a:lnTo>
                    <a:pt x="2593" y="108"/>
                  </a:lnTo>
                  <a:lnTo>
                    <a:pt x="2591" y="108"/>
                  </a:lnTo>
                  <a:lnTo>
                    <a:pt x="2590" y="108"/>
                  </a:lnTo>
                  <a:lnTo>
                    <a:pt x="2589" y="108"/>
                  </a:lnTo>
                  <a:lnTo>
                    <a:pt x="2588" y="110"/>
                  </a:lnTo>
                  <a:lnTo>
                    <a:pt x="2588" y="112"/>
                  </a:lnTo>
                  <a:lnTo>
                    <a:pt x="2589" y="115"/>
                  </a:lnTo>
                  <a:lnTo>
                    <a:pt x="2589" y="120"/>
                  </a:lnTo>
                  <a:lnTo>
                    <a:pt x="2590" y="123"/>
                  </a:lnTo>
                  <a:lnTo>
                    <a:pt x="2591" y="126"/>
                  </a:lnTo>
                  <a:lnTo>
                    <a:pt x="2593" y="128"/>
                  </a:lnTo>
                  <a:lnTo>
                    <a:pt x="2594" y="131"/>
                  </a:lnTo>
                  <a:lnTo>
                    <a:pt x="2595" y="132"/>
                  </a:lnTo>
                  <a:lnTo>
                    <a:pt x="2596" y="133"/>
                  </a:lnTo>
                  <a:lnTo>
                    <a:pt x="2598" y="135"/>
                  </a:lnTo>
                  <a:lnTo>
                    <a:pt x="2598" y="136"/>
                  </a:lnTo>
                  <a:lnTo>
                    <a:pt x="2600" y="138"/>
                  </a:lnTo>
                  <a:lnTo>
                    <a:pt x="2604" y="140"/>
                  </a:lnTo>
                  <a:lnTo>
                    <a:pt x="2606" y="141"/>
                  </a:lnTo>
                  <a:lnTo>
                    <a:pt x="2607" y="143"/>
                  </a:lnTo>
                  <a:lnTo>
                    <a:pt x="2610" y="146"/>
                  </a:lnTo>
                  <a:lnTo>
                    <a:pt x="2611" y="148"/>
                  </a:lnTo>
                  <a:lnTo>
                    <a:pt x="2612" y="148"/>
                  </a:lnTo>
                  <a:lnTo>
                    <a:pt x="2614" y="150"/>
                  </a:lnTo>
                  <a:lnTo>
                    <a:pt x="2614" y="150"/>
                  </a:lnTo>
                  <a:lnTo>
                    <a:pt x="2612" y="148"/>
                  </a:lnTo>
                  <a:lnTo>
                    <a:pt x="2612" y="147"/>
                  </a:lnTo>
                  <a:lnTo>
                    <a:pt x="2612" y="146"/>
                  </a:lnTo>
                  <a:lnTo>
                    <a:pt x="2612" y="145"/>
                  </a:lnTo>
                  <a:lnTo>
                    <a:pt x="2614" y="143"/>
                  </a:lnTo>
                  <a:lnTo>
                    <a:pt x="2615" y="146"/>
                  </a:lnTo>
                  <a:lnTo>
                    <a:pt x="2616" y="147"/>
                  </a:lnTo>
                  <a:lnTo>
                    <a:pt x="2617" y="147"/>
                  </a:lnTo>
                  <a:lnTo>
                    <a:pt x="2619" y="150"/>
                  </a:lnTo>
                  <a:lnTo>
                    <a:pt x="2619" y="151"/>
                  </a:lnTo>
                  <a:lnTo>
                    <a:pt x="2620" y="152"/>
                  </a:lnTo>
                  <a:lnTo>
                    <a:pt x="2621" y="152"/>
                  </a:lnTo>
                  <a:lnTo>
                    <a:pt x="2621" y="152"/>
                  </a:lnTo>
                  <a:lnTo>
                    <a:pt x="2624" y="152"/>
                  </a:lnTo>
                  <a:lnTo>
                    <a:pt x="2626" y="155"/>
                  </a:lnTo>
                  <a:lnTo>
                    <a:pt x="2630" y="157"/>
                  </a:lnTo>
                  <a:lnTo>
                    <a:pt x="2631" y="157"/>
                  </a:lnTo>
                  <a:lnTo>
                    <a:pt x="2634" y="156"/>
                  </a:lnTo>
                  <a:lnTo>
                    <a:pt x="2635" y="156"/>
                  </a:lnTo>
                  <a:lnTo>
                    <a:pt x="2637" y="157"/>
                  </a:lnTo>
                  <a:lnTo>
                    <a:pt x="2637" y="157"/>
                  </a:lnTo>
                  <a:lnTo>
                    <a:pt x="2639" y="159"/>
                  </a:lnTo>
                  <a:lnTo>
                    <a:pt x="2639" y="161"/>
                  </a:lnTo>
                  <a:lnTo>
                    <a:pt x="2640" y="163"/>
                  </a:lnTo>
                  <a:lnTo>
                    <a:pt x="2640" y="164"/>
                  </a:lnTo>
                  <a:lnTo>
                    <a:pt x="2646" y="176"/>
                  </a:lnTo>
                  <a:lnTo>
                    <a:pt x="2652" y="186"/>
                  </a:lnTo>
                  <a:lnTo>
                    <a:pt x="2655" y="189"/>
                  </a:lnTo>
                  <a:lnTo>
                    <a:pt x="2655" y="192"/>
                  </a:lnTo>
                  <a:lnTo>
                    <a:pt x="2656" y="196"/>
                  </a:lnTo>
                  <a:lnTo>
                    <a:pt x="2659" y="198"/>
                  </a:lnTo>
                  <a:lnTo>
                    <a:pt x="2661" y="203"/>
                  </a:lnTo>
                  <a:lnTo>
                    <a:pt x="2664" y="207"/>
                  </a:lnTo>
                  <a:lnTo>
                    <a:pt x="2666" y="209"/>
                  </a:lnTo>
                  <a:lnTo>
                    <a:pt x="2672" y="219"/>
                  </a:lnTo>
                  <a:lnTo>
                    <a:pt x="2678" y="233"/>
                  </a:lnTo>
                  <a:lnTo>
                    <a:pt x="2682" y="249"/>
                  </a:lnTo>
                  <a:lnTo>
                    <a:pt x="2681" y="264"/>
                  </a:lnTo>
                  <a:lnTo>
                    <a:pt x="2681" y="266"/>
                  </a:lnTo>
                  <a:lnTo>
                    <a:pt x="2680" y="269"/>
                  </a:lnTo>
                  <a:lnTo>
                    <a:pt x="2680" y="271"/>
                  </a:lnTo>
                  <a:lnTo>
                    <a:pt x="2678" y="274"/>
                  </a:lnTo>
                  <a:lnTo>
                    <a:pt x="2677" y="275"/>
                  </a:lnTo>
                  <a:lnTo>
                    <a:pt x="2675" y="275"/>
                  </a:lnTo>
                  <a:lnTo>
                    <a:pt x="2674" y="275"/>
                  </a:lnTo>
                  <a:lnTo>
                    <a:pt x="2671" y="274"/>
                  </a:lnTo>
                  <a:lnTo>
                    <a:pt x="2670" y="275"/>
                  </a:lnTo>
                  <a:lnTo>
                    <a:pt x="2669" y="275"/>
                  </a:lnTo>
                  <a:lnTo>
                    <a:pt x="2669" y="276"/>
                  </a:lnTo>
                  <a:lnTo>
                    <a:pt x="2667" y="278"/>
                  </a:lnTo>
                  <a:lnTo>
                    <a:pt x="2667" y="278"/>
                  </a:lnTo>
                  <a:lnTo>
                    <a:pt x="2666" y="276"/>
                  </a:lnTo>
                  <a:lnTo>
                    <a:pt x="2664" y="276"/>
                  </a:lnTo>
                  <a:lnTo>
                    <a:pt x="2661" y="274"/>
                  </a:lnTo>
                  <a:lnTo>
                    <a:pt x="2659" y="271"/>
                  </a:lnTo>
                  <a:lnTo>
                    <a:pt x="2654" y="269"/>
                  </a:lnTo>
                  <a:lnTo>
                    <a:pt x="2650" y="266"/>
                  </a:lnTo>
                  <a:lnTo>
                    <a:pt x="2647" y="264"/>
                  </a:lnTo>
                  <a:lnTo>
                    <a:pt x="2646" y="263"/>
                  </a:lnTo>
                  <a:lnTo>
                    <a:pt x="2644" y="260"/>
                  </a:lnTo>
                  <a:lnTo>
                    <a:pt x="2641" y="258"/>
                  </a:lnTo>
                  <a:lnTo>
                    <a:pt x="2640" y="253"/>
                  </a:lnTo>
                  <a:lnTo>
                    <a:pt x="2635" y="247"/>
                  </a:lnTo>
                  <a:lnTo>
                    <a:pt x="2630" y="240"/>
                  </a:lnTo>
                  <a:lnTo>
                    <a:pt x="2624" y="235"/>
                  </a:lnTo>
                  <a:lnTo>
                    <a:pt x="2622" y="234"/>
                  </a:lnTo>
                  <a:lnTo>
                    <a:pt x="2621" y="234"/>
                  </a:lnTo>
                  <a:lnTo>
                    <a:pt x="2621" y="235"/>
                  </a:lnTo>
                  <a:lnTo>
                    <a:pt x="2621" y="237"/>
                  </a:lnTo>
                  <a:lnTo>
                    <a:pt x="2621" y="238"/>
                  </a:lnTo>
                  <a:lnTo>
                    <a:pt x="2621" y="239"/>
                  </a:lnTo>
                  <a:lnTo>
                    <a:pt x="2621" y="240"/>
                  </a:lnTo>
                  <a:lnTo>
                    <a:pt x="2624" y="243"/>
                  </a:lnTo>
                  <a:lnTo>
                    <a:pt x="2626" y="245"/>
                  </a:lnTo>
                  <a:lnTo>
                    <a:pt x="2626" y="248"/>
                  </a:lnTo>
                  <a:lnTo>
                    <a:pt x="2629" y="250"/>
                  </a:lnTo>
                  <a:lnTo>
                    <a:pt x="2630" y="253"/>
                  </a:lnTo>
                  <a:lnTo>
                    <a:pt x="2630" y="256"/>
                  </a:lnTo>
                  <a:lnTo>
                    <a:pt x="2632" y="259"/>
                  </a:lnTo>
                  <a:lnTo>
                    <a:pt x="2632" y="261"/>
                  </a:lnTo>
                  <a:lnTo>
                    <a:pt x="2635" y="263"/>
                  </a:lnTo>
                  <a:lnTo>
                    <a:pt x="2637" y="264"/>
                  </a:lnTo>
                  <a:lnTo>
                    <a:pt x="2639" y="269"/>
                  </a:lnTo>
                  <a:lnTo>
                    <a:pt x="2640" y="274"/>
                  </a:lnTo>
                  <a:lnTo>
                    <a:pt x="2642" y="279"/>
                  </a:lnTo>
                  <a:lnTo>
                    <a:pt x="2644" y="285"/>
                  </a:lnTo>
                  <a:lnTo>
                    <a:pt x="2645" y="290"/>
                  </a:lnTo>
                  <a:lnTo>
                    <a:pt x="2645" y="295"/>
                  </a:lnTo>
                  <a:lnTo>
                    <a:pt x="2649" y="314"/>
                  </a:lnTo>
                  <a:lnTo>
                    <a:pt x="2650" y="331"/>
                  </a:lnTo>
                  <a:lnTo>
                    <a:pt x="2651" y="334"/>
                  </a:lnTo>
                  <a:lnTo>
                    <a:pt x="2652" y="335"/>
                  </a:lnTo>
                  <a:lnTo>
                    <a:pt x="2654" y="336"/>
                  </a:lnTo>
                  <a:lnTo>
                    <a:pt x="2655" y="336"/>
                  </a:lnTo>
                  <a:lnTo>
                    <a:pt x="2655" y="336"/>
                  </a:lnTo>
                  <a:lnTo>
                    <a:pt x="2657" y="340"/>
                  </a:lnTo>
                  <a:lnTo>
                    <a:pt x="2660" y="342"/>
                  </a:lnTo>
                  <a:lnTo>
                    <a:pt x="2661" y="345"/>
                  </a:lnTo>
                  <a:lnTo>
                    <a:pt x="2662" y="347"/>
                  </a:lnTo>
                  <a:lnTo>
                    <a:pt x="2665" y="351"/>
                  </a:lnTo>
                  <a:lnTo>
                    <a:pt x="2667" y="353"/>
                  </a:lnTo>
                  <a:lnTo>
                    <a:pt x="2669" y="355"/>
                  </a:lnTo>
                  <a:lnTo>
                    <a:pt x="2671" y="356"/>
                  </a:lnTo>
                  <a:lnTo>
                    <a:pt x="2672" y="355"/>
                  </a:lnTo>
                  <a:lnTo>
                    <a:pt x="2674" y="352"/>
                  </a:lnTo>
                  <a:lnTo>
                    <a:pt x="2674" y="349"/>
                  </a:lnTo>
                  <a:lnTo>
                    <a:pt x="2674" y="345"/>
                  </a:lnTo>
                  <a:lnTo>
                    <a:pt x="2671" y="340"/>
                  </a:lnTo>
                  <a:lnTo>
                    <a:pt x="2671" y="337"/>
                  </a:lnTo>
                  <a:lnTo>
                    <a:pt x="2670" y="336"/>
                  </a:lnTo>
                  <a:lnTo>
                    <a:pt x="2669" y="336"/>
                  </a:lnTo>
                  <a:lnTo>
                    <a:pt x="2667" y="335"/>
                  </a:lnTo>
                  <a:lnTo>
                    <a:pt x="2666" y="334"/>
                  </a:lnTo>
                  <a:lnTo>
                    <a:pt x="2665" y="334"/>
                  </a:lnTo>
                  <a:lnTo>
                    <a:pt x="2664" y="332"/>
                  </a:lnTo>
                  <a:lnTo>
                    <a:pt x="2662" y="330"/>
                  </a:lnTo>
                  <a:lnTo>
                    <a:pt x="2662" y="327"/>
                  </a:lnTo>
                  <a:lnTo>
                    <a:pt x="2661" y="324"/>
                  </a:lnTo>
                  <a:lnTo>
                    <a:pt x="2660" y="321"/>
                  </a:lnTo>
                  <a:lnTo>
                    <a:pt x="2660" y="320"/>
                  </a:lnTo>
                  <a:lnTo>
                    <a:pt x="2659" y="316"/>
                  </a:lnTo>
                  <a:lnTo>
                    <a:pt x="2659" y="314"/>
                  </a:lnTo>
                  <a:lnTo>
                    <a:pt x="2659" y="310"/>
                  </a:lnTo>
                  <a:lnTo>
                    <a:pt x="2660" y="309"/>
                  </a:lnTo>
                  <a:lnTo>
                    <a:pt x="2661" y="307"/>
                  </a:lnTo>
                  <a:lnTo>
                    <a:pt x="2664" y="307"/>
                  </a:lnTo>
                  <a:lnTo>
                    <a:pt x="2665" y="309"/>
                  </a:lnTo>
                  <a:lnTo>
                    <a:pt x="2667" y="310"/>
                  </a:lnTo>
                  <a:lnTo>
                    <a:pt x="2669" y="314"/>
                  </a:lnTo>
                  <a:lnTo>
                    <a:pt x="2670" y="319"/>
                  </a:lnTo>
                  <a:lnTo>
                    <a:pt x="2671" y="322"/>
                  </a:lnTo>
                  <a:lnTo>
                    <a:pt x="2672" y="325"/>
                  </a:lnTo>
                  <a:lnTo>
                    <a:pt x="2675" y="326"/>
                  </a:lnTo>
                  <a:lnTo>
                    <a:pt x="2676" y="327"/>
                  </a:lnTo>
                  <a:lnTo>
                    <a:pt x="2678" y="329"/>
                  </a:lnTo>
                  <a:lnTo>
                    <a:pt x="2680" y="330"/>
                  </a:lnTo>
                  <a:lnTo>
                    <a:pt x="2681" y="330"/>
                  </a:lnTo>
                  <a:lnTo>
                    <a:pt x="2683" y="331"/>
                  </a:lnTo>
                  <a:lnTo>
                    <a:pt x="2685" y="332"/>
                  </a:lnTo>
                  <a:lnTo>
                    <a:pt x="2687" y="334"/>
                  </a:lnTo>
                  <a:lnTo>
                    <a:pt x="2688" y="335"/>
                  </a:lnTo>
                  <a:lnTo>
                    <a:pt x="2690" y="336"/>
                  </a:lnTo>
                  <a:lnTo>
                    <a:pt x="2690" y="335"/>
                  </a:lnTo>
                  <a:lnTo>
                    <a:pt x="2690" y="334"/>
                  </a:lnTo>
                  <a:lnTo>
                    <a:pt x="2687" y="327"/>
                  </a:lnTo>
                  <a:lnTo>
                    <a:pt x="2685" y="321"/>
                  </a:lnTo>
                  <a:lnTo>
                    <a:pt x="2685" y="316"/>
                  </a:lnTo>
                  <a:lnTo>
                    <a:pt x="2681" y="309"/>
                  </a:lnTo>
                  <a:lnTo>
                    <a:pt x="2678" y="301"/>
                  </a:lnTo>
                  <a:lnTo>
                    <a:pt x="2678" y="295"/>
                  </a:lnTo>
                  <a:lnTo>
                    <a:pt x="2680" y="294"/>
                  </a:lnTo>
                  <a:lnTo>
                    <a:pt x="2681" y="293"/>
                  </a:lnTo>
                  <a:lnTo>
                    <a:pt x="2682" y="291"/>
                  </a:lnTo>
                  <a:lnTo>
                    <a:pt x="2685" y="290"/>
                  </a:lnTo>
                  <a:lnTo>
                    <a:pt x="2685" y="288"/>
                  </a:lnTo>
                  <a:lnTo>
                    <a:pt x="2686" y="285"/>
                  </a:lnTo>
                  <a:lnTo>
                    <a:pt x="2686" y="281"/>
                  </a:lnTo>
                  <a:lnTo>
                    <a:pt x="2687" y="279"/>
                  </a:lnTo>
                  <a:lnTo>
                    <a:pt x="2688" y="276"/>
                  </a:lnTo>
                  <a:lnTo>
                    <a:pt x="2690" y="274"/>
                  </a:lnTo>
                  <a:lnTo>
                    <a:pt x="2690" y="269"/>
                  </a:lnTo>
                  <a:lnTo>
                    <a:pt x="2690" y="268"/>
                  </a:lnTo>
                  <a:lnTo>
                    <a:pt x="2690" y="266"/>
                  </a:lnTo>
                  <a:lnTo>
                    <a:pt x="2690" y="265"/>
                  </a:lnTo>
                  <a:lnTo>
                    <a:pt x="2691" y="265"/>
                  </a:lnTo>
                  <a:lnTo>
                    <a:pt x="2692" y="266"/>
                  </a:lnTo>
                  <a:lnTo>
                    <a:pt x="2692" y="269"/>
                  </a:lnTo>
                  <a:lnTo>
                    <a:pt x="2693" y="271"/>
                  </a:lnTo>
                  <a:lnTo>
                    <a:pt x="2695" y="274"/>
                  </a:lnTo>
                  <a:lnTo>
                    <a:pt x="2697" y="276"/>
                  </a:lnTo>
                  <a:lnTo>
                    <a:pt x="2697" y="279"/>
                  </a:lnTo>
                  <a:lnTo>
                    <a:pt x="2698" y="279"/>
                  </a:lnTo>
                  <a:lnTo>
                    <a:pt x="2701" y="280"/>
                  </a:lnTo>
                  <a:lnTo>
                    <a:pt x="2702" y="281"/>
                  </a:lnTo>
                  <a:lnTo>
                    <a:pt x="2703" y="284"/>
                  </a:lnTo>
                  <a:lnTo>
                    <a:pt x="2703" y="284"/>
                  </a:lnTo>
                  <a:lnTo>
                    <a:pt x="2705" y="284"/>
                  </a:lnTo>
                  <a:lnTo>
                    <a:pt x="2705" y="281"/>
                  </a:lnTo>
                  <a:lnTo>
                    <a:pt x="2705" y="269"/>
                  </a:lnTo>
                  <a:lnTo>
                    <a:pt x="2703" y="261"/>
                  </a:lnTo>
                  <a:lnTo>
                    <a:pt x="2701" y="254"/>
                  </a:lnTo>
                  <a:lnTo>
                    <a:pt x="2700" y="248"/>
                  </a:lnTo>
                  <a:lnTo>
                    <a:pt x="2698" y="243"/>
                  </a:lnTo>
                  <a:lnTo>
                    <a:pt x="2697" y="238"/>
                  </a:lnTo>
                  <a:lnTo>
                    <a:pt x="2697" y="233"/>
                  </a:lnTo>
                  <a:lnTo>
                    <a:pt x="2697" y="225"/>
                  </a:lnTo>
                  <a:lnTo>
                    <a:pt x="2696" y="219"/>
                  </a:lnTo>
                  <a:lnTo>
                    <a:pt x="2695" y="214"/>
                  </a:lnTo>
                  <a:lnTo>
                    <a:pt x="2695" y="210"/>
                  </a:lnTo>
                  <a:lnTo>
                    <a:pt x="2695" y="208"/>
                  </a:lnTo>
                  <a:lnTo>
                    <a:pt x="2693" y="204"/>
                  </a:lnTo>
                  <a:lnTo>
                    <a:pt x="2692" y="202"/>
                  </a:lnTo>
                  <a:lnTo>
                    <a:pt x="2690" y="196"/>
                  </a:lnTo>
                  <a:lnTo>
                    <a:pt x="2692" y="198"/>
                  </a:lnTo>
                  <a:lnTo>
                    <a:pt x="2695" y="202"/>
                  </a:lnTo>
                  <a:lnTo>
                    <a:pt x="2697" y="203"/>
                  </a:lnTo>
                  <a:lnTo>
                    <a:pt x="2700" y="204"/>
                  </a:lnTo>
                  <a:lnTo>
                    <a:pt x="2702" y="205"/>
                  </a:lnTo>
                  <a:lnTo>
                    <a:pt x="2703" y="207"/>
                  </a:lnTo>
                  <a:lnTo>
                    <a:pt x="2705" y="208"/>
                  </a:lnTo>
                  <a:lnTo>
                    <a:pt x="2705" y="209"/>
                  </a:lnTo>
                  <a:lnTo>
                    <a:pt x="2707" y="214"/>
                  </a:lnTo>
                  <a:lnTo>
                    <a:pt x="2710" y="219"/>
                  </a:lnTo>
                  <a:lnTo>
                    <a:pt x="2711" y="224"/>
                  </a:lnTo>
                  <a:lnTo>
                    <a:pt x="2711" y="228"/>
                  </a:lnTo>
                  <a:lnTo>
                    <a:pt x="2711" y="230"/>
                  </a:lnTo>
                  <a:lnTo>
                    <a:pt x="2710" y="232"/>
                  </a:lnTo>
                  <a:lnTo>
                    <a:pt x="2710" y="233"/>
                  </a:lnTo>
                  <a:lnTo>
                    <a:pt x="2708" y="233"/>
                  </a:lnTo>
                  <a:lnTo>
                    <a:pt x="2707" y="234"/>
                  </a:lnTo>
                  <a:lnTo>
                    <a:pt x="2706" y="234"/>
                  </a:lnTo>
                  <a:lnTo>
                    <a:pt x="2706" y="235"/>
                  </a:lnTo>
                  <a:lnTo>
                    <a:pt x="2705" y="238"/>
                  </a:lnTo>
                  <a:lnTo>
                    <a:pt x="2706" y="247"/>
                  </a:lnTo>
                  <a:lnTo>
                    <a:pt x="2710" y="254"/>
                  </a:lnTo>
                  <a:lnTo>
                    <a:pt x="2713" y="261"/>
                  </a:lnTo>
                  <a:lnTo>
                    <a:pt x="2715" y="265"/>
                  </a:lnTo>
                  <a:lnTo>
                    <a:pt x="2716" y="266"/>
                  </a:lnTo>
                  <a:lnTo>
                    <a:pt x="2717" y="268"/>
                  </a:lnTo>
                  <a:lnTo>
                    <a:pt x="2718" y="266"/>
                  </a:lnTo>
                  <a:lnTo>
                    <a:pt x="2721" y="265"/>
                  </a:lnTo>
                  <a:lnTo>
                    <a:pt x="2722" y="264"/>
                  </a:lnTo>
                  <a:lnTo>
                    <a:pt x="2723" y="261"/>
                  </a:lnTo>
                  <a:lnTo>
                    <a:pt x="2723" y="255"/>
                  </a:lnTo>
                  <a:lnTo>
                    <a:pt x="2723" y="248"/>
                  </a:lnTo>
                  <a:lnTo>
                    <a:pt x="2723" y="240"/>
                  </a:lnTo>
                  <a:lnTo>
                    <a:pt x="2723" y="238"/>
                  </a:lnTo>
                  <a:lnTo>
                    <a:pt x="2726" y="235"/>
                  </a:lnTo>
                  <a:lnTo>
                    <a:pt x="2727" y="233"/>
                  </a:lnTo>
                  <a:lnTo>
                    <a:pt x="2730" y="232"/>
                  </a:lnTo>
                  <a:lnTo>
                    <a:pt x="2731" y="230"/>
                  </a:lnTo>
                  <a:lnTo>
                    <a:pt x="2733" y="225"/>
                  </a:lnTo>
                  <a:lnTo>
                    <a:pt x="2735" y="223"/>
                  </a:lnTo>
                  <a:lnTo>
                    <a:pt x="2737" y="220"/>
                  </a:lnTo>
                  <a:lnTo>
                    <a:pt x="2740" y="218"/>
                  </a:lnTo>
                  <a:lnTo>
                    <a:pt x="2742" y="217"/>
                  </a:lnTo>
                  <a:lnTo>
                    <a:pt x="2743" y="217"/>
                  </a:lnTo>
                  <a:lnTo>
                    <a:pt x="2745" y="214"/>
                  </a:lnTo>
                  <a:lnTo>
                    <a:pt x="2746" y="213"/>
                  </a:lnTo>
                  <a:lnTo>
                    <a:pt x="2747" y="209"/>
                  </a:lnTo>
                  <a:lnTo>
                    <a:pt x="2748" y="207"/>
                  </a:lnTo>
                  <a:lnTo>
                    <a:pt x="2749" y="204"/>
                  </a:lnTo>
                  <a:lnTo>
                    <a:pt x="2752" y="202"/>
                  </a:lnTo>
                  <a:lnTo>
                    <a:pt x="2753" y="202"/>
                  </a:lnTo>
                  <a:lnTo>
                    <a:pt x="2754" y="204"/>
                  </a:lnTo>
                  <a:lnTo>
                    <a:pt x="2754" y="207"/>
                  </a:lnTo>
                  <a:lnTo>
                    <a:pt x="2754" y="209"/>
                  </a:lnTo>
                  <a:lnTo>
                    <a:pt x="2754" y="213"/>
                  </a:lnTo>
                  <a:lnTo>
                    <a:pt x="2754" y="214"/>
                  </a:lnTo>
                  <a:lnTo>
                    <a:pt x="2754" y="217"/>
                  </a:lnTo>
                  <a:lnTo>
                    <a:pt x="2754" y="219"/>
                  </a:lnTo>
                  <a:lnTo>
                    <a:pt x="2756" y="223"/>
                  </a:lnTo>
                  <a:lnTo>
                    <a:pt x="2757" y="224"/>
                  </a:lnTo>
                  <a:lnTo>
                    <a:pt x="2758" y="227"/>
                  </a:lnTo>
                  <a:lnTo>
                    <a:pt x="2759" y="228"/>
                  </a:lnTo>
                  <a:lnTo>
                    <a:pt x="2761" y="228"/>
                  </a:lnTo>
                  <a:lnTo>
                    <a:pt x="2762" y="228"/>
                  </a:lnTo>
                  <a:lnTo>
                    <a:pt x="2762" y="219"/>
                  </a:lnTo>
                  <a:lnTo>
                    <a:pt x="2764" y="219"/>
                  </a:lnTo>
                  <a:lnTo>
                    <a:pt x="2764" y="218"/>
                  </a:lnTo>
                  <a:lnTo>
                    <a:pt x="2764" y="217"/>
                  </a:lnTo>
                  <a:lnTo>
                    <a:pt x="2766" y="214"/>
                  </a:lnTo>
                  <a:lnTo>
                    <a:pt x="2767" y="213"/>
                  </a:lnTo>
                  <a:lnTo>
                    <a:pt x="2768" y="214"/>
                  </a:lnTo>
                  <a:lnTo>
                    <a:pt x="2769" y="215"/>
                  </a:lnTo>
                  <a:lnTo>
                    <a:pt x="2772" y="218"/>
                  </a:lnTo>
                  <a:lnTo>
                    <a:pt x="2773" y="219"/>
                  </a:lnTo>
                  <a:lnTo>
                    <a:pt x="2773" y="219"/>
                  </a:lnTo>
                  <a:lnTo>
                    <a:pt x="2774" y="219"/>
                  </a:lnTo>
                  <a:lnTo>
                    <a:pt x="2776" y="218"/>
                  </a:lnTo>
                  <a:lnTo>
                    <a:pt x="2776" y="217"/>
                  </a:lnTo>
                  <a:lnTo>
                    <a:pt x="2777" y="217"/>
                  </a:lnTo>
                  <a:lnTo>
                    <a:pt x="2777" y="214"/>
                  </a:lnTo>
                  <a:lnTo>
                    <a:pt x="2778" y="212"/>
                  </a:lnTo>
                  <a:lnTo>
                    <a:pt x="2779" y="209"/>
                  </a:lnTo>
                  <a:lnTo>
                    <a:pt x="2781" y="207"/>
                  </a:lnTo>
                  <a:lnTo>
                    <a:pt x="2782" y="204"/>
                  </a:lnTo>
                  <a:lnTo>
                    <a:pt x="2782" y="204"/>
                  </a:lnTo>
                  <a:lnTo>
                    <a:pt x="2783" y="207"/>
                  </a:lnTo>
                  <a:lnTo>
                    <a:pt x="2784" y="213"/>
                  </a:lnTo>
                  <a:lnTo>
                    <a:pt x="2784" y="220"/>
                  </a:lnTo>
                  <a:lnTo>
                    <a:pt x="2786" y="228"/>
                  </a:lnTo>
                  <a:lnTo>
                    <a:pt x="2788" y="230"/>
                  </a:lnTo>
                  <a:lnTo>
                    <a:pt x="2789" y="232"/>
                  </a:lnTo>
                  <a:lnTo>
                    <a:pt x="2791" y="230"/>
                  </a:lnTo>
                  <a:lnTo>
                    <a:pt x="2791" y="230"/>
                  </a:lnTo>
                  <a:lnTo>
                    <a:pt x="2791" y="228"/>
                  </a:lnTo>
                  <a:lnTo>
                    <a:pt x="2791" y="225"/>
                  </a:lnTo>
                  <a:lnTo>
                    <a:pt x="2791" y="222"/>
                  </a:lnTo>
                  <a:lnTo>
                    <a:pt x="2792" y="219"/>
                  </a:lnTo>
                  <a:lnTo>
                    <a:pt x="2792" y="218"/>
                  </a:lnTo>
                  <a:lnTo>
                    <a:pt x="2793" y="217"/>
                  </a:lnTo>
                  <a:lnTo>
                    <a:pt x="2793" y="217"/>
                  </a:lnTo>
                  <a:lnTo>
                    <a:pt x="2794" y="215"/>
                  </a:lnTo>
                  <a:lnTo>
                    <a:pt x="2794" y="214"/>
                  </a:lnTo>
                  <a:lnTo>
                    <a:pt x="2794" y="212"/>
                  </a:lnTo>
                  <a:lnTo>
                    <a:pt x="2794" y="209"/>
                  </a:lnTo>
                  <a:lnTo>
                    <a:pt x="2793" y="205"/>
                  </a:lnTo>
                  <a:lnTo>
                    <a:pt x="2792" y="203"/>
                  </a:lnTo>
                  <a:lnTo>
                    <a:pt x="2791" y="201"/>
                  </a:lnTo>
                  <a:lnTo>
                    <a:pt x="2789" y="197"/>
                  </a:lnTo>
                  <a:lnTo>
                    <a:pt x="2789" y="194"/>
                  </a:lnTo>
                  <a:lnTo>
                    <a:pt x="2788" y="191"/>
                  </a:lnTo>
                  <a:lnTo>
                    <a:pt x="2788" y="188"/>
                  </a:lnTo>
                  <a:lnTo>
                    <a:pt x="2787" y="187"/>
                  </a:lnTo>
                  <a:lnTo>
                    <a:pt x="2787" y="186"/>
                  </a:lnTo>
                  <a:lnTo>
                    <a:pt x="2784" y="184"/>
                  </a:lnTo>
                  <a:lnTo>
                    <a:pt x="2783" y="183"/>
                  </a:lnTo>
                  <a:lnTo>
                    <a:pt x="2783" y="182"/>
                  </a:lnTo>
                  <a:lnTo>
                    <a:pt x="2782" y="181"/>
                  </a:lnTo>
                  <a:lnTo>
                    <a:pt x="2781" y="179"/>
                  </a:lnTo>
                  <a:lnTo>
                    <a:pt x="2779" y="177"/>
                  </a:lnTo>
                  <a:lnTo>
                    <a:pt x="2778" y="176"/>
                  </a:lnTo>
                  <a:lnTo>
                    <a:pt x="2778" y="173"/>
                  </a:lnTo>
                  <a:lnTo>
                    <a:pt x="2777" y="169"/>
                  </a:lnTo>
                  <a:lnTo>
                    <a:pt x="2777" y="167"/>
                  </a:lnTo>
                  <a:lnTo>
                    <a:pt x="2776" y="163"/>
                  </a:lnTo>
                  <a:lnTo>
                    <a:pt x="2776" y="159"/>
                  </a:lnTo>
                  <a:lnTo>
                    <a:pt x="2776" y="158"/>
                  </a:lnTo>
                  <a:lnTo>
                    <a:pt x="2776" y="158"/>
                  </a:lnTo>
                  <a:lnTo>
                    <a:pt x="2776" y="158"/>
                  </a:lnTo>
                  <a:lnTo>
                    <a:pt x="2777" y="159"/>
                  </a:lnTo>
                  <a:lnTo>
                    <a:pt x="2778" y="162"/>
                  </a:lnTo>
                  <a:lnTo>
                    <a:pt x="2779" y="164"/>
                  </a:lnTo>
                  <a:lnTo>
                    <a:pt x="2781" y="166"/>
                  </a:lnTo>
                  <a:lnTo>
                    <a:pt x="2782" y="168"/>
                  </a:lnTo>
                  <a:lnTo>
                    <a:pt x="2783" y="169"/>
                  </a:lnTo>
                  <a:lnTo>
                    <a:pt x="2783" y="169"/>
                  </a:lnTo>
                  <a:lnTo>
                    <a:pt x="2784" y="172"/>
                  </a:lnTo>
                  <a:lnTo>
                    <a:pt x="2784" y="176"/>
                  </a:lnTo>
                  <a:lnTo>
                    <a:pt x="2787" y="178"/>
                  </a:lnTo>
                  <a:lnTo>
                    <a:pt x="2788" y="181"/>
                  </a:lnTo>
                  <a:lnTo>
                    <a:pt x="2788" y="182"/>
                  </a:lnTo>
                  <a:lnTo>
                    <a:pt x="2789" y="184"/>
                  </a:lnTo>
                  <a:lnTo>
                    <a:pt x="2789" y="186"/>
                  </a:lnTo>
                  <a:lnTo>
                    <a:pt x="2791" y="186"/>
                  </a:lnTo>
                  <a:lnTo>
                    <a:pt x="2793" y="186"/>
                  </a:lnTo>
                  <a:lnTo>
                    <a:pt x="2797" y="187"/>
                  </a:lnTo>
                  <a:lnTo>
                    <a:pt x="2801" y="188"/>
                  </a:lnTo>
                  <a:lnTo>
                    <a:pt x="2804" y="191"/>
                  </a:lnTo>
                  <a:lnTo>
                    <a:pt x="2809" y="197"/>
                  </a:lnTo>
                  <a:lnTo>
                    <a:pt x="2814" y="203"/>
                  </a:lnTo>
                  <a:lnTo>
                    <a:pt x="2821" y="209"/>
                  </a:lnTo>
                  <a:lnTo>
                    <a:pt x="2828" y="223"/>
                  </a:lnTo>
                  <a:lnTo>
                    <a:pt x="2835" y="235"/>
                  </a:lnTo>
                  <a:lnTo>
                    <a:pt x="2837" y="237"/>
                  </a:lnTo>
                  <a:lnTo>
                    <a:pt x="2838" y="239"/>
                  </a:lnTo>
                  <a:lnTo>
                    <a:pt x="2839" y="240"/>
                  </a:lnTo>
                  <a:lnTo>
                    <a:pt x="2840" y="243"/>
                  </a:lnTo>
                  <a:lnTo>
                    <a:pt x="2842" y="243"/>
                  </a:lnTo>
                  <a:lnTo>
                    <a:pt x="2842" y="243"/>
                  </a:lnTo>
                  <a:lnTo>
                    <a:pt x="2843" y="240"/>
                  </a:lnTo>
                  <a:lnTo>
                    <a:pt x="2843" y="235"/>
                  </a:lnTo>
                  <a:lnTo>
                    <a:pt x="2843" y="232"/>
                  </a:lnTo>
                  <a:lnTo>
                    <a:pt x="2842" y="229"/>
                  </a:lnTo>
                  <a:lnTo>
                    <a:pt x="2840" y="227"/>
                  </a:lnTo>
                  <a:lnTo>
                    <a:pt x="2838" y="224"/>
                  </a:lnTo>
                  <a:lnTo>
                    <a:pt x="2837" y="219"/>
                  </a:lnTo>
                  <a:lnTo>
                    <a:pt x="2835" y="214"/>
                  </a:lnTo>
                  <a:lnTo>
                    <a:pt x="2833" y="209"/>
                  </a:lnTo>
                  <a:lnTo>
                    <a:pt x="2833" y="205"/>
                  </a:lnTo>
                  <a:lnTo>
                    <a:pt x="2832" y="203"/>
                  </a:lnTo>
                  <a:lnTo>
                    <a:pt x="2830" y="202"/>
                  </a:lnTo>
                  <a:lnTo>
                    <a:pt x="2829" y="201"/>
                  </a:lnTo>
                  <a:lnTo>
                    <a:pt x="2828" y="201"/>
                  </a:lnTo>
                  <a:lnTo>
                    <a:pt x="2827" y="199"/>
                  </a:lnTo>
                  <a:lnTo>
                    <a:pt x="2825" y="198"/>
                  </a:lnTo>
                  <a:lnTo>
                    <a:pt x="2824" y="196"/>
                  </a:lnTo>
                  <a:lnTo>
                    <a:pt x="2823" y="192"/>
                  </a:lnTo>
                  <a:lnTo>
                    <a:pt x="2823" y="188"/>
                  </a:lnTo>
                  <a:lnTo>
                    <a:pt x="2823" y="187"/>
                  </a:lnTo>
                  <a:lnTo>
                    <a:pt x="2823" y="186"/>
                  </a:lnTo>
                  <a:lnTo>
                    <a:pt x="2824" y="184"/>
                  </a:lnTo>
                  <a:lnTo>
                    <a:pt x="2825" y="182"/>
                  </a:lnTo>
                  <a:lnTo>
                    <a:pt x="2825" y="181"/>
                  </a:lnTo>
                  <a:lnTo>
                    <a:pt x="2825" y="178"/>
                  </a:lnTo>
                  <a:lnTo>
                    <a:pt x="2825" y="176"/>
                  </a:lnTo>
                  <a:lnTo>
                    <a:pt x="2825" y="162"/>
                  </a:lnTo>
                  <a:lnTo>
                    <a:pt x="2824" y="159"/>
                  </a:lnTo>
                  <a:lnTo>
                    <a:pt x="2824" y="157"/>
                  </a:lnTo>
                  <a:lnTo>
                    <a:pt x="2823" y="156"/>
                  </a:lnTo>
                  <a:lnTo>
                    <a:pt x="2822" y="153"/>
                  </a:lnTo>
                  <a:lnTo>
                    <a:pt x="2821" y="153"/>
                  </a:lnTo>
                  <a:lnTo>
                    <a:pt x="2818" y="153"/>
                  </a:lnTo>
                  <a:lnTo>
                    <a:pt x="2817" y="155"/>
                  </a:lnTo>
                  <a:lnTo>
                    <a:pt x="2817" y="141"/>
                  </a:lnTo>
                  <a:lnTo>
                    <a:pt x="2817" y="140"/>
                  </a:lnTo>
                  <a:lnTo>
                    <a:pt x="2817" y="137"/>
                  </a:lnTo>
                  <a:lnTo>
                    <a:pt x="2816" y="136"/>
                  </a:lnTo>
                  <a:lnTo>
                    <a:pt x="2817" y="135"/>
                  </a:lnTo>
                  <a:lnTo>
                    <a:pt x="2817" y="133"/>
                  </a:lnTo>
                  <a:lnTo>
                    <a:pt x="2819" y="133"/>
                  </a:lnTo>
                  <a:lnTo>
                    <a:pt x="2819" y="135"/>
                  </a:lnTo>
                  <a:lnTo>
                    <a:pt x="2819" y="135"/>
                  </a:lnTo>
                  <a:lnTo>
                    <a:pt x="2821" y="133"/>
                  </a:lnTo>
                  <a:lnTo>
                    <a:pt x="2822" y="130"/>
                  </a:lnTo>
                  <a:lnTo>
                    <a:pt x="2822" y="127"/>
                  </a:lnTo>
                  <a:lnTo>
                    <a:pt x="2823" y="125"/>
                  </a:lnTo>
                  <a:lnTo>
                    <a:pt x="2823" y="123"/>
                  </a:lnTo>
                  <a:lnTo>
                    <a:pt x="2823" y="112"/>
                  </a:lnTo>
                  <a:lnTo>
                    <a:pt x="2822" y="110"/>
                  </a:lnTo>
                  <a:lnTo>
                    <a:pt x="2822" y="106"/>
                  </a:lnTo>
                  <a:lnTo>
                    <a:pt x="2822" y="104"/>
                  </a:lnTo>
                  <a:lnTo>
                    <a:pt x="2822" y="101"/>
                  </a:lnTo>
                  <a:lnTo>
                    <a:pt x="2823" y="100"/>
                  </a:lnTo>
                  <a:lnTo>
                    <a:pt x="2823" y="84"/>
                  </a:lnTo>
                  <a:lnTo>
                    <a:pt x="2823" y="80"/>
                  </a:lnTo>
                  <a:lnTo>
                    <a:pt x="2823" y="79"/>
                  </a:lnTo>
                  <a:lnTo>
                    <a:pt x="2824" y="77"/>
                  </a:lnTo>
                  <a:lnTo>
                    <a:pt x="2824" y="77"/>
                  </a:lnTo>
                  <a:lnTo>
                    <a:pt x="2825" y="79"/>
                  </a:lnTo>
                  <a:lnTo>
                    <a:pt x="2827" y="80"/>
                  </a:lnTo>
                  <a:lnTo>
                    <a:pt x="2828" y="81"/>
                  </a:lnTo>
                  <a:lnTo>
                    <a:pt x="2829" y="82"/>
                  </a:lnTo>
                  <a:lnTo>
                    <a:pt x="2830" y="82"/>
                  </a:lnTo>
                  <a:lnTo>
                    <a:pt x="2830" y="82"/>
                  </a:lnTo>
                  <a:lnTo>
                    <a:pt x="2832" y="81"/>
                  </a:lnTo>
                  <a:lnTo>
                    <a:pt x="2833" y="81"/>
                  </a:lnTo>
                  <a:lnTo>
                    <a:pt x="2835" y="84"/>
                  </a:lnTo>
                  <a:lnTo>
                    <a:pt x="2837" y="85"/>
                  </a:lnTo>
                  <a:lnTo>
                    <a:pt x="2838" y="86"/>
                  </a:lnTo>
                  <a:lnTo>
                    <a:pt x="2838" y="86"/>
                  </a:lnTo>
                  <a:lnTo>
                    <a:pt x="2843" y="99"/>
                  </a:lnTo>
                  <a:lnTo>
                    <a:pt x="2845" y="110"/>
                  </a:lnTo>
                  <a:lnTo>
                    <a:pt x="2845" y="136"/>
                  </a:lnTo>
                  <a:lnTo>
                    <a:pt x="2847" y="143"/>
                  </a:lnTo>
                  <a:lnTo>
                    <a:pt x="2849" y="150"/>
                  </a:lnTo>
                  <a:lnTo>
                    <a:pt x="2852" y="157"/>
                  </a:lnTo>
                  <a:lnTo>
                    <a:pt x="2853" y="159"/>
                  </a:lnTo>
                  <a:lnTo>
                    <a:pt x="2854" y="162"/>
                  </a:lnTo>
                  <a:lnTo>
                    <a:pt x="2855" y="164"/>
                  </a:lnTo>
                  <a:lnTo>
                    <a:pt x="2857" y="168"/>
                  </a:lnTo>
                  <a:lnTo>
                    <a:pt x="2857" y="169"/>
                  </a:lnTo>
                  <a:lnTo>
                    <a:pt x="2857" y="173"/>
                  </a:lnTo>
                  <a:lnTo>
                    <a:pt x="2855" y="176"/>
                  </a:lnTo>
                  <a:lnTo>
                    <a:pt x="2855" y="178"/>
                  </a:lnTo>
                  <a:lnTo>
                    <a:pt x="2855" y="181"/>
                  </a:lnTo>
                  <a:lnTo>
                    <a:pt x="2857" y="183"/>
                  </a:lnTo>
                  <a:lnTo>
                    <a:pt x="2859" y="198"/>
                  </a:lnTo>
                  <a:lnTo>
                    <a:pt x="2859" y="214"/>
                  </a:lnTo>
                  <a:lnTo>
                    <a:pt x="2862" y="227"/>
                  </a:lnTo>
                  <a:lnTo>
                    <a:pt x="2864" y="240"/>
                  </a:lnTo>
                  <a:lnTo>
                    <a:pt x="2864" y="243"/>
                  </a:lnTo>
                  <a:lnTo>
                    <a:pt x="2865" y="245"/>
                  </a:lnTo>
                  <a:lnTo>
                    <a:pt x="2867" y="249"/>
                  </a:lnTo>
                  <a:lnTo>
                    <a:pt x="2867" y="253"/>
                  </a:lnTo>
                  <a:lnTo>
                    <a:pt x="2868" y="258"/>
                  </a:lnTo>
                  <a:lnTo>
                    <a:pt x="2869" y="260"/>
                  </a:lnTo>
                  <a:lnTo>
                    <a:pt x="2868" y="264"/>
                  </a:lnTo>
                  <a:lnTo>
                    <a:pt x="2867" y="266"/>
                  </a:lnTo>
                  <a:lnTo>
                    <a:pt x="2868" y="270"/>
                  </a:lnTo>
                  <a:lnTo>
                    <a:pt x="2868" y="274"/>
                  </a:lnTo>
                  <a:lnTo>
                    <a:pt x="2869" y="278"/>
                  </a:lnTo>
                  <a:lnTo>
                    <a:pt x="2869" y="279"/>
                  </a:lnTo>
                  <a:lnTo>
                    <a:pt x="2869" y="283"/>
                  </a:lnTo>
                  <a:lnTo>
                    <a:pt x="2868" y="285"/>
                  </a:lnTo>
                  <a:lnTo>
                    <a:pt x="2867" y="288"/>
                  </a:lnTo>
                  <a:lnTo>
                    <a:pt x="2867" y="290"/>
                  </a:lnTo>
                  <a:lnTo>
                    <a:pt x="2865" y="293"/>
                  </a:lnTo>
                  <a:lnTo>
                    <a:pt x="2864" y="296"/>
                  </a:lnTo>
                  <a:lnTo>
                    <a:pt x="2862" y="298"/>
                  </a:lnTo>
                  <a:lnTo>
                    <a:pt x="2860" y="300"/>
                  </a:lnTo>
                  <a:lnTo>
                    <a:pt x="2859" y="300"/>
                  </a:lnTo>
                  <a:lnTo>
                    <a:pt x="2858" y="301"/>
                  </a:lnTo>
                  <a:lnTo>
                    <a:pt x="2858" y="303"/>
                  </a:lnTo>
                  <a:lnTo>
                    <a:pt x="2857" y="305"/>
                  </a:lnTo>
                  <a:lnTo>
                    <a:pt x="2858" y="307"/>
                  </a:lnTo>
                  <a:lnTo>
                    <a:pt x="2858" y="310"/>
                  </a:lnTo>
                  <a:lnTo>
                    <a:pt x="2859" y="311"/>
                  </a:lnTo>
                  <a:lnTo>
                    <a:pt x="2860" y="311"/>
                  </a:lnTo>
                  <a:lnTo>
                    <a:pt x="2862" y="312"/>
                  </a:lnTo>
                  <a:lnTo>
                    <a:pt x="2863" y="312"/>
                  </a:lnTo>
                  <a:lnTo>
                    <a:pt x="2864" y="314"/>
                  </a:lnTo>
                  <a:lnTo>
                    <a:pt x="2865" y="315"/>
                  </a:lnTo>
                  <a:lnTo>
                    <a:pt x="2868" y="315"/>
                  </a:lnTo>
                  <a:lnTo>
                    <a:pt x="2868" y="315"/>
                  </a:lnTo>
                  <a:lnTo>
                    <a:pt x="2869" y="314"/>
                  </a:lnTo>
                  <a:lnTo>
                    <a:pt x="2869" y="311"/>
                  </a:lnTo>
                  <a:lnTo>
                    <a:pt x="2870" y="309"/>
                  </a:lnTo>
                  <a:lnTo>
                    <a:pt x="2870" y="306"/>
                  </a:lnTo>
                  <a:lnTo>
                    <a:pt x="2872" y="305"/>
                  </a:lnTo>
                  <a:lnTo>
                    <a:pt x="2873" y="304"/>
                  </a:lnTo>
                  <a:lnTo>
                    <a:pt x="2874" y="303"/>
                  </a:lnTo>
                  <a:lnTo>
                    <a:pt x="2875" y="300"/>
                  </a:lnTo>
                  <a:lnTo>
                    <a:pt x="2877" y="293"/>
                  </a:lnTo>
                  <a:lnTo>
                    <a:pt x="2877" y="284"/>
                  </a:lnTo>
                  <a:lnTo>
                    <a:pt x="2878" y="276"/>
                  </a:lnTo>
                  <a:lnTo>
                    <a:pt x="2878" y="271"/>
                  </a:lnTo>
                  <a:lnTo>
                    <a:pt x="2877" y="264"/>
                  </a:lnTo>
                  <a:lnTo>
                    <a:pt x="2875" y="256"/>
                  </a:lnTo>
                  <a:lnTo>
                    <a:pt x="2873" y="248"/>
                  </a:lnTo>
                  <a:lnTo>
                    <a:pt x="2874" y="240"/>
                  </a:lnTo>
                  <a:lnTo>
                    <a:pt x="2878" y="235"/>
                  </a:lnTo>
                  <a:lnTo>
                    <a:pt x="2878" y="235"/>
                  </a:lnTo>
                  <a:lnTo>
                    <a:pt x="2879" y="234"/>
                  </a:lnTo>
                  <a:lnTo>
                    <a:pt x="2880" y="234"/>
                  </a:lnTo>
                  <a:lnTo>
                    <a:pt x="2882" y="235"/>
                  </a:lnTo>
                  <a:lnTo>
                    <a:pt x="2884" y="235"/>
                  </a:lnTo>
                  <a:lnTo>
                    <a:pt x="2885" y="238"/>
                  </a:lnTo>
                  <a:lnTo>
                    <a:pt x="2889" y="250"/>
                  </a:lnTo>
                  <a:lnTo>
                    <a:pt x="2890" y="264"/>
                  </a:lnTo>
                  <a:lnTo>
                    <a:pt x="2890" y="268"/>
                  </a:lnTo>
                  <a:lnTo>
                    <a:pt x="2890" y="273"/>
                  </a:lnTo>
                  <a:lnTo>
                    <a:pt x="2892" y="278"/>
                  </a:lnTo>
                  <a:lnTo>
                    <a:pt x="2893" y="281"/>
                  </a:lnTo>
                  <a:lnTo>
                    <a:pt x="2895" y="284"/>
                  </a:lnTo>
                  <a:lnTo>
                    <a:pt x="2898" y="285"/>
                  </a:lnTo>
                  <a:lnTo>
                    <a:pt x="2898" y="285"/>
                  </a:lnTo>
                  <a:lnTo>
                    <a:pt x="2899" y="284"/>
                  </a:lnTo>
                  <a:lnTo>
                    <a:pt x="2900" y="283"/>
                  </a:lnTo>
                  <a:lnTo>
                    <a:pt x="2900" y="281"/>
                  </a:lnTo>
                  <a:lnTo>
                    <a:pt x="2899" y="280"/>
                  </a:lnTo>
                  <a:lnTo>
                    <a:pt x="2898" y="279"/>
                  </a:lnTo>
                  <a:lnTo>
                    <a:pt x="2896" y="279"/>
                  </a:lnTo>
                  <a:lnTo>
                    <a:pt x="2896" y="278"/>
                  </a:lnTo>
                  <a:lnTo>
                    <a:pt x="2895" y="274"/>
                  </a:lnTo>
                  <a:lnTo>
                    <a:pt x="2894" y="270"/>
                  </a:lnTo>
                  <a:lnTo>
                    <a:pt x="2893" y="266"/>
                  </a:lnTo>
                  <a:lnTo>
                    <a:pt x="2893" y="264"/>
                  </a:lnTo>
                  <a:lnTo>
                    <a:pt x="2893" y="261"/>
                  </a:lnTo>
                  <a:lnTo>
                    <a:pt x="2893" y="261"/>
                  </a:lnTo>
                  <a:lnTo>
                    <a:pt x="2894" y="261"/>
                  </a:lnTo>
                  <a:lnTo>
                    <a:pt x="2895" y="261"/>
                  </a:lnTo>
                  <a:lnTo>
                    <a:pt x="2896" y="261"/>
                  </a:lnTo>
                  <a:lnTo>
                    <a:pt x="2898" y="261"/>
                  </a:lnTo>
                  <a:lnTo>
                    <a:pt x="2898" y="260"/>
                  </a:lnTo>
                  <a:lnTo>
                    <a:pt x="2898" y="259"/>
                  </a:lnTo>
                  <a:lnTo>
                    <a:pt x="2895" y="250"/>
                  </a:lnTo>
                  <a:lnTo>
                    <a:pt x="2893" y="242"/>
                  </a:lnTo>
                  <a:lnTo>
                    <a:pt x="2888" y="235"/>
                  </a:lnTo>
                  <a:lnTo>
                    <a:pt x="2887" y="233"/>
                  </a:lnTo>
                  <a:lnTo>
                    <a:pt x="2885" y="229"/>
                  </a:lnTo>
                  <a:lnTo>
                    <a:pt x="2884" y="227"/>
                  </a:lnTo>
                  <a:lnTo>
                    <a:pt x="2882" y="225"/>
                  </a:lnTo>
                  <a:lnTo>
                    <a:pt x="2880" y="224"/>
                  </a:lnTo>
                  <a:lnTo>
                    <a:pt x="2878" y="224"/>
                  </a:lnTo>
                  <a:lnTo>
                    <a:pt x="2877" y="225"/>
                  </a:lnTo>
                  <a:lnTo>
                    <a:pt x="2875" y="227"/>
                  </a:lnTo>
                  <a:lnTo>
                    <a:pt x="2874" y="228"/>
                  </a:lnTo>
                  <a:lnTo>
                    <a:pt x="2872" y="228"/>
                  </a:lnTo>
                  <a:lnTo>
                    <a:pt x="2870" y="229"/>
                  </a:lnTo>
                  <a:lnTo>
                    <a:pt x="2868" y="229"/>
                  </a:lnTo>
                  <a:lnTo>
                    <a:pt x="2867" y="228"/>
                  </a:lnTo>
                  <a:lnTo>
                    <a:pt x="2867" y="214"/>
                  </a:lnTo>
                  <a:lnTo>
                    <a:pt x="2865" y="209"/>
                  </a:lnTo>
                  <a:lnTo>
                    <a:pt x="2864" y="204"/>
                  </a:lnTo>
                  <a:lnTo>
                    <a:pt x="2864" y="202"/>
                  </a:lnTo>
                  <a:lnTo>
                    <a:pt x="2865" y="192"/>
                  </a:lnTo>
                  <a:lnTo>
                    <a:pt x="2865" y="184"/>
                  </a:lnTo>
                  <a:lnTo>
                    <a:pt x="2864" y="176"/>
                  </a:lnTo>
                  <a:lnTo>
                    <a:pt x="2859" y="159"/>
                  </a:lnTo>
                  <a:lnTo>
                    <a:pt x="2854" y="143"/>
                  </a:lnTo>
                  <a:lnTo>
                    <a:pt x="2853" y="136"/>
                  </a:lnTo>
                  <a:lnTo>
                    <a:pt x="2853" y="127"/>
                  </a:lnTo>
                  <a:lnTo>
                    <a:pt x="2854" y="121"/>
                  </a:lnTo>
                  <a:lnTo>
                    <a:pt x="2854" y="121"/>
                  </a:lnTo>
                  <a:lnTo>
                    <a:pt x="2855" y="121"/>
                  </a:lnTo>
                  <a:lnTo>
                    <a:pt x="2857" y="121"/>
                  </a:lnTo>
                  <a:lnTo>
                    <a:pt x="2858" y="122"/>
                  </a:lnTo>
                  <a:lnTo>
                    <a:pt x="2859" y="121"/>
                  </a:lnTo>
                  <a:lnTo>
                    <a:pt x="2859" y="121"/>
                  </a:lnTo>
                  <a:lnTo>
                    <a:pt x="2860" y="118"/>
                  </a:lnTo>
                  <a:lnTo>
                    <a:pt x="2862" y="115"/>
                  </a:lnTo>
                  <a:lnTo>
                    <a:pt x="2862" y="112"/>
                  </a:lnTo>
                  <a:lnTo>
                    <a:pt x="2862" y="110"/>
                  </a:lnTo>
                  <a:lnTo>
                    <a:pt x="2862" y="106"/>
                  </a:lnTo>
                  <a:lnTo>
                    <a:pt x="2860" y="102"/>
                  </a:lnTo>
                  <a:lnTo>
                    <a:pt x="2859" y="100"/>
                  </a:lnTo>
                  <a:lnTo>
                    <a:pt x="2858" y="96"/>
                  </a:lnTo>
                  <a:lnTo>
                    <a:pt x="2857" y="92"/>
                  </a:lnTo>
                  <a:lnTo>
                    <a:pt x="2855" y="91"/>
                  </a:lnTo>
                  <a:lnTo>
                    <a:pt x="2854" y="90"/>
                  </a:lnTo>
                  <a:lnTo>
                    <a:pt x="2854" y="87"/>
                  </a:lnTo>
                  <a:lnTo>
                    <a:pt x="2854" y="86"/>
                  </a:lnTo>
                  <a:lnTo>
                    <a:pt x="2854" y="84"/>
                  </a:lnTo>
                  <a:lnTo>
                    <a:pt x="2854" y="84"/>
                  </a:lnTo>
                  <a:lnTo>
                    <a:pt x="2854" y="84"/>
                  </a:lnTo>
                  <a:lnTo>
                    <a:pt x="2855" y="86"/>
                  </a:lnTo>
                  <a:lnTo>
                    <a:pt x="2855" y="87"/>
                  </a:lnTo>
                  <a:lnTo>
                    <a:pt x="2857" y="89"/>
                  </a:lnTo>
                  <a:lnTo>
                    <a:pt x="2857" y="89"/>
                  </a:lnTo>
                  <a:lnTo>
                    <a:pt x="2858" y="94"/>
                  </a:lnTo>
                  <a:lnTo>
                    <a:pt x="2860" y="96"/>
                  </a:lnTo>
                  <a:lnTo>
                    <a:pt x="2862" y="100"/>
                  </a:lnTo>
                  <a:lnTo>
                    <a:pt x="2862" y="102"/>
                  </a:lnTo>
                  <a:lnTo>
                    <a:pt x="2862" y="107"/>
                  </a:lnTo>
                  <a:lnTo>
                    <a:pt x="2863" y="112"/>
                  </a:lnTo>
                  <a:lnTo>
                    <a:pt x="2864" y="118"/>
                  </a:lnTo>
                  <a:lnTo>
                    <a:pt x="2864" y="133"/>
                  </a:lnTo>
                  <a:lnTo>
                    <a:pt x="2865" y="138"/>
                  </a:lnTo>
                  <a:lnTo>
                    <a:pt x="2867" y="143"/>
                  </a:lnTo>
                  <a:lnTo>
                    <a:pt x="2867" y="150"/>
                  </a:lnTo>
                  <a:lnTo>
                    <a:pt x="2868" y="153"/>
                  </a:lnTo>
                  <a:lnTo>
                    <a:pt x="2869" y="156"/>
                  </a:lnTo>
                  <a:lnTo>
                    <a:pt x="2872" y="157"/>
                  </a:lnTo>
                  <a:lnTo>
                    <a:pt x="2873" y="158"/>
                  </a:lnTo>
                  <a:lnTo>
                    <a:pt x="2875" y="159"/>
                  </a:lnTo>
                  <a:lnTo>
                    <a:pt x="2878" y="162"/>
                  </a:lnTo>
                  <a:lnTo>
                    <a:pt x="2878" y="163"/>
                  </a:lnTo>
                  <a:lnTo>
                    <a:pt x="2879" y="164"/>
                  </a:lnTo>
                  <a:lnTo>
                    <a:pt x="2882" y="166"/>
                  </a:lnTo>
                  <a:lnTo>
                    <a:pt x="2883" y="166"/>
                  </a:lnTo>
                  <a:lnTo>
                    <a:pt x="2884" y="167"/>
                  </a:lnTo>
                  <a:lnTo>
                    <a:pt x="2885" y="167"/>
                  </a:lnTo>
                  <a:lnTo>
                    <a:pt x="2887" y="167"/>
                  </a:lnTo>
                  <a:lnTo>
                    <a:pt x="2887" y="167"/>
                  </a:lnTo>
                  <a:lnTo>
                    <a:pt x="2887" y="164"/>
                  </a:lnTo>
                  <a:lnTo>
                    <a:pt x="2885" y="162"/>
                  </a:lnTo>
                  <a:lnTo>
                    <a:pt x="2884" y="159"/>
                  </a:lnTo>
                  <a:lnTo>
                    <a:pt x="2883" y="157"/>
                  </a:lnTo>
                  <a:lnTo>
                    <a:pt x="2882" y="156"/>
                  </a:lnTo>
                  <a:lnTo>
                    <a:pt x="2880" y="155"/>
                  </a:lnTo>
                  <a:lnTo>
                    <a:pt x="2879" y="153"/>
                  </a:lnTo>
                  <a:lnTo>
                    <a:pt x="2878" y="152"/>
                  </a:lnTo>
                  <a:lnTo>
                    <a:pt x="2874" y="147"/>
                  </a:lnTo>
                  <a:lnTo>
                    <a:pt x="2870" y="140"/>
                  </a:lnTo>
                  <a:lnTo>
                    <a:pt x="2869" y="131"/>
                  </a:lnTo>
                  <a:lnTo>
                    <a:pt x="2868" y="130"/>
                  </a:lnTo>
                  <a:lnTo>
                    <a:pt x="2868" y="128"/>
                  </a:lnTo>
                  <a:lnTo>
                    <a:pt x="2868" y="127"/>
                  </a:lnTo>
                  <a:lnTo>
                    <a:pt x="2868" y="127"/>
                  </a:lnTo>
                  <a:lnTo>
                    <a:pt x="2869" y="128"/>
                  </a:lnTo>
                  <a:lnTo>
                    <a:pt x="2872" y="131"/>
                  </a:lnTo>
                  <a:lnTo>
                    <a:pt x="2872" y="133"/>
                  </a:lnTo>
                  <a:lnTo>
                    <a:pt x="2873" y="136"/>
                  </a:lnTo>
                  <a:lnTo>
                    <a:pt x="2875" y="138"/>
                  </a:lnTo>
                  <a:lnTo>
                    <a:pt x="2877" y="140"/>
                  </a:lnTo>
                  <a:lnTo>
                    <a:pt x="2878" y="138"/>
                  </a:lnTo>
                  <a:lnTo>
                    <a:pt x="2879" y="136"/>
                  </a:lnTo>
                  <a:lnTo>
                    <a:pt x="2879" y="133"/>
                  </a:lnTo>
                  <a:lnTo>
                    <a:pt x="2879" y="130"/>
                  </a:lnTo>
                  <a:lnTo>
                    <a:pt x="2878" y="126"/>
                  </a:lnTo>
                  <a:lnTo>
                    <a:pt x="2875" y="123"/>
                  </a:lnTo>
                  <a:lnTo>
                    <a:pt x="2874" y="121"/>
                  </a:lnTo>
                  <a:lnTo>
                    <a:pt x="2873" y="120"/>
                  </a:lnTo>
                  <a:lnTo>
                    <a:pt x="2873" y="118"/>
                  </a:lnTo>
                  <a:lnTo>
                    <a:pt x="2872" y="118"/>
                  </a:lnTo>
                  <a:lnTo>
                    <a:pt x="2872" y="115"/>
                  </a:lnTo>
                  <a:lnTo>
                    <a:pt x="2873" y="112"/>
                  </a:lnTo>
                  <a:lnTo>
                    <a:pt x="2873" y="111"/>
                  </a:lnTo>
                  <a:lnTo>
                    <a:pt x="2875" y="110"/>
                  </a:lnTo>
                  <a:lnTo>
                    <a:pt x="2875" y="108"/>
                  </a:lnTo>
                  <a:lnTo>
                    <a:pt x="2875" y="110"/>
                  </a:lnTo>
                  <a:lnTo>
                    <a:pt x="2877" y="111"/>
                  </a:lnTo>
                  <a:lnTo>
                    <a:pt x="2878" y="112"/>
                  </a:lnTo>
                  <a:lnTo>
                    <a:pt x="2880" y="115"/>
                  </a:lnTo>
                  <a:lnTo>
                    <a:pt x="2880" y="121"/>
                  </a:lnTo>
                  <a:lnTo>
                    <a:pt x="2883" y="121"/>
                  </a:lnTo>
                  <a:lnTo>
                    <a:pt x="2885" y="121"/>
                  </a:lnTo>
                  <a:lnTo>
                    <a:pt x="2888" y="123"/>
                  </a:lnTo>
                  <a:lnTo>
                    <a:pt x="2889" y="125"/>
                  </a:lnTo>
                  <a:lnTo>
                    <a:pt x="2890" y="127"/>
                  </a:lnTo>
                  <a:lnTo>
                    <a:pt x="2892" y="130"/>
                  </a:lnTo>
                  <a:lnTo>
                    <a:pt x="2893" y="133"/>
                  </a:lnTo>
                  <a:lnTo>
                    <a:pt x="2895" y="136"/>
                  </a:lnTo>
                  <a:lnTo>
                    <a:pt x="2898" y="137"/>
                  </a:lnTo>
                  <a:lnTo>
                    <a:pt x="2899" y="140"/>
                  </a:lnTo>
                  <a:lnTo>
                    <a:pt x="2899" y="142"/>
                  </a:lnTo>
                  <a:lnTo>
                    <a:pt x="2900" y="143"/>
                  </a:lnTo>
                  <a:lnTo>
                    <a:pt x="2903" y="146"/>
                  </a:lnTo>
                  <a:lnTo>
                    <a:pt x="2904" y="147"/>
                  </a:lnTo>
                  <a:lnTo>
                    <a:pt x="2905" y="148"/>
                  </a:lnTo>
                  <a:lnTo>
                    <a:pt x="2906" y="150"/>
                  </a:lnTo>
                  <a:lnTo>
                    <a:pt x="2908" y="150"/>
                  </a:lnTo>
                  <a:lnTo>
                    <a:pt x="2909" y="151"/>
                  </a:lnTo>
                  <a:lnTo>
                    <a:pt x="2910" y="153"/>
                  </a:lnTo>
                  <a:lnTo>
                    <a:pt x="2910" y="157"/>
                  </a:lnTo>
                  <a:lnTo>
                    <a:pt x="2910" y="159"/>
                  </a:lnTo>
                  <a:lnTo>
                    <a:pt x="2910" y="162"/>
                  </a:lnTo>
                  <a:lnTo>
                    <a:pt x="2909" y="164"/>
                  </a:lnTo>
                  <a:lnTo>
                    <a:pt x="2909" y="176"/>
                  </a:lnTo>
                  <a:lnTo>
                    <a:pt x="2910" y="181"/>
                  </a:lnTo>
                  <a:lnTo>
                    <a:pt x="2911" y="186"/>
                  </a:lnTo>
                  <a:lnTo>
                    <a:pt x="2911" y="191"/>
                  </a:lnTo>
                  <a:lnTo>
                    <a:pt x="2911" y="194"/>
                  </a:lnTo>
                  <a:lnTo>
                    <a:pt x="2911" y="199"/>
                  </a:lnTo>
                  <a:lnTo>
                    <a:pt x="2914" y="204"/>
                  </a:lnTo>
                  <a:lnTo>
                    <a:pt x="2914" y="205"/>
                  </a:lnTo>
                  <a:lnTo>
                    <a:pt x="2914" y="207"/>
                  </a:lnTo>
                  <a:lnTo>
                    <a:pt x="2914" y="207"/>
                  </a:lnTo>
                  <a:lnTo>
                    <a:pt x="2915" y="205"/>
                  </a:lnTo>
                  <a:lnTo>
                    <a:pt x="2916" y="204"/>
                  </a:lnTo>
                  <a:lnTo>
                    <a:pt x="2918" y="203"/>
                  </a:lnTo>
                  <a:lnTo>
                    <a:pt x="2919" y="203"/>
                  </a:lnTo>
                  <a:lnTo>
                    <a:pt x="2919" y="202"/>
                  </a:lnTo>
                  <a:lnTo>
                    <a:pt x="2919" y="202"/>
                  </a:lnTo>
                  <a:lnTo>
                    <a:pt x="2920" y="199"/>
                  </a:lnTo>
                  <a:lnTo>
                    <a:pt x="2921" y="198"/>
                  </a:lnTo>
                  <a:lnTo>
                    <a:pt x="2921" y="197"/>
                  </a:lnTo>
                  <a:lnTo>
                    <a:pt x="2921" y="193"/>
                  </a:lnTo>
                  <a:lnTo>
                    <a:pt x="2919" y="182"/>
                  </a:lnTo>
                  <a:lnTo>
                    <a:pt x="2914" y="173"/>
                  </a:lnTo>
                  <a:lnTo>
                    <a:pt x="2914" y="147"/>
                  </a:lnTo>
                  <a:lnTo>
                    <a:pt x="2911" y="143"/>
                  </a:lnTo>
                  <a:lnTo>
                    <a:pt x="2910" y="140"/>
                  </a:lnTo>
                  <a:lnTo>
                    <a:pt x="2906" y="137"/>
                  </a:lnTo>
                  <a:lnTo>
                    <a:pt x="2904" y="133"/>
                  </a:lnTo>
                  <a:lnTo>
                    <a:pt x="2904" y="132"/>
                  </a:lnTo>
                  <a:lnTo>
                    <a:pt x="2903" y="131"/>
                  </a:lnTo>
                  <a:lnTo>
                    <a:pt x="2903" y="128"/>
                  </a:lnTo>
                  <a:lnTo>
                    <a:pt x="2900" y="126"/>
                  </a:lnTo>
                  <a:lnTo>
                    <a:pt x="2899" y="126"/>
                  </a:lnTo>
                  <a:lnTo>
                    <a:pt x="2898" y="126"/>
                  </a:lnTo>
                  <a:lnTo>
                    <a:pt x="2898" y="125"/>
                  </a:lnTo>
                  <a:lnTo>
                    <a:pt x="2895" y="123"/>
                  </a:lnTo>
                  <a:lnTo>
                    <a:pt x="2892" y="111"/>
                  </a:lnTo>
                  <a:lnTo>
                    <a:pt x="2890" y="100"/>
                  </a:lnTo>
                  <a:lnTo>
                    <a:pt x="2889" y="95"/>
                  </a:lnTo>
                  <a:lnTo>
                    <a:pt x="2888" y="89"/>
                  </a:lnTo>
                  <a:lnTo>
                    <a:pt x="2885" y="84"/>
                  </a:lnTo>
                  <a:lnTo>
                    <a:pt x="2885" y="80"/>
                  </a:lnTo>
                  <a:lnTo>
                    <a:pt x="2887" y="77"/>
                  </a:lnTo>
                  <a:lnTo>
                    <a:pt x="2888" y="75"/>
                  </a:lnTo>
                  <a:lnTo>
                    <a:pt x="2888" y="74"/>
                  </a:lnTo>
                  <a:lnTo>
                    <a:pt x="2889" y="71"/>
                  </a:lnTo>
                  <a:lnTo>
                    <a:pt x="2892" y="70"/>
                  </a:lnTo>
                  <a:lnTo>
                    <a:pt x="2893" y="70"/>
                  </a:lnTo>
                  <a:lnTo>
                    <a:pt x="2895" y="70"/>
                  </a:lnTo>
                  <a:lnTo>
                    <a:pt x="2896" y="71"/>
                  </a:lnTo>
                  <a:lnTo>
                    <a:pt x="2898" y="71"/>
                  </a:lnTo>
                  <a:lnTo>
                    <a:pt x="2901" y="72"/>
                  </a:lnTo>
                  <a:lnTo>
                    <a:pt x="2908" y="74"/>
                  </a:lnTo>
                  <a:lnTo>
                    <a:pt x="2913" y="74"/>
                  </a:lnTo>
                  <a:lnTo>
                    <a:pt x="2918" y="72"/>
                  </a:lnTo>
                  <a:lnTo>
                    <a:pt x="2920" y="69"/>
                  </a:lnTo>
                  <a:lnTo>
                    <a:pt x="2919" y="64"/>
                  </a:lnTo>
                  <a:lnTo>
                    <a:pt x="2918" y="59"/>
                  </a:lnTo>
                  <a:lnTo>
                    <a:pt x="2915" y="55"/>
                  </a:lnTo>
                  <a:lnTo>
                    <a:pt x="2914" y="51"/>
                  </a:lnTo>
                  <a:lnTo>
                    <a:pt x="2913" y="48"/>
                  </a:lnTo>
                  <a:lnTo>
                    <a:pt x="2914" y="45"/>
                  </a:lnTo>
                  <a:lnTo>
                    <a:pt x="2915" y="44"/>
                  </a:lnTo>
                  <a:lnTo>
                    <a:pt x="2914" y="41"/>
                  </a:lnTo>
                  <a:lnTo>
                    <a:pt x="2913" y="40"/>
                  </a:lnTo>
                  <a:lnTo>
                    <a:pt x="2911" y="39"/>
                  </a:lnTo>
                  <a:lnTo>
                    <a:pt x="2911" y="38"/>
                  </a:lnTo>
                  <a:lnTo>
                    <a:pt x="2911" y="34"/>
                  </a:lnTo>
                  <a:lnTo>
                    <a:pt x="2913" y="31"/>
                  </a:lnTo>
                  <a:lnTo>
                    <a:pt x="2914" y="29"/>
                  </a:lnTo>
                  <a:lnTo>
                    <a:pt x="2914" y="26"/>
                  </a:lnTo>
                  <a:lnTo>
                    <a:pt x="2915" y="24"/>
                  </a:lnTo>
                  <a:lnTo>
                    <a:pt x="2916" y="21"/>
                  </a:lnTo>
                  <a:lnTo>
                    <a:pt x="2919" y="18"/>
                  </a:lnTo>
                  <a:lnTo>
                    <a:pt x="2920" y="16"/>
                  </a:lnTo>
                  <a:lnTo>
                    <a:pt x="2923" y="14"/>
                  </a:lnTo>
                  <a:lnTo>
                    <a:pt x="2924" y="11"/>
                  </a:lnTo>
                  <a:lnTo>
                    <a:pt x="2925" y="9"/>
                  </a:lnTo>
                  <a:lnTo>
                    <a:pt x="2926" y="7"/>
                  </a:lnTo>
                  <a:lnTo>
                    <a:pt x="2928" y="5"/>
                  </a:lnTo>
                  <a:lnTo>
                    <a:pt x="2929" y="4"/>
                  </a:lnTo>
                  <a:lnTo>
                    <a:pt x="2930" y="3"/>
                  </a:lnTo>
                  <a:lnTo>
                    <a:pt x="2931" y="5"/>
                  </a:lnTo>
                  <a:lnTo>
                    <a:pt x="2933" y="5"/>
                  </a:lnTo>
                  <a:lnTo>
                    <a:pt x="2934" y="5"/>
                  </a:lnTo>
                  <a:lnTo>
                    <a:pt x="2935" y="5"/>
                  </a:lnTo>
                  <a:lnTo>
                    <a:pt x="2936" y="4"/>
                  </a:lnTo>
                  <a:lnTo>
                    <a:pt x="2938" y="3"/>
                  </a:lnTo>
                  <a:lnTo>
                    <a:pt x="2939" y="2"/>
                  </a:lnTo>
                  <a:lnTo>
                    <a:pt x="2940" y="0"/>
                  </a:lnTo>
                  <a:close/>
                </a:path>
              </a:pathLst>
            </a:custGeom>
            <a:grp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sp>
          <p:nvSpPr>
            <p:cNvPr id="86" name="Freeform 8"/>
            <p:cNvSpPr>
              <a:spLocks noEditPoints="1"/>
            </p:cNvSpPr>
            <p:nvPr/>
          </p:nvSpPr>
          <p:spPr bwMode="auto">
            <a:xfrm>
              <a:off x="5028" y="283"/>
              <a:ext cx="1117" cy="464"/>
            </a:xfrm>
            <a:custGeom>
              <a:avLst/>
              <a:gdLst>
                <a:gd name="T0" fmla="*/ 3296 w 3352"/>
                <a:gd name="T1" fmla="*/ 290 h 1393"/>
                <a:gd name="T2" fmla="*/ 3275 w 3352"/>
                <a:gd name="T3" fmla="*/ 336 h 1393"/>
                <a:gd name="T4" fmla="*/ 3278 w 3352"/>
                <a:gd name="T5" fmla="*/ 405 h 1393"/>
                <a:gd name="T6" fmla="*/ 3286 w 3352"/>
                <a:gd name="T7" fmla="*/ 473 h 1393"/>
                <a:gd name="T8" fmla="*/ 3260 w 3352"/>
                <a:gd name="T9" fmla="*/ 408 h 1393"/>
                <a:gd name="T10" fmla="*/ 3256 w 3352"/>
                <a:gd name="T11" fmla="*/ 342 h 1393"/>
                <a:gd name="T12" fmla="*/ 3269 w 3352"/>
                <a:gd name="T13" fmla="*/ 279 h 1393"/>
                <a:gd name="T14" fmla="*/ 3283 w 3352"/>
                <a:gd name="T15" fmla="*/ 241 h 1393"/>
                <a:gd name="T16" fmla="*/ 3352 w 3352"/>
                <a:gd name="T17" fmla="*/ 107 h 1393"/>
                <a:gd name="T18" fmla="*/ 1236 w 3352"/>
                <a:gd name="T19" fmla="*/ 159 h 1393"/>
                <a:gd name="T20" fmla="*/ 1257 w 3352"/>
                <a:gd name="T21" fmla="*/ 200 h 1393"/>
                <a:gd name="T22" fmla="*/ 1311 w 3352"/>
                <a:gd name="T23" fmla="*/ 292 h 1393"/>
                <a:gd name="T24" fmla="*/ 1377 w 3352"/>
                <a:gd name="T25" fmla="*/ 221 h 1393"/>
                <a:gd name="T26" fmla="*/ 1470 w 3352"/>
                <a:gd name="T27" fmla="*/ 203 h 1393"/>
                <a:gd name="T28" fmla="*/ 1455 w 3352"/>
                <a:gd name="T29" fmla="*/ 261 h 1393"/>
                <a:gd name="T30" fmla="*/ 1387 w 3352"/>
                <a:gd name="T31" fmla="*/ 349 h 1393"/>
                <a:gd name="T32" fmla="*/ 1261 w 3352"/>
                <a:gd name="T33" fmla="*/ 395 h 1393"/>
                <a:gd name="T34" fmla="*/ 1253 w 3352"/>
                <a:gd name="T35" fmla="*/ 514 h 1393"/>
                <a:gd name="T36" fmla="*/ 1147 w 3352"/>
                <a:gd name="T37" fmla="*/ 673 h 1393"/>
                <a:gd name="T38" fmla="*/ 1293 w 3352"/>
                <a:gd name="T39" fmla="*/ 836 h 1393"/>
                <a:gd name="T40" fmla="*/ 1463 w 3352"/>
                <a:gd name="T41" fmla="*/ 1012 h 1393"/>
                <a:gd name="T42" fmla="*/ 1536 w 3352"/>
                <a:gd name="T43" fmla="*/ 1048 h 1393"/>
                <a:gd name="T44" fmla="*/ 1573 w 3352"/>
                <a:gd name="T45" fmla="*/ 782 h 1393"/>
                <a:gd name="T46" fmla="*/ 1557 w 3352"/>
                <a:gd name="T47" fmla="*/ 626 h 1393"/>
                <a:gd name="T48" fmla="*/ 1674 w 3352"/>
                <a:gd name="T49" fmla="*/ 581 h 1393"/>
                <a:gd name="T50" fmla="*/ 1766 w 3352"/>
                <a:gd name="T51" fmla="*/ 688 h 1393"/>
                <a:gd name="T52" fmla="*/ 1851 w 3352"/>
                <a:gd name="T53" fmla="*/ 750 h 1393"/>
                <a:gd name="T54" fmla="*/ 1950 w 3352"/>
                <a:gd name="T55" fmla="*/ 812 h 1393"/>
                <a:gd name="T56" fmla="*/ 2049 w 3352"/>
                <a:gd name="T57" fmla="*/ 946 h 1393"/>
                <a:gd name="T58" fmla="*/ 1763 w 3352"/>
                <a:gd name="T59" fmla="*/ 1349 h 1393"/>
                <a:gd name="T60" fmla="*/ 1563 w 3352"/>
                <a:gd name="T61" fmla="*/ 1343 h 1393"/>
                <a:gd name="T62" fmla="*/ 1352 w 3352"/>
                <a:gd name="T63" fmla="*/ 1254 h 1393"/>
                <a:gd name="T64" fmla="*/ 1334 w 3352"/>
                <a:gd name="T65" fmla="*/ 1188 h 1393"/>
                <a:gd name="T66" fmla="*/ 363 w 3352"/>
                <a:gd name="T67" fmla="*/ 685 h 1393"/>
                <a:gd name="T68" fmla="*/ 25 w 3352"/>
                <a:gd name="T69" fmla="*/ 541 h 1393"/>
                <a:gd name="T70" fmla="*/ 66 w 3352"/>
                <a:gd name="T71" fmla="*/ 517 h 1393"/>
                <a:gd name="T72" fmla="*/ 37 w 3352"/>
                <a:gd name="T73" fmla="*/ 435 h 1393"/>
                <a:gd name="T74" fmla="*/ 123 w 3352"/>
                <a:gd name="T75" fmla="*/ 322 h 1393"/>
                <a:gd name="T76" fmla="*/ 172 w 3352"/>
                <a:gd name="T77" fmla="*/ 296 h 1393"/>
                <a:gd name="T78" fmla="*/ 213 w 3352"/>
                <a:gd name="T79" fmla="*/ 320 h 1393"/>
                <a:gd name="T80" fmla="*/ 350 w 3352"/>
                <a:gd name="T81" fmla="*/ 322 h 1393"/>
                <a:gd name="T82" fmla="*/ 436 w 3352"/>
                <a:gd name="T83" fmla="*/ 300 h 1393"/>
                <a:gd name="T84" fmla="*/ 500 w 3352"/>
                <a:gd name="T85" fmla="*/ 267 h 1393"/>
                <a:gd name="T86" fmla="*/ 577 w 3352"/>
                <a:gd name="T87" fmla="*/ 244 h 1393"/>
                <a:gd name="T88" fmla="*/ 667 w 3352"/>
                <a:gd name="T89" fmla="*/ 261 h 1393"/>
                <a:gd name="T90" fmla="*/ 757 w 3352"/>
                <a:gd name="T91" fmla="*/ 332 h 1393"/>
                <a:gd name="T92" fmla="*/ 923 w 3352"/>
                <a:gd name="T93" fmla="*/ 281 h 1393"/>
                <a:gd name="T94" fmla="*/ 1069 w 3352"/>
                <a:gd name="T95" fmla="*/ 300 h 1393"/>
                <a:gd name="T96" fmla="*/ 1101 w 3352"/>
                <a:gd name="T97" fmla="*/ 183 h 1393"/>
                <a:gd name="T98" fmla="*/ 1132 w 3352"/>
                <a:gd name="T99" fmla="*/ 297 h 1393"/>
                <a:gd name="T100" fmla="*/ 1187 w 3352"/>
                <a:gd name="T101" fmla="*/ 211 h 1393"/>
                <a:gd name="T102" fmla="*/ 1156 w 3352"/>
                <a:gd name="T103" fmla="*/ 87 h 1393"/>
                <a:gd name="T104" fmla="*/ 964 w 3352"/>
                <a:gd name="T105" fmla="*/ 77 h 1393"/>
                <a:gd name="T106" fmla="*/ 1022 w 3352"/>
                <a:gd name="T107" fmla="*/ 209 h 1393"/>
                <a:gd name="T108" fmla="*/ 944 w 3352"/>
                <a:gd name="T109" fmla="*/ 252 h 1393"/>
                <a:gd name="T110" fmla="*/ 828 w 3352"/>
                <a:gd name="T111" fmla="*/ 289 h 1393"/>
                <a:gd name="T112" fmla="*/ 806 w 3352"/>
                <a:gd name="T113" fmla="*/ 204 h 1393"/>
                <a:gd name="T114" fmla="*/ 740 w 3352"/>
                <a:gd name="T115" fmla="*/ 153 h 1393"/>
                <a:gd name="T116" fmla="*/ 735 w 3352"/>
                <a:gd name="T117" fmla="*/ 85 h 1393"/>
                <a:gd name="T118" fmla="*/ 835 w 3352"/>
                <a:gd name="T119" fmla="*/ 60 h 1393"/>
                <a:gd name="T120" fmla="*/ 878 w 3352"/>
                <a:gd name="T121" fmla="*/ 48 h 1393"/>
                <a:gd name="T122" fmla="*/ 924 w 3352"/>
                <a:gd name="T123" fmla="*/ 31 h 1393"/>
                <a:gd name="T124" fmla="*/ 947 w 3352"/>
                <a:gd name="T125" fmla="*/ 4 h 1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52" h="1393">
                  <a:moveTo>
                    <a:pt x="3317" y="220"/>
                  </a:moveTo>
                  <a:lnTo>
                    <a:pt x="3319" y="221"/>
                  </a:lnTo>
                  <a:lnTo>
                    <a:pt x="3322" y="224"/>
                  </a:lnTo>
                  <a:lnTo>
                    <a:pt x="3326" y="226"/>
                  </a:lnTo>
                  <a:lnTo>
                    <a:pt x="3327" y="230"/>
                  </a:lnTo>
                  <a:lnTo>
                    <a:pt x="3327" y="234"/>
                  </a:lnTo>
                  <a:lnTo>
                    <a:pt x="3330" y="240"/>
                  </a:lnTo>
                  <a:lnTo>
                    <a:pt x="3330" y="245"/>
                  </a:lnTo>
                  <a:lnTo>
                    <a:pt x="3331" y="249"/>
                  </a:lnTo>
                  <a:lnTo>
                    <a:pt x="3331" y="252"/>
                  </a:lnTo>
                  <a:lnTo>
                    <a:pt x="3329" y="257"/>
                  </a:lnTo>
                  <a:lnTo>
                    <a:pt x="3329" y="260"/>
                  </a:lnTo>
                  <a:lnTo>
                    <a:pt x="3327" y="262"/>
                  </a:lnTo>
                  <a:lnTo>
                    <a:pt x="3326" y="265"/>
                  </a:lnTo>
                  <a:lnTo>
                    <a:pt x="3325" y="266"/>
                  </a:lnTo>
                  <a:lnTo>
                    <a:pt x="3322" y="267"/>
                  </a:lnTo>
                  <a:lnTo>
                    <a:pt x="3321" y="267"/>
                  </a:lnTo>
                  <a:lnTo>
                    <a:pt x="3320" y="266"/>
                  </a:lnTo>
                  <a:lnTo>
                    <a:pt x="3319" y="266"/>
                  </a:lnTo>
                  <a:lnTo>
                    <a:pt x="3317" y="266"/>
                  </a:lnTo>
                  <a:lnTo>
                    <a:pt x="3316" y="266"/>
                  </a:lnTo>
                  <a:lnTo>
                    <a:pt x="3315" y="267"/>
                  </a:lnTo>
                  <a:lnTo>
                    <a:pt x="3314" y="269"/>
                  </a:lnTo>
                  <a:lnTo>
                    <a:pt x="3312" y="271"/>
                  </a:lnTo>
                  <a:lnTo>
                    <a:pt x="3311" y="274"/>
                  </a:lnTo>
                  <a:lnTo>
                    <a:pt x="3310" y="276"/>
                  </a:lnTo>
                  <a:lnTo>
                    <a:pt x="3307" y="276"/>
                  </a:lnTo>
                  <a:lnTo>
                    <a:pt x="3306" y="276"/>
                  </a:lnTo>
                  <a:lnTo>
                    <a:pt x="3306" y="277"/>
                  </a:lnTo>
                  <a:lnTo>
                    <a:pt x="3305" y="279"/>
                  </a:lnTo>
                  <a:lnTo>
                    <a:pt x="3304" y="281"/>
                  </a:lnTo>
                  <a:lnTo>
                    <a:pt x="3304" y="282"/>
                  </a:lnTo>
                  <a:lnTo>
                    <a:pt x="3302" y="285"/>
                  </a:lnTo>
                  <a:lnTo>
                    <a:pt x="3301" y="287"/>
                  </a:lnTo>
                  <a:lnTo>
                    <a:pt x="3299" y="289"/>
                  </a:lnTo>
                  <a:lnTo>
                    <a:pt x="3296" y="290"/>
                  </a:lnTo>
                  <a:lnTo>
                    <a:pt x="3296" y="301"/>
                  </a:lnTo>
                  <a:lnTo>
                    <a:pt x="3296" y="302"/>
                  </a:lnTo>
                  <a:lnTo>
                    <a:pt x="3295" y="303"/>
                  </a:lnTo>
                  <a:lnTo>
                    <a:pt x="3293" y="305"/>
                  </a:lnTo>
                  <a:lnTo>
                    <a:pt x="3290" y="306"/>
                  </a:lnTo>
                  <a:lnTo>
                    <a:pt x="3290" y="313"/>
                  </a:lnTo>
                  <a:lnTo>
                    <a:pt x="3290" y="317"/>
                  </a:lnTo>
                  <a:lnTo>
                    <a:pt x="3290" y="318"/>
                  </a:lnTo>
                  <a:lnTo>
                    <a:pt x="3290" y="317"/>
                  </a:lnTo>
                  <a:lnTo>
                    <a:pt x="3288" y="316"/>
                  </a:lnTo>
                  <a:lnTo>
                    <a:pt x="3286" y="316"/>
                  </a:lnTo>
                  <a:lnTo>
                    <a:pt x="3285" y="317"/>
                  </a:lnTo>
                  <a:lnTo>
                    <a:pt x="3285" y="318"/>
                  </a:lnTo>
                  <a:lnTo>
                    <a:pt x="3285" y="321"/>
                  </a:lnTo>
                  <a:lnTo>
                    <a:pt x="3286" y="323"/>
                  </a:lnTo>
                  <a:lnTo>
                    <a:pt x="3286" y="325"/>
                  </a:lnTo>
                  <a:lnTo>
                    <a:pt x="3285" y="327"/>
                  </a:lnTo>
                  <a:lnTo>
                    <a:pt x="3285" y="327"/>
                  </a:lnTo>
                  <a:lnTo>
                    <a:pt x="3284" y="327"/>
                  </a:lnTo>
                  <a:lnTo>
                    <a:pt x="3284" y="327"/>
                  </a:lnTo>
                  <a:lnTo>
                    <a:pt x="3284" y="328"/>
                  </a:lnTo>
                  <a:lnTo>
                    <a:pt x="3285" y="330"/>
                  </a:lnTo>
                  <a:lnTo>
                    <a:pt x="3285" y="332"/>
                  </a:lnTo>
                  <a:lnTo>
                    <a:pt x="3285" y="335"/>
                  </a:lnTo>
                  <a:lnTo>
                    <a:pt x="3285" y="337"/>
                  </a:lnTo>
                  <a:lnTo>
                    <a:pt x="3285" y="339"/>
                  </a:lnTo>
                  <a:lnTo>
                    <a:pt x="3285" y="339"/>
                  </a:lnTo>
                  <a:lnTo>
                    <a:pt x="3283" y="338"/>
                  </a:lnTo>
                  <a:lnTo>
                    <a:pt x="3280" y="335"/>
                  </a:lnTo>
                  <a:lnTo>
                    <a:pt x="3279" y="333"/>
                  </a:lnTo>
                  <a:lnTo>
                    <a:pt x="3276" y="332"/>
                  </a:lnTo>
                  <a:lnTo>
                    <a:pt x="3275" y="331"/>
                  </a:lnTo>
                  <a:lnTo>
                    <a:pt x="3274" y="332"/>
                  </a:lnTo>
                  <a:lnTo>
                    <a:pt x="3274" y="333"/>
                  </a:lnTo>
                  <a:lnTo>
                    <a:pt x="3274" y="335"/>
                  </a:lnTo>
                  <a:lnTo>
                    <a:pt x="3275" y="336"/>
                  </a:lnTo>
                  <a:lnTo>
                    <a:pt x="3276" y="337"/>
                  </a:lnTo>
                  <a:lnTo>
                    <a:pt x="3278" y="338"/>
                  </a:lnTo>
                  <a:lnTo>
                    <a:pt x="3279" y="341"/>
                  </a:lnTo>
                  <a:lnTo>
                    <a:pt x="3280" y="343"/>
                  </a:lnTo>
                  <a:lnTo>
                    <a:pt x="3281" y="344"/>
                  </a:lnTo>
                  <a:lnTo>
                    <a:pt x="3281" y="347"/>
                  </a:lnTo>
                  <a:lnTo>
                    <a:pt x="3281" y="347"/>
                  </a:lnTo>
                  <a:lnTo>
                    <a:pt x="3279" y="348"/>
                  </a:lnTo>
                  <a:lnTo>
                    <a:pt x="3283" y="356"/>
                  </a:lnTo>
                  <a:lnTo>
                    <a:pt x="3281" y="357"/>
                  </a:lnTo>
                  <a:lnTo>
                    <a:pt x="3281" y="357"/>
                  </a:lnTo>
                  <a:lnTo>
                    <a:pt x="3280" y="356"/>
                  </a:lnTo>
                  <a:lnTo>
                    <a:pt x="3279" y="354"/>
                  </a:lnTo>
                  <a:lnTo>
                    <a:pt x="3279" y="353"/>
                  </a:lnTo>
                  <a:lnTo>
                    <a:pt x="3278" y="354"/>
                  </a:lnTo>
                  <a:lnTo>
                    <a:pt x="3278" y="356"/>
                  </a:lnTo>
                  <a:lnTo>
                    <a:pt x="3278" y="357"/>
                  </a:lnTo>
                  <a:lnTo>
                    <a:pt x="3278" y="358"/>
                  </a:lnTo>
                  <a:lnTo>
                    <a:pt x="3279" y="358"/>
                  </a:lnTo>
                  <a:lnTo>
                    <a:pt x="3280" y="361"/>
                  </a:lnTo>
                  <a:lnTo>
                    <a:pt x="3281" y="364"/>
                  </a:lnTo>
                  <a:lnTo>
                    <a:pt x="3283" y="367"/>
                  </a:lnTo>
                  <a:lnTo>
                    <a:pt x="3279" y="367"/>
                  </a:lnTo>
                  <a:lnTo>
                    <a:pt x="3279" y="369"/>
                  </a:lnTo>
                  <a:lnTo>
                    <a:pt x="3280" y="372"/>
                  </a:lnTo>
                  <a:lnTo>
                    <a:pt x="3280" y="373"/>
                  </a:lnTo>
                  <a:lnTo>
                    <a:pt x="3280" y="374"/>
                  </a:lnTo>
                  <a:lnTo>
                    <a:pt x="3279" y="374"/>
                  </a:lnTo>
                  <a:lnTo>
                    <a:pt x="3279" y="376"/>
                  </a:lnTo>
                  <a:lnTo>
                    <a:pt x="3278" y="377"/>
                  </a:lnTo>
                  <a:lnTo>
                    <a:pt x="3278" y="381"/>
                  </a:lnTo>
                  <a:lnTo>
                    <a:pt x="3279" y="383"/>
                  </a:lnTo>
                  <a:lnTo>
                    <a:pt x="3279" y="387"/>
                  </a:lnTo>
                  <a:lnTo>
                    <a:pt x="3279" y="390"/>
                  </a:lnTo>
                  <a:lnTo>
                    <a:pt x="3279" y="393"/>
                  </a:lnTo>
                  <a:lnTo>
                    <a:pt x="3278" y="405"/>
                  </a:lnTo>
                  <a:lnTo>
                    <a:pt x="3279" y="419"/>
                  </a:lnTo>
                  <a:lnTo>
                    <a:pt x="3284" y="434"/>
                  </a:lnTo>
                  <a:lnTo>
                    <a:pt x="3288" y="449"/>
                  </a:lnTo>
                  <a:lnTo>
                    <a:pt x="3290" y="450"/>
                  </a:lnTo>
                  <a:lnTo>
                    <a:pt x="3291" y="453"/>
                  </a:lnTo>
                  <a:lnTo>
                    <a:pt x="3293" y="455"/>
                  </a:lnTo>
                  <a:lnTo>
                    <a:pt x="3294" y="459"/>
                  </a:lnTo>
                  <a:lnTo>
                    <a:pt x="3295" y="461"/>
                  </a:lnTo>
                  <a:lnTo>
                    <a:pt x="3296" y="464"/>
                  </a:lnTo>
                  <a:lnTo>
                    <a:pt x="3296" y="465"/>
                  </a:lnTo>
                  <a:lnTo>
                    <a:pt x="3297" y="465"/>
                  </a:lnTo>
                  <a:lnTo>
                    <a:pt x="3299" y="468"/>
                  </a:lnTo>
                  <a:lnTo>
                    <a:pt x="3300" y="469"/>
                  </a:lnTo>
                  <a:lnTo>
                    <a:pt x="3301" y="471"/>
                  </a:lnTo>
                  <a:lnTo>
                    <a:pt x="3302" y="474"/>
                  </a:lnTo>
                  <a:lnTo>
                    <a:pt x="3304" y="476"/>
                  </a:lnTo>
                  <a:lnTo>
                    <a:pt x="3305" y="479"/>
                  </a:lnTo>
                  <a:lnTo>
                    <a:pt x="3305" y="480"/>
                  </a:lnTo>
                  <a:lnTo>
                    <a:pt x="3304" y="481"/>
                  </a:lnTo>
                  <a:lnTo>
                    <a:pt x="3301" y="480"/>
                  </a:lnTo>
                  <a:lnTo>
                    <a:pt x="3300" y="479"/>
                  </a:lnTo>
                  <a:lnTo>
                    <a:pt x="3300" y="476"/>
                  </a:lnTo>
                  <a:lnTo>
                    <a:pt x="3299" y="475"/>
                  </a:lnTo>
                  <a:lnTo>
                    <a:pt x="3297" y="474"/>
                  </a:lnTo>
                  <a:lnTo>
                    <a:pt x="3295" y="474"/>
                  </a:lnTo>
                  <a:lnTo>
                    <a:pt x="3294" y="476"/>
                  </a:lnTo>
                  <a:lnTo>
                    <a:pt x="3294" y="478"/>
                  </a:lnTo>
                  <a:lnTo>
                    <a:pt x="3294" y="478"/>
                  </a:lnTo>
                  <a:lnTo>
                    <a:pt x="3293" y="479"/>
                  </a:lnTo>
                  <a:lnTo>
                    <a:pt x="3291" y="479"/>
                  </a:lnTo>
                  <a:lnTo>
                    <a:pt x="3291" y="479"/>
                  </a:lnTo>
                  <a:lnTo>
                    <a:pt x="3290" y="478"/>
                  </a:lnTo>
                  <a:lnTo>
                    <a:pt x="3289" y="475"/>
                  </a:lnTo>
                  <a:lnTo>
                    <a:pt x="3289" y="474"/>
                  </a:lnTo>
                  <a:lnTo>
                    <a:pt x="3288" y="473"/>
                  </a:lnTo>
                  <a:lnTo>
                    <a:pt x="3286" y="473"/>
                  </a:lnTo>
                  <a:lnTo>
                    <a:pt x="3285" y="473"/>
                  </a:lnTo>
                  <a:lnTo>
                    <a:pt x="3283" y="471"/>
                  </a:lnTo>
                  <a:lnTo>
                    <a:pt x="3281" y="470"/>
                  </a:lnTo>
                  <a:lnTo>
                    <a:pt x="3280" y="469"/>
                  </a:lnTo>
                  <a:lnTo>
                    <a:pt x="3279" y="468"/>
                  </a:lnTo>
                  <a:lnTo>
                    <a:pt x="3278" y="464"/>
                  </a:lnTo>
                  <a:lnTo>
                    <a:pt x="3278" y="461"/>
                  </a:lnTo>
                  <a:lnTo>
                    <a:pt x="3279" y="460"/>
                  </a:lnTo>
                  <a:lnTo>
                    <a:pt x="3279" y="458"/>
                  </a:lnTo>
                  <a:lnTo>
                    <a:pt x="3279" y="456"/>
                  </a:lnTo>
                  <a:lnTo>
                    <a:pt x="3279" y="455"/>
                  </a:lnTo>
                  <a:lnTo>
                    <a:pt x="3278" y="453"/>
                  </a:lnTo>
                  <a:lnTo>
                    <a:pt x="3276" y="449"/>
                  </a:lnTo>
                  <a:lnTo>
                    <a:pt x="3275" y="446"/>
                  </a:lnTo>
                  <a:lnTo>
                    <a:pt x="3274" y="443"/>
                  </a:lnTo>
                  <a:lnTo>
                    <a:pt x="3271" y="440"/>
                  </a:lnTo>
                  <a:lnTo>
                    <a:pt x="3271" y="439"/>
                  </a:lnTo>
                  <a:lnTo>
                    <a:pt x="3270" y="438"/>
                  </a:lnTo>
                  <a:lnTo>
                    <a:pt x="3269" y="436"/>
                  </a:lnTo>
                  <a:lnTo>
                    <a:pt x="3266" y="436"/>
                  </a:lnTo>
                  <a:lnTo>
                    <a:pt x="3264" y="436"/>
                  </a:lnTo>
                  <a:lnTo>
                    <a:pt x="3263" y="435"/>
                  </a:lnTo>
                  <a:lnTo>
                    <a:pt x="3260" y="434"/>
                  </a:lnTo>
                  <a:lnTo>
                    <a:pt x="3259" y="432"/>
                  </a:lnTo>
                  <a:lnTo>
                    <a:pt x="3256" y="428"/>
                  </a:lnTo>
                  <a:lnTo>
                    <a:pt x="3256" y="425"/>
                  </a:lnTo>
                  <a:lnTo>
                    <a:pt x="3256" y="423"/>
                  </a:lnTo>
                  <a:lnTo>
                    <a:pt x="3255" y="419"/>
                  </a:lnTo>
                  <a:lnTo>
                    <a:pt x="3255" y="417"/>
                  </a:lnTo>
                  <a:lnTo>
                    <a:pt x="3255" y="414"/>
                  </a:lnTo>
                  <a:lnTo>
                    <a:pt x="3255" y="412"/>
                  </a:lnTo>
                  <a:lnTo>
                    <a:pt x="3255" y="412"/>
                  </a:lnTo>
                  <a:lnTo>
                    <a:pt x="3256" y="412"/>
                  </a:lnTo>
                  <a:lnTo>
                    <a:pt x="3258" y="410"/>
                  </a:lnTo>
                  <a:lnTo>
                    <a:pt x="3259" y="409"/>
                  </a:lnTo>
                  <a:lnTo>
                    <a:pt x="3260" y="408"/>
                  </a:lnTo>
                  <a:lnTo>
                    <a:pt x="3260" y="405"/>
                  </a:lnTo>
                  <a:lnTo>
                    <a:pt x="3260" y="403"/>
                  </a:lnTo>
                  <a:lnTo>
                    <a:pt x="3259" y="400"/>
                  </a:lnTo>
                  <a:lnTo>
                    <a:pt x="3259" y="398"/>
                  </a:lnTo>
                  <a:lnTo>
                    <a:pt x="3259" y="390"/>
                  </a:lnTo>
                  <a:lnTo>
                    <a:pt x="3258" y="389"/>
                  </a:lnTo>
                  <a:lnTo>
                    <a:pt x="3256" y="389"/>
                  </a:lnTo>
                  <a:lnTo>
                    <a:pt x="3256" y="388"/>
                  </a:lnTo>
                  <a:lnTo>
                    <a:pt x="3256" y="387"/>
                  </a:lnTo>
                  <a:lnTo>
                    <a:pt x="3256" y="386"/>
                  </a:lnTo>
                  <a:lnTo>
                    <a:pt x="3256" y="383"/>
                  </a:lnTo>
                  <a:lnTo>
                    <a:pt x="3255" y="382"/>
                  </a:lnTo>
                  <a:lnTo>
                    <a:pt x="3255" y="381"/>
                  </a:lnTo>
                  <a:lnTo>
                    <a:pt x="3255" y="378"/>
                  </a:lnTo>
                  <a:lnTo>
                    <a:pt x="3255" y="378"/>
                  </a:lnTo>
                  <a:lnTo>
                    <a:pt x="3256" y="377"/>
                  </a:lnTo>
                  <a:lnTo>
                    <a:pt x="3256" y="378"/>
                  </a:lnTo>
                  <a:lnTo>
                    <a:pt x="3258" y="379"/>
                  </a:lnTo>
                  <a:lnTo>
                    <a:pt x="3259" y="378"/>
                  </a:lnTo>
                  <a:lnTo>
                    <a:pt x="3259" y="377"/>
                  </a:lnTo>
                  <a:lnTo>
                    <a:pt x="3258" y="373"/>
                  </a:lnTo>
                  <a:lnTo>
                    <a:pt x="3258" y="369"/>
                  </a:lnTo>
                  <a:lnTo>
                    <a:pt x="3258" y="366"/>
                  </a:lnTo>
                  <a:lnTo>
                    <a:pt x="3258" y="364"/>
                  </a:lnTo>
                  <a:lnTo>
                    <a:pt x="3259" y="364"/>
                  </a:lnTo>
                  <a:lnTo>
                    <a:pt x="3260" y="363"/>
                  </a:lnTo>
                  <a:lnTo>
                    <a:pt x="3261" y="362"/>
                  </a:lnTo>
                  <a:lnTo>
                    <a:pt x="3261" y="361"/>
                  </a:lnTo>
                  <a:lnTo>
                    <a:pt x="3261" y="358"/>
                  </a:lnTo>
                  <a:lnTo>
                    <a:pt x="3261" y="356"/>
                  </a:lnTo>
                  <a:lnTo>
                    <a:pt x="3261" y="353"/>
                  </a:lnTo>
                  <a:lnTo>
                    <a:pt x="3260" y="351"/>
                  </a:lnTo>
                  <a:lnTo>
                    <a:pt x="3259" y="348"/>
                  </a:lnTo>
                  <a:lnTo>
                    <a:pt x="3258" y="347"/>
                  </a:lnTo>
                  <a:lnTo>
                    <a:pt x="3256" y="344"/>
                  </a:lnTo>
                  <a:lnTo>
                    <a:pt x="3256" y="342"/>
                  </a:lnTo>
                  <a:lnTo>
                    <a:pt x="3258" y="341"/>
                  </a:lnTo>
                  <a:lnTo>
                    <a:pt x="3258" y="338"/>
                  </a:lnTo>
                  <a:lnTo>
                    <a:pt x="3259" y="336"/>
                  </a:lnTo>
                  <a:lnTo>
                    <a:pt x="3259" y="335"/>
                  </a:lnTo>
                  <a:lnTo>
                    <a:pt x="3259" y="322"/>
                  </a:lnTo>
                  <a:lnTo>
                    <a:pt x="3261" y="318"/>
                  </a:lnTo>
                  <a:lnTo>
                    <a:pt x="3261" y="316"/>
                  </a:lnTo>
                  <a:lnTo>
                    <a:pt x="3261" y="313"/>
                  </a:lnTo>
                  <a:lnTo>
                    <a:pt x="3261" y="303"/>
                  </a:lnTo>
                  <a:lnTo>
                    <a:pt x="3261" y="301"/>
                  </a:lnTo>
                  <a:lnTo>
                    <a:pt x="3260" y="301"/>
                  </a:lnTo>
                  <a:lnTo>
                    <a:pt x="3260" y="300"/>
                  </a:lnTo>
                  <a:lnTo>
                    <a:pt x="3259" y="297"/>
                  </a:lnTo>
                  <a:lnTo>
                    <a:pt x="3258" y="296"/>
                  </a:lnTo>
                  <a:lnTo>
                    <a:pt x="3256" y="293"/>
                  </a:lnTo>
                  <a:lnTo>
                    <a:pt x="3256" y="290"/>
                  </a:lnTo>
                  <a:lnTo>
                    <a:pt x="3255" y="287"/>
                  </a:lnTo>
                  <a:lnTo>
                    <a:pt x="3255" y="285"/>
                  </a:lnTo>
                  <a:lnTo>
                    <a:pt x="3255" y="282"/>
                  </a:lnTo>
                  <a:lnTo>
                    <a:pt x="3256" y="282"/>
                  </a:lnTo>
                  <a:lnTo>
                    <a:pt x="3256" y="282"/>
                  </a:lnTo>
                  <a:lnTo>
                    <a:pt x="3258" y="282"/>
                  </a:lnTo>
                  <a:lnTo>
                    <a:pt x="3258" y="284"/>
                  </a:lnTo>
                  <a:lnTo>
                    <a:pt x="3259" y="282"/>
                  </a:lnTo>
                  <a:lnTo>
                    <a:pt x="3259" y="282"/>
                  </a:lnTo>
                  <a:lnTo>
                    <a:pt x="3259" y="281"/>
                  </a:lnTo>
                  <a:lnTo>
                    <a:pt x="3259" y="280"/>
                  </a:lnTo>
                  <a:lnTo>
                    <a:pt x="3260" y="279"/>
                  </a:lnTo>
                  <a:lnTo>
                    <a:pt x="3260" y="277"/>
                  </a:lnTo>
                  <a:lnTo>
                    <a:pt x="3261" y="276"/>
                  </a:lnTo>
                  <a:lnTo>
                    <a:pt x="3264" y="279"/>
                  </a:lnTo>
                  <a:lnTo>
                    <a:pt x="3264" y="280"/>
                  </a:lnTo>
                  <a:lnTo>
                    <a:pt x="3265" y="280"/>
                  </a:lnTo>
                  <a:lnTo>
                    <a:pt x="3266" y="280"/>
                  </a:lnTo>
                  <a:lnTo>
                    <a:pt x="3268" y="280"/>
                  </a:lnTo>
                  <a:lnTo>
                    <a:pt x="3269" y="279"/>
                  </a:lnTo>
                  <a:lnTo>
                    <a:pt x="3268" y="276"/>
                  </a:lnTo>
                  <a:lnTo>
                    <a:pt x="3268" y="274"/>
                  </a:lnTo>
                  <a:lnTo>
                    <a:pt x="3268" y="271"/>
                  </a:lnTo>
                  <a:lnTo>
                    <a:pt x="3266" y="270"/>
                  </a:lnTo>
                  <a:lnTo>
                    <a:pt x="3266" y="267"/>
                  </a:lnTo>
                  <a:lnTo>
                    <a:pt x="3265" y="266"/>
                  </a:lnTo>
                  <a:lnTo>
                    <a:pt x="3266" y="266"/>
                  </a:lnTo>
                  <a:lnTo>
                    <a:pt x="3268" y="266"/>
                  </a:lnTo>
                  <a:lnTo>
                    <a:pt x="3269" y="266"/>
                  </a:lnTo>
                  <a:lnTo>
                    <a:pt x="3270" y="266"/>
                  </a:lnTo>
                  <a:lnTo>
                    <a:pt x="3270" y="265"/>
                  </a:lnTo>
                  <a:lnTo>
                    <a:pt x="3270" y="262"/>
                  </a:lnTo>
                  <a:lnTo>
                    <a:pt x="3270" y="261"/>
                  </a:lnTo>
                  <a:lnTo>
                    <a:pt x="3270" y="259"/>
                  </a:lnTo>
                  <a:lnTo>
                    <a:pt x="3270" y="256"/>
                  </a:lnTo>
                  <a:lnTo>
                    <a:pt x="3270" y="255"/>
                  </a:lnTo>
                  <a:lnTo>
                    <a:pt x="3273" y="255"/>
                  </a:lnTo>
                  <a:lnTo>
                    <a:pt x="3274" y="254"/>
                  </a:lnTo>
                  <a:lnTo>
                    <a:pt x="3275" y="254"/>
                  </a:lnTo>
                  <a:lnTo>
                    <a:pt x="3276" y="254"/>
                  </a:lnTo>
                  <a:lnTo>
                    <a:pt x="3276" y="252"/>
                  </a:lnTo>
                  <a:lnTo>
                    <a:pt x="3276" y="247"/>
                  </a:lnTo>
                  <a:lnTo>
                    <a:pt x="3278" y="247"/>
                  </a:lnTo>
                  <a:lnTo>
                    <a:pt x="3279" y="249"/>
                  </a:lnTo>
                  <a:lnTo>
                    <a:pt x="3279" y="250"/>
                  </a:lnTo>
                  <a:lnTo>
                    <a:pt x="3280" y="251"/>
                  </a:lnTo>
                  <a:lnTo>
                    <a:pt x="3281" y="252"/>
                  </a:lnTo>
                  <a:lnTo>
                    <a:pt x="3281" y="252"/>
                  </a:lnTo>
                  <a:lnTo>
                    <a:pt x="3281" y="252"/>
                  </a:lnTo>
                  <a:lnTo>
                    <a:pt x="3283" y="250"/>
                  </a:lnTo>
                  <a:lnTo>
                    <a:pt x="3281" y="247"/>
                  </a:lnTo>
                  <a:lnTo>
                    <a:pt x="3281" y="246"/>
                  </a:lnTo>
                  <a:lnTo>
                    <a:pt x="3281" y="244"/>
                  </a:lnTo>
                  <a:lnTo>
                    <a:pt x="3281" y="242"/>
                  </a:lnTo>
                  <a:lnTo>
                    <a:pt x="3281" y="241"/>
                  </a:lnTo>
                  <a:lnTo>
                    <a:pt x="3283" y="241"/>
                  </a:lnTo>
                  <a:lnTo>
                    <a:pt x="3285" y="242"/>
                  </a:lnTo>
                  <a:lnTo>
                    <a:pt x="3286" y="242"/>
                  </a:lnTo>
                  <a:lnTo>
                    <a:pt x="3288" y="244"/>
                  </a:lnTo>
                  <a:lnTo>
                    <a:pt x="3289" y="245"/>
                  </a:lnTo>
                  <a:lnTo>
                    <a:pt x="3290" y="247"/>
                  </a:lnTo>
                  <a:lnTo>
                    <a:pt x="3293" y="247"/>
                  </a:lnTo>
                  <a:lnTo>
                    <a:pt x="3293" y="246"/>
                  </a:lnTo>
                  <a:lnTo>
                    <a:pt x="3294" y="245"/>
                  </a:lnTo>
                  <a:lnTo>
                    <a:pt x="3294" y="245"/>
                  </a:lnTo>
                  <a:lnTo>
                    <a:pt x="3295" y="245"/>
                  </a:lnTo>
                  <a:lnTo>
                    <a:pt x="3297" y="246"/>
                  </a:lnTo>
                  <a:lnTo>
                    <a:pt x="3300" y="246"/>
                  </a:lnTo>
                  <a:lnTo>
                    <a:pt x="3302" y="245"/>
                  </a:lnTo>
                  <a:lnTo>
                    <a:pt x="3305" y="242"/>
                  </a:lnTo>
                  <a:lnTo>
                    <a:pt x="3306" y="241"/>
                  </a:lnTo>
                  <a:lnTo>
                    <a:pt x="3307" y="240"/>
                  </a:lnTo>
                  <a:lnTo>
                    <a:pt x="3309" y="239"/>
                  </a:lnTo>
                  <a:lnTo>
                    <a:pt x="3309" y="238"/>
                  </a:lnTo>
                  <a:lnTo>
                    <a:pt x="3309" y="236"/>
                  </a:lnTo>
                  <a:lnTo>
                    <a:pt x="3307" y="234"/>
                  </a:lnTo>
                  <a:lnTo>
                    <a:pt x="3307" y="230"/>
                  </a:lnTo>
                  <a:lnTo>
                    <a:pt x="3309" y="226"/>
                  </a:lnTo>
                  <a:lnTo>
                    <a:pt x="3311" y="224"/>
                  </a:lnTo>
                  <a:lnTo>
                    <a:pt x="3312" y="223"/>
                  </a:lnTo>
                  <a:lnTo>
                    <a:pt x="3314" y="221"/>
                  </a:lnTo>
                  <a:lnTo>
                    <a:pt x="3316" y="221"/>
                  </a:lnTo>
                  <a:lnTo>
                    <a:pt x="3317" y="220"/>
                  </a:lnTo>
                  <a:close/>
                  <a:moveTo>
                    <a:pt x="3342" y="98"/>
                  </a:moveTo>
                  <a:lnTo>
                    <a:pt x="3345" y="99"/>
                  </a:lnTo>
                  <a:lnTo>
                    <a:pt x="3346" y="99"/>
                  </a:lnTo>
                  <a:lnTo>
                    <a:pt x="3349" y="101"/>
                  </a:lnTo>
                  <a:lnTo>
                    <a:pt x="3350" y="102"/>
                  </a:lnTo>
                  <a:lnTo>
                    <a:pt x="3350" y="104"/>
                  </a:lnTo>
                  <a:lnTo>
                    <a:pt x="3351" y="104"/>
                  </a:lnTo>
                  <a:lnTo>
                    <a:pt x="3352" y="106"/>
                  </a:lnTo>
                  <a:lnTo>
                    <a:pt x="3352" y="107"/>
                  </a:lnTo>
                  <a:lnTo>
                    <a:pt x="3351" y="107"/>
                  </a:lnTo>
                  <a:lnTo>
                    <a:pt x="3350" y="106"/>
                  </a:lnTo>
                  <a:lnTo>
                    <a:pt x="3347" y="104"/>
                  </a:lnTo>
                  <a:lnTo>
                    <a:pt x="3346" y="103"/>
                  </a:lnTo>
                  <a:lnTo>
                    <a:pt x="3345" y="101"/>
                  </a:lnTo>
                  <a:lnTo>
                    <a:pt x="3342" y="99"/>
                  </a:lnTo>
                  <a:lnTo>
                    <a:pt x="3342" y="98"/>
                  </a:lnTo>
                  <a:lnTo>
                    <a:pt x="3342" y="98"/>
                  </a:lnTo>
                  <a:close/>
                  <a:moveTo>
                    <a:pt x="1171" y="67"/>
                  </a:moveTo>
                  <a:lnTo>
                    <a:pt x="1174" y="68"/>
                  </a:lnTo>
                  <a:lnTo>
                    <a:pt x="1176" y="70"/>
                  </a:lnTo>
                  <a:lnTo>
                    <a:pt x="1177" y="71"/>
                  </a:lnTo>
                  <a:lnTo>
                    <a:pt x="1177" y="72"/>
                  </a:lnTo>
                  <a:lnTo>
                    <a:pt x="1177" y="73"/>
                  </a:lnTo>
                  <a:lnTo>
                    <a:pt x="1179" y="75"/>
                  </a:lnTo>
                  <a:lnTo>
                    <a:pt x="1180" y="76"/>
                  </a:lnTo>
                  <a:lnTo>
                    <a:pt x="1181" y="77"/>
                  </a:lnTo>
                  <a:lnTo>
                    <a:pt x="1183" y="77"/>
                  </a:lnTo>
                  <a:lnTo>
                    <a:pt x="1193" y="77"/>
                  </a:lnTo>
                  <a:lnTo>
                    <a:pt x="1200" y="80"/>
                  </a:lnTo>
                  <a:lnTo>
                    <a:pt x="1202" y="85"/>
                  </a:lnTo>
                  <a:lnTo>
                    <a:pt x="1205" y="93"/>
                  </a:lnTo>
                  <a:lnTo>
                    <a:pt x="1206" y="99"/>
                  </a:lnTo>
                  <a:lnTo>
                    <a:pt x="1211" y="106"/>
                  </a:lnTo>
                  <a:lnTo>
                    <a:pt x="1215" y="111"/>
                  </a:lnTo>
                  <a:lnTo>
                    <a:pt x="1218" y="117"/>
                  </a:lnTo>
                  <a:lnTo>
                    <a:pt x="1218" y="123"/>
                  </a:lnTo>
                  <a:lnTo>
                    <a:pt x="1220" y="131"/>
                  </a:lnTo>
                  <a:lnTo>
                    <a:pt x="1226" y="138"/>
                  </a:lnTo>
                  <a:lnTo>
                    <a:pt x="1228" y="139"/>
                  </a:lnTo>
                  <a:lnTo>
                    <a:pt x="1231" y="143"/>
                  </a:lnTo>
                  <a:lnTo>
                    <a:pt x="1233" y="147"/>
                  </a:lnTo>
                  <a:lnTo>
                    <a:pt x="1236" y="150"/>
                  </a:lnTo>
                  <a:lnTo>
                    <a:pt x="1237" y="154"/>
                  </a:lnTo>
                  <a:lnTo>
                    <a:pt x="1237" y="157"/>
                  </a:lnTo>
                  <a:lnTo>
                    <a:pt x="1236" y="159"/>
                  </a:lnTo>
                  <a:lnTo>
                    <a:pt x="1235" y="160"/>
                  </a:lnTo>
                  <a:lnTo>
                    <a:pt x="1233" y="160"/>
                  </a:lnTo>
                  <a:lnTo>
                    <a:pt x="1231" y="160"/>
                  </a:lnTo>
                  <a:lnTo>
                    <a:pt x="1228" y="160"/>
                  </a:lnTo>
                  <a:lnTo>
                    <a:pt x="1226" y="160"/>
                  </a:lnTo>
                  <a:lnTo>
                    <a:pt x="1222" y="160"/>
                  </a:lnTo>
                  <a:lnTo>
                    <a:pt x="1220" y="160"/>
                  </a:lnTo>
                  <a:lnTo>
                    <a:pt x="1218" y="160"/>
                  </a:lnTo>
                  <a:lnTo>
                    <a:pt x="1217" y="164"/>
                  </a:lnTo>
                  <a:lnTo>
                    <a:pt x="1217" y="167"/>
                  </a:lnTo>
                  <a:lnTo>
                    <a:pt x="1218" y="169"/>
                  </a:lnTo>
                  <a:lnTo>
                    <a:pt x="1220" y="172"/>
                  </a:lnTo>
                  <a:lnTo>
                    <a:pt x="1221" y="174"/>
                  </a:lnTo>
                  <a:lnTo>
                    <a:pt x="1220" y="177"/>
                  </a:lnTo>
                  <a:lnTo>
                    <a:pt x="1218" y="178"/>
                  </a:lnTo>
                  <a:lnTo>
                    <a:pt x="1216" y="180"/>
                  </a:lnTo>
                  <a:lnTo>
                    <a:pt x="1215" y="182"/>
                  </a:lnTo>
                  <a:lnTo>
                    <a:pt x="1216" y="185"/>
                  </a:lnTo>
                  <a:lnTo>
                    <a:pt x="1217" y="188"/>
                  </a:lnTo>
                  <a:lnTo>
                    <a:pt x="1218" y="190"/>
                  </a:lnTo>
                  <a:lnTo>
                    <a:pt x="1221" y="191"/>
                  </a:lnTo>
                  <a:lnTo>
                    <a:pt x="1223" y="193"/>
                  </a:lnTo>
                  <a:lnTo>
                    <a:pt x="1226" y="193"/>
                  </a:lnTo>
                  <a:lnTo>
                    <a:pt x="1228" y="193"/>
                  </a:lnTo>
                  <a:lnTo>
                    <a:pt x="1231" y="191"/>
                  </a:lnTo>
                  <a:lnTo>
                    <a:pt x="1233" y="190"/>
                  </a:lnTo>
                  <a:lnTo>
                    <a:pt x="1236" y="190"/>
                  </a:lnTo>
                  <a:lnTo>
                    <a:pt x="1238" y="190"/>
                  </a:lnTo>
                  <a:lnTo>
                    <a:pt x="1241" y="190"/>
                  </a:lnTo>
                  <a:lnTo>
                    <a:pt x="1245" y="193"/>
                  </a:lnTo>
                  <a:lnTo>
                    <a:pt x="1246" y="194"/>
                  </a:lnTo>
                  <a:lnTo>
                    <a:pt x="1248" y="195"/>
                  </a:lnTo>
                  <a:lnTo>
                    <a:pt x="1251" y="196"/>
                  </a:lnTo>
                  <a:lnTo>
                    <a:pt x="1253" y="196"/>
                  </a:lnTo>
                  <a:lnTo>
                    <a:pt x="1256" y="198"/>
                  </a:lnTo>
                  <a:lnTo>
                    <a:pt x="1257" y="200"/>
                  </a:lnTo>
                  <a:lnTo>
                    <a:pt x="1257" y="208"/>
                  </a:lnTo>
                  <a:lnTo>
                    <a:pt x="1253" y="216"/>
                  </a:lnTo>
                  <a:lnTo>
                    <a:pt x="1252" y="224"/>
                  </a:lnTo>
                  <a:lnTo>
                    <a:pt x="1252" y="226"/>
                  </a:lnTo>
                  <a:lnTo>
                    <a:pt x="1253" y="229"/>
                  </a:lnTo>
                  <a:lnTo>
                    <a:pt x="1254" y="233"/>
                  </a:lnTo>
                  <a:lnTo>
                    <a:pt x="1254" y="234"/>
                  </a:lnTo>
                  <a:lnTo>
                    <a:pt x="1254" y="239"/>
                  </a:lnTo>
                  <a:lnTo>
                    <a:pt x="1257" y="247"/>
                  </a:lnTo>
                  <a:lnTo>
                    <a:pt x="1259" y="255"/>
                  </a:lnTo>
                  <a:lnTo>
                    <a:pt x="1264" y="257"/>
                  </a:lnTo>
                  <a:lnTo>
                    <a:pt x="1267" y="249"/>
                  </a:lnTo>
                  <a:lnTo>
                    <a:pt x="1268" y="239"/>
                  </a:lnTo>
                  <a:lnTo>
                    <a:pt x="1271" y="229"/>
                  </a:lnTo>
                  <a:lnTo>
                    <a:pt x="1274" y="219"/>
                  </a:lnTo>
                  <a:lnTo>
                    <a:pt x="1283" y="211"/>
                  </a:lnTo>
                  <a:lnTo>
                    <a:pt x="1288" y="209"/>
                  </a:lnTo>
                  <a:lnTo>
                    <a:pt x="1293" y="206"/>
                  </a:lnTo>
                  <a:lnTo>
                    <a:pt x="1299" y="206"/>
                  </a:lnTo>
                  <a:lnTo>
                    <a:pt x="1304" y="208"/>
                  </a:lnTo>
                  <a:lnTo>
                    <a:pt x="1307" y="216"/>
                  </a:lnTo>
                  <a:lnTo>
                    <a:pt x="1311" y="223"/>
                  </a:lnTo>
                  <a:lnTo>
                    <a:pt x="1317" y="229"/>
                  </a:lnTo>
                  <a:lnTo>
                    <a:pt x="1322" y="233"/>
                  </a:lnTo>
                  <a:lnTo>
                    <a:pt x="1326" y="238"/>
                  </a:lnTo>
                  <a:lnTo>
                    <a:pt x="1327" y="242"/>
                  </a:lnTo>
                  <a:lnTo>
                    <a:pt x="1328" y="247"/>
                  </a:lnTo>
                  <a:lnTo>
                    <a:pt x="1327" y="251"/>
                  </a:lnTo>
                  <a:lnTo>
                    <a:pt x="1324" y="254"/>
                  </a:lnTo>
                  <a:lnTo>
                    <a:pt x="1322" y="255"/>
                  </a:lnTo>
                  <a:lnTo>
                    <a:pt x="1319" y="256"/>
                  </a:lnTo>
                  <a:lnTo>
                    <a:pt x="1317" y="259"/>
                  </a:lnTo>
                  <a:lnTo>
                    <a:pt x="1314" y="261"/>
                  </a:lnTo>
                  <a:lnTo>
                    <a:pt x="1309" y="270"/>
                  </a:lnTo>
                  <a:lnTo>
                    <a:pt x="1308" y="281"/>
                  </a:lnTo>
                  <a:lnTo>
                    <a:pt x="1311" y="292"/>
                  </a:lnTo>
                  <a:lnTo>
                    <a:pt x="1317" y="300"/>
                  </a:lnTo>
                  <a:lnTo>
                    <a:pt x="1319" y="301"/>
                  </a:lnTo>
                  <a:lnTo>
                    <a:pt x="1321" y="302"/>
                  </a:lnTo>
                  <a:lnTo>
                    <a:pt x="1322" y="302"/>
                  </a:lnTo>
                  <a:lnTo>
                    <a:pt x="1323" y="303"/>
                  </a:lnTo>
                  <a:lnTo>
                    <a:pt x="1324" y="306"/>
                  </a:lnTo>
                  <a:lnTo>
                    <a:pt x="1326" y="307"/>
                  </a:lnTo>
                  <a:lnTo>
                    <a:pt x="1328" y="310"/>
                  </a:lnTo>
                  <a:lnTo>
                    <a:pt x="1330" y="312"/>
                  </a:lnTo>
                  <a:lnTo>
                    <a:pt x="1333" y="313"/>
                  </a:lnTo>
                  <a:lnTo>
                    <a:pt x="1335" y="312"/>
                  </a:lnTo>
                  <a:lnTo>
                    <a:pt x="1338" y="311"/>
                  </a:lnTo>
                  <a:lnTo>
                    <a:pt x="1339" y="308"/>
                  </a:lnTo>
                  <a:lnTo>
                    <a:pt x="1340" y="307"/>
                  </a:lnTo>
                  <a:lnTo>
                    <a:pt x="1340" y="305"/>
                  </a:lnTo>
                  <a:lnTo>
                    <a:pt x="1340" y="298"/>
                  </a:lnTo>
                  <a:lnTo>
                    <a:pt x="1338" y="292"/>
                  </a:lnTo>
                  <a:lnTo>
                    <a:pt x="1335" y="286"/>
                  </a:lnTo>
                  <a:lnTo>
                    <a:pt x="1335" y="279"/>
                  </a:lnTo>
                  <a:lnTo>
                    <a:pt x="1338" y="271"/>
                  </a:lnTo>
                  <a:lnTo>
                    <a:pt x="1343" y="267"/>
                  </a:lnTo>
                  <a:lnTo>
                    <a:pt x="1349" y="266"/>
                  </a:lnTo>
                  <a:lnTo>
                    <a:pt x="1355" y="266"/>
                  </a:lnTo>
                  <a:lnTo>
                    <a:pt x="1362" y="266"/>
                  </a:lnTo>
                  <a:lnTo>
                    <a:pt x="1368" y="264"/>
                  </a:lnTo>
                  <a:lnTo>
                    <a:pt x="1372" y="260"/>
                  </a:lnTo>
                  <a:lnTo>
                    <a:pt x="1372" y="255"/>
                  </a:lnTo>
                  <a:lnTo>
                    <a:pt x="1369" y="247"/>
                  </a:lnTo>
                  <a:lnTo>
                    <a:pt x="1368" y="241"/>
                  </a:lnTo>
                  <a:lnTo>
                    <a:pt x="1367" y="238"/>
                  </a:lnTo>
                  <a:lnTo>
                    <a:pt x="1367" y="234"/>
                  </a:lnTo>
                  <a:lnTo>
                    <a:pt x="1368" y="230"/>
                  </a:lnTo>
                  <a:lnTo>
                    <a:pt x="1369" y="228"/>
                  </a:lnTo>
                  <a:lnTo>
                    <a:pt x="1370" y="225"/>
                  </a:lnTo>
                  <a:lnTo>
                    <a:pt x="1373" y="223"/>
                  </a:lnTo>
                  <a:lnTo>
                    <a:pt x="1377" y="221"/>
                  </a:lnTo>
                  <a:lnTo>
                    <a:pt x="1380" y="221"/>
                  </a:lnTo>
                  <a:lnTo>
                    <a:pt x="1384" y="221"/>
                  </a:lnTo>
                  <a:lnTo>
                    <a:pt x="1387" y="220"/>
                  </a:lnTo>
                  <a:lnTo>
                    <a:pt x="1389" y="218"/>
                  </a:lnTo>
                  <a:lnTo>
                    <a:pt x="1390" y="215"/>
                  </a:lnTo>
                  <a:lnTo>
                    <a:pt x="1392" y="211"/>
                  </a:lnTo>
                  <a:lnTo>
                    <a:pt x="1390" y="208"/>
                  </a:lnTo>
                  <a:lnTo>
                    <a:pt x="1388" y="204"/>
                  </a:lnTo>
                  <a:lnTo>
                    <a:pt x="1384" y="200"/>
                  </a:lnTo>
                  <a:lnTo>
                    <a:pt x="1380" y="196"/>
                  </a:lnTo>
                  <a:lnTo>
                    <a:pt x="1378" y="193"/>
                  </a:lnTo>
                  <a:lnTo>
                    <a:pt x="1377" y="189"/>
                  </a:lnTo>
                  <a:lnTo>
                    <a:pt x="1375" y="187"/>
                  </a:lnTo>
                  <a:lnTo>
                    <a:pt x="1375" y="183"/>
                  </a:lnTo>
                  <a:lnTo>
                    <a:pt x="1377" y="179"/>
                  </a:lnTo>
                  <a:lnTo>
                    <a:pt x="1378" y="177"/>
                  </a:lnTo>
                  <a:lnTo>
                    <a:pt x="1380" y="174"/>
                  </a:lnTo>
                  <a:lnTo>
                    <a:pt x="1388" y="172"/>
                  </a:lnTo>
                  <a:lnTo>
                    <a:pt x="1400" y="173"/>
                  </a:lnTo>
                  <a:lnTo>
                    <a:pt x="1411" y="174"/>
                  </a:lnTo>
                  <a:lnTo>
                    <a:pt x="1421" y="177"/>
                  </a:lnTo>
                  <a:lnTo>
                    <a:pt x="1433" y="177"/>
                  </a:lnTo>
                  <a:lnTo>
                    <a:pt x="1443" y="179"/>
                  </a:lnTo>
                  <a:lnTo>
                    <a:pt x="1445" y="182"/>
                  </a:lnTo>
                  <a:lnTo>
                    <a:pt x="1446" y="184"/>
                  </a:lnTo>
                  <a:lnTo>
                    <a:pt x="1448" y="188"/>
                  </a:lnTo>
                  <a:lnTo>
                    <a:pt x="1450" y="190"/>
                  </a:lnTo>
                  <a:lnTo>
                    <a:pt x="1454" y="191"/>
                  </a:lnTo>
                  <a:lnTo>
                    <a:pt x="1456" y="193"/>
                  </a:lnTo>
                  <a:lnTo>
                    <a:pt x="1459" y="194"/>
                  </a:lnTo>
                  <a:lnTo>
                    <a:pt x="1461" y="196"/>
                  </a:lnTo>
                  <a:lnTo>
                    <a:pt x="1463" y="198"/>
                  </a:lnTo>
                  <a:lnTo>
                    <a:pt x="1464" y="200"/>
                  </a:lnTo>
                  <a:lnTo>
                    <a:pt x="1465" y="201"/>
                  </a:lnTo>
                  <a:lnTo>
                    <a:pt x="1468" y="203"/>
                  </a:lnTo>
                  <a:lnTo>
                    <a:pt x="1470" y="203"/>
                  </a:lnTo>
                  <a:lnTo>
                    <a:pt x="1471" y="204"/>
                  </a:lnTo>
                  <a:lnTo>
                    <a:pt x="1471" y="205"/>
                  </a:lnTo>
                  <a:lnTo>
                    <a:pt x="1472" y="206"/>
                  </a:lnTo>
                  <a:lnTo>
                    <a:pt x="1475" y="209"/>
                  </a:lnTo>
                  <a:lnTo>
                    <a:pt x="1476" y="210"/>
                  </a:lnTo>
                  <a:lnTo>
                    <a:pt x="1477" y="213"/>
                  </a:lnTo>
                  <a:lnTo>
                    <a:pt x="1477" y="214"/>
                  </a:lnTo>
                  <a:lnTo>
                    <a:pt x="1476" y="216"/>
                  </a:lnTo>
                  <a:lnTo>
                    <a:pt x="1475" y="216"/>
                  </a:lnTo>
                  <a:lnTo>
                    <a:pt x="1472" y="218"/>
                  </a:lnTo>
                  <a:lnTo>
                    <a:pt x="1470" y="218"/>
                  </a:lnTo>
                  <a:lnTo>
                    <a:pt x="1468" y="218"/>
                  </a:lnTo>
                  <a:lnTo>
                    <a:pt x="1465" y="218"/>
                  </a:lnTo>
                  <a:lnTo>
                    <a:pt x="1464" y="219"/>
                  </a:lnTo>
                  <a:lnTo>
                    <a:pt x="1463" y="220"/>
                  </a:lnTo>
                  <a:lnTo>
                    <a:pt x="1463" y="221"/>
                  </a:lnTo>
                  <a:lnTo>
                    <a:pt x="1464" y="224"/>
                  </a:lnTo>
                  <a:lnTo>
                    <a:pt x="1466" y="225"/>
                  </a:lnTo>
                  <a:lnTo>
                    <a:pt x="1469" y="226"/>
                  </a:lnTo>
                  <a:lnTo>
                    <a:pt x="1471" y="229"/>
                  </a:lnTo>
                  <a:lnTo>
                    <a:pt x="1474" y="231"/>
                  </a:lnTo>
                  <a:lnTo>
                    <a:pt x="1475" y="234"/>
                  </a:lnTo>
                  <a:lnTo>
                    <a:pt x="1474" y="238"/>
                  </a:lnTo>
                  <a:lnTo>
                    <a:pt x="1472" y="240"/>
                  </a:lnTo>
                  <a:lnTo>
                    <a:pt x="1469" y="242"/>
                  </a:lnTo>
                  <a:lnTo>
                    <a:pt x="1465" y="245"/>
                  </a:lnTo>
                  <a:lnTo>
                    <a:pt x="1461" y="246"/>
                  </a:lnTo>
                  <a:lnTo>
                    <a:pt x="1459" y="247"/>
                  </a:lnTo>
                  <a:lnTo>
                    <a:pt x="1454" y="249"/>
                  </a:lnTo>
                  <a:lnTo>
                    <a:pt x="1450" y="251"/>
                  </a:lnTo>
                  <a:lnTo>
                    <a:pt x="1448" y="252"/>
                  </a:lnTo>
                  <a:lnTo>
                    <a:pt x="1448" y="254"/>
                  </a:lnTo>
                  <a:lnTo>
                    <a:pt x="1448" y="255"/>
                  </a:lnTo>
                  <a:lnTo>
                    <a:pt x="1450" y="256"/>
                  </a:lnTo>
                  <a:lnTo>
                    <a:pt x="1453" y="259"/>
                  </a:lnTo>
                  <a:lnTo>
                    <a:pt x="1455" y="261"/>
                  </a:lnTo>
                  <a:lnTo>
                    <a:pt x="1459" y="264"/>
                  </a:lnTo>
                  <a:lnTo>
                    <a:pt x="1461" y="265"/>
                  </a:lnTo>
                  <a:lnTo>
                    <a:pt x="1461" y="267"/>
                  </a:lnTo>
                  <a:lnTo>
                    <a:pt x="1461" y="270"/>
                  </a:lnTo>
                  <a:lnTo>
                    <a:pt x="1461" y="272"/>
                  </a:lnTo>
                  <a:lnTo>
                    <a:pt x="1460" y="275"/>
                  </a:lnTo>
                  <a:lnTo>
                    <a:pt x="1459" y="276"/>
                  </a:lnTo>
                  <a:lnTo>
                    <a:pt x="1459" y="279"/>
                  </a:lnTo>
                  <a:lnTo>
                    <a:pt x="1458" y="281"/>
                  </a:lnTo>
                  <a:lnTo>
                    <a:pt x="1459" y="284"/>
                  </a:lnTo>
                  <a:lnTo>
                    <a:pt x="1461" y="287"/>
                  </a:lnTo>
                  <a:lnTo>
                    <a:pt x="1465" y="290"/>
                  </a:lnTo>
                  <a:lnTo>
                    <a:pt x="1468" y="292"/>
                  </a:lnTo>
                  <a:lnTo>
                    <a:pt x="1469" y="295"/>
                  </a:lnTo>
                  <a:lnTo>
                    <a:pt x="1469" y="307"/>
                  </a:lnTo>
                  <a:lnTo>
                    <a:pt x="1464" y="318"/>
                  </a:lnTo>
                  <a:lnTo>
                    <a:pt x="1456" y="330"/>
                  </a:lnTo>
                  <a:lnTo>
                    <a:pt x="1448" y="339"/>
                  </a:lnTo>
                  <a:lnTo>
                    <a:pt x="1444" y="343"/>
                  </a:lnTo>
                  <a:lnTo>
                    <a:pt x="1439" y="349"/>
                  </a:lnTo>
                  <a:lnTo>
                    <a:pt x="1433" y="356"/>
                  </a:lnTo>
                  <a:lnTo>
                    <a:pt x="1426" y="361"/>
                  </a:lnTo>
                  <a:lnTo>
                    <a:pt x="1420" y="363"/>
                  </a:lnTo>
                  <a:lnTo>
                    <a:pt x="1414" y="361"/>
                  </a:lnTo>
                  <a:lnTo>
                    <a:pt x="1406" y="352"/>
                  </a:lnTo>
                  <a:lnTo>
                    <a:pt x="1400" y="342"/>
                  </a:lnTo>
                  <a:lnTo>
                    <a:pt x="1393" y="333"/>
                  </a:lnTo>
                  <a:lnTo>
                    <a:pt x="1389" y="332"/>
                  </a:lnTo>
                  <a:lnTo>
                    <a:pt x="1387" y="332"/>
                  </a:lnTo>
                  <a:lnTo>
                    <a:pt x="1384" y="333"/>
                  </a:lnTo>
                  <a:lnTo>
                    <a:pt x="1383" y="335"/>
                  </a:lnTo>
                  <a:lnTo>
                    <a:pt x="1382" y="338"/>
                  </a:lnTo>
                  <a:lnTo>
                    <a:pt x="1383" y="342"/>
                  </a:lnTo>
                  <a:lnTo>
                    <a:pt x="1383" y="344"/>
                  </a:lnTo>
                  <a:lnTo>
                    <a:pt x="1384" y="347"/>
                  </a:lnTo>
                  <a:lnTo>
                    <a:pt x="1387" y="349"/>
                  </a:lnTo>
                  <a:lnTo>
                    <a:pt x="1388" y="352"/>
                  </a:lnTo>
                  <a:lnTo>
                    <a:pt x="1388" y="354"/>
                  </a:lnTo>
                  <a:lnTo>
                    <a:pt x="1389" y="357"/>
                  </a:lnTo>
                  <a:lnTo>
                    <a:pt x="1389" y="359"/>
                  </a:lnTo>
                  <a:lnTo>
                    <a:pt x="1390" y="362"/>
                  </a:lnTo>
                  <a:lnTo>
                    <a:pt x="1392" y="364"/>
                  </a:lnTo>
                  <a:lnTo>
                    <a:pt x="1392" y="367"/>
                  </a:lnTo>
                  <a:lnTo>
                    <a:pt x="1393" y="369"/>
                  </a:lnTo>
                  <a:lnTo>
                    <a:pt x="1393" y="372"/>
                  </a:lnTo>
                  <a:lnTo>
                    <a:pt x="1392" y="373"/>
                  </a:lnTo>
                  <a:lnTo>
                    <a:pt x="1390" y="374"/>
                  </a:lnTo>
                  <a:lnTo>
                    <a:pt x="1388" y="374"/>
                  </a:lnTo>
                  <a:lnTo>
                    <a:pt x="1385" y="373"/>
                  </a:lnTo>
                  <a:lnTo>
                    <a:pt x="1378" y="371"/>
                  </a:lnTo>
                  <a:lnTo>
                    <a:pt x="1373" y="366"/>
                  </a:lnTo>
                  <a:lnTo>
                    <a:pt x="1368" y="359"/>
                  </a:lnTo>
                  <a:lnTo>
                    <a:pt x="1360" y="357"/>
                  </a:lnTo>
                  <a:lnTo>
                    <a:pt x="1352" y="357"/>
                  </a:lnTo>
                  <a:lnTo>
                    <a:pt x="1348" y="359"/>
                  </a:lnTo>
                  <a:lnTo>
                    <a:pt x="1349" y="363"/>
                  </a:lnTo>
                  <a:lnTo>
                    <a:pt x="1352" y="368"/>
                  </a:lnTo>
                  <a:lnTo>
                    <a:pt x="1355" y="374"/>
                  </a:lnTo>
                  <a:lnTo>
                    <a:pt x="1357" y="379"/>
                  </a:lnTo>
                  <a:lnTo>
                    <a:pt x="1357" y="384"/>
                  </a:lnTo>
                  <a:lnTo>
                    <a:pt x="1349" y="395"/>
                  </a:lnTo>
                  <a:lnTo>
                    <a:pt x="1338" y="404"/>
                  </a:lnTo>
                  <a:lnTo>
                    <a:pt x="1329" y="410"/>
                  </a:lnTo>
                  <a:lnTo>
                    <a:pt x="1317" y="410"/>
                  </a:lnTo>
                  <a:lnTo>
                    <a:pt x="1307" y="404"/>
                  </a:lnTo>
                  <a:lnTo>
                    <a:pt x="1299" y="397"/>
                  </a:lnTo>
                  <a:lnTo>
                    <a:pt x="1292" y="389"/>
                  </a:lnTo>
                  <a:lnTo>
                    <a:pt x="1283" y="384"/>
                  </a:lnTo>
                  <a:lnTo>
                    <a:pt x="1276" y="383"/>
                  </a:lnTo>
                  <a:lnTo>
                    <a:pt x="1268" y="386"/>
                  </a:lnTo>
                  <a:lnTo>
                    <a:pt x="1263" y="390"/>
                  </a:lnTo>
                  <a:lnTo>
                    <a:pt x="1261" y="395"/>
                  </a:lnTo>
                  <a:lnTo>
                    <a:pt x="1263" y="400"/>
                  </a:lnTo>
                  <a:lnTo>
                    <a:pt x="1271" y="404"/>
                  </a:lnTo>
                  <a:lnTo>
                    <a:pt x="1274" y="405"/>
                  </a:lnTo>
                  <a:lnTo>
                    <a:pt x="1277" y="405"/>
                  </a:lnTo>
                  <a:lnTo>
                    <a:pt x="1279" y="407"/>
                  </a:lnTo>
                  <a:lnTo>
                    <a:pt x="1281" y="409"/>
                  </a:lnTo>
                  <a:lnTo>
                    <a:pt x="1282" y="410"/>
                  </a:lnTo>
                  <a:lnTo>
                    <a:pt x="1282" y="413"/>
                  </a:lnTo>
                  <a:lnTo>
                    <a:pt x="1283" y="415"/>
                  </a:lnTo>
                  <a:lnTo>
                    <a:pt x="1289" y="420"/>
                  </a:lnTo>
                  <a:lnTo>
                    <a:pt x="1297" y="420"/>
                  </a:lnTo>
                  <a:lnTo>
                    <a:pt x="1307" y="420"/>
                  </a:lnTo>
                  <a:lnTo>
                    <a:pt x="1312" y="420"/>
                  </a:lnTo>
                  <a:lnTo>
                    <a:pt x="1318" y="420"/>
                  </a:lnTo>
                  <a:lnTo>
                    <a:pt x="1323" y="420"/>
                  </a:lnTo>
                  <a:lnTo>
                    <a:pt x="1328" y="423"/>
                  </a:lnTo>
                  <a:lnTo>
                    <a:pt x="1330" y="428"/>
                  </a:lnTo>
                  <a:lnTo>
                    <a:pt x="1332" y="432"/>
                  </a:lnTo>
                  <a:lnTo>
                    <a:pt x="1330" y="435"/>
                  </a:lnTo>
                  <a:lnTo>
                    <a:pt x="1328" y="439"/>
                  </a:lnTo>
                  <a:lnTo>
                    <a:pt x="1326" y="441"/>
                  </a:lnTo>
                  <a:lnTo>
                    <a:pt x="1317" y="453"/>
                  </a:lnTo>
                  <a:lnTo>
                    <a:pt x="1309" y="465"/>
                  </a:lnTo>
                  <a:lnTo>
                    <a:pt x="1302" y="476"/>
                  </a:lnTo>
                  <a:lnTo>
                    <a:pt x="1293" y="486"/>
                  </a:lnTo>
                  <a:lnTo>
                    <a:pt x="1288" y="487"/>
                  </a:lnTo>
                  <a:lnTo>
                    <a:pt x="1281" y="487"/>
                  </a:lnTo>
                  <a:lnTo>
                    <a:pt x="1273" y="486"/>
                  </a:lnTo>
                  <a:lnTo>
                    <a:pt x="1267" y="486"/>
                  </a:lnTo>
                  <a:lnTo>
                    <a:pt x="1261" y="486"/>
                  </a:lnTo>
                  <a:lnTo>
                    <a:pt x="1257" y="491"/>
                  </a:lnTo>
                  <a:lnTo>
                    <a:pt x="1256" y="496"/>
                  </a:lnTo>
                  <a:lnTo>
                    <a:pt x="1256" y="502"/>
                  </a:lnTo>
                  <a:lnTo>
                    <a:pt x="1257" y="507"/>
                  </a:lnTo>
                  <a:lnTo>
                    <a:pt x="1256" y="511"/>
                  </a:lnTo>
                  <a:lnTo>
                    <a:pt x="1253" y="514"/>
                  </a:lnTo>
                  <a:lnTo>
                    <a:pt x="1247" y="515"/>
                  </a:lnTo>
                  <a:lnTo>
                    <a:pt x="1240" y="514"/>
                  </a:lnTo>
                  <a:lnTo>
                    <a:pt x="1230" y="511"/>
                  </a:lnTo>
                  <a:lnTo>
                    <a:pt x="1221" y="510"/>
                  </a:lnTo>
                  <a:lnTo>
                    <a:pt x="1212" y="510"/>
                  </a:lnTo>
                  <a:lnTo>
                    <a:pt x="1207" y="512"/>
                  </a:lnTo>
                  <a:lnTo>
                    <a:pt x="1206" y="515"/>
                  </a:lnTo>
                  <a:lnTo>
                    <a:pt x="1208" y="517"/>
                  </a:lnTo>
                  <a:lnTo>
                    <a:pt x="1215" y="521"/>
                  </a:lnTo>
                  <a:lnTo>
                    <a:pt x="1221" y="524"/>
                  </a:lnTo>
                  <a:lnTo>
                    <a:pt x="1227" y="525"/>
                  </a:lnTo>
                  <a:lnTo>
                    <a:pt x="1231" y="525"/>
                  </a:lnTo>
                  <a:lnTo>
                    <a:pt x="1236" y="527"/>
                  </a:lnTo>
                  <a:lnTo>
                    <a:pt x="1242" y="531"/>
                  </a:lnTo>
                  <a:lnTo>
                    <a:pt x="1245" y="536"/>
                  </a:lnTo>
                  <a:lnTo>
                    <a:pt x="1245" y="541"/>
                  </a:lnTo>
                  <a:lnTo>
                    <a:pt x="1238" y="546"/>
                  </a:lnTo>
                  <a:lnTo>
                    <a:pt x="1230" y="551"/>
                  </a:lnTo>
                  <a:lnTo>
                    <a:pt x="1220" y="555"/>
                  </a:lnTo>
                  <a:lnTo>
                    <a:pt x="1210" y="560"/>
                  </a:lnTo>
                  <a:lnTo>
                    <a:pt x="1208" y="561"/>
                  </a:lnTo>
                  <a:lnTo>
                    <a:pt x="1207" y="563"/>
                  </a:lnTo>
                  <a:lnTo>
                    <a:pt x="1206" y="566"/>
                  </a:lnTo>
                  <a:lnTo>
                    <a:pt x="1206" y="568"/>
                  </a:lnTo>
                  <a:lnTo>
                    <a:pt x="1206" y="571"/>
                  </a:lnTo>
                  <a:lnTo>
                    <a:pt x="1205" y="572"/>
                  </a:lnTo>
                  <a:lnTo>
                    <a:pt x="1202" y="578"/>
                  </a:lnTo>
                  <a:lnTo>
                    <a:pt x="1200" y="582"/>
                  </a:lnTo>
                  <a:lnTo>
                    <a:pt x="1196" y="587"/>
                  </a:lnTo>
                  <a:lnTo>
                    <a:pt x="1192" y="591"/>
                  </a:lnTo>
                  <a:lnTo>
                    <a:pt x="1181" y="604"/>
                  </a:lnTo>
                  <a:lnTo>
                    <a:pt x="1172" y="618"/>
                  </a:lnTo>
                  <a:lnTo>
                    <a:pt x="1166" y="635"/>
                  </a:lnTo>
                  <a:lnTo>
                    <a:pt x="1159" y="648"/>
                  </a:lnTo>
                  <a:lnTo>
                    <a:pt x="1152" y="660"/>
                  </a:lnTo>
                  <a:lnTo>
                    <a:pt x="1147" y="673"/>
                  </a:lnTo>
                  <a:lnTo>
                    <a:pt x="1145" y="688"/>
                  </a:lnTo>
                  <a:lnTo>
                    <a:pt x="1144" y="699"/>
                  </a:lnTo>
                  <a:lnTo>
                    <a:pt x="1144" y="711"/>
                  </a:lnTo>
                  <a:lnTo>
                    <a:pt x="1144" y="725"/>
                  </a:lnTo>
                  <a:lnTo>
                    <a:pt x="1145" y="736"/>
                  </a:lnTo>
                  <a:lnTo>
                    <a:pt x="1150" y="745"/>
                  </a:lnTo>
                  <a:lnTo>
                    <a:pt x="1156" y="751"/>
                  </a:lnTo>
                  <a:lnTo>
                    <a:pt x="1162" y="752"/>
                  </a:lnTo>
                  <a:lnTo>
                    <a:pt x="1171" y="752"/>
                  </a:lnTo>
                  <a:lnTo>
                    <a:pt x="1179" y="754"/>
                  </a:lnTo>
                  <a:lnTo>
                    <a:pt x="1183" y="759"/>
                  </a:lnTo>
                  <a:lnTo>
                    <a:pt x="1187" y="769"/>
                  </a:lnTo>
                  <a:lnTo>
                    <a:pt x="1187" y="778"/>
                  </a:lnTo>
                  <a:lnTo>
                    <a:pt x="1187" y="788"/>
                  </a:lnTo>
                  <a:lnTo>
                    <a:pt x="1188" y="797"/>
                  </a:lnTo>
                  <a:lnTo>
                    <a:pt x="1193" y="807"/>
                  </a:lnTo>
                  <a:lnTo>
                    <a:pt x="1196" y="815"/>
                  </a:lnTo>
                  <a:lnTo>
                    <a:pt x="1197" y="823"/>
                  </a:lnTo>
                  <a:lnTo>
                    <a:pt x="1197" y="826"/>
                  </a:lnTo>
                  <a:lnTo>
                    <a:pt x="1197" y="828"/>
                  </a:lnTo>
                  <a:lnTo>
                    <a:pt x="1197" y="831"/>
                  </a:lnTo>
                  <a:lnTo>
                    <a:pt x="1198" y="833"/>
                  </a:lnTo>
                  <a:lnTo>
                    <a:pt x="1200" y="834"/>
                  </a:lnTo>
                  <a:lnTo>
                    <a:pt x="1202" y="834"/>
                  </a:lnTo>
                  <a:lnTo>
                    <a:pt x="1205" y="834"/>
                  </a:lnTo>
                  <a:lnTo>
                    <a:pt x="1212" y="832"/>
                  </a:lnTo>
                  <a:lnTo>
                    <a:pt x="1217" y="828"/>
                  </a:lnTo>
                  <a:lnTo>
                    <a:pt x="1222" y="825"/>
                  </a:lnTo>
                  <a:lnTo>
                    <a:pt x="1228" y="825"/>
                  </a:lnTo>
                  <a:lnTo>
                    <a:pt x="1236" y="827"/>
                  </a:lnTo>
                  <a:lnTo>
                    <a:pt x="1242" y="831"/>
                  </a:lnTo>
                  <a:lnTo>
                    <a:pt x="1250" y="834"/>
                  </a:lnTo>
                  <a:lnTo>
                    <a:pt x="1257" y="837"/>
                  </a:lnTo>
                  <a:lnTo>
                    <a:pt x="1269" y="838"/>
                  </a:lnTo>
                  <a:lnTo>
                    <a:pt x="1283" y="834"/>
                  </a:lnTo>
                  <a:lnTo>
                    <a:pt x="1293" y="836"/>
                  </a:lnTo>
                  <a:lnTo>
                    <a:pt x="1299" y="839"/>
                  </a:lnTo>
                  <a:lnTo>
                    <a:pt x="1303" y="846"/>
                  </a:lnTo>
                  <a:lnTo>
                    <a:pt x="1307" y="853"/>
                  </a:lnTo>
                  <a:lnTo>
                    <a:pt x="1312" y="861"/>
                  </a:lnTo>
                  <a:lnTo>
                    <a:pt x="1319" y="869"/>
                  </a:lnTo>
                  <a:lnTo>
                    <a:pt x="1328" y="874"/>
                  </a:lnTo>
                  <a:lnTo>
                    <a:pt x="1338" y="879"/>
                  </a:lnTo>
                  <a:lnTo>
                    <a:pt x="1352" y="887"/>
                  </a:lnTo>
                  <a:lnTo>
                    <a:pt x="1364" y="894"/>
                  </a:lnTo>
                  <a:lnTo>
                    <a:pt x="1379" y="903"/>
                  </a:lnTo>
                  <a:lnTo>
                    <a:pt x="1393" y="908"/>
                  </a:lnTo>
                  <a:lnTo>
                    <a:pt x="1406" y="909"/>
                  </a:lnTo>
                  <a:lnTo>
                    <a:pt x="1421" y="910"/>
                  </a:lnTo>
                  <a:lnTo>
                    <a:pt x="1429" y="910"/>
                  </a:lnTo>
                  <a:lnTo>
                    <a:pt x="1436" y="909"/>
                  </a:lnTo>
                  <a:lnTo>
                    <a:pt x="1443" y="910"/>
                  </a:lnTo>
                  <a:lnTo>
                    <a:pt x="1448" y="913"/>
                  </a:lnTo>
                  <a:lnTo>
                    <a:pt x="1451" y="922"/>
                  </a:lnTo>
                  <a:lnTo>
                    <a:pt x="1454" y="930"/>
                  </a:lnTo>
                  <a:lnTo>
                    <a:pt x="1454" y="939"/>
                  </a:lnTo>
                  <a:lnTo>
                    <a:pt x="1449" y="944"/>
                  </a:lnTo>
                  <a:lnTo>
                    <a:pt x="1445" y="949"/>
                  </a:lnTo>
                  <a:lnTo>
                    <a:pt x="1441" y="954"/>
                  </a:lnTo>
                  <a:lnTo>
                    <a:pt x="1440" y="960"/>
                  </a:lnTo>
                  <a:lnTo>
                    <a:pt x="1440" y="963"/>
                  </a:lnTo>
                  <a:lnTo>
                    <a:pt x="1440" y="965"/>
                  </a:lnTo>
                  <a:lnTo>
                    <a:pt x="1441" y="968"/>
                  </a:lnTo>
                  <a:lnTo>
                    <a:pt x="1444" y="970"/>
                  </a:lnTo>
                  <a:lnTo>
                    <a:pt x="1445" y="974"/>
                  </a:lnTo>
                  <a:lnTo>
                    <a:pt x="1445" y="976"/>
                  </a:lnTo>
                  <a:lnTo>
                    <a:pt x="1446" y="984"/>
                  </a:lnTo>
                  <a:lnTo>
                    <a:pt x="1446" y="992"/>
                  </a:lnTo>
                  <a:lnTo>
                    <a:pt x="1449" y="1001"/>
                  </a:lnTo>
                  <a:lnTo>
                    <a:pt x="1453" y="1007"/>
                  </a:lnTo>
                  <a:lnTo>
                    <a:pt x="1461" y="1012"/>
                  </a:lnTo>
                  <a:lnTo>
                    <a:pt x="1463" y="1012"/>
                  </a:lnTo>
                  <a:lnTo>
                    <a:pt x="1465" y="1012"/>
                  </a:lnTo>
                  <a:lnTo>
                    <a:pt x="1469" y="1014"/>
                  </a:lnTo>
                  <a:lnTo>
                    <a:pt x="1471" y="1014"/>
                  </a:lnTo>
                  <a:lnTo>
                    <a:pt x="1475" y="1012"/>
                  </a:lnTo>
                  <a:lnTo>
                    <a:pt x="1477" y="1012"/>
                  </a:lnTo>
                  <a:lnTo>
                    <a:pt x="1479" y="1010"/>
                  </a:lnTo>
                  <a:lnTo>
                    <a:pt x="1480" y="1007"/>
                  </a:lnTo>
                  <a:lnTo>
                    <a:pt x="1480" y="1005"/>
                  </a:lnTo>
                  <a:lnTo>
                    <a:pt x="1479" y="1004"/>
                  </a:lnTo>
                  <a:lnTo>
                    <a:pt x="1477" y="1001"/>
                  </a:lnTo>
                  <a:lnTo>
                    <a:pt x="1477" y="999"/>
                  </a:lnTo>
                  <a:lnTo>
                    <a:pt x="1476" y="997"/>
                  </a:lnTo>
                  <a:lnTo>
                    <a:pt x="1485" y="996"/>
                  </a:lnTo>
                  <a:lnTo>
                    <a:pt x="1490" y="999"/>
                  </a:lnTo>
                  <a:lnTo>
                    <a:pt x="1494" y="1005"/>
                  </a:lnTo>
                  <a:lnTo>
                    <a:pt x="1496" y="1011"/>
                  </a:lnTo>
                  <a:lnTo>
                    <a:pt x="1497" y="1019"/>
                  </a:lnTo>
                  <a:lnTo>
                    <a:pt x="1497" y="1026"/>
                  </a:lnTo>
                  <a:lnTo>
                    <a:pt x="1496" y="1033"/>
                  </a:lnTo>
                  <a:lnTo>
                    <a:pt x="1494" y="1042"/>
                  </a:lnTo>
                  <a:lnTo>
                    <a:pt x="1492" y="1051"/>
                  </a:lnTo>
                  <a:lnTo>
                    <a:pt x="1491" y="1060"/>
                  </a:lnTo>
                  <a:lnTo>
                    <a:pt x="1494" y="1067"/>
                  </a:lnTo>
                  <a:lnTo>
                    <a:pt x="1500" y="1073"/>
                  </a:lnTo>
                  <a:lnTo>
                    <a:pt x="1511" y="1078"/>
                  </a:lnTo>
                  <a:lnTo>
                    <a:pt x="1517" y="1077"/>
                  </a:lnTo>
                  <a:lnTo>
                    <a:pt x="1522" y="1071"/>
                  </a:lnTo>
                  <a:lnTo>
                    <a:pt x="1524" y="1060"/>
                  </a:lnTo>
                  <a:lnTo>
                    <a:pt x="1524" y="1056"/>
                  </a:lnTo>
                  <a:lnTo>
                    <a:pt x="1524" y="1052"/>
                  </a:lnTo>
                  <a:lnTo>
                    <a:pt x="1525" y="1051"/>
                  </a:lnTo>
                  <a:lnTo>
                    <a:pt x="1527" y="1050"/>
                  </a:lnTo>
                  <a:lnTo>
                    <a:pt x="1529" y="1050"/>
                  </a:lnTo>
                  <a:lnTo>
                    <a:pt x="1531" y="1048"/>
                  </a:lnTo>
                  <a:lnTo>
                    <a:pt x="1534" y="1048"/>
                  </a:lnTo>
                  <a:lnTo>
                    <a:pt x="1536" y="1048"/>
                  </a:lnTo>
                  <a:lnTo>
                    <a:pt x="1539" y="1047"/>
                  </a:lnTo>
                  <a:lnTo>
                    <a:pt x="1541" y="1046"/>
                  </a:lnTo>
                  <a:lnTo>
                    <a:pt x="1542" y="1043"/>
                  </a:lnTo>
                  <a:lnTo>
                    <a:pt x="1547" y="1032"/>
                  </a:lnTo>
                  <a:lnTo>
                    <a:pt x="1547" y="1021"/>
                  </a:lnTo>
                  <a:lnTo>
                    <a:pt x="1544" y="1010"/>
                  </a:lnTo>
                  <a:lnTo>
                    <a:pt x="1540" y="997"/>
                  </a:lnTo>
                  <a:lnTo>
                    <a:pt x="1537" y="986"/>
                  </a:lnTo>
                  <a:lnTo>
                    <a:pt x="1535" y="974"/>
                  </a:lnTo>
                  <a:lnTo>
                    <a:pt x="1534" y="961"/>
                  </a:lnTo>
                  <a:lnTo>
                    <a:pt x="1529" y="949"/>
                  </a:lnTo>
                  <a:lnTo>
                    <a:pt x="1521" y="936"/>
                  </a:lnTo>
                  <a:lnTo>
                    <a:pt x="1519" y="934"/>
                  </a:lnTo>
                  <a:lnTo>
                    <a:pt x="1519" y="931"/>
                  </a:lnTo>
                  <a:lnTo>
                    <a:pt x="1519" y="929"/>
                  </a:lnTo>
                  <a:lnTo>
                    <a:pt x="1520" y="928"/>
                  </a:lnTo>
                  <a:lnTo>
                    <a:pt x="1522" y="926"/>
                  </a:lnTo>
                  <a:lnTo>
                    <a:pt x="1525" y="926"/>
                  </a:lnTo>
                  <a:lnTo>
                    <a:pt x="1529" y="925"/>
                  </a:lnTo>
                  <a:lnTo>
                    <a:pt x="1531" y="925"/>
                  </a:lnTo>
                  <a:lnTo>
                    <a:pt x="1535" y="924"/>
                  </a:lnTo>
                  <a:lnTo>
                    <a:pt x="1537" y="923"/>
                  </a:lnTo>
                  <a:lnTo>
                    <a:pt x="1550" y="918"/>
                  </a:lnTo>
                  <a:lnTo>
                    <a:pt x="1563" y="913"/>
                  </a:lnTo>
                  <a:lnTo>
                    <a:pt x="1570" y="908"/>
                  </a:lnTo>
                  <a:lnTo>
                    <a:pt x="1576" y="902"/>
                  </a:lnTo>
                  <a:lnTo>
                    <a:pt x="1581" y="894"/>
                  </a:lnTo>
                  <a:lnTo>
                    <a:pt x="1585" y="890"/>
                  </a:lnTo>
                  <a:lnTo>
                    <a:pt x="1588" y="887"/>
                  </a:lnTo>
                  <a:lnTo>
                    <a:pt x="1592" y="883"/>
                  </a:lnTo>
                  <a:lnTo>
                    <a:pt x="1595" y="879"/>
                  </a:lnTo>
                  <a:lnTo>
                    <a:pt x="1595" y="864"/>
                  </a:lnTo>
                  <a:lnTo>
                    <a:pt x="1592" y="849"/>
                  </a:lnTo>
                  <a:lnTo>
                    <a:pt x="1590" y="834"/>
                  </a:lnTo>
                  <a:lnTo>
                    <a:pt x="1583" y="807"/>
                  </a:lnTo>
                  <a:lnTo>
                    <a:pt x="1573" y="782"/>
                  </a:lnTo>
                  <a:lnTo>
                    <a:pt x="1566" y="774"/>
                  </a:lnTo>
                  <a:lnTo>
                    <a:pt x="1558" y="765"/>
                  </a:lnTo>
                  <a:lnTo>
                    <a:pt x="1552" y="756"/>
                  </a:lnTo>
                  <a:lnTo>
                    <a:pt x="1547" y="746"/>
                  </a:lnTo>
                  <a:lnTo>
                    <a:pt x="1545" y="735"/>
                  </a:lnTo>
                  <a:lnTo>
                    <a:pt x="1545" y="731"/>
                  </a:lnTo>
                  <a:lnTo>
                    <a:pt x="1546" y="728"/>
                  </a:lnTo>
                  <a:lnTo>
                    <a:pt x="1547" y="724"/>
                  </a:lnTo>
                  <a:lnTo>
                    <a:pt x="1548" y="720"/>
                  </a:lnTo>
                  <a:lnTo>
                    <a:pt x="1552" y="718"/>
                  </a:lnTo>
                  <a:lnTo>
                    <a:pt x="1555" y="716"/>
                  </a:lnTo>
                  <a:lnTo>
                    <a:pt x="1558" y="714"/>
                  </a:lnTo>
                  <a:lnTo>
                    <a:pt x="1561" y="710"/>
                  </a:lnTo>
                  <a:lnTo>
                    <a:pt x="1563" y="706"/>
                  </a:lnTo>
                  <a:lnTo>
                    <a:pt x="1566" y="701"/>
                  </a:lnTo>
                  <a:lnTo>
                    <a:pt x="1568" y="698"/>
                  </a:lnTo>
                  <a:lnTo>
                    <a:pt x="1571" y="691"/>
                  </a:lnTo>
                  <a:lnTo>
                    <a:pt x="1570" y="686"/>
                  </a:lnTo>
                  <a:lnTo>
                    <a:pt x="1568" y="683"/>
                  </a:lnTo>
                  <a:lnTo>
                    <a:pt x="1566" y="677"/>
                  </a:lnTo>
                  <a:lnTo>
                    <a:pt x="1565" y="669"/>
                  </a:lnTo>
                  <a:lnTo>
                    <a:pt x="1563" y="662"/>
                  </a:lnTo>
                  <a:lnTo>
                    <a:pt x="1561" y="657"/>
                  </a:lnTo>
                  <a:lnTo>
                    <a:pt x="1558" y="654"/>
                  </a:lnTo>
                  <a:lnTo>
                    <a:pt x="1556" y="653"/>
                  </a:lnTo>
                  <a:lnTo>
                    <a:pt x="1553" y="653"/>
                  </a:lnTo>
                  <a:lnTo>
                    <a:pt x="1551" y="652"/>
                  </a:lnTo>
                  <a:lnTo>
                    <a:pt x="1548" y="652"/>
                  </a:lnTo>
                  <a:lnTo>
                    <a:pt x="1546" y="652"/>
                  </a:lnTo>
                  <a:lnTo>
                    <a:pt x="1545" y="650"/>
                  </a:lnTo>
                  <a:lnTo>
                    <a:pt x="1544" y="650"/>
                  </a:lnTo>
                  <a:lnTo>
                    <a:pt x="1544" y="648"/>
                  </a:lnTo>
                  <a:lnTo>
                    <a:pt x="1545" y="647"/>
                  </a:lnTo>
                  <a:lnTo>
                    <a:pt x="1547" y="644"/>
                  </a:lnTo>
                  <a:lnTo>
                    <a:pt x="1550" y="640"/>
                  </a:lnTo>
                  <a:lnTo>
                    <a:pt x="1557" y="626"/>
                  </a:lnTo>
                  <a:lnTo>
                    <a:pt x="1557" y="611"/>
                  </a:lnTo>
                  <a:lnTo>
                    <a:pt x="1550" y="596"/>
                  </a:lnTo>
                  <a:lnTo>
                    <a:pt x="1547" y="591"/>
                  </a:lnTo>
                  <a:lnTo>
                    <a:pt x="1548" y="587"/>
                  </a:lnTo>
                  <a:lnTo>
                    <a:pt x="1550" y="582"/>
                  </a:lnTo>
                  <a:lnTo>
                    <a:pt x="1552" y="575"/>
                  </a:lnTo>
                  <a:lnTo>
                    <a:pt x="1555" y="568"/>
                  </a:lnTo>
                  <a:lnTo>
                    <a:pt x="1557" y="561"/>
                  </a:lnTo>
                  <a:lnTo>
                    <a:pt x="1563" y="553"/>
                  </a:lnTo>
                  <a:lnTo>
                    <a:pt x="1565" y="552"/>
                  </a:lnTo>
                  <a:lnTo>
                    <a:pt x="1566" y="553"/>
                  </a:lnTo>
                  <a:lnTo>
                    <a:pt x="1567" y="555"/>
                  </a:lnTo>
                  <a:lnTo>
                    <a:pt x="1570" y="556"/>
                  </a:lnTo>
                  <a:lnTo>
                    <a:pt x="1571" y="558"/>
                  </a:lnTo>
                  <a:lnTo>
                    <a:pt x="1572" y="561"/>
                  </a:lnTo>
                  <a:lnTo>
                    <a:pt x="1573" y="562"/>
                  </a:lnTo>
                  <a:lnTo>
                    <a:pt x="1577" y="565"/>
                  </a:lnTo>
                  <a:lnTo>
                    <a:pt x="1580" y="566"/>
                  </a:lnTo>
                  <a:lnTo>
                    <a:pt x="1583" y="566"/>
                  </a:lnTo>
                  <a:lnTo>
                    <a:pt x="1586" y="566"/>
                  </a:lnTo>
                  <a:lnTo>
                    <a:pt x="1590" y="567"/>
                  </a:lnTo>
                  <a:lnTo>
                    <a:pt x="1602" y="570"/>
                  </a:lnTo>
                  <a:lnTo>
                    <a:pt x="1613" y="575"/>
                  </a:lnTo>
                  <a:lnTo>
                    <a:pt x="1626" y="577"/>
                  </a:lnTo>
                  <a:lnTo>
                    <a:pt x="1632" y="577"/>
                  </a:lnTo>
                  <a:lnTo>
                    <a:pt x="1641" y="577"/>
                  </a:lnTo>
                  <a:lnTo>
                    <a:pt x="1647" y="575"/>
                  </a:lnTo>
                  <a:lnTo>
                    <a:pt x="1648" y="573"/>
                  </a:lnTo>
                  <a:lnTo>
                    <a:pt x="1649" y="571"/>
                  </a:lnTo>
                  <a:lnTo>
                    <a:pt x="1652" y="568"/>
                  </a:lnTo>
                  <a:lnTo>
                    <a:pt x="1654" y="567"/>
                  </a:lnTo>
                  <a:lnTo>
                    <a:pt x="1656" y="565"/>
                  </a:lnTo>
                  <a:lnTo>
                    <a:pt x="1657" y="565"/>
                  </a:lnTo>
                  <a:lnTo>
                    <a:pt x="1662" y="567"/>
                  </a:lnTo>
                  <a:lnTo>
                    <a:pt x="1668" y="573"/>
                  </a:lnTo>
                  <a:lnTo>
                    <a:pt x="1674" y="581"/>
                  </a:lnTo>
                  <a:lnTo>
                    <a:pt x="1681" y="587"/>
                  </a:lnTo>
                  <a:lnTo>
                    <a:pt x="1683" y="591"/>
                  </a:lnTo>
                  <a:lnTo>
                    <a:pt x="1694" y="601"/>
                  </a:lnTo>
                  <a:lnTo>
                    <a:pt x="1704" y="612"/>
                  </a:lnTo>
                  <a:lnTo>
                    <a:pt x="1707" y="616"/>
                  </a:lnTo>
                  <a:lnTo>
                    <a:pt x="1708" y="618"/>
                  </a:lnTo>
                  <a:lnTo>
                    <a:pt x="1712" y="622"/>
                  </a:lnTo>
                  <a:lnTo>
                    <a:pt x="1714" y="624"/>
                  </a:lnTo>
                  <a:lnTo>
                    <a:pt x="1718" y="624"/>
                  </a:lnTo>
                  <a:lnTo>
                    <a:pt x="1719" y="627"/>
                  </a:lnTo>
                  <a:lnTo>
                    <a:pt x="1723" y="627"/>
                  </a:lnTo>
                  <a:lnTo>
                    <a:pt x="1727" y="628"/>
                  </a:lnTo>
                  <a:lnTo>
                    <a:pt x="1730" y="631"/>
                  </a:lnTo>
                  <a:lnTo>
                    <a:pt x="1733" y="631"/>
                  </a:lnTo>
                  <a:lnTo>
                    <a:pt x="1734" y="633"/>
                  </a:lnTo>
                  <a:lnTo>
                    <a:pt x="1737" y="635"/>
                  </a:lnTo>
                  <a:lnTo>
                    <a:pt x="1738" y="638"/>
                  </a:lnTo>
                  <a:lnTo>
                    <a:pt x="1748" y="640"/>
                  </a:lnTo>
                  <a:lnTo>
                    <a:pt x="1759" y="643"/>
                  </a:lnTo>
                  <a:lnTo>
                    <a:pt x="1760" y="643"/>
                  </a:lnTo>
                  <a:lnTo>
                    <a:pt x="1762" y="643"/>
                  </a:lnTo>
                  <a:lnTo>
                    <a:pt x="1763" y="642"/>
                  </a:lnTo>
                  <a:lnTo>
                    <a:pt x="1763" y="640"/>
                  </a:lnTo>
                  <a:lnTo>
                    <a:pt x="1764" y="639"/>
                  </a:lnTo>
                  <a:lnTo>
                    <a:pt x="1765" y="638"/>
                  </a:lnTo>
                  <a:lnTo>
                    <a:pt x="1768" y="638"/>
                  </a:lnTo>
                  <a:lnTo>
                    <a:pt x="1770" y="638"/>
                  </a:lnTo>
                  <a:lnTo>
                    <a:pt x="1773" y="640"/>
                  </a:lnTo>
                  <a:lnTo>
                    <a:pt x="1771" y="645"/>
                  </a:lnTo>
                  <a:lnTo>
                    <a:pt x="1769" y="652"/>
                  </a:lnTo>
                  <a:lnTo>
                    <a:pt x="1765" y="658"/>
                  </a:lnTo>
                  <a:lnTo>
                    <a:pt x="1762" y="663"/>
                  </a:lnTo>
                  <a:lnTo>
                    <a:pt x="1762" y="667"/>
                  </a:lnTo>
                  <a:lnTo>
                    <a:pt x="1763" y="674"/>
                  </a:lnTo>
                  <a:lnTo>
                    <a:pt x="1765" y="680"/>
                  </a:lnTo>
                  <a:lnTo>
                    <a:pt x="1766" y="688"/>
                  </a:lnTo>
                  <a:lnTo>
                    <a:pt x="1766" y="709"/>
                  </a:lnTo>
                  <a:lnTo>
                    <a:pt x="1765" y="710"/>
                  </a:lnTo>
                  <a:lnTo>
                    <a:pt x="1765" y="714"/>
                  </a:lnTo>
                  <a:lnTo>
                    <a:pt x="1765" y="716"/>
                  </a:lnTo>
                  <a:lnTo>
                    <a:pt x="1765" y="720"/>
                  </a:lnTo>
                  <a:lnTo>
                    <a:pt x="1766" y="721"/>
                  </a:lnTo>
                  <a:lnTo>
                    <a:pt x="1771" y="724"/>
                  </a:lnTo>
                  <a:lnTo>
                    <a:pt x="1774" y="728"/>
                  </a:lnTo>
                  <a:lnTo>
                    <a:pt x="1776" y="731"/>
                  </a:lnTo>
                  <a:lnTo>
                    <a:pt x="1778" y="735"/>
                  </a:lnTo>
                  <a:lnTo>
                    <a:pt x="1779" y="737"/>
                  </a:lnTo>
                  <a:lnTo>
                    <a:pt x="1779" y="741"/>
                  </a:lnTo>
                  <a:lnTo>
                    <a:pt x="1779" y="744"/>
                  </a:lnTo>
                  <a:lnTo>
                    <a:pt x="1779" y="746"/>
                  </a:lnTo>
                  <a:lnTo>
                    <a:pt x="1779" y="749"/>
                  </a:lnTo>
                  <a:lnTo>
                    <a:pt x="1780" y="750"/>
                  </a:lnTo>
                  <a:lnTo>
                    <a:pt x="1783" y="752"/>
                  </a:lnTo>
                  <a:lnTo>
                    <a:pt x="1786" y="752"/>
                  </a:lnTo>
                  <a:lnTo>
                    <a:pt x="1789" y="752"/>
                  </a:lnTo>
                  <a:lnTo>
                    <a:pt x="1793" y="751"/>
                  </a:lnTo>
                  <a:lnTo>
                    <a:pt x="1795" y="751"/>
                  </a:lnTo>
                  <a:lnTo>
                    <a:pt x="1799" y="750"/>
                  </a:lnTo>
                  <a:lnTo>
                    <a:pt x="1804" y="754"/>
                  </a:lnTo>
                  <a:lnTo>
                    <a:pt x="1808" y="759"/>
                  </a:lnTo>
                  <a:lnTo>
                    <a:pt x="1810" y="766"/>
                  </a:lnTo>
                  <a:lnTo>
                    <a:pt x="1814" y="771"/>
                  </a:lnTo>
                  <a:lnTo>
                    <a:pt x="1821" y="776"/>
                  </a:lnTo>
                  <a:lnTo>
                    <a:pt x="1828" y="776"/>
                  </a:lnTo>
                  <a:lnTo>
                    <a:pt x="1834" y="771"/>
                  </a:lnTo>
                  <a:lnTo>
                    <a:pt x="1837" y="764"/>
                  </a:lnTo>
                  <a:lnTo>
                    <a:pt x="1840" y="760"/>
                  </a:lnTo>
                  <a:lnTo>
                    <a:pt x="1842" y="756"/>
                  </a:lnTo>
                  <a:lnTo>
                    <a:pt x="1845" y="754"/>
                  </a:lnTo>
                  <a:lnTo>
                    <a:pt x="1847" y="751"/>
                  </a:lnTo>
                  <a:lnTo>
                    <a:pt x="1849" y="750"/>
                  </a:lnTo>
                  <a:lnTo>
                    <a:pt x="1851" y="750"/>
                  </a:lnTo>
                  <a:lnTo>
                    <a:pt x="1852" y="749"/>
                  </a:lnTo>
                  <a:lnTo>
                    <a:pt x="1855" y="749"/>
                  </a:lnTo>
                  <a:lnTo>
                    <a:pt x="1856" y="747"/>
                  </a:lnTo>
                  <a:lnTo>
                    <a:pt x="1860" y="741"/>
                  </a:lnTo>
                  <a:lnTo>
                    <a:pt x="1861" y="731"/>
                  </a:lnTo>
                  <a:lnTo>
                    <a:pt x="1862" y="723"/>
                  </a:lnTo>
                  <a:lnTo>
                    <a:pt x="1864" y="714"/>
                  </a:lnTo>
                  <a:lnTo>
                    <a:pt x="1865" y="706"/>
                  </a:lnTo>
                  <a:lnTo>
                    <a:pt x="1864" y="700"/>
                  </a:lnTo>
                  <a:lnTo>
                    <a:pt x="1864" y="694"/>
                  </a:lnTo>
                  <a:lnTo>
                    <a:pt x="1869" y="688"/>
                  </a:lnTo>
                  <a:lnTo>
                    <a:pt x="1877" y="681"/>
                  </a:lnTo>
                  <a:lnTo>
                    <a:pt x="1881" y="675"/>
                  </a:lnTo>
                  <a:lnTo>
                    <a:pt x="1881" y="669"/>
                  </a:lnTo>
                  <a:lnTo>
                    <a:pt x="1877" y="659"/>
                  </a:lnTo>
                  <a:lnTo>
                    <a:pt x="1876" y="655"/>
                  </a:lnTo>
                  <a:lnTo>
                    <a:pt x="1877" y="652"/>
                  </a:lnTo>
                  <a:lnTo>
                    <a:pt x="1879" y="650"/>
                  </a:lnTo>
                  <a:lnTo>
                    <a:pt x="1880" y="649"/>
                  </a:lnTo>
                  <a:lnTo>
                    <a:pt x="1882" y="649"/>
                  </a:lnTo>
                  <a:lnTo>
                    <a:pt x="1885" y="649"/>
                  </a:lnTo>
                  <a:lnTo>
                    <a:pt x="1887" y="650"/>
                  </a:lnTo>
                  <a:lnTo>
                    <a:pt x="1889" y="653"/>
                  </a:lnTo>
                  <a:lnTo>
                    <a:pt x="1890" y="657"/>
                  </a:lnTo>
                  <a:lnTo>
                    <a:pt x="1889" y="664"/>
                  </a:lnTo>
                  <a:lnTo>
                    <a:pt x="1886" y="673"/>
                  </a:lnTo>
                  <a:lnTo>
                    <a:pt x="1886" y="680"/>
                  </a:lnTo>
                  <a:lnTo>
                    <a:pt x="1887" y="690"/>
                  </a:lnTo>
                  <a:lnTo>
                    <a:pt x="1896" y="708"/>
                  </a:lnTo>
                  <a:lnTo>
                    <a:pt x="1906" y="725"/>
                  </a:lnTo>
                  <a:lnTo>
                    <a:pt x="1913" y="742"/>
                  </a:lnTo>
                  <a:lnTo>
                    <a:pt x="1922" y="760"/>
                  </a:lnTo>
                  <a:lnTo>
                    <a:pt x="1932" y="774"/>
                  </a:lnTo>
                  <a:lnTo>
                    <a:pt x="1938" y="788"/>
                  </a:lnTo>
                  <a:lnTo>
                    <a:pt x="1945" y="803"/>
                  </a:lnTo>
                  <a:lnTo>
                    <a:pt x="1950" y="812"/>
                  </a:lnTo>
                  <a:lnTo>
                    <a:pt x="1956" y="823"/>
                  </a:lnTo>
                  <a:lnTo>
                    <a:pt x="1955" y="832"/>
                  </a:lnTo>
                  <a:lnTo>
                    <a:pt x="1952" y="839"/>
                  </a:lnTo>
                  <a:lnTo>
                    <a:pt x="1950" y="847"/>
                  </a:lnTo>
                  <a:lnTo>
                    <a:pt x="1955" y="862"/>
                  </a:lnTo>
                  <a:lnTo>
                    <a:pt x="1962" y="877"/>
                  </a:lnTo>
                  <a:lnTo>
                    <a:pt x="1971" y="889"/>
                  </a:lnTo>
                  <a:lnTo>
                    <a:pt x="1975" y="893"/>
                  </a:lnTo>
                  <a:lnTo>
                    <a:pt x="1978" y="897"/>
                  </a:lnTo>
                  <a:lnTo>
                    <a:pt x="1983" y="899"/>
                  </a:lnTo>
                  <a:lnTo>
                    <a:pt x="1987" y="900"/>
                  </a:lnTo>
                  <a:lnTo>
                    <a:pt x="1991" y="900"/>
                  </a:lnTo>
                  <a:lnTo>
                    <a:pt x="1994" y="902"/>
                  </a:lnTo>
                  <a:lnTo>
                    <a:pt x="1997" y="904"/>
                  </a:lnTo>
                  <a:lnTo>
                    <a:pt x="1999" y="905"/>
                  </a:lnTo>
                  <a:lnTo>
                    <a:pt x="2002" y="908"/>
                  </a:lnTo>
                  <a:lnTo>
                    <a:pt x="2004" y="909"/>
                  </a:lnTo>
                  <a:lnTo>
                    <a:pt x="2007" y="909"/>
                  </a:lnTo>
                  <a:lnTo>
                    <a:pt x="2009" y="909"/>
                  </a:lnTo>
                  <a:lnTo>
                    <a:pt x="2012" y="910"/>
                  </a:lnTo>
                  <a:lnTo>
                    <a:pt x="2014" y="912"/>
                  </a:lnTo>
                  <a:lnTo>
                    <a:pt x="2017" y="913"/>
                  </a:lnTo>
                  <a:lnTo>
                    <a:pt x="2018" y="915"/>
                  </a:lnTo>
                  <a:lnTo>
                    <a:pt x="2018" y="918"/>
                  </a:lnTo>
                  <a:lnTo>
                    <a:pt x="2019" y="922"/>
                  </a:lnTo>
                  <a:lnTo>
                    <a:pt x="2019" y="924"/>
                  </a:lnTo>
                  <a:lnTo>
                    <a:pt x="2022" y="926"/>
                  </a:lnTo>
                  <a:lnTo>
                    <a:pt x="2023" y="928"/>
                  </a:lnTo>
                  <a:lnTo>
                    <a:pt x="2026" y="929"/>
                  </a:lnTo>
                  <a:lnTo>
                    <a:pt x="2031" y="930"/>
                  </a:lnTo>
                  <a:lnTo>
                    <a:pt x="2037" y="931"/>
                  </a:lnTo>
                  <a:lnTo>
                    <a:pt x="2042" y="934"/>
                  </a:lnTo>
                  <a:lnTo>
                    <a:pt x="2043" y="936"/>
                  </a:lnTo>
                  <a:lnTo>
                    <a:pt x="2046" y="939"/>
                  </a:lnTo>
                  <a:lnTo>
                    <a:pt x="2048" y="943"/>
                  </a:lnTo>
                  <a:lnTo>
                    <a:pt x="2049" y="946"/>
                  </a:lnTo>
                  <a:lnTo>
                    <a:pt x="2049" y="950"/>
                  </a:lnTo>
                  <a:lnTo>
                    <a:pt x="2052" y="956"/>
                  </a:lnTo>
                  <a:lnTo>
                    <a:pt x="2049" y="963"/>
                  </a:lnTo>
                  <a:lnTo>
                    <a:pt x="2047" y="968"/>
                  </a:lnTo>
                  <a:lnTo>
                    <a:pt x="2047" y="971"/>
                  </a:lnTo>
                  <a:lnTo>
                    <a:pt x="2052" y="976"/>
                  </a:lnTo>
                  <a:lnTo>
                    <a:pt x="2063" y="980"/>
                  </a:lnTo>
                  <a:lnTo>
                    <a:pt x="2072" y="985"/>
                  </a:lnTo>
                  <a:lnTo>
                    <a:pt x="2080" y="991"/>
                  </a:lnTo>
                  <a:lnTo>
                    <a:pt x="2083" y="996"/>
                  </a:lnTo>
                  <a:lnTo>
                    <a:pt x="2084" y="1000"/>
                  </a:lnTo>
                  <a:lnTo>
                    <a:pt x="2002" y="975"/>
                  </a:lnTo>
                  <a:lnTo>
                    <a:pt x="1918" y="954"/>
                  </a:lnTo>
                  <a:lnTo>
                    <a:pt x="1835" y="935"/>
                  </a:lnTo>
                  <a:lnTo>
                    <a:pt x="1749" y="922"/>
                  </a:lnTo>
                  <a:lnTo>
                    <a:pt x="1745" y="919"/>
                  </a:lnTo>
                  <a:lnTo>
                    <a:pt x="1727" y="910"/>
                  </a:lnTo>
                  <a:lnTo>
                    <a:pt x="1709" y="909"/>
                  </a:lnTo>
                  <a:lnTo>
                    <a:pt x="1693" y="914"/>
                  </a:lnTo>
                  <a:lnTo>
                    <a:pt x="1679" y="924"/>
                  </a:lnTo>
                  <a:lnTo>
                    <a:pt x="1669" y="939"/>
                  </a:lnTo>
                  <a:lnTo>
                    <a:pt x="1663" y="956"/>
                  </a:lnTo>
                  <a:lnTo>
                    <a:pt x="1662" y="974"/>
                  </a:lnTo>
                  <a:lnTo>
                    <a:pt x="1659" y="989"/>
                  </a:lnTo>
                  <a:lnTo>
                    <a:pt x="1661" y="1002"/>
                  </a:lnTo>
                  <a:lnTo>
                    <a:pt x="1666" y="1016"/>
                  </a:lnTo>
                  <a:lnTo>
                    <a:pt x="1666" y="1028"/>
                  </a:lnTo>
                  <a:lnTo>
                    <a:pt x="1669" y="1042"/>
                  </a:lnTo>
                  <a:lnTo>
                    <a:pt x="1724" y="1194"/>
                  </a:lnTo>
                  <a:lnTo>
                    <a:pt x="1775" y="1347"/>
                  </a:lnTo>
                  <a:lnTo>
                    <a:pt x="1773" y="1349"/>
                  </a:lnTo>
                  <a:lnTo>
                    <a:pt x="1771" y="1351"/>
                  </a:lnTo>
                  <a:lnTo>
                    <a:pt x="1769" y="1351"/>
                  </a:lnTo>
                  <a:lnTo>
                    <a:pt x="1766" y="1351"/>
                  </a:lnTo>
                  <a:lnTo>
                    <a:pt x="1765" y="1351"/>
                  </a:lnTo>
                  <a:lnTo>
                    <a:pt x="1763" y="1349"/>
                  </a:lnTo>
                  <a:lnTo>
                    <a:pt x="1760" y="1348"/>
                  </a:lnTo>
                  <a:lnTo>
                    <a:pt x="1759" y="1347"/>
                  </a:lnTo>
                  <a:lnTo>
                    <a:pt x="1757" y="1347"/>
                  </a:lnTo>
                  <a:lnTo>
                    <a:pt x="1755" y="1348"/>
                  </a:lnTo>
                  <a:lnTo>
                    <a:pt x="1754" y="1351"/>
                  </a:lnTo>
                  <a:lnTo>
                    <a:pt x="1752" y="1354"/>
                  </a:lnTo>
                  <a:lnTo>
                    <a:pt x="1749" y="1358"/>
                  </a:lnTo>
                  <a:lnTo>
                    <a:pt x="1747" y="1362"/>
                  </a:lnTo>
                  <a:lnTo>
                    <a:pt x="1747" y="1367"/>
                  </a:lnTo>
                  <a:lnTo>
                    <a:pt x="1745" y="1369"/>
                  </a:lnTo>
                  <a:lnTo>
                    <a:pt x="1745" y="1372"/>
                  </a:lnTo>
                  <a:lnTo>
                    <a:pt x="1745" y="1374"/>
                  </a:lnTo>
                  <a:lnTo>
                    <a:pt x="1745" y="1375"/>
                  </a:lnTo>
                  <a:lnTo>
                    <a:pt x="1744" y="1377"/>
                  </a:lnTo>
                  <a:lnTo>
                    <a:pt x="1744" y="1378"/>
                  </a:lnTo>
                  <a:lnTo>
                    <a:pt x="1742" y="1379"/>
                  </a:lnTo>
                  <a:lnTo>
                    <a:pt x="1738" y="1379"/>
                  </a:lnTo>
                  <a:lnTo>
                    <a:pt x="1735" y="1379"/>
                  </a:lnTo>
                  <a:lnTo>
                    <a:pt x="1732" y="1380"/>
                  </a:lnTo>
                  <a:lnTo>
                    <a:pt x="1730" y="1382"/>
                  </a:lnTo>
                  <a:lnTo>
                    <a:pt x="1728" y="1384"/>
                  </a:lnTo>
                  <a:lnTo>
                    <a:pt x="1727" y="1389"/>
                  </a:lnTo>
                  <a:lnTo>
                    <a:pt x="1725" y="1393"/>
                  </a:lnTo>
                  <a:lnTo>
                    <a:pt x="1666" y="1375"/>
                  </a:lnTo>
                  <a:lnTo>
                    <a:pt x="1606" y="1357"/>
                  </a:lnTo>
                  <a:lnTo>
                    <a:pt x="1605" y="1357"/>
                  </a:lnTo>
                  <a:lnTo>
                    <a:pt x="1605" y="1353"/>
                  </a:lnTo>
                  <a:lnTo>
                    <a:pt x="1602" y="1344"/>
                  </a:lnTo>
                  <a:lnTo>
                    <a:pt x="1596" y="1339"/>
                  </a:lnTo>
                  <a:lnTo>
                    <a:pt x="1590" y="1338"/>
                  </a:lnTo>
                  <a:lnTo>
                    <a:pt x="1581" y="1341"/>
                  </a:lnTo>
                  <a:lnTo>
                    <a:pt x="1573" y="1344"/>
                  </a:lnTo>
                  <a:lnTo>
                    <a:pt x="1566" y="1348"/>
                  </a:lnTo>
                  <a:lnTo>
                    <a:pt x="1562" y="1347"/>
                  </a:lnTo>
                  <a:lnTo>
                    <a:pt x="1558" y="1346"/>
                  </a:lnTo>
                  <a:lnTo>
                    <a:pt x="1563" y="1343"/>
                  </a:lnTo>
                  <a:lnTo>
                    <a:pt x="1566" y="1343"/>
                  </a:lnTo>
                  <a:lnTo>
                    <a:pt x="1536" y="1333"/>
                  </a:lnTo>
                  <a:lnTo>
                    <a:pt x="1509" y="1323"/>
                  </a:lnTo>
                  <a:lnTo>
                    <a:pt x="1510" y="1311"/>
                  </a:lnTo>
                  <a:lnTo>
                    <a:pt x="1507" y="1298"/>
                  </a:lnTo>
                  <a:lnTo>
                    <a:pt x="1500" y="1287"/>
                  </a:lnTo>
                  <a:lnTo>
                    <a:pt x="1492" y="1285"/>
                  </a:lnTo>
                  <a:lnTo>
                    <a:pt x="1482" y="1282"/>
                  </a:lnTo>
                  <a:lnTo>
                    <a:pt x="1471" y="1283"/>
                  </a:lnTo>
                  <a:lnTo>
                    <a:pt x="1464" y="1287"/>
                  </a:lnTo>
                  <a:lnTo>
                    <a:pt x="1463" y="1290"/>
                  </a:lnTo>
                  <a:lnTo>
                    <a:pt x="1461" y="1293"/>
                  </a:lnTo>
                  <a:lnTo>
                    <a:pt x="1460" y="1296"/>
                  </a:lnTo>
                  <a:lnTo>
                    <a:pt x="1460" y="1298"/>
                  </a:lnTo>
                  <a:lnTo>
                    <a:pt x="1459" y="1300"/>
                  </a:lnTo>
                  <a:lnTo>
                    <a:pt x="1458" y="1302"/>
                  </a:lnTo>
                  <a:lnTo>
                    <a:pt x="1456" y="1303"/>
                  </a:lnTo>
                  <a:lnTo>
                    <a:pt x="1454" y="1303"/>
                  </a:lnTo>
                  <a:lnTo>
                    <a:pt x="1451" y="1302"/>
                  </a:lnTo>
                  <a:lnTo>
                    <a:pt x="1448" y="1301"/>
                  </a:lnTo>
                  <a:lnTo>
                    <a:pt x="1440" y="1295"/>
                  </a:lnTo>
                  <a:lnTo>
                    <a:pt x="1433" y="1290"/>
                  </a:lnTo>
                  <a:lnTo>
                    <a:pt x="1426" y="1285"/>
                  </a:lnTo>
                  <a:lnTo>
                    <a:pt x="1419" y="1281"/>
                  </a:lnTo>
                  <a:lnTo>
                    <a:pt x="1410" y="1278"/>
                  </a:lnTo>
                  <a:lnTo>
                    <a:pt x="1404" y="1275"/>
                  </a:lnTo>
                  <a:lnTo>
                    <a:pt x="1400" y="1277"/>
                  </a:lnTo>
                  <a:lnTo>
                    <a:pt x="1398" y="1280"/>
                  </a:lnTo>
                  <a:lnTo>
                    <a:pt x="1393" y="1282"/>
                  </a:lnTo>
                  <a:lnTo>
                    <a:pt x="1389" y="1280"/>
                  </a:lnTo>
                  <a:lnTo>
                    <a:pt x="1384" y="1278"/>
                  </a:lnTo>
                  <a:lnTo>
                    <a:pt x="1393" y="1278"/>
                  </a:lnTo>
                  <a:lnTo>
                    <a:pt x="1369" y="1267"/>
                  </a:lnTo>
                  <a:lnTo>
                    <a:pt x="1344" y="1256"/>
                  </a:lnTo>
                  <a:lnTo>
                    <a:pt x="1348" y="1255"/>
                  </a:lnTo>
                  <a:lnTo>
                    <a:pt x="1352" y="1254"/>
                  </a:lnTo>
                  <a:lnTo>
                    <a:pt x="1355" y="1252"/>
                  </a:lnTo>
                  <a:lnTo>
                    <a:pt x="1359" y="1254"/>
                  </a:lnTo>
                  <a:lnTo>
                    <a:pt x="1367" y="1254"/>
                  </a:lnTo>
                  <a:lnTo>
                    <a:pt x="1375" y="1255"/>
                  </a:lnTo>
                  <a:lnTo>
                    <a:pt x="1384" y="1255"/>
                  </a:lnTo>
                  <a:lnTo>
                    <a:pt x="1392" y="1254"/>
                  </a:lnTo>
                  <a:lnTo>
                    <a:pt x="1397" y="1250"/>
                  </a:lnTo>
                  <a:lnTo>
                    <a:pt x="1399" y="1245"/>
                  </a:lnTo>
                  <a:lnTo>
                    <a:pt x="1398" y="1235"/>
                  </a:lnTo>
                  <a:lnTo>
                    <a:pt x="1394" y="1226"/>
                  </a:lnTo>
                  <a:lnTo>
                    <a:pt x="1390" y="1220"/>
                  </a:lnTo>
                  <a:lnTo>
                    <a:pt x="1384" y="1216"/>
                  </a:lnTo>
                  <a:lnTo>
                    <a:pt x="1375" y="1214"/>
                  </a:lnTo>
                  <a:lnTo>
                    <a:pt x="1369" y="1214"/>
                  </a:lnTo>
                  <a:lnTo>
                    <a:pt x="1365" y="1214"/>
                  </a:lnTo>
                  <a:lnTo>
                    <a:pt x="1363" y="1213"/>
                  </a:lnTo>
                  <a:lnTo>
                    <a:pt x="1362" y="1211"/>
                  </a:lnTo>
                  <a:lnTo>
                    <a:pt x="1360" y="1209"/>
                  </a:lnTo>
                  <a:lnTo>
                    <a:pt x="1359" y="1206"/>
                  </a:lnTo>
                  <a:lnTo>
                    <a:pt x="1358" y="1203"/>
                  </a:lnTo>
                  <a:lnTo>
                    <a:pt x="1357" y="1199"/>
                  </a:lnTo>
                  <a:lnTo>
                    <a:pt x="1355" y="1196"/>
                  </a:lnTo>
                  <a:lnTo>
                    <a:pt x="1354" y="1193"/>
                  </a:lnTo>
                  <a:lnTo>
                    <a:pt x="1353" y="1190"/>
                  </a:lnTo>
                  <a:lnTo>
                    <a:pt x="1350" y="1188"/>
                  </a:lnTo>
                  <a:lnTo>
                    <a:pt x="1348" y="1185"/>
                  </a:lnTo>
                  <a:lnTo>
                    <a:pt x="1347" y="1184"/>
                  </a:lnTo>
                  <a:lnTo>
                    <a:pt x="1344" y="1183"/>
                  </a:lnTo>
                  <a:lnTo>
                    <a:pt x="1342" y="1184"/>
                  </a:lnTo>
                  <a:lnTo>
                    <a:pt x="1340" y="1185"/>
                  </a:lnTo>
                  <a:lnTo>
                    <a:pt x="1338" y="1188"/>
                  </a:lnTo>
                  <a:lnTo>
                    <a:pt x="1338" y="1190"/>
                  </a:lnTo>
                  <a:lnTo>
                    <a:pt x="1338" y="1191"/>
                  </a:lnTo>
                  <a:lnTo>
                    <a:pt x="1337" y="1190"/>
                  </a:lnTo>
                  <a:lnTo>
                    <a:pt x="1335" y="1190"/>
                  </a:lnTo>
                  <a:lnTo>
                    <a:pt x="1334" y="1188"/>
                  </a:lnTo>
                  <a:lnTo>
                    <a:pt x="1333" y="1185"/>
                  </a:lnTo>
                  <a:lnTo>
                    <a:pt x="1330" y="1181"/>
                  </a:lnTo>
                  <a:lnTo>
                    <a:pt x="1327" y="1179"/>
                  </a:lnTo>
                  <a:lnTo>
                    <a:pt x="1324" y="1178"/>
                  </a:lnTo>
                  <a:lnTo>
                    <a:pt x="1319" y="1178"/>
                  </a:lnTo>
                  <a:lnTo>
                    <a:pt x="1313" y="1178"/>
                  </a:lnTo>
                  <a:lnTo>
                    <a:pt x="1309" y="1180"/>
                  </a:lnTo>
                  <a:lnTo>
                    <a:pt x="1307" y="1185"/>
                  </a:lnTo>
                  <a:lnTo>
                    <a:pt x="1306" y="1191"/>
                  </a:lnTo>
                  <a:lnTo>
                    <a:pt x="1303" y="1196"/>
                  </a:lnTo>
                  <a:lnTo>
                    <a:pt x="1299" y="1201"/>
                  </a:lnTo>
                  <a:lnTo>
                    <a:pt x="1292" y="1204"/>
                  </a:lnTo>
                  <a:lnTo>
                    <a:pt x="1286" y="1206"/>
                  </a:lnTo>
                  <a:lnTo>
                    <a:pt x="1281" y="1209"/>
                  </a:lnTo>
                  <a:lnTo>
                    <a:pt x="1277" y="1211"/>
                  </a:lnTo>
                  <a:lnTo>
                    <a:pt x="1273" y="1214"/>
                  </a:lnTo>
                  <a:lnTo>
                    <a:pt x="1269" y="1216"/>
                  </a:lnTo>
                  <a:lnTo>
                    <a:pt x="1267" y="1219"/>
                  </a:lnTo>
                  <a:lnTo>
                    <a:pt x="1262" y="1222"/>
                  </a:lnTo>
                  <a:lnTo>
                    <a:pt x="1262" y="1222"/>
                  </a:lnTo>
                  <a:lnTo>
                    <a:pt x="1262" y="1222"/>
                  </a:lnTo>
                  <a:lnTo>
                    <a:pt x="1259" y="1222"/>
                  </a:lnTo>
                  <a:lnTo>
                    <a:pt x="1254" y="1220"/>
                  </a:lnTo>
                  <a:lnTo>
                    <a:pt x="1257" y="1219"/>
                  </a:lnTo>
                  <a:lnTo>
                    <a:pt x="1259" y="1217"/>
                  </a:lnTo>
                  <a:lnTo>
                    <a:pt x="1169" y="1174"/>
                  </a:lnTo>
                  <a:lnTo>
                    <a:pt x="1080" y="1129"/>
                  </a:lnTo>
                  <a:lnTo>
                    <a:pt x="984" y="1076"/>
                  </a:lnTo>
                  <a:lnTo>
                    <a:pt x="892" y="1021"/>
                  </a:lnTo>
                  <a:lnTo>
                    <a:pt x="805" y="966"/>
                  </a:lnTo>
                  <a:lnTo>
                    <a:pt x="720" y="912"/>
                  </a:lnTo>
                  <a:lnTo>
                    <a:pt x="640" y="859"/>
                  </a:lnTo>
                  <a:lnTo>
                    <a:pt x="564" y="810"/>
                  </a:lnTo>
                  <a:lnTo>
                    <a:pt x="492" y="764"/>
                  </a:lnTo>
                  <a:lnTo>
                    <a:pt x="426" y="723"/>
                  </a:lnTo>
                  <a:lnTo>
                    <a:pt x="363" y="685"/>
                  </a:lnTo>
                  <a:lnTo>
                    <a:pt x="302" y="654"/>
                  </a:lnTo>
                  <a:lnTo>
                    <a:pt x="244" y="629"/>
                  </a:lnTo>
                  <a:lnTo>
                    <a:pt x="188" y="609"/>
                  </a:lnTo>
                  <a:lnTo>
                    <a:pt x="133" y="596"/>
                  </a:lnTo>
                  <a:lnTo>
                    <a:pt x="81" y="588"/>
                  </a:lnTo>
                  <a:lnTo>
                    <a:pt x="67" y="588"/>
                  </a:lnTo>
                  <a:lnTo>
                    <a:pt x="67" y="588"/>
                  </a:lnTo>
                  <a:lnTo>
                    <a:pt x="66" y="587"/>
                  </a:lnTo>
                  <a:lnTo>
                    <a:pt x="66" y="587"/>
                  </a:lnTo>
                  <a:lnTo>
                    <a:pt x="65" y="588"/>
                  </a:lnTo>
                  <a:lnTo>
                    <a:pt x="65" y="588"/>
                  </a:lnTo>
                  <a:lnTo>
                    <a:pt x="65" y="588"/>
                  </a:lnTo>
                  <a:lnTo>
                    <a:pt x="62" y="588"/>
                  </a:lnTo>
                  <a:lnTo>
                    <a:pt x="62" y="591"/>
                  </a:lnTo>
                  <a:lnTo>
                    <a:pt x="35" y="592"/>
                  </a:lnTo>
                  <a:lnTo>
                    <a:pt x="10" y="596"/>
                  </a:lnTo>
                  <a:lnTo>
                    <a:pt x="10" y="593"/>
                  </a:lnTo>
                  <a:lnTo>
                    <a:pt x="11" y="591"/>
                  </a:lnTo>
                  <a:lnTo>
                    <a:pt x="13" y="588"/>
                  </a:lnTo>
                  <a:lnTo>
                    <a:pt x="14" y="586"/>
                  </a:lnTo>
                  <a:lnTo>
                    <a:pt x="14" y="584"/>
                  </a:lnTo>
                  <a:lnTo>
                    <a:pt x="13" y="583"/>
                  </a:lnTo>
                  <a:lnTo>
                    <a:pt x="13" y="583"/>
                  </a:lnTo>
                  <a:lnTo>
                    <a:pt x="11" y="583"/>
                  </a:lnTo>
                  <a:lnTo>
                    <a:pt x="10" y="583"/>
                  </a:lnTo>
                  <a:lnTo>
                    <a:pt x="5" y="581"/>
                  </a:lnTo>
                  <a:lnTo>
                    <a:pt x="1" y="576"/>
                  </a:lnTo>
                  <a:lnTo>
                    <a:pt x="0" y="571"/>
                  </a:lnTo>
                  <a:lnTo>
                    <a:pt x="1" y="562"/>
                  </a:lnTo>
                  <a:lnTo>
                    <a:pt x="5" y="560"/>
                  </a:lnTo>
                  <a:lnTo>
                    <a:pt x="9" y="557"/>
                  </a:lnTo>
                  <a:lnTo>
                    <a:pt x="13" y="553"/>
                  </a:lnTo>
                  <a:lnTo>
                    <a:pt x="16" y="552"/>
                  </a:lnTo>
                  <a:lnTo>
                    <a:pt x="19" y="548"/>
                  </a:lnTo>
                  <a:lnTo>
                    <a:pt x="21" y="545"/>
                  </a:lnTo>
                  <a:lnTo>
                    <a:pt x="25" y="541"/>
                  </a:lnTo>
                  <a:lnTo>
                    <a:pt x="29" y="536"/>
                  </a:lnTo>
                  <a:lnTo>
                    <a:pt x="34" y="531"/>
                  </a:lnTo>
                  <a:lnTo>
                    <a:pt x="39" y="526"/>
                  </a:lnTo>
                  <a:lnTo>
                    <a:pt x="44" y="524"/>
                  </a:lnTo>
                  <a:lnTo>
                    <a:pt x="46" y="525"/>
                  </a:lnTo>
                  <a:lnTo>
                    <a:pt x="47" y="527"/>
                  </a:lnTo>
                  <a:lnTo>
                    <a:pt x="46" y="529"/>
                  </a:lnTo>
                  <a:lnTo>
                    <a:pt x="46" y="531"/>
                  </a:lnTo>
                  <a:lnTo>
                    <a:pt x="45" y="532"/>
                  </a:lnTo>
                  <a:lnTo>
                    <a:pt x="44" y="535"/>
                  </a:lnTo>
                  <a:lnTo>
                    <a:pt x="44" y="536"/>
                  </a:lnTo>
                  <a:lnTo>
                    <a:pt x="44" y="537"/>
                  </a:lnTo>
                  <a:lnTo>
                    <a:pt x="46" y="537"/>
                  </a:lnTo>
                  <a:lnTo>
                    <a:pt x="47" y="538"/>
                  </a:lnTo>
                  <a:lnTo>
                    <a:pt x="50" y="538"/>
                  </a:lnTo>
                  <a:lnTo>
                    <a:pt x="51" y="538"/>
                  </a:lnTo>
                  <a:lnTo>
                    <a:pt x="51" y="538"/>
                  </a:lnTo>
                  <a:lnTo>
                    <a:pt x="54" y="538"/>
                  </a:lnTo>
                  <a:lnTo>
                    <a:pt x="56" y="538"/>
                  </a:lnTo>
                  <a:lnTo>
                    <a:pt x="59" y="538"/>
                  </a:lnTo>
                  <a:lnTo>
                    <a:pt x="61" y="538"/>
                  </a:lnTo>
                  <a:lnTo>
                    <a:pt x="65" y="537"/>
                  </a:lnTo>
                  <a:lnTo>
                    <a:pt x="66" y="536"/>
                  </a:lnTo>
                  <a:lnTo>
                    <a:pt x="69" y="533"/>
                  </a:lnTo>
                  <a:lnTo>
                    <a:pt x="70" y="530"/>
                  </a:lnTo>
                  <a:lnTo>
                    <a:pt x="70" y="529"/>
                  </a:lnTo>
                  <a:lnTo>
                    <a:pt x="69" y="527"/>
                  </a:lnTo>
                  <a:lnTo>
                    <a:pt x="67" y="526"/>
                  </a:lnTo>
                  <a:lnTo>
                    <a:pt x="66" y="526"/>
                  </a:lnTo>
                  <a:lnTo>
                    <a:pt x="65" y="526"/>
                  </a:lnTo>
                  <a:lnTo>
                    <a:pt x="64" y="526"/>
                  </a:lnTo>
                  <a:lnTo>
                    <a:pt x="64" y="525"/>
                  </a:lnTo>
                  <a:lnTo>
                    <a:pt x="64" y="525"/>
                  </a:lnTo>
                  <a:lnTo>
                    <a:pt x="64" y="522"/>
                  </a:lnTo>
                  <a:lnTo>
                    <a:pt x="65" y="520"/>
                  </a:lnTo>
                  <a:lnTo>
                    <a:pt x="66" y="517"/>
                  </a:lnTo>
                  <a:lnTo>
                    <a:pt x="66" y="514"/>
                  </a:lnTo>
                  <a:lnTo>
                    <a:pt x="65" y="511"/>
                  </a:lnTo>
                  <a:lnTo>
                    <a:pt x="62" y="510"/>
                  </a:lnTo>
                  <a:lnTo>
                    <a:pt x="60" y="507"/>
                  </a:lnTo>
                  <a:lnTo>
                    <a:pt x="57" y="506"/>
                  </a:lnTo>
                  <a:lnTo>
                    <a:pt x="56" y="506"/>
                  </a:lnTo>
                  <a:lnTo>
                    <a:pt x="54" y="507"/>
                  </a:lnTo>
                  <a:lnTo>
                    <a:pt x="50" y="506"/>
                  </a:lnTo>
                  <a:lnTo>
                    <a:pt x="47" y="504"/>
                  </a:lnTo>
                  <a:lnTo>
                    <a:pt x="49" y="499"/>
                  </a:lnTo>
                  <a:lnTo>
                    <a:pt x="50" y="492"/>
                  </a:lnTo>
                  <a:lnTo>
                    <a:pt x="51" y="486"/>
                  </a:lnTo>
                  <a:lnTo>
                    <a:pt x="51" y="481"/>
                  </a:lnTo>
                  <a:lnTo>
                    <a:pt x="50" y="479"/>
                  </a:lnTo>
                  <a:lnTo>
                    <a:pt x="49" y="476"/>
                  </a:lnTo>
                  <a:lnTo>
                    <a:pt x="47" y="474"/>
                  </a:lnTo>
                  <a:lnTo>
                    <a:pt x="46" y="473"/>
                  </a:lnTo>
                  <a:lnTo>
                    <a:pt x="45" y="469"/>
                  </a:lnTo>
                  <a:lnTo>
                    <a:pt x="42" y="465"/>
                  </a:lnTo>
                  <a:lnTo>
                    <a:pt x="40" y="463"/>
                  </a:lnTo>
                  <a:lnTo>
                    <a:pt x="39" y="463"/>
                  </a:lnTo>
                  <a:lnTo>
                    <a:pt x="36" y="460"/>
                  </a:lnTo>
                  <a:lnTo>
                    <a:pt x="34" y="459"/>
                  </a:lnTo>
                  <a:lnTo>
                    <a:pt x="31" y="458"/>
                  </a:lnTo>
                  <a:lnTo>
                    <a:pt x="29" y="456"/>
                  </a:lnTo>
                  <a:lnTo>
                    <a:pt x="27" y="456"/>
                  </a:lnTo>
                  <a:lnTo>
                    <a:pt x="27" y="455"/>
                  </a:lnTo>
                  <a:lnTo>
                    <a:pt x="27" y="455"/>
                  </a:lnTo>
                  <a:lnTo>
                    <a:pt x="27" y="454"/>
                  </a:lnTo>
                  <a:lnTo>
                    <a:pt x="30" y="453"/>
                  </a:lnTo>
                  <a:lnTo>
                    <a:pt x="32" y="451"/>
                  </a:lnTo>
                  <a:lnTo>
                    <a:pt x="34" y="449"/>
                  </a:lnTo>
                  <a:lnTo>
                    <a:pt x="35" y="445"/>
                  </a:lnTo>
                  <a:lnTo>
                    <a:pt x="36" y="441"/>
                  </a:lnTo>
                  <a:lnTo>
                    <a:pt x="36" y="439"/>
                  </a:lnTo>
                  <a:lnTo>
                    <a:pt x="37" y="435"/>
                  </a:lnTo>
                  <a:lnTo>
                    <a:pt x="39" y="432"/>
                  </a:lnTo>
                  <a:lnTo>
                    <a:pt x="41" y="428"/>
                  </a:lnTo>
                  <a:lnTo>
                    <a:pt x="44" y="427"/>
                  </a:lnTo>
                  <a:lnTo>
                    <a:pt x="46" y="425"/>
                  </a:lnTo>
                  <a:lnTo>
                    <a:pt x="49" y="425"/>
                  </a:lnTo>
                  <a:lnTo>
                    <a:pt x="51" y="425"/>
                  </a:lnTo>
                  <a:lnTo>
                    <a:pt x="54" y="423"/>
                  </a:lnTo>
                  <a:lnTo>
                    <a:pt x="56" y="420"/>
                  </a:lnTo>
                  <a:lnTo>
                    <a:pt x="67" y="409"/>
                  </a:lnTo>
                  <a:lnTo>
                    <a:pt x="75" y="394"/>
                  </a:lnTo>
                  <a:lnTo>
                    <a:pt x="76" y="390"/>
                  </a:lnTo>
                  <a:lnTo>
                    <a:pt x="76" y="387"/>
                  </a:lnTo>
                  <a:lnTo>
                    <a:pt x="76" y="382"/>
                  </a:lnTo>
                  <a:lnTo>
                    <a:pt x="77" y="378"/>
                  </a:lnTo>
                  <a:lnTo>
                    <a:pt x="80" y="376"/>
                  </a:lnTo>
                  <a:lnTo>
                    <a:pt x="82" y="372"/>
                  </a:lnTo>
                  <a:lnTo>
                    <a:pt x="86" y="368"/>
                  </a:lnTo>
                  <a:lnTo>
                    <a:pt x="87" y="366"/>
                  </a:lnTo>
                  <a:lnTo>
                    <a:pt x="88" y="363"/>
                  </a:lnTo>
                  <a:lnTo>
                    <a:pt x="90" y="359"/>
                  </a:lnTo>
                  <a:lnTo>
                    <a:pt x="91" y="354"/>
                  </a:lnTo>
                  <a:lnTo>
                    <a:pt x="92" y="352"/>
                  </a:lnTo>
                  <a:lnTo>
                    <a:pt x="93" y="349"/>
                  </a:lnTo>
                  <a:lnTo>
                    <a:pt x="96" y="349"/>
                  </a:lnTo>
                  <a:lnTo>
                    <a:pt x="98" y="349"/>
                  </a:lnTo>
                  <a:lnTo>
                    <a:pt x="101" y="347"/>
                  </a:lnTo>
                  <a:lnTo>
                    <a:pt x="108" y="339"/>
                  </a:lnTo>
                  <a:lnTo>
                    <a:pt x="110" y="337"/>
                  </a:lnTo>
                  <a:lnTo>
                    <a:pt x="112" y="333"/>
                  </a:lnTo>
                  <a:lnTo>
                    <a:pt x="113" y="331"/>
                  </a:lnTo>
                  <a:lnTo>
                    <a:pt x="116" y="327"/>
                  </a:lnTo>
                  <a:lnTo>
                    <a:pt x="117" y="325"/>
                  </a:lnTo>
                  <a:lnTo>
                    <a:pt x="120" y="322"/>
                  </a:lnTo>
                  <a:lnTo>
                    <a:pt x="121" y="321"/>
                  </a:lnTo>
                  <a:lnTo>
                    <a:pt x="122" y="321"/>
                  </a:lnTo>
                  <a:lnTo>
                    <a:pt x="123" y="322"/>
                  </a:lnTo>
                  <a:lnTo>
                    <a:pt x="125" y="323"/>
                  </a:lnTo>
                  <a:lnTo>
                    <a:pt x="125" y="325"/>
                  </a:lnTo>
                  <a:lnTo>
                    <a:pt x="126" y="325"/>
                  </a:lnTo>
                  <a:lnTo>
                    <a:pt x="128" y="325"/>
                  </a:lnTo>
                  <a:lnTo>
                    <a:pt x="130" y="323"/>
                  </a:lnTo>
                  <a:lnTo>
                    <a:pt x="132" y="321"/>
                  </a:lnTo>
                  <a:lnTo>
                    <a:pt x="136" y="318"/>
                  </a:lnTo>
                  <a:lnTo>
                    <a:pt x="141" y="316"/>
                  </a:lnTo>
                  <a:lnTo>
                    <a:pt x="145" y="310"/>
                  </a:lnTo>
                  <a:lnTo>
                    <a:pt x="150" y="302"/>
                  </a:lnTo>
                  <a:lnTo>
                    <a:pt x="155" y="295"/>
                  </a:lnTo>
                  <a:lnTo>
                    <a:pt x="158" y="292"/>
                  </a:lnTo>
                  <a:lnTo>
                    <a:pt x="162" y="295"/>
                  </a:lnTo>
                  <a:lnTo>
                    <a:pt x="162" y="300"/>
                  </a:lnTo>
                  <a:lnTo>
                    <a:pt x="161" y="305"/>
                  </a:lnTo>
                  <a:lnTo>
                    <a:pt x="158" y="311"/>
                  </a:lnTo>
                  <a:lnTo>
                    <a:pt x="158" y="316"/>
                  </a:lnTo>
                  <a:lnTo>
                    <a:pt x="161" y="318"/>
                  </a:lnTo>
                  <a:lnTo>
                    <a:pt x="162" y="321"/>
                  </a:lnTo>
                  <a:lnTo>
                    <a:pt x="164" y="323"/>
                  </a:lnTo>
                  <a:lnTo>
                    <a:pt x="164" y="323"/>
                  </a:lnTo>
                  <a:lnTo>
                    <a:pt x="166" y="323"/>
                  </a:lnTo>
                  <a:lnTo>
                    <a:pt x="167" y="323"/>
                  </a:lnTo>
                  <a:lnTo>
                    <a:pt x="168" y="322"/>
                  </a:lnTo>
                  <a:lnTo>
                    <a:pt x="169" y="321"/>
                  </a:lnTo>
                  <a:lnTo>
                    <a:pt x="169" y="318"/>
                  </a:lnTo>
                  <a:lnTo>
                    <a:pt x="168" y="317"/>
                  </a:lnTo>
                  <a:lnTo>
                    <a:pt x="167" y="316"/>
                  </a:lnTo>
                  <a:lnTo>
                    <a:pt x="167" y="315"/>
                  </a:lnTo>
                  <a:lnTo>
                    <a:pt x="167" y="313"/>
                  </a:lnTo>
                  <a:lnTo>
                    <a:pt x="167" y="311"/>
                  </a:lnTo>
                  <a:lnTo>
                    <a:pt x="167" y="307"/>
                  </a:lnTo>
                  <a:lnTo>
                    <a:pt x="168" y="305"/>
                  </a:lnTo>
                  <a:lnTo>
                    <a:pt x="169" y="302"/>
                  </a:lnTo>
                  <a:lnTo>
                    <a:pt x="171" y="298"/>
                  </a:lnTo>
                  <a:lnTo>
                    <a:pt x="172" y="296"/>
                  </a:lnTo>
                  <a:lnTo>
                    <a:pt x="173" y="295"/>
                  </a:lnTo>
                  <a:lnTo>
                    <a:pt x="174" y="296"/>
                  </a:lnTo>
                  <a:lnTo>
                    <a:pt x="176" y="297"/>
                  </a:lnTo>
                  <a:lnTo>
                    <a:pt x="176" y="298"/>
                  </a:lnTo>
                  <a:lnTo>
                    <a:pt x="177" y="301"/>
                  </a:lnTo>
                  <a:lnTo>
                    <a:pt x="177" y="302"/>
                  </a:lnTo>
                  <a:lnTo>
                    <a:pt x="177" y="306"/>
                  </a:lnTo>
                  <a:lnTo>
                    <a:pt x="178" y="308"/>
                  </a:lnTo>
                  <a:lnTo>
                    <a:pt x="179" y="310"/>
                  </a:lnTo>
                  <a:lnTo>
                    <a:pt x="181" y="310"/>
                  </a:lnTo>
                  <a:lnTo>
                    <a:pt x="182" y="310"/>
                  </a:lnTo>
                  <a:lnTo>
                    <a:pt x="183" y="308"/>
                  </a:lnTo>
                  <a:lnTo>
                    <a:pt x="184" y="307"/>
                  </a:lnTo>
                  <a:lnTo>
                    <a:pt x="187" y="305"/>
                  </a:lnTo>
                  <a:lnTo>
                    <a:pt x="188" y="303"/>
                  </a:lnTo>
                  <a:lnTo>
                    <a:pt x="191" y="302"/>
                  </a:lnTo>
                  <a:lnTo>
                    <a:pt x="192" y="302"/>
                  </a:lnTo>
                  <a:lnTo>
                    <a:pt x="194" y="302"/>
                  </a:lnTo>
                  <a:lnTo>
                    <a:pt x="196" y="303"/>
                  </a:lnTo>
                  <a:lnTo>
                    <a:pt x="197" y="303"/>
                  </a:lnTo>
                  <a:lnTo>
                    <a:pt x="198" y="305"/>
                  </a:lnTo>
                  <a:lnTo>
                    <a:pt x="198" y="311"/>
                  </a:lnTo>
                  <a:lnTo>
                    <a:pt x="199" y="312"/>
                  </a:lnTo>
                  <a:lnTo>
                    <a:pt x="201" y="313"/>
                  </a:lnTo>
                  <a:lnTo>
                    <a:pt x="201" y="313"/>
                  </a:lnTo>
                  <a:lnTo>
                    <a:pt x="202" y="313"/>
                  </a:lnTo>
                  <a:lnTo>
                    <a:pt x="203" y="313"/>
                  </a:lnTo>
                  <a:lnTo>
                    <a:pt x="206" y="313"/>
                  </a:lnTo>
                  <a:lnTo>
                    <a:pt x="207" y="315"/>
                  </a:lnTo>
                  <a:lnTo>
                    <a:pt x="208" y="316"/>
                  </a:lnTo>
                  <a:lnTo>
                    <a:pt x="208" y="317"/>
                  </a:lnTo>
                  <a:lnTo>
                    <a:pt x="208" y="320"/>
                  </a:lnTo>
                  <a:lnTo>
                    <a:pt x="208" y="321"/>
                  </a:lnTo>
                  <a:lnTo>
                    <a:pt x="209" y="322"/>
                  </a:lnTo>
                  <a:lnTo>
                    <a:pt x="212" y="321"/>
                  </a:lnTo>
                  <a:lnTo>
                    <a:pt x="213" y="320"/>
                  </a:lnTo>
                  <a:lnTo>
                    <a:pt x="216" y="318"/>
                  </a:lnTo>
                  <a:lnTo>
                    <a:pt x="217" y="316"/>
                  </a:lnTo>
                  <a:lnTo>
                    <a:pt x="219" y="313"/>
                  </a:lnTo>
                  <a:lnTo>
                    <a:pt x="224" y="306"/>
                  </a:lnTo>
                  <a:lnTo>
                    <a:pt x="231" y="305"/>
                  </a:lnTo>
                  <a:lnTo>
                    <a:pt x="235" y="307"/>
                  </a:lnTo>
                  <a:lnTo>
                    <a:pt x="239" y="311"/>
                  </a:lnTo>
                  <a:lnTo>
                    <a:pt x="245" y="312"/>
                  </a:lnTo>
                  <a:lnTo>
                    <a:pt x="250" y="315"/>
                  </a:lnTo>
                  <a:lnTo>
                    <a:pt x="257" y="315"/>
                  </a:lnTo>
                  <a:lnTo>
                    <a:pt x="263" y="313"/>
                  </a:lnTo>
                  <a:lnTo>
                    <a:pt x="267" y="311"/>
                  </a:lnTo>
                  <a:lnTo>
                    <a:pt x="269" y="311"/>
                  </a:lnTo>
                  <a:lnTo>
                    <a:pt x="272" y="312"/>
                  </a:lnTo>
                  <a:lnTo>
                    <a:pt x="274" y="313"/>
                  </a:lnTo>
                  <a:lnTo>
                    <a:pt x="275" y="315"/>
                  </a:lnTo>
                  <a:lnTo>
                    <a:pt x="279" y="315"/>
                  </a:lnTo>
                  <a:lnTo>
                    <a:pt x="282" y="316"/>
                  </a:lnTo>
                  <a:lnTo>
                    <a:pt x="290" y="313"/>
                  </a:lnTo>
                  <a:lnTo>
                    <a:pt x="299" y="310"/>
                  </a:lnTo>
                  <a:lnTo>
                    <a:pt x="308" y="307"/>
                  </a:lnTo>
                  <a:lnTo>
                    <a:pt x="311" y="307"/>
                  </a:lnTo>
                  <a:lnTo>
                    <a:pt x="314" y="307"/>
                  </a:lnTo>
                  <a:lnTo>
                    <a:pt x="316" y="310"/>
                  </a:lnTo>
                  <a:lnTo>
                    <a:pt x="319" y="311"/>
                  </a:lnTo>
                  <a:lnTo>
                    <a:pt x="321" y="313"/>
                  </a:lnTo>
                  <a:lnTo>
                    <a:pt x="323" y="315"/>
                  </a:lnTo>
                  <a:lnTo>
                    <a:pt x="326" y="317"/>
                  </a:lnTo>
                  <a:lnTo>
                    <a:pt x="329" y="318"/>
                  </a:lnTo>
                  <a:lnTo>
                    <a:pt x="331" y="318"/>
                  </a:lnTo>
                  <a:lnTo>
                    <a:pt x="335" y="320"/>
                  </a:lnTo>
                  <a:lnTo>
                    <a:pt x="339" y="320"/>
                  </a:lnTo>
                  <a:lnTo>
                    <a:pt x="343" y="320"/>
                  </a:lnTo>
                  <a:lnTo>
                    <a:pt x="348" y="321"/>
                  </a:lnTo>
                  <a:lnTo>
                    <a:pt x="349" y="321"/>
                  </a:lnTo>
                  <a:lnTo>
                    <a:pt x="350" y="322"/>
                  </a:lnTo>
                  <a:lnTo>
                    <a:pt x="351" y="323"/>
                  </a:lnTo>
                  <a:lnTo>
                    <a:pt x="354" y="325"/>
                  </a:lnTo>
                  <a:lnTo>
                    <a:pt x="355" y="323"/>
                  </a:lnTo>
                  <a:lnTo>
                    <a:pt x="363" y="326"/>
                  </a:lnTo>
                  <a:lnTo>
                    <a:pt x="370" y="331"/>
                  </a:lnTo>
                  <a:lnTo>
                    <a:pt x="376" y="337"/>
                  </a:lnTo>
                  <a:lnTo>
                    <a:pt x="376" y="339"/>
                  </a:lnTo>
                  <a:lnTo>
                    <a:pt x="378" y="342"/>
                  </a:lnTo>
                  <a:lnTo>
                    <a:pt x="380" y="344"/>
                  </a:lnTo>
                  <a:lnTo>
                    <a:pt x="384" y="344"/>
                  </a:lnTo>
                  <a:lnTo>
                    <a:pt x="387" y="344"/>
                  </a:lnTo>
                  <a:lnTo>
                    <a:pt x="391" y="344"/>
                  </a:lnTo>
                  <a:lnTo>
                    <a:pt x="395" y="344"/>
                  </a:lnTo>
                  <a:lnTo>
                    <a:pt x="397" y="346"/>
                  </a:lnTo>
                  <a:lnTo>
                    <a:pt x="402" y="347"/>
                  </a:lnTo>
                  <a:lnTo>
                    <a:pt x="405" y="337"/>
                  </a:lnTo>
                  <a:lnTo>
                    <a:pt x="404" y="335"/>
                  </a:lnTo>
                  <a:lnTo>
                    <a:pt x="404" y="333"/>
                  </a:lnTo>
                  <a:lnTo>
                    <a:pt x="401" y="332"/>
                  </a:lnTo>
                  <a:lnTo>
                    <a:pt x="400" y="331"/>
                  </a:lnTo>
                  <a:lnTo>
                    <a:pt x="399" y="330"/>
                  </a:lnTo>
                  <a:lnTo>
                    <a:pt x="396" y="328"/>
                  </a:lnTo>
                  <a:lnTo>
                    <a:pt x="397" y="325"/>
                  </a:lnTo>
                  <a:lnTo>
                    <a:pt x="404" y="320"/>
                  </a:lnTo>
                  <a:lnTo>
                    <a:pt x="410" y="315"/>
                  </a:lnTo>
                  <a:lnTo>
                    <a:pt x="416" y="311"/>
                  </a:lnTo>
                  <a:lnTo>
                    <a:pt x="420" y="307"/>
                  </a:lnTo>
                  <a:lnTo>
                    <a:pt x="422" y="305"/>
                  </a:lnTo>
                  <a:lnTo>
                    <a:pt x="424" y="302"/>
                  </a:lnTo>
                  <a:lnTo>
                    <a:pt x="426" y="300"/>
                  </a:lnTo>
                  <a:lnTo>
                    <a:pt x="429" y="297"/>
                  </a:lnTo>
                  <a:lnTo>
                    <a:pt x="430" y="295"/>
                  </a:lnTo>
                  <a:lnTo>
                    <a:pt x="432" y="295"/>
                  </a:lnTo>
                  <a:lnTo>
                    <a:pt x="434" y="295"/>
                  </a:lnTo>
                  <a:lnTo>
                    <a:pt x="435" y="296"/>
                  </a:lnTo>
                  <a:lnTo>
                    <a:pt x="436" y="300"/>
                  </a:lnTo>
                  <a:lnTo>
                    <a:pt x="436" y="301"/>
                  </a:lnTo>
                  <a:lnTo>
                    <a:pt x="436" y="302"/>
                  </a:lnTo>
                  <a:lnTo>
                    <a:pt x="436" y="303"/>
                  </a:lnTo>
                  <a:lnTo>
                    <a:pt x="437" y="305"/>
                  </a:lnTo>
                  <a:lnTo>
                    <a:pt x="439" y="305"/>
                  </a:lnTo>
                  <a:lnTo>
                    <a:pt x="440" y="305"/>
                  </a:lnTo>
                  <a:lnTo>
                    <a:pt x="442" y="303"/>
                  </a:lnTo>
                  <a:lnTo>
                    <a:pt x="445" y="301"/>
                  </a:lnTo>
                  <a:lnTo>
                    <a:pt x="447" y="298"/>
                  </a:lnTo>
                  <a:lnTo>
                    <a:pt x="449" y="297"/>
                  </a:lnTo>
                  <a:lnTo>
                    <a:pt x="450" y="296"/>
                  </a:lnTo>
                  <a:lnTo>
                    <a:pt x="450" y="295"/>
                  </a:lnTo>
                  <a:lnTo>
                    <a:pt x="451" y="293"/>
                  </a:lnTo>
                  <a:lnTo>
                    <a:pt x="451" y="291"/>
                  </a:lnTo>
                  <a:lnTo>
                    <a:pt x="452" y="290"/>
                  </a:lnTo>
                  <a:lnTo>
                    <a:pt x="455" y="287"/>
                  </a:lnTo>
                  <a:lnTo>
                    <a:pt x="456" y="285"/>
                  </a:lnTo>
                  <a:lnTo>
                    <a:pt x="460" y="284"/>
                  </a:lnTo>
                  <a:lnTo>
                    <a:pt x="462" y="284"/>
                  </a:lnTo>
                  <a:lnTo>
                    <a:pt x="465" y="281"/>
                  </a:lnTo>
                  <a:lnTo>
                    <a:pt x="468" y="281"/>
                  </a:lnTo>
                  <a:lnTo>
                    <a:pt x="471" y="280"/>
                  </a:lnTo>
                  <a:lnTo>
                    <a:pt x="473" y="277"/>
                  </a:lnTo>
                  <a:lnTo>
                    <a:pt x="476" y="275"/>
                  </a:lnTo>
                  <a:lnTo>
                    <a:pt x="477" y="271"/>
                  </a:lnTo>
                  <a:lnTo>
                    <a:pt x="480" y="267"/>
                  </a:lnTo>
                  <a:lnTo>
                    <a:pt x="483" y="264"/>
                  </a:lnTo>
                  <a:lnTo>
                    <a:pt x="487" y="260"/>
                  </a:lnTo>
                  <a:lnTo>
                    <a:pt x="491" y="259"/>
                  </a:lnTo>
                  <a:lnTo>
                    <a:pt x="493" y="259"/>
                  </a:lnTo>
                  <a:lnTo>
                    <a:pt x="496" y="261"/>
                  </a:lnTo>
                  <a:lnTo>
                    <a:pt x="498" y="261"/>
                  </a:lnTo>
                  <a:lnTo>
                    <a:pt x="498" y="262"/>
                  </a:lnTo>
                  <a:lnTo>
                    <a:pt x="500" y="264"/>
                  </a:lnTo>
                  <a:lnTo>
                    <a:pt x="500" y="266"/>
                  </a:lnTo>
                  <a:lnTo>
                    <a:pt x="500" y="267"/>
                  </a:lnTo>
                  <a:lnTo>
                    <a:pt x="498" y="270"/>
                  </a:lnTo>
                  <a:lnTo>
                    <a:pt x="498" y="271"/>
                  </a:lnTo>
                  <a:lnTo>
                    <a:pt x="500" y="275"/>
                  </a:lnTo>
                  <a:lnTo>
                    <a:pt x="503" y="274"/>
                  </a:lnTo>
                  <a:lnTo>
                    <a:pt x="507" y="271"/>
                  </a:lnTo>
                  <a:lnTo>
                    <a:pt x="511" y="266"/>
                  </a:lnTo>
                  <a:lnTo>
                    <a:pt x="516" y="261"/>
                  </a:lnTo>
                  <a:lnTo>
                    <a:pt x="518" y="256"/>
                  </a:lnTo>
                  <a:lnTo>
                    <a:pt x="520" y="252"/>
                  </a:lnTo>
                  <a:lnTo>
                    <a:pt x="522" y="247"/>
                  </a:lnTo>
                  <a:lnTo>
                    <a:pt x="522" y="241"/>
                  </a:lnTo>
                  <a:lnTo>
                    <a:pt x="523" y="234"/>
                  </a:lnTo>
                  <a:lnTo>
                    <a:pt x="524" y="228"/>
                  </a:lnTo>
                  <a:lnTo>
                    <a:pt x="527" y="225"/>
                  </a:lnTo>
                  <a:lnTo>
                    <a:pt x="533" y="226"/>
                  </a:lnTo>
                  <a:lnTo>
                    <a:pt x="537" y="233"/>
                  </a:lnTo>
                  <a:lnTo>
                    <a:pt x="539" y="240"/>
                  </a:lnTo>
                  <a:lnTo>
                    <a:pt x="542" y="249"/>
                  </a:lnTo>
                  <a:lnTo>
                    <a:pt x="543" y="257"/>
                  </a:lnTo>
                  <a:lnTo>
                    <a:pt x="544" y="262"/>
                  </a:lnTo>
                  <a:lnTo>
                    <a:pt x="546" y="270"/>
                  </a:lnTo>
                  <a:lnTo>
                    <a:pt x="549" y="277"/>
                  </a:lnTo>
                  <a:lnTo>
                    <a:pt x="553" y="281"/>
                  </a:lnTo>
                  <a:lnTo>
                    <a:pt x="556" y="281"/>
                  </a:lnTo>
                  <a:lnTo>
                    <a:pt x="561" y="277"/>
                  </a:lnTo>
                  <a:lnTo>
                    <a:pt x="564" y="272"/>
                  </a:lnTo>
                  <a:lnTo>
                    <a:pt x="567" y="266"/>
                  </a:lnTo>
                  <a:lnTo>
                    <a:pt x="567" y="261"/>
                  </a:lnTo>
                  <a:lnTo>
                    <a:pt x="568" y="260"/>
                  </a:lnTo>
                  <a:lnTo>
                    <a:pt x="569" y="259"/>
                  </a:lnTo>
                  <a:lnTo>
                    <a:pt x="571" y="256"/>
                  </a:lnTo>
                  <a:lnTo>
                    <a:pt x="571" y="254"/>
                  </a:lnTo>
                  <a:lnTo>
                    <a:pt x="572" y="251"/>
                  </a:lnTo>
                  <a:lnTo>
                    <a:pt x="573" y="249"/>
                  </a:lnTo>
                  <a:lnTo>
                    <a:pt x="576" y="246"/>
                  </a:lnTo>
                  <a:lnTo>
                    <a:pt x="577" y="244"/>
                  </a:lnTo>
                  <a:lnTo>
                    <a:pt x="579" y="244"/>
                  </a:lnTo>
                  <a:lnTo>
                    <a:pt x="582" y="244"/>
                  </a:lnTo>
                  <a:lnTo>
                    <a:pt x="586" y="245"/>
                  </a:lnTo>
                  <a:lnTo>
                    <a:pt x="588" y="249"/>
                  </a:lnTo>
                  <a:lnTo>
                    <a:pt x="588" y="255"/>
                  </a:lnTo>
                  <a:lnTo>
                    <a:pt x="586" y="261"/>
                  </a:lnTo>
                  <a:lnTo>
                    <a:pt x="582" y="269"/>
                  </a:lnTo>
                  <a:lnTo>
                    <a:pt x="582" y="272"/>
                  </a:lnTo>
                  <a:lnTo>
                    <a:pt x="581" y="276"/>
                  </a:lnTo>
                  <a:lnTo>
                    <a:pt x="582" y="277"/>
                  </a:lnTo>
                  <a:lnTo>
                    <a:pt x="583" y="279"/>
                  </a:lnTo>
                  <a:lnTo>
                    <a:pt x="584" y="279"/>
                  </a:lnTo>
                  <a:lnTo>
                    <a:pt x="586" y="279"/>
                  </a:lnTo>
                  <a:lnTo>
                    <a:pt x="588" y="277"/>
                  </a:lnTo>
                  <a:lnTo>
                    <a:pt x="591" y="276"/>
                  </a:lnTo>
                  <a:lnTo>
                    <a:pt x="593" y="275"/>
                  </a:lnTo>
                  <a:lnTo>
                    <a:pt x="596" y="274"/>
                  </a:lnTo>
                  <a:lnTo>
                    <a:pt x="598" y="270"/>
                  </a:lnTo>
                  <a:lnTo>
                    <a:pt x="600" y="267"/>
                  </a:lnTo>
                  <a:lnTo>
                    <a:pt x="603" y="264"/>
                  </a:lnTo>
                  <a:lnTo>
                    <a:pt x="605" y="261"/>
                  </a:lnTo>
                  <a:lnTo>
                    <a:pt x="609" y="256"/>
                  </a:lnTo>
                  <a:lnTo>
                    <a:pt x="612" y="252"/>
                  </a:lnTo>
                  <a:lnTo>
                    <a:pt x="617" y="250"/>
                  </a:lnTo>
                  <a:lnTo>
                    <a:pt x="624" y="247"/>
                  </a:lnTo>
                  <a:lnTo>
                    <a:pt x="632" y="246"/>
                  </a:lnTo>
                  <a:lnTo>
                    <a:pt x="638" y="247"/>
                  </a:lnTo>
                  <a:lnTo>
                    <a:pt x="642" y="250"/>
                  </a:lnTo>
                  <a:lnTo>
                    <a:pt x="645" y="252"/>
                  </a:lnTo>
                  <a:lnTo>
                    <a:pt x="649" y="255"/>
                  </a:lnTo>
                  <a:lnTo>
                    <a:pt x="653" y="255"/>
                  </a:lnTo>
                  <a:lnTo>
                    <a:pt x="655" y="257"/>
                  </a:lnTo>
                  <a:lnTo>
                    <a:pt x="658" y="260"/>
                  </a:lnTo>
                  <a:lnTo>
                    <a:pt x="660" y="260"/>
                  </a:lnTo>
                  <a:lnTo>
                    <a:pt x="663" y="261"/>
                  </a:lnTo>
                  <a:lnTo>
                    <a:pt x="667" y="261"/>
                  </a:lnTo>
                  <a:lnTo>
                    <a:pt x="670" y="261"/>
                  </a:lnTo>
                  <a:lnTo>
                    <a:pt x="674" y="261"/>
                  </a:lnTo>
                  <a:lnTo>
                    <a:pt x="676" y="262"/>
                  </a:lnTo>
                  <a:lnTo>
                    <a:pt x="679" y="264"/>
                  </a:lnTo>
                  <a:lnTo>
                    <a:pt x="681" y="266"/>
                  </a:lnTo>
                  <a:lnTo>
                    <a:pt x="688" y="272"/>
                  </a:lnTo>
                  <a:lnTo>
                    <a:pt x="695" y="277"/>
                  </a:lnTo>
                  <a:lnTo>
                    <a:pt x="705" y="282"/>
                  </a:lnTo>
                  <a:lnTo>
                    <a:pt x="715" y="284"/>
                  </a:lnTo>
                  <a:lnTo>
                    <a:pt x="725" y="280"/>
                  </a:lnTo>
                  <a:lnTo>
                    <a:pt x="736" y="276"/>
                  </a:lnTo>
                  <a:lnTo>
                    <a:pt x="739" y="276"/>
                  </a:lnTo>
                  <a:lnTo>
                    <a:pt x="741" y="276"/>
                  </a:lnTo>
                  <a:lnTo>
                    <a:pt x="744" y="277"/>
                  </a:lnTo>
                  <a:lnTo>
                    <a:pt x="745" y="279"/>
                  </a:lnTo>
                  <a:lnTo>
                    <a:pt x="747" y="280"/>
                  </a:lnTo>
                  <a:lnTo>
                    <a:pt x="750" y="281"/>
                  </a:lnTo>
                  <a:lnTo>
                    <a:pt x="752" y="284"/>
                  </a:lnTo>
                  <a:lnTo>
                    <a:pt x="756" y="289"/>
                  </a:lnTo>
                  <a:lnTo>
                    <a:pt x="760" y="293"/>
                  </a:lnTo>
                  <a:lnTo>
                    <a:pt x="764" y="300"/>
                  </a:lnTo>
                  <a:lnTo>
                    <a:pt x="762" y="305"/>
                  </a:lnTo>
                  <a:lnTo>
                    <a:pt x="757" y="307"/>
                  </a:lnTo>
                  <a:lnTo>
                    <a:pt x="751" y="308"/>
                  </a:lnTo>
                  <a:lnTo>
                    <a:pt x="745" y="310"/>
                  </a:lnTo>
                  <a:lnTo>
                    <a:pt x="739" y="312"/>
                  </a:lnTo>
                  <a:lnTo>
                    <a:pt x="734" y="318"/>
                  </a:lnTo>
                  <a:lnTo>
                    <a:pt x="734" y="322"/>
                  </a:lnTo>
                  <a:lnTo>
                    <a:pt x="734" y="326"/>
                  </a:lnTo>
                  <a:lnTo>
                    <a:pt x="736" y="328"/>
                  </a:lnTo>
                  <a:lnTo>
                    <a:pt x="738" y="331"/>
                  </a:lnTo>
                  <a:lnTo>
                    <a:pt x="740" y="332"/>
                  </a:lnTo>
                  <a:lnTo>
                    <a:pt x="744" y="332"/>
                  </a:lnTo>
                  <a:lnTo>
                    <a:pt x="746" y="332"/>
                  </a:lnTo>
                  <a:lnTo>
                    <a:pt x="750" y="331"/>
                  </a:lnTo>
                  <a:lnTo>
                    <a:pt x="757" y="332"/>
                  </a:lnTo>
                  <a:lnTo>
                    <a:pt x="765" y="335"/>
                  </a:lnTo>
                  <a:lnTo>
                    <a:pt x="771" y="337"/>
                  </a:lnTo>
                  <a:lnTo>
                    <a:pt x="780" y="338"/>
                  </a:lnTo>
                  <a:lnTo>
                    <a:pt x="789" y="337"/>
                  </a:lnTo>
                  <a:lnTo>
                    <a:pt x="799" y="331"/>
                  </a:lnTo>
                  <a:lnTo>
                    <a:pt x="810" y="325"/>
                  </a:lnTo>
                  <a:lnTo>
                    <a:pt x="821" y="320"/>
                  </a:lnTo>
                  <a:lnTo>
                    <a:pt x="833" y="318"/>
                  </a:lnTo>
                  <a:lnTo>
                    <a:pt x="846" y="322"/>
                  </a:lnTo>
                  <a:lnTo>
                    <a:pt x="857" y="328"/>
                  </a:lnTo>
                  <a:lnTo>
                    <a:pt x="867" y="337"/>
                  </a:lnTo>
                  <a:lnTo>
                    <a:pt x="871" y="338"/>
                  </a:lnTo>
                  <a:lnTo>
                    <a:pt x="872" y="338"/>
                  </a:lnTo>
                  <a:lnTo>
                    <a:pt x="875" y="337"/>
                  </a:lnTo>
                  <a:lnTo>
                    <a:pt x="875" y="336"/>
                  </a:lnTo>
                  <a:lnTo>
                    <a:pt x="876" y="333"/>
                  </a:lnTo>
                  <a:lnTo>
                    <a:pt x="876" y="331"/>
                  </a:lnTo>
                  <a:lnTo>
                    <a:pt x="875" y="328"/>
                  </a:lnTo>
                  <a:lnTo>
                    <a:pt x="875" y="325"/>
                  </a:lnTo>
                  <a:lnTo>
                    <a:pt x="875" y="322"/>
                  </a:lnTo>
                  <a:lnTo>
                    <a:pt x="875" y="320"/>
                  </a:lnTo>
                  <a:lnTo>
                    <a:pt x="876" y="318"/>
                  </a:lnTo>
                  <a:lnTo>
                    <a:pt x="877" y="316"/>
                  </a:lnTo>
                  <a:lnTo>
                    <a:pt x="881" y="313"/>
                  </a:lnTo>
                  <a:lnTo>
                    <a:pt x="885" y="311"/>
                  </a:lnTo>
                  <a:lnTo>
                    <a:pt x="887" y="308"/>
                  </a:lnTo>
                  <a:lnTo>
                    <a:pt x="891" y="305"/>
                  </a:lnTo>
                  <a:lnTo>
                    <a:pt x="893" y="303"/>
                  </a:lnTo>
                  <a:lnTo>
                    <a:pt x="894" y="301"/>
                  </a:lnTo>
                  <a:lnTo>
                    <a:pt x="897" y="300"/>
                  </a:lnTo>
                  <a:lnTo>
                    <a:pt x="899" y="298"/>
                  </a:lnTo>
                  <a:lnTo>
                    <a:pt x="902" y="297"/>
                  </a:lnTo>
                  <a:lnTo>
                    <a:pt x="904" y="295"/>
                  </a:lnTo>
                  <a:lnTo>
                    <a:pt x="908" y="290"/>
                  </a:lnTo>
                  <a:lnTo>
                    <a:pt x="914" y="285"/>
                  </a:lnTo>
                  <a:lnTo>
                    <a:pt x="923" y="281"/>
                  </a:lnTo>
                  <a:lnTo>
                    <a:pt x="931" y="279"/>
                  </a:lnTo>
                  <a:lnTo>
                    <a:pt x="936" y="279"/>
                  </a:lnTo>
                  <a:lnTo>
                    <a:pt x="942" y="281"/>
                  </a:lnTo>
                  <a:lnTo>
                    <a:pt x="946" y="287"/>
                  </a:lnTo>
                  <a:lnTo>
                    <a:pt x="951" y="292"/>
                  </a:lnTo>
                  <a:lnTo>
                    <a:pt x="957" y="295"/>
                  </a:lnTo>
                  <a:lnTo>
                    <a:pt x="958" y="295"/>
                  </a:lnTo>
                  <a:lnTo>
                    <a:pt x="961" y="293"/>
                  </a:lnTo>
                  <a:lnTo>
                    <a:pt x="963" y="292"/>
                  </a:lnTo>
                  <a:lnTo>
                    <a:pt x="965" y="291"/>
                  </a:lnTo>
                  <a:lnTo>
                    <a:pt x="968" y="289"/>
                  </a:lnTo>
                  <a:lnTo>
                    <a:pt x="970" y="287"/>
                  </a:lnTo>
                  <a:lnTo>
                    <a:pt x="972" y="286"/>
                  </a:lnTo>
                  <a:lnTo>
                    <a:pt x="973" y="286"/>
                  </a:lnTo>
                  <a:lnTo>
                    <a:pt x="974" y="287"/>
                  </a:lnTo>
                  <a:lnTo>
                    <a:pt x="977" y="289"/>
                  </a:lnTo>
                  <a:lnTo>
                    <a:pt x="978" y="291"/>
                  </a:lnTo>
                  <a:lnTo>
                    <a:pt x="979" y="293"/>
                  </a:lnTo>
                  <a:lnTo>
                    <a:pt x="980" y="296"/>
                  </a:lnTo>
                  <a:lnTo>
                    <a:pt x="982" y="298"/>
                  </a:lnTo>
                  <a:lnTo>
                    <a:pt x="983" y="300"/>
                  </a:lnTo>
                  <a:lnTo>
                    <a:pt x="984" y="302"/>
                  </a:lnTo>
                  <a:lnTo>
                    <a:pt x="988" y="305"/>
                  </a:lnTo>
                  <a:lnTo>
                    <a:pt x="992" y="306"/>
                  </a:lnTo>
                  <a:lnTo>
                    <a:pt x="995" y="307"/>
                  </a:lnTo>
                  <a:lnTo>
                    <a:pt x="998" y="307"/>
                  </a:lnTo>
                  <a:lnTo>
                    <a:pt x="1012" y="305"/>
                  </a:lnTo>
                  <a:lnTo>
                    <a:pt x="1025" y="301"/>
                  </a:lnTo>
                  <a:lnTo>
                    <a:pt x="1039" y="298"/>
                  </a:lnTo>
                  <a:lnTo>
                    <a:pt x="1053" y="300"/>
                  </a:lnTo>
                  <a:lnTo>
                    <a:pt x="1056" y="300"/>
                  </a:lnTo>
                  <a:lnTo>
                    <a:pt x="1059" y="301"/>
                  </a:lnTo>
                  <a:lnTo>
                    <a:pt x="1061" y="301"/>
                  </a:lnTo>
                  <a:lnTo>
                    <a:pt x="1065" y="301"/>
                  </a:lnTo>
                  <a:lnTo>
                    <a:pt x="1068" y="301"/>
                  </a:lnTo>
                  <a:lnTo>
                    <a:pt x="1069" y="300"/>
                  </a:lnTo>
                  <a:lnTo>
                    <a:pt x="1073" y="298"/>
                  </a:lnTo>
                  <a:lnTo>
                    <a:pt x="1075" y="296"/>
                  </a:lnTo>
                  <a:lnTo>
                    <a:pt x="1076" y="295"/>
                  </a:lnTo>
                  <a:lnTo>
                    <a:pt x="1078" y="292"/>
                  </a:lnTo>
                  <a:lnTo>
                    <a:pt x="1078" y="289"/>
                  </a:lnTo>
                  <a:lnTo>
                    <a:pt x="1079" y="286"/>
                  </a:lnTo>
                  <a:lnTo>
                    <a:pt x="1079" y="284"/>
                  </a:lnTo>
                  <a:lnTo>
                    <a:pt x="1084" y="279"/>
                  </a:lnTo>
                  <a:lnTo>
                    <a:pt x="1091" y="276"/>
                  </a:lnTo>
                  <a:lnTo>
                    <a:pt x="1100" y="275"/>
                  </a:lnTo>
                  <a:lnTo>
                    <a:pt x="1107" y="274"/>
                  </a:lnTo>
                  <a:lnTo>
                    <a:pt x="1111" y="274"/>
                  </a:lnTo>
                  <a:lnTo>
                    <a:pt x="1116" y="272"/>
                  </a:lnTo>
                  <a:lnTo>
                    <a:pt x="1110" y="272"/>
                  </a:lnTo>
                  <a:lnTo>
                    <a:pt x="1105" y="271"/>
                  </a:lnTo>
                  <a:lnTo>
                    <a:pt x="1100" y="270"/>
                  </a:lnTo>
                  <a:lnTo>
                    <a:pt x="1096" y="267"/>
                  </a:lnTo>
                  <a:lnTo>
                    <a:pt x="1093" y="262"/>
                  </a:lnTo>
                  <a:lnTo>
                    <a:pt x="1090" y="256"/>
                  </a:lnTo>
                  <a:lnTo>
                    <a:pt x="1088" y="250"/>
                  </a:lnTo>
                  <a:lnTo>
                    <a:pt x="1085" y="246"/>
                  </a:lnTo>
                  <a:lnTo>
                    <a:pt x="1080" y="245"/>
                  </a:lnTo>
                  <a:lnTo>
                    <a:pt x="1079" y="245"/>
                  </a:lnTo>
                  <a:lnTo>
                    <a:pt x="1078" y="245"/>
                  </a:lnTo>
                  <a:lnTo>
                    <a:pt x="1075" y="245"/>
                  </a:lnTo>
                  <a:lnTo>
                    <a:pt x="1073" y="245"/>
                  </a:lnTo>
                  <a:lnTo>
                    <a:pt x="1071" y="245"/>
                  </a:lnTo>
                  <a:lnTo>
                    <a:pt x="1069" y="244"/>
                  </a:lnTo>
                  <a:lnTo>
                    <a:pt x="1068" y="242"/>
                  </a:lnTo>
                  <a:lnTo>
                    <a:pt x="1068" y="240"/>
                  </a:lnTo>
                  <a:lnTo>
                    <a:pt x="1068" y="235"/>
                  </a:lnTo>
                  <a:lnTo>
                    <a:pt x="1069" y="231"/>
                  </a:lnTo>
                  <a:lnTo>
                    <a:pt x="1071" y="228"/>
                  </a:lnTo>
                  <a:lnTo>
                    <a:pt x="1075" y="225"/>
                  </a:lnTo>
                  <a:lnTo>
                    <a:pt x="1089" y="204"/>
                  </a:lnTo>
                  <a:lnTo>
                    <a:pt x="1101" y="183"/>
                  </a:lnTo>
                  <a:lnTo>
                    <a:pt x="1105" y="179"/>
                  </a:lnTo>
                  <a:lnTo>
                    <a:pt x="1107" y="178"/>
                  </a:lnTo>
                  <a:lnTo>
                    <a:pt x="1111" y="177"/>
                  </a:lnTo>
                  <a:lnTo>
                    <a:pt x="1114" y="177"/>
                  </a:lnTo>
                  <a:lnTo>
                    <a:pt x="1116" y="179"/>
                  </a:lnTo>
                  <a:lnTo>
                    <a:pt x="1117" y="182"/>
                  </a:lnTo>
                  <a:lnTo>
                    <a:pt x="1120" y="185"/>
                  </a:lnTo>
                  <a:lnTo>
                    <a:pt x="1119" y="189"/>
                  </a:lnTo>
                  <a:lnTo>
                    <a:pt x="1119" y="193"/>
                  </a:lnTo>
                  <a:lnTo>
                    <a:pt x="1119" y="195"/>
                  </a:lnTo>
                  <a:lnTo>
                    <a:pt x="1120" y="199"/>
                  </a:lnTo>
                  <a:lnTo>
                    <a:pt x="1122" y="203"/>
                  </a:lnTo>
                  <a:lnTo>
                    <a:pt x="1126" y="206"/>
                  </a:lnTo>
                  <a:lnTo>
                    <a:pt x="1130" y="210"/>
                  </a:lnTo>
                  <a:lnTo>
                    <a:pt x="1132" y="213"/>
                  </a:lnTo>
                  <a:lnTo>
                    <a:pt x="1135" y="216"/>
                  </a:lnTo>
                  <a:lnTo>
                    <a:pt x="1141" y="225"/>
                  </a:lnTo>
                  <a:lnTo>
                    <a:pt x="1149" y="235"/>
                  </a:lnTo>
                  <a:lnTo>
                    <a:pt x="1154" y="245"/>
                  </a:lnTo>
                  <a:lnTo>
                    <a:pt x="1152" y="251"/>
                  </a:lnTo>
                  <a:lnTo>
                    <a:pt x="1149" y="257"/>
                  </a:lnTo>
                  <a:lnTo>
                    <a:pt x="1141" y="264"/>
                  </a:lnTo>
                  <a:lnTo>
                    <a:pt x="1134" y="269"/>
                  </a:lnTo>
                  <a:lnTo>
                    <a:pt x="1127" y="271"/>
                  </a:lnTo>
                  <a:lnTo>
                    <a:pt x="1122" y="271"/>
                  </a:lnTo>
                  <a:lnTo>
                    <a:pt x="1117" y="272"/>
                  </a:lnTo>
                  <a:lnTo>
                    <a:pt x="1120" y="272"/>
                  </a:lnTo>
                  <a:lnTo>
                    <a:pt x="1122" y="274"/>
                  </a:lnTo>
                  <a:lnTo>
                    <a:pt x="1124" y="276"/>
                  </a:lnTo>
                  <a:lnTo>
                    <a:pt x="1125" y="279"/>
                  </a:lnTo>
                  <a:lnTo>
                    <a:pt x="1126" y="281"/>
                  </a:lnTo>
                  <a:lnTo>
                    <a:pt x="1127" y="284"/>
                  </a:lnTo>
                  <a:lnTo>
                    <a:pt x="1129" y="286"/>
                  </a:lnTo>
                  <a:lnTo>
                    <a:pt x="1131" y="290"/>
                  </a:lnTo>
                  <a:lnTo>
                    <a:pt x="1132" y="293"/>
                  </a:lnTo>
                  <a:lnTo>
                    <a:pt x="1132" y="297"/>
                  </a:lnTo>
                  <a:lnTo>
                    <a:pt x="1131" y="301"/>
                  </a:lnTo>
                  <a:lnTo>
                    <a:pt x="1129" y="305"/>
                  </a:lnTo>
                  <a:lnTo>
                    <a:pt x="1127" y="313"/>
                  </a:lnTo>
                  <a:lnTo>
                    <a:pt x="1130" y="321"/>
                  </a:lnTo>
                  <a:lnTo>
                    <a:pt x="1136" y="326"/>
                  </a:lnTo>
                  <a:lnTo>
                    <a:pt x="1142" y="328"/>
                  </a:lnTo>
                  <a:lnTo>
                    <a:pt x="1150" y="323"/>
                  </a:lnTo>
                  <a:lnTo>
                    <a:pt x="1152" y="315"/>
                  </a:lnTo>
                  <a:lnTo>
                    <a:pt x="1150" y="307"/>
                  </a:lnTo>
                  <a:lnTo>
                    <a:pt x="1147" y="301"/>
                  </a:lnTo>
                  <a:lnTo>
                    <a:pt x="1145" y="293"/>
                  </a:lnTo>
                  <a:lnTo>
                    <a:pt x="1147" y="287"/>
                  </a:lnTo>
                  <a:lnTo>
                    <a:pt x="1150" y="284"/>
                  </a:lnTo>
                  <a:lnTo>
                    <a:pt x="1155" y="279"/>
                  </a:lnTo>
                  <a:lnTo>
                    <a:pt x="1162" y="272"/>
                  </a:lnTo>
                  <a:lnTo>
                    <a:pt x="1170" y="266"/>
                  </a:lnTo>
                  <a:lnTo>
                    <a:pt x="1177" y="260"/>
                  </a:lnTo>
                  <a:lnTo>
                    <a:pt x="1182" y="255"/>
                  </a:lnTo>
                  <a:lnTo>
                    <a:pt x="1186" y="249"/>
                  </a:lnTo>
                  <a:lnTo>
                    <a:pt x="1185" y="245"/>
                  </a:lnTo>
                  <a:lnTo>
                    <a:pt x="1179" y="242"/>
                  </a:lnTo>
                  <a:lnTo>
                    <a:pt x="1175" y="242"/>
                  </a:lnTo>
                  <a:lnTo>
                    <a:pt x="1172" y="241"/>
                  </a:lnTo>
                  <a:lnTo>
                    <a:pt x="1169" y="240"/>
                  </a:lnTo>
                  <a:lnTo>
                    <a:pt x="1167" y="238"/>
                  </a:lnTo>
                  <a:lnTo>
                    <a:pt x="1166" y="235"/>
                  </a:lnTo>
                  <a:lnTo>
                    <a:pt x="1166" y="231"/>
                  </a:lnTo>
                  <a:lnTo>
                    <a:pt x="1166" y="229"/>
                  </a:lnTo>
                  <a:lnTo>
                    <a:pt x="1167" y="225"/>
                  </a:lnTo>
                  <a:lnTo>
                    <a:pt x="1169" y="223"/>
                  </a:lnTo>
                  <a:lnTo>
                    <a:pt x="1172" y="220"/>
                  </a:lnTo>
                  <a:lnTo>
                    <a:pt x="1176" y="219"/>
                  </a:lnTo>
                  <a:lnTo>
                    <a:pt x="1179" y="218"/>
                  </a:lnTo>
                  <a:lnTo>
                    <a:pt x="1181" y="215"/>
                  </a:lnTo>
                  <a:lnTo>
                    <a:pt x="1183" y="214"/>
                  </a:lnTo>
                  <a:lnTo>
                    <a:pt x="1187" y="211"/>
                  </a:lnTo>
                  <a:lnTo>
                    <a:pt x="1188" y="208"/>
                  </a:lnTo>
                  <a:lnTo>
                    <a:pt x="1190" y="206"/>
                  </a:lnTo>
                  <a:lnTo>
                    <a:pt x="1188" y="205"/>
                  </a:lnTo>
                  <a:lnTo>
                    <a:pt x="1187" y="203"/>
                  </a:lnTo>
                  <a:lnTo>
                    <a:pt x="1185" y="201"/>
                  </a:lnTo>
                  <a:lnTo>
                    <a:pt x="1182" y="199"/>
                  </a:lnTo>
                  <a:lnTo>
                    <a:pt x="1181" y="198"/>
                  </a:lnTo>
                  <a:lnTo>
                    <a:pt x="1170" y="195"/>
                  </a:lnTo>
                  <a:lnTo>
                    <a:pt x="1159" y="193"/>
                  </a:lnTo>
                  <a:lnTo>
                    <a:pt x="1150" y="188"/>
                  </a:lnTo>
                  <a:lnTo>
                    <a:pt x="1142" y="179"/>
                  </a:lnTo>
                  <a:lnTo>
                    <a:pt x="1136" y="173"/>
                  </a:lnTo>
                  <a:lnTo>
                    <a:pt x="1130" y="167"/>
                  </a:lnTo>
                  <a:lnTo>
                    <a:pt x="1126" y="159"/>
                  </a:lnTo>
                  <a:lnTo>
                    <a:pt x="1126" y="150"/>
                  </a:lnTo>
                  <a:lnTo>
                    <a:pt x="1127" y="148"/>
                  </a:lnTo>
                  <a:lnTo>
                    <a:pt x="1130" y="147"/>
                  </a:lnTo>
                  <a:lnTo>
                    <a:pt x="1132" y="145"/>
                  </a:lnTo>
                  <a:lnTo>
                    <a:pt x="1135" y="144"/>
                  </a:lnTo>
                  <a:lnTo>
                    <a:pt x="1137" y="142"/>
                  </a:lnTo>
                  <a:lnTo>
                    <a:pt x="1140" y="141"/>
                  </a:lnTo>
                  <a:lnTo>
                    <a:pt x="1141" y="138"/>
                  </a:lnTo>
                  <a:lnTo>
                    <a:pt x="1141" y="134"/>
                  </a:lnTo>
                  <a:lnTo>
                    <a:pt x="1141" y="133"/>
                  </a:lnTo>
                  <a:lnTo>
                    <a:pt x="1140" y="131"/>
                  </a:lnTo>
                  <a:lnTo>
                    <a:pt x="1139" y="128"/>
                  </a:lnTo>
                  <a:lnTo>
                    <a:pt x="1136" y="127"/>
                  </a:lnTo>
                  <a:lnTo>
                    <a:pt x="1135" y="117"/>
                  </a:lnTo>
                  <a:lnTo>
                    <a:pt x="1136" y="106"/>
                  </a:lnTo>
                  <a:lnTo>
                    <a:pt x="1139" y="103"/>
                  </a:lnTo>
                  <a:lnTo>
                    <a:pt x="1141" y="102"/>
                  </a:lnTo>
                  <a:lnTo>
                    <a:pt x="1144" y="101"/>
                  </a:lnTo>
                  <a:lnTo>
                    <a:pt x="1146" y="99"/>
                  </a:lnTo>
                  <a:lnTo>
                    <a:pt x="1150" y="98"/>
                  </a:lnTo>
                  <a:lnTo>
                    <a:pt x="1154" y="94"/>
                  </a:lnTo>
                  <a:lnTo>
                    <a:pt x="1156" y="87"/>
                  </a:lnTo>
                  <a:lnTo>
                    <a:pt x="1157" y="80"/>
                  </a:lnTo>
                  <a:lnTo>
                    <a:pt x="1160" y="75"/>
                  </a:lnTo>
                  <a:lnTo>
                    <a:pt x="1162" y="73"/>
                  </a:lnTo>
                  <a:lnTo>
                    <a:pt x="1164" y="71"/>
                  </a:lnTo>
                  <a:lnTo>
                    <a:pt x="1166" y="70"/>
                  </a:lnTo>
                  <a:lnTo>
                    <a:pt x="1169" y="68"/>
                  </a:lnTo>
                  <a:lnTo>
                    <a:pt x="1171" y="67"/>
                  </a:lnTo>
                  <a:close/>
                  <a:moveTo>
                    <a:pt x="970" y="0"/>
                  </a:moveTo>
                  <a:lnTo>
                    <a:pt x="980" y="0"/>
                  </a:lnTo>
                  <a:lnTo>
                    <a:pt x="984" y="4"/>
                  </a:lnTo>
                  <a:lnTo>
                    <a:pt x="984" y="10"/>
                  </a:lnTo>
                  <a:lnTo>
                    <a:pt x="983" y="17"/>
                  </a:lnTo>
                  <a:lnTo>
                    <a:pt x="983" y="24"/>
                  </a:lnTo>
                  <a:lnTo>
                    <a:pt x="980" y="26"/>
                  </a:lnTo>
                  <a:lnTo>
                    <a:pt x="979" y="27"/>
                  </a:lnTo>
                  <a:lnTo>
                    <a:pt x="977" y="29"/>
                  </a:lnTo>
                  <a:lnTo>
                    <a:pt x="974" y="30"/>
                  </a:lnTo>
                  <a:lnTo>
                    <a:pt x="973" y="32"/>
                  </a:lnTo>
                  <a:lnTo>
                    <a:pt x="972" y="34"/>
                  </a:lnTo>
                  <a:lnTo>
                    <a:pt x="972" y="36"/>
                  </a:lnTo>
                  <a:lnTo>
                    <a:pt x="972" y="36"/>
                  </a:lnTo>
                  <a:lnTo>
                    <a:pt x="970" y="37"/>
                  </a:lnTo>
                  <a:lnTo>
                    <a:pt x="969" y="39"/>
                  </a:lnTo>
                  <a:lnTo>
                    <a:pt x="969" y="41"/>
                  </a:lnTo>
                  <a:lnTo>
                    <a:pt x="967" y="44"/>
                  </a:lnTo>
                  <a:lnTo>
                    <a:pt x="965" y="45"/>
                  </a:lnTo>
                  <a:lnTo>
                    <a:pt x="964" y="47"/>
                  </a:lnTo>
                  <a:lnTo>
                    <a:pt x="963" y="50"/>
                  </a:lnTo>
                  <a:lnTo>
                    <a:pt x="964" y="52"/>
                  </a:lnTo>
                  <a:lnTo>
                    <a:pt x="965" y="55"/>
                  </a:lnTo>
                  <a:lnTo>
                    <a:pt x="967" y="57"/>
                  </a:lnTo>
                  <a:lnTo>
                    <a:pt x="967" y="60"/>
                  </a:lnTo>
                  <a:lnTo>
                    <a:pt x="967" y="63"/>
                  </a:lnTo>
                  <a:lnTo>
                    <a:pt x="965" y="67"/>
                  </a:lnTo>
                  <a:lnTo>
                    <a:pt x="964" y="72"/>
                  </a:lnTo>
                  <a:lnTo>
                    <a:pt x="964" y="77"/>
                  </a:lnTo>
                  <a:lnTo>
                    <a:pt x="964" y="81"/>
                  </a:lnTo>
                  <a:lnTo>
                    <a:pt x="965" y="85"/>
                  </a:lnTo>
                  <a:lnTo>
                    <a:pt x="967" y="87"/>
                  </a:lnTo>
                  <a:lnTo>
                    <a:pt x="967" y="91"/>
                  </a:lnTo>
                  <a:lnTo>
                    <a:pt x="967" y="101"/>
                  </a:lnTo>
                  <a:lnTo>
                    <a:pt x="968" y="104"/>
                  </a:lnTo>
                  <a:lnTo>
                    <a:pt x="969" y="108"/>
                  </a:lnTo>
                  <a:lnTo>
                    <a:pt x="970" y="111"/>
                  </a:lnTo>
                  <a:lnTo>
                    <a:pt x="973" y="113"/>
                  </a:lnTo>
                  <a:lnTo>
                    <a:pt x="974" y="116"/>
                  </a:lnTo>
                  <a:lnTo>
                    <a:pt x="973" y="124"/>
                  </a:lnTo>
                  <a:lnTo>
                    <a:pt x="972" y="131"/>
                  </a:lnTo>
                  <a:lnTo>
                    <a:pt x="972" y="137"/>
                  </a:lnTo>
                  <a:lnTo>
                    <a:pt x="975" y="147"/>
                  </a:lnTo>
                  <a:lnTo>
                    <a:pt x="980" y="158"/>
                  </a:lnTo>
                  <a:lnTo>
                    <a:pt x="984" y="162"/>
                  </a:lnTo>
                  <a:lnTo>
                    <a:pt x="990" y="163"/>
                  </a:lnTo>
                  <a:lnTo>
                    <a:pt x="998" y="163"/>
                  </a:lnTo>
                  <a:lnTo>
                    <a:pt x="1005" y="163"/>
                  </a:lnTo>
                  <a:lnTo>
                    <a:pt x="1013" y="164"/>
                  </a:lnTo>
                  <a:lnTo>
                    <a:pt x="1018" y="167"/>
                  </a:lnTo>
                  <a:lnTo>
                    <a:pt x="1020" y="172"/>
                  </a:lnTo>
                  <a:lnTo>
                    <a:pt x="1022" y="177"/>
                  </a:lnTo>
                  <a:lnTo>
                    <a:pt x="1024" y="183"/>
                  </a:lnTo>
                  <a:lnTo>
                    <a:pt x="1027" y="185"/>
                  </a:lnTo>
                  <a:lnTo>
                    <a:pt x="1028" y="187"/>
                  </a:lnTo>
                  <a:lnTo>
                    <a:pt x="1030" y="189"/>
                  </a:lnTo>
                  <a:lnTo>
                    <a:pt x="1032" y="190"/>
                  </a:lnTo>
                  <a:lnTo>
                    <a:pt x="1032" y="193"/>
                  </a:lnTo>
                  <a:lnTo>
                    <a:pt x="1030" y="195"/>
                  </a:lnTo>
                  <a:lnTo>
                    <a:pt x="1029" y="199"/>
                  </a:lnTo>
                  <a:lnTo>
                    <a:pt x="1029" y="201"/>
                  </a:lnTo>
                  <a:lnTo>
                    <a:pt x="1028" y="204"/>
                  </a:lnTo>
                  <a:lnTo>
                    <a:pt x="1027" y="206"/>
                  </a:lnTo>
                  <a:lnTo>
                    <a:pt x="1024" y="208"/>
                  </a:lnTo>
                  <a:lnTo>
                    <a:pt x="1022" y="209"/>
                  </a:lnTo>
                  <a:lnTo>
                    <a:pt x="1019" y="209"/>
                  </a:lnTo>
                  <a:lnTo>
                    <a:pt x="1018" y="209"/>
                  </a:lnTo>
                  <a:lnTo>
                    <a:pt x="1015" y="208"/>
                  </a:lnTo>
                  <a:lnTo>
                    <a:pt x="1014" y="205"/>
                  </a:lnTo>
                  <a:lnTo>
                    <a:pt x="1013" y="204"/>
                  </a:lnTo>
                  <a:lnTo>
                    <a:pt x="1012" y="203"/>
                  </a:lnTo>
                  <a:lnTo>
                    <a:pt x="1012" y="204"/>
                  </a:lnTo>
                  <a:lnTo>
                    <a:pt x="1007" y="205"/>
                  </a:lnTo>
                  <a:lnTo>
                    <a:pt x="1004" y="208"/>
                  </a:lnTo>
                  <a:lnTo>
                    <a:pt x="1002" y="210"/>
                  </a:lnTo>
                  <a:lnTo>
                    <a:pt x="999" y="213"/>
                  </a:lnTo>
                  <a:lnTo>
                    <a:pt x="995" y="214"/>
                  </a:lnTo>
                  <a:lnTo>
                    <a:pt x="992" y="216"/>
                  </a:lnTo>
                  <a:lnTo>
                    <a:pt x="989" y="218"/>
                  </a:lnTo>
                  <a:lnTo>
                    <a:pt x="989" y="220"/>
                  </a:lnTo>
                  <a:lnTo>
                    <a:pt x="989" y="223"/>
                  </a:lnTo>
                  <a:lnTo>
                    <a:pt x="990" y="224"/>
                  </a:lnTo>
                  <a:lnTo>
                    <a:pt x="993" y="225"/>
                  </a:lnTo>
                  <a:lnTo>
                    <a:pt x="995" y="225"/>
                  </a:lnTo>
                  <a:lnTo>
                    <a:pt x="998" y="225"/>
                  </a:lnTo>
                  <a:lnTo>
                    <a:pt x="1000" y="225"/>
                  </a:lnTo>
                  <a:lnTo>
                    <a:pt x="1003" y="224"/>
                  </a:lnTo>
                  <a:lnTo>
                    <a:pt x="1007" y="228"/>
                  </a:lnTo>
                  <a:lnTo>
                    <a:pt x="1009" y="234"/>
                  </a:lnTo>
                  <a:lnTo>
                    <a:pt x="1010" y="240"/>
                  </a:lnTo>
                  <a:lnTo>
                    <a:pt x="1008" y="245"/>
                  </a:lnTo>
                  <a:lnTo>
                    <a:pt x="1002" y="250"/>
                  </a:lnTo>
                  <a:lnTo>
                    <a:pt x="995" y="254"/>
                  </a:lnTo>
                  <a:lnTo>
                    <a:pt x="987" y="256"/>
                  </a:lnTo>
                  <a:lnTo>
                    <a:pt x="977" y="257"/>
                  </a:lnTo>
                  <a:lnTo>
                    <a:pt x="970" y="259"/>
                  </a:lnTo>
                  <a:lnTo>
                    <a:pt x="961" y="260"/>
                  </a:lnTo>
                  <a:lnTo>
                    <a:pt x="952" y="260"/>
                  </a:lnTo>
                  <a:lnTo>
                    <a:pt x="947" y="257"/>
                  </a:lnTo>
                  <a:lnTo>
                    <a:pt x="944" y="255"/>
                  </a:lnTo>
                  <a:lnTo>
                    <a:pt x="944" y="252"/>
                  </a:lnTo>
                  <a:lnTo>
                    <a:pt x="943" y="251"/>
                  </a:lnTo>
                  <a:lnTo>
                    <a:pt x="941" y="250"/>
                  </a:lnTo>
                  <a:lnTo>
                    <a:pt x="938" y="250"/>
                  </a:lnTo>
                  <a:lnTo>
                    <a:pt x="934" y="249"/>
                  </a:lnTo>
                  <a:lnTo>
                    <a:pt x="931" y="249"/>
                  </a:lnTo>
                  <a:lnTo>
                    <a:pt x="927" y="250"/>
                  </a:lnTo>
                  <a:lnTo>
                    <a:pt x="923" y="250"/>
                  </a:lnTo>
                  <a:lnTo>
                    <a:pt x="919" y="250"/>
                  </a:lnTo>
                  <a:lnTo>
                    <a:pt x="918" y="249"/>
                  </a:lnTo>
                  <a:lnTo>
                    <a:pt x="917" y="246"/>
                  </a:lnTo>
                  <a:lnTo>
                    <a:pt x="916" y="244"/>
                  </a:lnTo>
                  <a:lnTo>
                    <a:pt x="914" y="242"/>
                  </a:lnTo>
                  <a:lnTo>
                    <a:pt x="913" y="240"/>
                  </a:lnTo>
                  <a:lnTo>
                    <a:pt x="912" y="238"/>
                  </a:lnTo>
                  <a:lnTo>
                    <a:pt x="912" y="234"/>
                  </a:lnTo>
                  <a:lnTo>
                    <a:pt x="911" y="233"/>
                  </a:lnTo>
                  <a:lnTo>
                    <a:pt x="908" y="233"/>
                  </a:lnTo>
                  <a:lnTo>
                    <a:pt x="907" y="234"/>
                  </a:lnTo>
                  <a:lnTo>
                    <a:pt x="906" y="235"/>
                  </a:lnTo>
                  <a:lnTo>
                    <a:pt x="904" y="238"/>
                  </a:lnTo>
                  <a:lnTo>
                    <a:pt x="903" y="240"/>
                  </a:lnTo>
                  <a:lnTo>
                    <a:pt x="902" y="242"/>
                  </a:lnTo>
                  <a:lnTo>
                    <a:pt x="902" y="245"/>
                  </a:lnTo>
                  <a:lnTo>
                    <a:pt x="899" y="254"/>
                  </a:lnTo>
                  <a:lnTo>
                    <a:pt x="897" y="259"/>
                  </a:lnTo>
                  <a:lnTo>
                    <a:pt x="891" y="262"/>
                  </a:lnTo>
                  <a:lnTo>
                    <a:pt x="881" y="265"/>
                  </a:lnTo>
                  <a:lnTo>
                    <a:pt x="877" y="266"/>
                  </a:lnTo>
                  <a:lnTo>
                    <a:pt x="873" y="267"/>
                  </a:lnTo>
                  <a:lnTo>
                    <a:pt x="871" y="270"/>
                  </a:lnTo>
                  <a:lnTo>
                    <a:pt x="867" y="272"/>
                  </a:lnTo>
                  <a:lnTo>
                    <a:pt x="863" y="276"/>
                  </a:lnTo>
                  <a:lnTo>
                    <a:pt x="857" y="279"/>
                  </a:lnTo>
                  <a:lnTo>
                    <a:pt x="851" y="281"/>
                  </a:lnTo>
                  <a:lnTo>
                    <a:pt x="845" y="284"/>
                  </a:lnTo>
                  <a:lnTo>
                    <a:pt x="828" y="289"/>
                  </a:lnTo>
                  <a:lnTo>
                    <a:pt x="811" y="293"/>
                  </a:lnTo>
                  <a:lnTo>
                    <a:pt x="794" y="298"/>
                  </a:lnTo>
                  <a:lnTo>
                    <a:pt x="785" y="301"/>
                  </a:lnTo>
                  <a:lnTo>
                    <a:pt x="779" y="300"/>
                  </a:lnTo>
                  <a:lnTo>
                    <a:pt x="774" y="295"/>
                  </a:lnTo>
                  <a:lnTo>
                    <a:pt x="771" y="289"/>
                  </a:lnTo>
                  <a:lnTo>
                    <a:pt x="770" y="281"/>
                  </a:lnTo>
                  <a:lnTo>
                    <a:pt x="770" y="276"/>
                  </a:lnTo>
                  <a:lnTo>
                    <a:pt x="770" y="271"/>
                  </a:lnTo>
                  <a:lnTo>
                    <a:pt x="769" y="267"/>
                  </a:lnTo>
                  <a:lnTo>
                    <a:pt x="767" y="265"/>
                  </a:lnTo>
                  <a:lnTo>
                    <a:pt x="766" y="264"/>
                  </a:lnTo>
                  <a:lnTo>
                    <a:pt x="764" y="262"/>
                  </a:lnTo>
                  <a:lnTo>
                    <a:pt x="760" y="262"/>
                  </a:lnTo>
                  <a:lnTo>
                    <a:pt x="754" y="262"/>
                  </a:lnTo>
                  <a:lnTo>
                    <a:pt x="745" y="266"/>
                  </a:lnTo>
                  <a:lnTo>
                    <a:pt x="736" y="266"/>
                  </a:lnTo>
                  <a:lnTo>
                    <a:pt x="729" y="264"/>
                  </a:lnTo>
                  <a:lnTo>
                    <a:pt x="724" y="257"/>
                  </a:lnTo>
                  <a:lnTo>
                    <a:pt x="718" y="254"/>
                  </a:lnTo>
                  <a:lnTo>
                    <a:pt x="713" y="249"/>
                  </a:lnTo>
                  <a:lnTo>
                    <a:pt x="708" y="245"/>
                  </a:lnTo>
                  <a:lnTo>
                    <a:pt x="705" y="238"/>
                  </a:lnTo>
                  <a:lnTo>
                    <a:pt x="709" y="231"/>
                  </a:lnTo>
                  <a:lnTo>
                    <a:pt x="718" y="225"/>
                  </a:lnTo>
                  <a:lnTo>
                    <a:pt x="729" y="220"/>
                  </a:lnTo>
                  <a:lnTo>
                    <a:pt x="740" y="216"/>
                  </a:lnTo>
                  <a:lnTo>
                    <a:pt x="750" y="213"/>
                  </a:lnTo>
                  <a:lnTo>
                    <a:pt x="757" y="211"/>
                  </a:lnTo>
                  <a:lnTo>
                    <a:pt x="772" y="210"/>
                  </a:lnTo>
                  <a:lnTo>
                    <a:pt x="789" y="206"/>
                  </a:lnTo>
                  <a:lnTo>
                    <a:pt x="791" y="206"/>
                  </a:lnTo>
                  <a:lnTo>
                    <a:pt x="796" y="206"/>
                  </a:lnTo>
                  <a:lnTo>
                    <a:pt x="800" y="205"/>
                  </a:lnTo>
                  <a:lnTo>
                    <a:pt x="804" y="205"/>
                  </a:lnTo>
                  <a:lnTo>
                    <a:pt x="806" y="204"/>
                  </a:lnTo>
                  <a:lnTo>
                    <a:pt x="810" y="201"/>
                  </a:lnTo>
                  <a:lnTo>
                    <a:pt x="811" y="200"/>
                  </a:lnTo>
                  <a:lnTo>
                    <a:pt x="811" y="199"/>
                  </a:lnTo>
                  <a:lnTo>
                    <a:pt x="810" y="198"/>
                  </a:lnTo>
                  <a:lnTo>
                    <a:pt x="807" y="196"/>
                  </a:lnTo>
                  <a:lnTo>
                    <a:pt x="805" y="195"/>
                  </a:lnTo>
                  <a:lnTo>
                    <a:pt x="802" y="194"/>
                  </a:lnTo>
                  <a:lnTo>
                    <a:pt x="800" y="194"/>
                  </a:lnTo>
                  <a:lnTo>
                    <a:pt x="796" y="194"/>
                  </a:lnTo>
                  <a:lnTo>
                    <a:pt x="795" y="194"/>
                  </a:lnTo>
                  <a:lnTo>
                    <a:pt x="794" y="193"/>
                  </a:lnTo>
                  <a:lnTo>
                    <a:pt x="776" y="193"/>
                  </a:lnTo>
                  <a:lnTo>
                    <a:pt x="761" y="193"/>
                  </a:lnTo>
                  <a:lnTo>
                    <a:pt x="746" y="196"/>
                  </a:lnTo>
                  <a:lnTo>
                    <a:pt x="736" y="200"/>
                  </a:lnTo>
                  <a:lnTo>
                    <a:pt x="728" y="205"/>
                  </a:lnTo>
                  <a:lnTo>
                    <a:pt x="720" y="206"/>
                  </a:lnTo>
                  <a:lnTo>
                    <a:pt x="713" y="204"/>
                  </a:lnTo>
                  <a:lnTo>
                    <a:pt x="708" y="196"/>
                  </a:lnTo>
                  <a:lnTo>
                    <a:pt x="704" y="189"/>
                  </a:lnTo>
                  <a:lnTo>
                    <a:pt x="703" y="180"/>
                  </a:lnTo>
                  <a:lnTo>
                    <a:pt x="708" y="174"/>
                  </a:lnTo>
                  <a:lnTo>
                    <a:pt x="718" y="168"/>
                  </a:lnTo>
                  <a:lnTo>
                    <a:pt x="728" y="164"/>
                  </a:lnTo>
                  <a:lnTo>
                    <a:pt x="736" y="160"/>
                  </a:lnTo>
                  <a:lnTo>
                    <a:pt x="738" y="159"/>
                  </a:lnTo>
                  <a:lnTo>
                    <a:pt x="739" y="159"/>
                  </a:lnTo>
                  <a:lnTo>
                    <a:pt x="741" y="158"/>
                  </a:lnTo>
                  <a:lnTo>
                    <a:pt x="743" y="157"/>
                  </a:lnTo>
                  <a:lnTo>
                    <a:pt x="745" y="155"/>
                  </a:lnTo>
                  <a:lnTo>
                    <a:pt x="746" y="154"/>
                  </a:lnTo>
                  <a:lnTo>
                    <a:pt x="747" y="153"/>
                  </a:lnTo>
                  <a:lnTo>
                    <a:pt x="747" y="152"/>
                  </a:lnTo>
                  <a:lnTo>
                    <a:pt x="746" y="152"/>
                  </a:lnTo>
                  <a:lnTo>
                    <a:pt x="744" y="152"/>
                  </a:lnTo>
                  <a:lnTo>
                    <a:pt x="740" y="153"/>
                  </a:lnTo>
                  <a:lnTo>
                    <a:pt x="736" y="154"/>
                  </a:lnTo>
                  <a:lnTo>
                    <a:pt x="733" y="155"/>
                  </a:lnTo>
                  <a:lnTo>
                    <a:pt x="729" y="157"/>
                  </a:lnTo>
                  <a:lnTo>
                    <a:pt x="726" y="158"/>
                  </a:lnTo>
                  <a:lnTo>
                    <a:pt x="716" y="158"/>
                  </a:lnTo>
                  <a:lnTo>
                    <a:pt x="708" y="157"/>
                  </a:lnTo>
                  <a:lnTo>
                    <a:pt x="700" y="154"/>
                  </a:lnTo>
                  <a:lnTo>
                    <a:pt x="696" y="149"/>
                  </a:lnTo>
                  <a:lnTo>
                    <a:pt x="696" y="142"/>
                  </a:lnTo>
                  <a:lnTo>
                    <a:pt x="698" y="133"/>
                  </a:lnTo>
                  <a:lnTo>
                    <a:pt x="703" y="127"/>
                  </a:lnTo>
                  <a:lnTo>
                    <a:pt x="704" y="126"/>
                  </a:lnTo>
                  <a:lnTo>
                    <a:pt x="705" y="126"/>
                  </a:lnTo>
                  <a:lnTo>
                    <a:pt x="708" y="124"/>
                  </a:lnTo>
                  <a:lnTo>
                    <a:pt x="709" y="123"/>
                  </a:lnTo>
                  <a:lnTo>
                    <a:pt x="711" y="121"/>
                  </a:lnTo>
                  <a:lnTo>
                    <a:pt x="714" y="119"/>
                  </a:lnTo>
                  <a:lnTo>
                    <a:pt x="715" y="117"/>
                  </a:lnTo>
                  <a:lnTo>
                    <a:pt x="716" y="116"/>
                  </a:lnTo>
                  <a:lnTo>
                    <a:pt x="718" y="114"/>
                  </a:lnTo>
                  <a:lnTo>
                    <a:pt x="716" y="113"/>
                  </a:lnTo>
                  <a:lnTo>
                    <a:pt x="715" y="113"/>
                  </a:lnTo>
                  <a:lnTo>
                    <a:pt x="713" y="113"/>
                  </a:lnTo>
                  <a:lnTo>
                    <a:pt x="711" y="113"/>
                  </a:lnTo>
                  <a:lnTo>
                    <a:pt x="710" y="114"/>
                  </a:lnTo>
                  <a:lnTo>
                    <a:pt x="709" y="114"/>
                  </a:lnTo>
                  <a:lnTo>
                    <a:pt x="708" y="114"/>
                  </a:lnTo>
                  <a:lnTo>
                    <a:pt x="706" y="113"/>
                  </a:lnTo>
                  <a:lnTo>
                    <a:pt x="706" y="113"/>
                  </a:lnTo>
                  <a:lnTo>
                    <a:pt x="706" y="111"/>
                  </a:lnTo>
                  <a:lnTo>
                    <a:pt x="708" y="108"/>
                  </a:lnTo>
                  <a:lnTo>
                    <a:pt x="710" y="104"/>
                  </a:lnTo>
                  <a:lnTo>
                    <a:pt x="715" y="101"/>
                  </a:lnTo>
                  <a:lnTo>
                    <a:pt x="720" y="97"/>
                  </a:lnTo>
                  <a:lnTo>
                    <a:pt x="726" y="93"/>
                  </a:lnTo>
                  <a:lnTo>
                    <a:pt x="735" y="85"/>
                  </a:lnTo>
                  <a:lnTo>
                    <a:pt x="746" y="75"/>
                  </a:lnTo>
                  <a:lnTo>
                    <a:pt x="760" y="67"/>
                  </a:lnTo>
                  <a:lnTo>
                    <a:pt x="771" y="61"/>
                  </a:lnTo>
                  <a:lnTo>
                    <a:pt x="782" y="52"/>
                  </a:lnTo>
                  <a:lnTo>
                    <a:pt x="785" y="50"/>
                  </a:lnTo>
                  <a:lnTo>
                    <a:pt x="789" y="47"/>
                  </a:lnTo>
                  <a:lnTo>
                    <a:pt x="791" y="44"/>
                  </a:lnTo>
                  <a:lnTo>
                    <a:pt x="794" y="41"/>
                  </a:lnTo>
                  <a:lnTo>
                    <a:pt x="796" y="41"/>
                  </a:lnTo>
                  <a:lnTo>
                    <a:pt x="800" y="41"/>
                  </a:lnTo>
                  <a:lnTo>
                    <a:pt x="801" y="42"/>
                  </a:lnTo>
                  <a:lnTo>
                    <a:pt x="802" y="45"/>
                  </a:lnTo>
                  <a:lnTo>
                    <a:pt x="804" y="47"/>
                  </a:lnTo>
                  <a:lnTo>
                    <a:pt x="804" y="50"/>
                  </a:lnTo>
                  <a:lnTo>
                    <a:pt x="805" y="52"/>
                  </a:lnTo>
                  <a:lnTo>
                    <a:pt x="804" y="53"/>
                  </a:lnTo>
                  <a:lnTo>
                    <a:pt x="804" y="56"/>
                  </a:lnTo>
                  <a:lnTo>
                    <a:pt x="802" y="57"/>
                  </a:lnTo>
                  <a:lnTo>
                    <a:pt x="801" y="60"/>
                  </a:lnTo>
                  <a:lnTo>
                    <a:pt x="801" y="62"/>
                  </a:lnTo>
                  <a:lnTo>
                    <a:pt x="799" y="65"/>
                  </a:lnTo>
                  <a:lnTo>
                    <a:pt x="795" y="70"/>
                  </a:lnTo>
                  <a:lnTo>
                    <a:pt x="790" y="75"/>
                  </a:lnTo>
                  <a:lnTo>
                    <a:pt x="786" y="78"/>
                  </a:lnTo>
                  <a:lnTo>
                    <a:pt x="784" y="83"/>
                  </a:lnTo>
                  <a:lnTo>
                    <a:pt x="784" y="85"/>
                  </a:lnTo>
                  <a:lnTo>
                    <a:pt x="789" y="86"/>
                  </a:lnTo>
                  <a:lnTo>
                    <a:pt x="804" y="77"/>
                  </a:lnTo>
                  <a:lnTo>
                    <a:pt x="805" y="73"/>
                  </a:lnTo>
                  <a:lnTo>
                    <a:pt x="806" y="71"/>
                  </a:lnTo>
                  <a:lnTo>
                    <a:pt x="807" y="67"/>
                  </a:lnTo>
                  <a:lnTo>
                    <a:pt x="809" y="65"/>
                  </a:lnTo>
                  <a:lnTo>
                    <a:pt x="815" y="60"/>
                  </a:lnTo>
                  <a:lnTo>
                    <a:pt x="822" y="57"/>
                  </a:lnTo>
                  <a:lnTo>
                    <a:pt x="830" y="58"/>
                  </a:lnTo>
                  <a:lnTo>
                    <a:pt x="835" y="60"/>
                  </a:lnTo>
                  <a:lnTo>
                    <a:pt x="838" y="61"/>
                  </a:lnTo>
                  <a:lnTo>
                    <a:pt x="841" y="62"/>
                  </a:lnTo>
                  <a:lnTo>
                    <a:pt x="842" y="65"/>
                  </a:lnTo>
                  <a:lnTo>
                    <a:pt x="845" y="67"/>
                  </a:lnTo>
                  <a:lnTo>
                    <a:pt x="845" y="70"/>
                  </a:lnTo>
                  <a:lnTo>
                    <a:pt x="845" y="73"/>
                  </a:lnTo>
                  <a:lnTo>
                    <a:pt x="842" y="77"/>
                  </a:lnTo>
                  <a:lnTo>
                    <a:pt x="842" y="80"/>
                  </a:lnTo>
                  <a:lnTo>
                    <a:pt x="841" y="81"/>
                  </a:lnTo>
                  <a:lnTo>
                    <a:pt x="840" y="83"/>
                  </a:lnTo>
                  <a:lnTo>
                    <a:pt x="840" y="85"/>
                  </a:lnTo>
                  <a:lnTo>
                    <a:pt x="838" y="86"/>
                  </a:lnTo>
                  <a:lnTo>
                    <a:pt x="838" y="87"/>
                  </a:lnTo>
                  <a:lnTo>
                    <a:pt x="840" y="87"/>
                  </a:lnTo>
                  <a:lnTo>
                    <a:pt x="841" y="87"/>
                  </a:lnTo>
                  <a:lnTo>
                    <a:pt x="842" y="86"/>
                  </a:lnTo>
                  <a:lnTo>
                    <a:pt x="845" y="83"/>
                  </a:lnTo>
                  <a:lnTo>
                    <a:pt x="848" y="80"/>
                  </a:lnTo>
                  <a:lnTo>
                    <a:pt x="852" y="77"/>
                  </a:lnTo>
                  <a:lnTo>
                    <a:pt x="855" y="76"/>
                  </a:lnTo>
                  <a:lnTo>
                    <a:pt x="858" y="75"/>
                  </a:lnTo>
                  <a:lnTo>
                    <a:pt x="860" y="75"/>
                  </a:lnTo>
                  <a:lnTo>
                    <a:pt x="863" y="75"/>
                  </a:lnTo>
                  <a:lnTo>
                    <a:pt x="866" y="73"/>
                  </a:lnTo>
                  <a:lnTo>
                    <a:pt x="867" y="71"/>
                  </a:lnTo>
                  <a:lnTo>
                    <a:pt x="868" y="70"/>
                  </a:lnTo>
                  <a:lnTo>
                    <a:pt x="868" y="63"/>
                  </a:lnTo>
                  <a:lnTo>
                    <a:pt x="865" y="56"/>
                  </a:lnTo>
                  <a:lnTo>
                    <a:pt x="863" y="50"/>
                  </a:lnTo>
                  <a:lnTo>
                    <a:pt x="863" y="48"/>
                  </a:lnTo>
                  <a:lnTo>
                    <a:pt x="865" y="47"/>
                  </a:lnTo>
                  <a:lnTo>
                    <a:pt x="866" y="47"/>
                  </a:lnTo>
                  <a:lnTo>
                    <a:pt x="868" y="47"/>
                  </a:lnTo>
                  <a:lnTo>
                    <a:pt x="872" y="47"/>
                  </a:lnTo>
                  <a:lnTo>
                    <a:pt x="875" y="48"/>
                  </a:lnTo>
                  <a:lnTo>
                    <a:pt x="878" y="48"/>
                  </a:lnTo>
                  <a:lnTo>
                    <a:pt x="880" y="50"/>
                  </a:lnTo>
                  <a:lnTo>
                    <a:pt x="881" y="50"/>
                  </a:lnTo>
                  <a:lnTo>
                    <a:pt x="888" y="55"/>
                  </a:lnTo>
                  <a:lnTo>
                    <a:pt x="892" y="62"/>
                  </a:lnTo>
                  <a:lnTo>
                    <a:pt x="893" y="70"/>
                  </a:lnTo>
                  <a:lnTo>
                    <a:pt x="894" y="77"/>
                  </a:lnTo>
                  <a:lnTo>
                    <a:pt x="896" y="90"/>
                  </a:lnTo>
                  <a:lnTo>
                    <a:pt x="897" y="101"/>
                  </a:lnTo>
                  <a:lnTo>
                    <a:pt x="897" y="111"/>
                  </a:lnTo>
                  <a:lnTo>
                    <a:pt x="897" y="112"/>
                  </a:lnTo>
                  <a:lnTo>
                    <a:pt x="898" y="113"/>
                  </a:lnTo>
                  <a:lnTo>
                    <a:pt x="899" y="114"/>
                  </a:lnTo>
                  <a:lnTo>
                    <a:pt x="899" y="116"/>
                  </a:lnTo>
                  <a:lnTo>
                    <a:pt x="902" y="116"/>
                  </a:lnTo>
                  <a:lnTo>
                    <a:pt x="904" y="114"/>
                  </a:lnTo>
                  <a:lnTo>
                    <a:pt x="907" y="113"/>
                  </a:lnTo>
                  <a:lnTo>
                    <a:pt x="909" y="111"/>
                  </a:lnTo>
                  <a:lnTo>
                    <a:pt x="912" y="107"/>
                  </a:lnTo>
                  <a:lnTo>
                    <a:pt x="913" y="104"/>
                  </a:lnTo>
                  <a:lnTo>
                    <a:pt x="913" y="101"/>
                  </a:lnTo>
                  <a:lnTo>
                    <a:pt x="913" y="98"/>
                  </a:lnTo>
                  <a:lnTo>
                    <a:pt x="913" y="96"/>
                  </a:lnTo>
                  <a:lnTo>
                    <a:pt x="912" y="93"/>
                  </a:lnTo>
                  <a:lnTo>
                    <a:pt x="911" y="86"/>
                  </a:lnTo>
                  <a:lnTo>
                    <a:pt x="911" y="80"/>
                  </a:lnTo>
                  <a:lnTo>
                    <a:pt x="909" y="72"/>
                  </a:lnTo>
                  <a:lnTo>
                    <a:pt x="909" y="45"/>
                  </a:lnTo>
                  <a:lnTo>
                    <a:pt x="909" y="42"/>
                  </a:lnTo>
                  <a:lnTo>
                    <a:pt x="911" y="40"/>
                  </a:lnTo>
                  <a:lnTo>
                    <a:pt x="911" y="37"/>
                  </a:lnTo>
                  <a:lnTo>
                    <a:pt x="912" y="35"/>
                  </a:lnTo>
                  <a:lnTo>
                    <a:pt x="913" y="34"/>
                  </a:lnTo>
                  <a:lnTo>
                    <a:pt x="916" y="31"/>
                  </a:lnTo>
                  <a:lnTo>
                    <a:pt x="919" y="30"/>
                  </a:lnTo>
                  <a:lnTo>
                    <a:pt x="922" y="30"/>
                  </a:lnTo>
                  <a:lnTo>
                    <a:pt x="924" y="31"/>
                  </a:lnTo>
                  <a:lnTo>
                    <a:pt x="927" y="32"/>
                  </a:lnTo>
                  <a:lnTo>
                    <a:pt x="928" y="34"/>
                  </a:lnTo>
                  <a:lnTo>
                    <a:pt x="932" y="35"/>
                  </a:lnTo>
                  <a:lnTo>
                    <a:pt x="936" y="35"/>
                  </a:lnTo>
                  <a:lnTo>
                    <a:pt x="939" y="35"/>
                  </a:lnTo>
                  <a:lnTo>
                    <a:pt x="943" y="36"/>
                  </a:lnTo>
                  <a:lnTo>
                    <a:pt x="947" y="36"/>
                  </a:lnTo>
                  <a:lnTo>
                    <a:pt x="948" y="39"/>
                  </a:lnTo>
                  <a:lnTo>
                    <a:pt x="951" y="40"/>
                  </a:lnTo>
                  <a:lnTo>
                    <a:pt x="952" y="42"/>
                  </a:lnTo>
                  <a:lnTo>
                    <a:pt x="953" y="45"/>
                  </a:lnTo>
                  <a:lnTo>
                    <a:pt x="954" y="46"/>
                  </a:lnTo>
                  <a:lnTo>
                    <a:pt x="957" y="47"/>
                  </a:lnTo>
                  <a:lnTo>
                    <a:pt x="959" y="46"/>
                  </a:lnTo>
                  <a:lnTo>
                    <a:pt x="961" y="45"/>
                  </a:lnTo>
                  <a:lnTo>
                    <a:pt x="961" y="42"/>
                  </a:lnTo>
                  <a:lnTo>
                    <a:pt x="961" y="40"/>
                  </a:lnTo>
                  <a:lnTo>
                    <a:pt x="961" y="37"/>
                  </a:lnTo>
                  <a:lnTo>
                    <a:pt x="959" y="35"/>
                  </a:lnTo>
                  <a:lnTo>
                    <a:pt x="959" y="32"/>
                  </a:lnTo>
                  <a:lnTo>
                    <a:pt x="959" y="31"/>
                  </a:lnTo>
                  <a:lnTo>
                    <a:pt x="957" y="27"/>
                  </a:lnTo>
                  <a:lnTo>
                    <a:pt x="953" y="25"/>
                  </a:lnTo>
                  <a:lnTo>
                    <a:pt x="951" y="24"/>
                  </a:lnTo>
                  <a:lnTo>
                    <a:pt x="947" y="21"/>
                  </a:lnTo>
                  <a:lnTo>
                    <a:pt x="944" y="20"/>
                  </a:lnTo>
                  <a:lnTo>
                    <a:pt x="943" y="20"/>
                  </a:lnTo>
                  <a:lnTo>
                    <a:pt x="942" y="19"/>
                  </a:lnTo>
                  <a:lnTo>
                    <a:pt x="939" y="17"/>
                  </a:lnTo>
                  <a:lnTo>
                    <a:pt x="938" y="16"/>
                  </a:lnTo>
                  <a:lnTo>
                    <a:pt x="938" y="15"/>
                  </a:lnTo>
                  <a:lnTo>
                    <a:pt x="938" y="14"/>
                  </a:lnTo>
                  <a:lnTo>
                    <a:pt x="941" y="10"/>
                  </a:lnTo>
                  <a:lnTo>
                    <a:pt x="942" y="7"/>
                  </a:lnTo>
                  <a:lnTo>
                    <a:pt x="944" y="5"/>
                  </a:lnTo>
                  <a:lnTo>
                    <a:pt x="947" y="4"/>
                  </a:lnTo>
                  <a:lnTo>
                    <a:pt x="952" y="2"/>
                  </a:lnTo>
                  <a:lnTo>
                    <a:pt x="961" y="1"/>
                  </a:lnTo>
                  <a:lnTo>
                    <a:pt x="970" y="0"/>
                  </a:lnTo>
                  <a:close/>
                </a:path>
              </a:pathLst>
            </a:custGeom>
            <a:grp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sp>
          <p:nvSpPr>
            <p:cNvPr id="87" name="Freeform 9"/>
            <p:cNvSpPr>
              <a:spLocks noEditPoints="1"/>
            </p:cNvSpPr>
            <p:nvPr/>
          </p:nvSpPr>
          <p:spPr bwMode="auto">
            <a:xfrm>
              <a:off x="5219" y="221"/>
              <a:ext cx="879" cy="262"/>
            </a:xfrm>
            <a:custGeom>
              <a:avLst/>
              <a:gdLst>
                <a:gd name="T0" fmla="*/ 173 w 2635"/>
                <a:gd name="T1" fmla="*/ 185 h 786"/>
                <a:gd name="T2" fmla="*/ 107 w 2635"/>
                <a:gd name="T3" fmla="*/ 304 h 786"/>
                <a:gd name="T4" fmla="*/ 17 w 2635"/>
                <a:gd name="T5" fmla="*/ 317 h 786"/>
                <a:gd name="T6" fmla="*/ 80 w 2635"/>
                <a:gd name="T7" fmla="*/ 190 h 786"/>
                <a:gd name="T8" fmla="*/ 2397 w 2635"/>
                <a:gd name="T9" fmla="*/ 219 h 786"/>
                <a:gd name="T10" fmla="*/ 2386 w 2635"/>
                <a:gd name="T11" fmla="*/ 229 h 786"/>
                <a:gd name="T12" fmla="*/ 558 w 2635"/>
                <a:gd name="T13" fmla="*/ 176 h 786"/>
                <a:gd name="T14" fmla="*/ 516 w 2635"/>
                <a:gd name="T15" fmla="*/ 302 h 786"/>
                <a:gd name="T16" fmla="*/ 479 w 2635"/>
                <a:gd name="T17" fmla="*/ 227 h 786"/>
                <a:gd name="T18" fmla="*/ 526 w 2635"/>
                <a:gd name="T19" fmla="*/ 169 h 786"/>
                <a:gd name="T20" fmla="*/ 789 w 2635"/>
                <a:gd name="T21" fmla="*/ 215 h 786"/>
                <a:gd name="T22" fmla="*/ 816 w 2635"/>
                <a:gd name="T23" fmla="*/ 224 h 786"/>
                <a:gd name="T24" fmla="*/ 862 w 2635"/>
                <a:gd name="T25" fmla="*/ 148 h 786"/>
                <a:gd name="T26" fmla="*/ 936 w 2635"/>
                <a:gd name="T27" fmla="*/ 236 h 786"/>
                <a:gd name="T28" fmla="*/ 971 w 2635"/>
                <a:gd name="T29" fmla="*/ 200 h 786"/>
                <a:gd name="T30" fmla="*/ 998 w 2635"/>
                <a:gd name="T31" fmla="*/ 195 h 786"/>
                <a:gd name="T32" fmla="*/ 1043 w 2635"/>
                <a:gd name="T33" fmla="*/ 268 h 786"/>
                <a:gd name="T34" fmla="*/ 1097 w 2635"/>
                <a:gd name="T35" fmla="*/ 306 h 786"/>
                <a:gd name="T36" fmla="*/ 1151 w 2635"/>
                <a:gd name="T37" fmla="*/ 365 h 786"/>
                <a:gd name="T38" fmla="*/ 1197 w 2635"/>
                <a:gd name="T39" fmla="*/ 394 h 786"/>
                <a:gd name="T40" fmla="*/ 1344 w 2635"/>
                <a:gd name="T41" fmla="*/ 524 h 786"/>
                <a:gd name="T42" fmla="*/ 1301 w 2635"/>
                <a:gd name="T43" fmla="*/ 625 h 786"/>
                <a:gd name="T44" fmla="*/ 1235 w 2635"/>
                <a:gd name="T45" fmla="*/ 612 h 786"/>
                <a:gd name="T46" fmla="*/ 1200 w 2635"/>
                <a:gd name="T47" fmla="*/ 695 h 786"/>
                <a:gd name="T48" fmla="*/ 1131 w 2635"/>
                <a:gd name="T49" fmla="*/ 712 h 786"/>
                <a:gd name="T50" fmla="*/ 1036 w 2635"/>
                <a:gd name="T51" fmla="*/ 658 h 786"/>
                <a:gd name="T52" fmla="*/ 1077 w 2635"/>
                <a:gd name="T53" fmla="*/ 579 h 786"/>
                <a:gd name="T54" fmla="*/ 1158 w 2635"/>
                <a:gd name="T55" fmla="*/ 526 h 786"/>
                <a:gd name="T56" fmla="*/ 1065 w 2635"/>
                <a:gd name="T57" fmla="*/ 437 h 786"/>
                <a:gd name="T58" fmla="*/ 1009 w 2635"/>
                <a:gd name="T59" fmla="*/ 394 h 786"/>
                <a:gd name="T60" fmla="*/ 976 w 2635"/>
                <a:gd name="T61" fmla="*/ 335 h 786"/>
                <a:gd name="T62" fmla="*/ 815 w 2635"/>
                <a:gd name="T63" fmla="*/ 357 h 786"/>
                <a:gd name="T64" fmla="*/ 737 w 2635"/>
                <a:gd name="T65" fmla="*/ 289 h 786"/>
                <a:gd name="T66" fmla="*/ 693 w 2635"/>
                <a:gd name="T67" fmla="*/ 158 h 786"/>
                <a:gd name="T68" fmla="*/ 634 w 2635"/>
                <a:gd name="T69" fmla="*/ 216 h 786"/>
                <a:gd name="T70" fmla="*/ 627 w 2635"/>
                <a:gd name="T71" fmla="*/ 133 h 786"/>
                <a:gd name="T72" fmla="*/ 2595 w 2635"/>
                <a:gd name="T73" fmla="*/ 108 h 786"/>
                <a:gd name="T74" fmla="*/ 2616 w 2635"/>
                <a:gd name="T75" fmla="*/ 141 h 786"/>
                <a:gd name="T76" fmla="*/ 2633 w 2635"/>
                <a:gd name="T77" fmla="*/ 184 h 786"/>
                <a:gd name="T78" fmla="*/ 2596 w 2635"/>
                <a:gd name="T79" fmla="*/ 164 h 786"/>
                <a:gd name="T80" fmla="*/ 2584 w 2635"/>
                <a:gd name="T81" fmla="*/ 125 h 786"/>
                <a:gd name="T82" fmla="*/ 2269 w 2635"/>
                <a:gd name="T83" fmla="*/ 67 h 786"/>
                <a:gd name="T84" fmla="*/ 2301 w 2635"/>
                <a:gd name="T85" fmla="*/ 95 h 786"/>
                <a:gd name="T86" fmla="*/ 2341 w 2635"/>
                <a:gd name="T87" fmla="*/ 128 h 786"/>
                <a:gd name="T88" fmla="*/ 2356 w 2635"/>
                <a:gd name="T89" fmla="*/ 176 h 786"/>
                <a:gd name="T90" fmla="*/ 2345 w 2635"/>
                <a:gd name="T91" fmla="*/ 236 h 786"/>
                <a:gd name="T92" fmla="*/ 2315 w 2635"/>
                <a:gd name="T93" fmla="*/ 175 h 786"/>
                <a:gd name="T94" fmla="*/ 2321 w 2635"/>
                <a:gd name="T95" fmla="*/ 151 h 786"/>
                <a:gd name="T96" fmla="*/ 2269 w 2635"/>
                <a:gd name="T97" fmla="*/ 92 h 786"/>
                <a:gd name="T98" fmla="*/ 2344 w 2635"/>
                <a:gd name="T99" fmla="*/ 73 h 786"/>
                <a:gd name="T100" fmla="*/ 2380 w 2635"/>
                <a:gd name="T101" fmla="*/ 93 h 786"/>
                <a:gd name="T102" fmla="*/ 2387 w 2635"/>
                <a:gd name="T103" fmla="*/ 146 h 786"/>
                <a:gd name="T104" fmla="*/ 2341 w 2635"/>
                <a:gd name="T105" fmla="*/ 98 h 786"/>
                <a:gd name="T106" fmla="*/ 2307 w 2635"/>
                <a:gd name="T107" fmla="*/ 66 h 786"/>
                <a:gd name="T108" fmla="*/ 2305 w 2635"/>
                <a:gd name="T109" fmla="*/ 44 h 786"/>
                <a:gd name="T110" fmla="*/ 393 w 2635"/>
                <a:gd name="T111" fmla="*/ 44 h 786"/>
                <a:gd name="T112" fmla="*/ 284 w 2635"/>
                <a:gd name="T113" fmla="*/ 150 h 786"/>
                <a:gd name="T114" fmla="*/ 251 w 2635"/>
                <a:gd name="T115" fmla="*/ 123 h 786"/>
                <a:gd name="T116" fmla="*/ 182 w 2635"/>
                <a:gd name="T117" fmla="*/ 119 h 786"/>
                <a:gd name="T118" fmla="*/ 218 w 2635"/>
                <a:gd name="T119" fmla="*/ 68 h 786"/>
                <a:gd name="T120" fmla="*/ 296 w 2635"/>
                <a:gd name="T121" fmla="*/ 68 h 786"/>
                <a:gd name="T122" fmla="*/ 337 w 2635"/>
                <a:gd name="T123" fmla="*/ 4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35" h="786">
                  <a:moveTo>
                    <a:pt x="2415" y="182"/>
                  </a:moveTo>
                  <a:lnTo>
                    <a:pt x="2423" y="189"/>
                  </a:lnTo>
                  <a:lnTo>
                    <a:pt x="2423" y="190"/>
                  </a:lnTo>
                  <a:lnTo>
                    <a:pt x="2423" y="190"/>
                  </a:lnTo>
                  <a:lnTo>
                    <a:pt x="2423" y="191"/>
                  </a:lnTo>
                  <a:lnTo>
                    <a:pt x="2425" y="192"/>
                  </a:lnTo>
                  <a:lnTo>
                    <a:pt x="2423" y="191"/>
                  </a:lnTo>
                  <a:lnTo>
                    <a:pt x="2423" y="190"/>
                  </a:lnTo>
                  <a:lnTo>
                    <a:pt x="2420" y="187"/>
                  </a:lnTo>
                  <a:lnTo>
                    <a:pt x="2417" y="186"/>
                  </a:lnTo>
                  <a:lnTo>
                    <a:pt x="2415" y="185"/>
                  </a:lnTo>
                  <a:lnTo>
                    <a:pt x="2415" y="182"/>
                  </a:lnTo>
                  <a:close/>
                  <a:moveTo>
                    <a:pt x="110" y="178"/>
                  </a:moveTo>
                  <a:lnTo>
                    <a:pt x="112" y="178"/>
                  </a:lnTo>
                  <a:lnTo>
                    <a:pt x="114" y="180"/>
                  </a:lnTo>
                  <a:lnTo>
                    <a:pt x="115" y="181"/>
                  </a:lnTo>
                  <a:lnTo>
                    <a:pt x="116" y="184"/>
                  </a:lnTo>
                  <a:lnTo>
                    <a:pt x="116" y="186"/>
                  </a:lnTo>
                  <a:lnTo>
                    <a:pt x="117" y="187"/>
                  </a:lnTo>
                  <a:lnTo>
                    <a:pt x="121" y="190"/>
                  </a:lnTo>
                  <a:lnTo>
                    <a:pt x="125" y="190"/>
                  </a:lnTo>
                  <a:lnTo>
                    <a:pt x="127" y="191"/>
                  </a:lnTo>
                  <a:lnTo>
                    <a:pt x="131" y="194"/>
                  </a:lnTo>
                  <a:lnTo>
                    <a:pt x="135" y="195"/>
                  </a:lnTo>
                  <a:lnTo>
                    <a:pt x="137" y="197"/>
                  </a:lnTo>
                  <a:lnTo>
                    <a:pt x="141" y="197"/>
                  </a:lnTo>
                  <a:lnTo>
                    <a:pt x="145" y="199"/>
                  </a:lnTo>
                  <a:lnTo>
                    <a:pt x="147" y="197"/>
                  </a:lnTo>
                  <a:lnTo>
                    <a:pt x="150" y="196"/>
                  </a:lnTo>
                  <a:lnTo>
                    <a:pt x="152" y="195"/>
                  </a:lnTo>
                  <a:lnTo>
                    <a:pt x="154" y="192"/>
                  </a:lnTo>
                  <a:lnTo>
                    <a:pt x="155" y="190"/>
                  </a:lnTo>
                  <a:lnTo>
                    <a:pt x="165" y="185"/>
                  </a:lnTo>
                  <a:lnTo>
                    <a:pt x="173" y="185"/>
                  </a:lnTo>
                  <a:lnTo>
                    <a:pt x="181" y="189"/>
                  </a:lnTo>
                  <a:lnTo>
                    <a:pt x="187" y="194"/>
                  </a:lnTo>
                  <a:lnTo>
                    <a:pt x="192" y="200"/>
                  </a:lnTo>
                  <a:lnTo>
                    <a:pt x="196" y="204"/>
                  </a:lnTo>
                  <a:lnTo>
                    <a:pt x="197" y="206"/>
                  </a:lnTo>
                  <a:lnTo>
                    <a:pt x="200" y="209"/>
                  </a:lnTo>
                  <a:lnTo>
                    <a:pt x="202" y="212"/>
                  </a:lnTo>
                  <a:lnTo>
                    <a:pt x="203" y="215"/>
                  </a:lnTo>
                  <a:lnTo>
                    <a:pt x="205" y="217"/>
                  </a:lnTo>
                  <a:lnTo>
                    <a:pt x="203" y="220"/>
                  </a:lnTo>
                  <a:lnTo>
                    <a:pt x="202" y="224"/>
                  </a:lnTo>
                  <a:lnTo>
                    <a:pt x="200" y="226"/>
                  </a:lnTo>
                  <a:lnTo>
                    <a:pt x="197" y="229"/>
                  </a:lnTo>
                  <a:lnTo>
                    <a:pt x="193" y="231"/>
                  </a:lnTo>
                  <a:lnTo>
                    <a:pt x="191" y="233"/>
                  </a:lnTo>
                  <a:lnTo>
                    <a:pt x="187" y="236"/>
                  </a:lnTo>
                  <a:lnTo>
                    <a:pt x="175" y="241"/>
                  </a:lnTo>
                  <a:lnTo>
                    <a:pt x="164" y="248"/>
                  </a:lnTo>
                  <a:lnTo>
                    <a:pt x="160" y="251"/>
                  </a:lnTo>
                  <a:lnTo>
                    <a:pt x="157" y="255"/>
                  </a:lnTo>
                  <a:lnTo>
                    <a:pt x="155" y="258"/>
                  </a:lnTo>
                  <a:lnTo>
                    <a:pt x="152" y="262"/>
                  </a:lnTo>
                  <a:lnTo>
                    <a:pt x="147" y="265"/>
                  </a:lnTo>
                  <a:lnTo>
                    <a:pt x="142" y="268"/>
                  </a:lnTo>
                  <a:lnTo>
                    <a:pt x="137" y="272"/>
                  </a:lnTo>
                  <a:lnTo>
                    <a:pt x="134" y="276"/>
                  </a:lnTo>
                  <a:lnTo>
                    <a:pt x="130" y="279"/>
                  </a:lnTo>
                  <a:lnTo>
                    <a:pt x="127" y="284"/>
                  </a:lnTo>
                  <a:lnTo>
                    <a:pt x="124" y="289"/>
                  </a:lnTo>
                  <a:lnTo>
                    <a:pt x="120" y="294"/>
                  </a:lnTo>
                  <a:lnTo>
                    <a:pt x="117" y="298"/>
                  </a:lnTo>
                  <a:lnTo>
                    <a:pt x="115" y="301"/>
                  </a:lnTo>
                  <a:lnTo>
                    <a:pt x="111" y="303"/>
                  </a:lnTo>
                  <a:lnTo>
                    <a:pt x="107" y="304"/>
                  </a:lnTo>
                  <a:lnTo>
                    <a:pt x="100" y="311"/>
                  </a:lnTo>
                  <a:lnTo>
                    <a:pt x="97" y="318"/>
                  </a:lnTo>
                  <a:lnTo>
                    <a:pt x="95" y="327"/>
                  </a:lnTo>
                  <a:lnTo>
                    <a:pt x="94" y="335"/>
                  </a:lnTo>
                  <a:lnTo>
                    <a:pt x="91" y="344"/>
                  </a:lnTo>
                  <a:lnTo>
                    <a:pt x="84" y="354"/>
                  </a:lnTo>
                  <a:lnTo>
                    <a:pt x="76" y="359"/>
                  </a:lnTo>
                  <a:lnTo>
                    <a:pt x="68" y="364"/>
                  </a:lnTo>
                  <a:lnTo>
                    <a:pt x="59" y="369"/>
                  </a:lnTo>
                  <a:lnTo>
                    <a:pt x="48" y="378"/>
                  </a:lnTo>
                  <a:lnTo>
                    <a:pt x="40" y="390"/>
                  </a:lnTo>
                  <a:lnTo>
                    <a:pt x="36" y="390"/>
                  </a:lnTo>
                  <a:lnTo>
                    <a:pt x="34" y="390"/>
                  </a:lnTo>
                  <a:lnTo>
                    <a:pt x="33" y="389"/>
                  </a:lnTo>
                  <a:lnTo>
                    <a:pt x="33" y="386"/>
                  </a:lnTo>
                  <a:lnTo>
                    <a:pt x="31" y="385"/>
                  </a:lnTo>
                  <a:lnTo>
                    <a:pt x="31" y="383"/>
                  </a:lnTo>
                  <a:lnTo>
                    <a:pt x="31" y="381"/>
                  </a:lnTo>
                  <a:lnTo>
                    <a:pt x="30" y="376"/>
                  </a:lnTo>
                  <a:lnTo>
                    <a:pt x="29" y="372"/>
                  </a:lnTo>
                  <a:lnTo>
                    <a:pt x="26" y="365"/>
                  </a:lnTo>
                  <a:lnTo>
                    <a:pt x="22" y="359"/>
                  </a:lnTo>
                  <a:lnTo>
                    <a:pt x="18" y="353"/>
                  </a:lnTo>
                  <a:lnTo>
                    <a:pt x="13" y="348"/>
                  </a:lnTo>
                  <a:lnTo>
                    <a:pt x="5" y="344"/>
                  </a:lnTo>
                  <a:lnTo>
                    <a:pt x="3" y="344"/>
                  </a:lnTo>
                  <a:lnTo>
                    <a:pt x="2" y="343"/>
                  </a:lnTo>
                  <a:lnTo>
                    <a:pt x="0" y="340"/>
                  </a:lnTo>
                  <a:lnTo>
                    <a:pt x="2" y="338"/>
                  </a:lnTo>
                  <a:lnTo>
                    <a:pt x="2" y="335"/>
                  </a:lnTo>
                  <a:lnTo>
                    <a:pt x="4" y="333"/>
                  </a:lnTo>
                  <a:lnTo>
                    <a:pt x="5" y="330"/>
                  </a:lnTo>
                  <a:lnTo>
                    <a:pt x="8" y="328"/>
                  </a:lnTo>
                  <a:lnTo>
                    <a:pt x="17" y="317"/>
                  </a:lnTo>
                  <a:lnTo>
                    <a:pt x="22" y="302"/>
                  </a:lnTo>
                  <a:lnTo>
                    <a:pt x="28" y="286"/>
                  </a:lnTo>
                  <a:lnTo>
                    <a:pt x="31" y="271"/>
                  </a:lnTo>
                  <a:lnTo>
                    <a:pt x="31" y="262"/>
                  </a:lnTo>
                  <a:lnTo>
                    <a:pt x="31" y="253"/>
                  </a:lnTo>
                  <a:lnTo>
                    <a:pt x="34" y="243"/>
                  </a:lnTo>
                  <a:lnTo>
                    <a:pt x="36" y="245"/>
                  </a:lnTo>
                  <a:lnTo>
                    <a:pt x="38" y="246"/>
                  </a:lnTo>
                  <a:lnTo>
                    <a:pt x="40" y="247"/>
                  </a:lnTo>
                  <a:lnTo>
                    <a:pt x="41" y="248"/>
                  </a:lnTo>
                  <a:lnTo>
                    <a:pt x="44" y="250"/>
                  </a:lnTo>
                  <a:lnTo>
                    <a:pt x="45" y="248"/>
                  </a:lnTo>
                  <a:lnTo>
                    <a:pt x="48" y="246"/>
                  </a:lnTo>
                  <a:lnTo>
                    <a:pt x="50" y="242"/>
                  </a:lnTo>
                  <a:lnTo>
                    <a:pt x="51" y="238"/>
                  </a:lnTo>
                  <a:lnTo>
                    <a:pt x="53" y="235"/>
                  </a:lnTo>
                  <a:lnTo>
                    <a:pt x="53" y="233"/>
                  </a:lnTo>
                  <a:lnTo>
                    <a:pt x="51" y="231"/>
                  </a:lnTo>
                  <a:lnTo>
                    <a:pt x="50" y="230"/>
                  </a:lnTo>
                  <a:lnTo>
                    <a:pt x="48" y="229"/>
                  </a:lnTo>
                  <a:lnTo>
                    <a:pt x="46" y="226"/>
                  </a:lnTo>
                  <a:lnTo>
                    <a:pt x="45" y="225"/>
                  </a:lnTo>
                  <a:lnTo>
                    <a:pt x="44" y="222"/>
                  </a:lnTo>
                  <a:lnTo>
                    <a:pt x="45" y="220"/>
                  </a:lnTo>
                  <a:lnTo>
                    <a:pt x="46" y="217"/>
                  </a:lnTo>
                  <a:lnTo>
                    <a:pt x="46" y="215"/>
                  </a:lnTo>
                  <a:lnTo>
                    <a:pt x="46" y="214"/>
                  </a:lnTo>
                  <a:lnTo>
                    <a:pt x="48" y="211"/>
                  </a:lnTo>
                  <a:lnTo>
                    <a:pt x="49" y="209"/>
                  </a:lnTo>
                  <a:lnTo>
                    <a:pt x="50" y="206"/>
                  </a:lnTo>
                  <a:lnTo>
                    <a:pt x="55" y="204"/>
                  </a:lnTo>
                  <a:lnTo>
                    <a:pt x="59" y="201"/>
                  </a:lnTo>
                  <a:lnTo>
                    <a:pt x="64" y="199"/>
                  </a:lnTo>
                  <a:lnTo>
                    <a:pt x="80" y="190"/>
                  </a:lnTo>
                  <a:lnTo>
                    <a:pt x="83" y="190"/>
                  </a:lnTo>
                  <a:lnTo>
                    <a:pt x="85" y="190"/>
                  </a:lnTo>
                  <a:lnTo>
                    <a:pt x="89" y="190"/>
                  </a:lnTo>
                  <a:lnTo>
                    <a:pt x="93" y="187"/>
                  </a:lnTo>
                  <a:lnTo>
                    <a:pt x="96" y="185"/>
                  </a:lnTo>
                  <a:lnTo>
                    <a:pt x="99" y="181"/>
                  </a:lnTo>
                  <a:lnTo>
                    <a:pt x="102" y="179"/>
                  </a:lnTo>
                  <a:lnTo>
                    <a:pt x="106" y="178"/>
                  </a:lnTo>
                  <a:lnTo>
                    <a:pt x="110" y="178"/>
                  </a:lnTo>
                  <a:close/>
                  <a:moveTo>
                    <a:pt x="2376" y="174"/>
                  </a:moveTo>
                  <a:lnTo>
                    <a:pt x="2378" y="174"/>
                  </a:lnTo>
                  <a:lnTo>
                    <a:pt x="2380" y="175"/>
                  </a:lnTo>
                  <a:lnTo>
                    <a:pt x="2381" y="176"/>
                  </a:lnTo>
                  <a:lnTo>
                    <a:pt x="2381" y="179"/>
                  </a:lnTo>
                  <a:lnTo>
                    <a:pt x="2383" y="182"/>
                  </a:lnTo>
                  <a:lnTo>
                    <a:pt x="2385" y="186"/>
                  </a:lnTo>
                  <a:lnTo>
                    <a:pt x="2386" y="189"/>
                  </a:lnTo>
                  <a:lnTo>
                    <a:pt x="2386" y="191"/>
                  </a:lnTo>
                  <a:lnTo>
                    <a:pt x="2385" y="194"/>
                  </a:lnTo>
                  <a:lnTo>
                    <a:pt x="2385" y="195"/>
                  </a:lnTo>
                  <a:lnTo>
                    <a:pt x="2386" y="197"/>
                  </a:lnTo>
                  <a:lnTo>
                    <a:pt x="2388" y="199"/>
                  </a:lnTo>
                  <a:lnTo>
                    <a:pt x="2388" y="199"/>
                  </a:lnTo>
                  <a:lnTo>
                    <a:pt x="2390" y="199"/>
                  </a:lnTo>
                  <a:lnTo>
                    <a:pt x="2391" y="200"/>
                  </a:lnTo>
                  <a:lnTo>
                    <a:pt x="2393" y="201"/>
                  </a:lnTo>
                  <a:lnTo>
                    <a:pt x="2395" y="204"/>
                  </a:lnTo>
                  <a:lnTo>
                    <a:pt x="2396" y="206"/>
                  </a:lnTo>
                  <a:lnTo>
                    <a:pt x="2397" y="209"/>
                  </a:lnTo>
                  <a:lnTo>
                    <a:pt x="2397" y="210"/>
                  </a:lnTo>
                  <a:lnTo>
                    <a:pt x="2396" y="212"/>
                  </a:lnTo>
                  <a:lnTo>
                    <a:pt x="2396" y="214"/>
                  </a:lnTo>
                  <a:lnTo>
                    <a:pt x="2396" y="216"/>
                  </a:lnTo>
                  <a:lnTo>
                    <a:pt x="2397" y="219"/>
                  </a:lnTo>
                  <a:lnTo>
                    <a:pt x="2398" y="221"/>
                  </a:lnTo>
                  <a:lnTo>
                    <a:pt x="2401" y="222"/>
                  </a:lnTo>
                  <a:lnTo>
                    <a:pt x="2405" y="225"/>
                  </a:lnTo>
                  <a:lnTo>
                    <a:pt x="2408" y="227"/>
                  </a:lnTo>
                  <a:lnTo>
                    <a:pt x="2411" y="230"/>
                  </a:lnTo>
                  <a:lnTo>
                    <a:pt x="2412" y="232"/>
                  </a:lnTo>
                  <a:lnTo>
                    <a:pt x="2412" y="236"/>
                  </a:lnTo>
                  <a:lnTo>
                    <a:pt x="2412" y="238"/>
                  </a:lnTo>
                  <a:lnTo>
                    <a:pt x="2411" y="240"/>
                  </a:lnTo>
                  <a:lnTo>
                    <a:pt x="2411" y="241"/>
                  </a:lnTo>
                  <a:lnTo>
                    <a:pt x="2410" y="242"/>
                  </a:lnTo>
                  <a:lnTo>
                    <a:pt x="2410" y="243"/>
                  </a:lnTo>
                  <a:lnTo>
                    <a:pt x="2410" y="245"/>
                  </a:lnTo>
                  <a:lnTo>
                    <a:pt x="2410" y="247"/>
                  </a:lnTo>
                  <a:lnTo>
                    <a:pt x="2410" y="248"/>
                  </a:lnTo>
                  <a:lnTo>
                    <a:pt x="2410" y="250"/>
                  </a:lnTo>
                  <a:lnTo>
                    <a:pt x="2410" y="257"/>
                  </a:lnTo>
                  <a:lnTo>
                    <a:pt x="2410" y="258"/>
                  </a:lnTo>
                  <a:lnTo>
                    <a:pt x="2408" y="260"/>
                  </a:lnTo>
                  <a:lnTo>
                    <a:pt x="2407" y="258"/>
                  </a:lnTo>
                  <a:lnTo>
                    <a:pt x="2406" y="257"/>
                  </a:lnTo>
                  <a:lnTo>
                    <a:pt x="2406" y="255"/>
                  </a:lnTo>
                  <a:lnTo>
                    <a:pt x="2403" y="252"/>
                  </a:lnTo>
                  <a:lnTo>
                    <a:pt x="2402" y="250"/>
                  </a:lnTo>
                  <a:lnTo>
                    <a:pt x="2401" y="246"/>
                  </a:lnTo>
                  <a:lnTo>
                    <a:pt x="2400" y="243"/>
                  </a:lnTo>
                  <a:lnTo>
                    <a:pt x="2397" y="241"/>
                  </a:lnTo>
                  <a:lnTo>
                    <a:pt x="2395" y="241"/>
                  </a:lnTo>
                  <a:lnTo>
                    <a:pt x="2393" y="240"/>
                  </a:lnTo>
                  <a:lnTo>
                    <a:pt x="2392" y="238"/>
                  </a:lnTo>
                  <a:lnTo>
                    <a:pt x="2390" y="236"/>
                  </a:lnTo>
                  <a:lnTo>
                    <a:pt x="2388" y="233"/>
                  </a:lnTo>
                  <a:lnTo>
                    <a:pt x="2387" y="231"/>
                  </a:lnTo>
                  <a:lnTo>
                    <a:pt x="2386" y="229"/>
                  </a:lnTo>
                  <a:lnTo>
                    <a:pt x="2386" y="225"/>
                  </a:lnTo>
                  <a:lnTo>
                    <a:pt x="2386" y="224"/>
                  </a:lnTo>
                  <a:lnTo>
                    <a:pt x="2386" y="220"/>
                  </a:lnTo>
                  <a:lnTo>
                    <a:pt x="2386" y="216"/>
                  </a:lnTo>
                  <a:lnTo>
                    <a:pt x="2385" y="214"/>
                  </a:lnTo>
                  <a:lnTo>
                    <a:pt x="2383" y="210"/>
                  </a:lnTo>
                  <a:lnTo>
                    <a:pt x="2381" y="206"/>
                  </a:lnTo>
                  <a:lnTo>
                    <a:pt x="2380" y="202"/>
                  </a:lnTo>
                  <a:lnTo>
                    <a:pt x="2380" y="200"/>
                  </a:lnTo>
                  <a:lnTo>
                    <a:pt x="2380" y="199"/>
                  </a:lnTo>
                  <a:lnTo>
                    <a:pt x="2380" y="196"/>
                  </a:lnTo>
                  <a:lnTo>
                    <a:pt x="2380" y="196"/>
                  </a:lnTo>
                  <a:lnTo>
                    <a:pt x="2380" y="195"/>
                  </a:lnTo>
                  <a:lnTo>
                    <a:pt x="2380" y="194"/>
                  </a:lnTo>
                  <a:lnTo>
                    <a:pt x="2380" y="191"/>
                  </a:lnTo>
                  <a:lnTo>
                    <a:pt x="2377" y="189"/>
                  </a:lnTo>
                  <a:lnTo>
                    <a:pt x="2376" y="187"/>
                  </a:lnTo>
                  <a:lnTo>
                    <a:pt x="2373" y="186"/>
                  </a:lnTo>
                  <a:lnTo>
                    <a:pt x="2372" y="184"/>
                  </a:lnTo>
                  <a:lnTo>
                    <a:pt x="2370" y="181"/>
                  </a:lnTo>
                  <a:lnTo>
                    <a:pt x="2371" y="179"/>
                  </a:lnTo>
                  <a:lnTo>
                    <a:pt x="2372" y="178"/>
                  </a:lnTo>
                  <a:lnTo>
                    <a:pt x="2373" y="176"/>
                  </a:lnTo>
                  <a:lnTo>
                    <a:pt x="2375" y="175"/>
                  </a:lnTo>
                  <a:lnTo>
                    <a:pt x="2375" y="174"/>
                  </a:lnTo>
                  <a:lnTo>
                    <a:pt x="2376" y="174"/>
                  </a:lnTo>
                  <a:close/>
                  <a:moveTo>
                    <a:pt x="555" y="153"/>
                  </a:moveTo>
                  <a:lnTo>
                    <a:pt x="563" y="153"/>
                  </a:lnTo>
                  <a:lnTo>
                    <a:pt x="566" y="155"/>
                  </a:lnTo>
                  <a:lnTo>
                    <a:pt x="568" y="158"/>
                  </a:lnTo>
                  <a:lnTo>
                    <a:pt x="570" y="161"/>
                  </a:lnTo>
                  <a:lnTo>
                    <a:pt x="568" y="165"/>
                  </a:lnTo>
                  <a:lnTo>
                    <a:pt x="565" y="170"/>
                  </a:lnTo>
                  <a:lnTo>
                    <a:pt x="558" y="176"/>
                  </a:lnTo>
                  <a:lnTo>
                    <a:pt x="551" y="182"/>
                  </a:lnTo>
                  <a:lnTo>
                    <a:pt x="545" y="190"/>
                  </a:lnTo>
                  <a:lnTo>
                    <a:pt x="542" y="196"/>
                  </a:lnTo>
                  <a:lnTo>
                    <a:pt x="545" y="202"/>
                  </a:lnTo>
                  <a:lnTo>
                    <a:pt x="550" y="204"/>
                  </a:lnTo>
                  <a:lnTo>
                    <a:pt x="553" y="201"/>
                  </a:lnTo>
                  <a:lnTo>
                    <a:pt x="558" y="199"/>
                  </a:lnTo>
                  <a:lnTo>
                    <a:pt x="562" y="197"/>
                  </a:lnTo>
                  <a:lnTo>
                    <a:pt x="566" y="197"/>
                  </a:lnTo>
                  <a:lnTo>
                    <a:pt x="568" y="202"/>
                  </a:lnTo>
                  <a:lnTo>
                    <a:pt x="567" y="207"/>
                  </a:lnTo>
                  <a:lnTo>
                    <a:pt x="566" y="212"/>
                  </a:lnTo>
                  <a:lnTo>
                    <a:pt x="566" y="217"/>
                  </a:lnTo>
                  <a:lnTo>
                    <a:pt x="565" y="221"/>
                  </a:lnTo>
                  <a:lnTo>
                    <a:pt x="565" y="224"/>
                  </a:lnTo>
                  <a:lnTo>
                    <a:pt x="566" y="226"/>
                  </a:lnTo>
                  <a:lnTo>
                    <a:pt x="567" y="229"/>
                  </a:lnTo>
                  <a:lnTo>
                    <a:pt x="568" y="231"/>
                  </a:lnTo>
                  <a:lnTo>
                    <a:pt x="570" y="238"/>
                  </a:lnTo>
                  <a:lnTo>
                    <a:pt x="570" y="247"/>
                  </a:lnTo>
                  <a:lnTo>
                    <a:pt x="568" y="255"/>
                  </a:lnTo>
                  <a:lnTo>
                    <a:pt x="563" y="263"/>
                  </a:lnTo>
                  <a:lnTo>
                    <a:pt x="555" y="273"/>
                  </a:lnTo>
                  <a:lnTo>
                    <a:pt x="545" y="281"/>
                  </a:lnTo>
                  <a:lnTo>
                    <a:pt x="542" y="281"/>
                  </a:lnTo>
                  <a:lnTo>
                    <a:pt x="538" y="281"/>
                  </a:lnTo>
                  <a:lnTo>
                    <a:pt x="536" y="282"/>
                  </a:lnTo>
                  <a:lnTo>
                    <a:pt x="533" y="283"/>
                  </a:lnTo>
                  <a:lnTo>
                    <a:pt x="532" y="286"/>
                  </a:lnTo>
                  <a:lnTo>
                    <a:pt x="531" y="288"/>
                  </a:lnTo>
                  <a:lnTo>
                    <a:pt x="530" y="291"/>
                  </a:lnTo>
                  <a:lnTo>
                    <a:pt x="530" y="293"/>
                  </a:lnTo>
                  <a:lnTo>
                    <a:pt x="524" y="299"/>
                  </a:lnTo>
                  <a:lnTo>
                    <a:pt x="516" y="302"/>
                  </a:lnTo>
                  <a:lnTo>
                    <a:pt x="509" y="299"/>
                  </a:lnTo>
                  <a:lnTo>
                    <a:pt x="505" y="296"/>
                  </a:lnTo>
                  <a:lnTo>
                    <a:pt x="502" y="292"/>
                  </a:lnTo>
                  <a:lnTo>
                    <a:pt x="500" y="289"/>
                  </a:lnTo>
                  <a:lnTo>
                    <a:pt x="499" y="284"/>
                  </a:lnTo>
                  <a:lnTo>
                    <a:pt x="496" y="281"/>
                  </a:lnTo>
                  <a:lnTo>
                    <a:pt x="491" y="275"/>
                  </a:lnTo>
                  <a:lnTo>
                    <a:pt x="485" y="271"/>
                  </a:lnTo>
                  <a:lnTo>
                    <a:pt x="475" y="267"/>
                  </a:lnTo>
                  <a:lnTo>
                    <a:pt x="471" y="265"/>
                  </a:lnTo>
                  <a:lnTo>
                    <a:pt x="469" y="262"/>
                  </a:lnTo>
                  <a:lnTo>
                    <a:pt x="467" y="260"/>
                  </a:lnTo>
                  <a:lnTo>
                    <a:pt x="467" y="257"/>
                  </a:lnTo>
                  <a:lnTo>
                    <a:pt x="465" y="255"/>
                  </a:lnTo>
                  <a:lnTo>
                    <a:pt x="464" y="252"/>
                  </a:lnTo>
                  <a:lnTo>
                    <a:pt x="461" y="251"/>
                  </a:lnTo>
                  <a:lnTo>
                    <a:pt x="459" y="250"/>
                  </a:lnTo>
                  <a:lnTo>
                    <a:pt x="458" y="247"/>
                  </a:lnTo>
                  <a:lnTo>
                    <a:pt x="453" y="241"/>
                  </a:lnTo>
                  <a:lnTo>
                    <a:pt x="451" y="233"/>
                  </a:lnTo>
                  <a:lnTo>
                    <a:pt x="455" y="226"/>
                  </a:lnTo>
                  <a:lnTo>
                    <a:pt x="455" y="224"/>
                  </a:lnTo>
                  <a:lnTo>
                    <a:pt x="456" y="221"/>
                  </a:lnTo>
                  <a:lnTo>
                    <a:pt x="458" y="219"/>
                  </a:lnTo>
                  <a:lnTo>
                    <a:pt x="459" y="217"/>
                  </a:lnTo>
                  <a:lnTo>
                    <a:pt x="460" y="216"/>
                  </a:lnTo>
                  <a:lnTo>
                    <a:pt x="462" y="215"/>
                  </a:lnTo>
                  <a:lnTo>
                    <a:pt x="464" y="216"/>
                  </a:lnTo>
                  <a:lnTo>
                    <a:pt x="465" y="217"/>
                  </a:lnTo>
                  <a:lnTo>
                    <a:pt x="466" y="221"/>
                  </a:lnTo>
                  <a:lnTo>
                    <a:pt x="469" y="224"/>
                  </a:lnTo>
                  <a:lnTo>
                    <a:pt x="472" y="226"/>
                  </a:lnTo>
                  <a:lnTo>
                    <a:pt x="475" y="227"/>
                  </a:lnTo>
                  <a:lnTo>
                    <a:pt x="479" y="227"/>
                  </a:lnTo>
                  <a:lnTo>
                    <a:pt x="482" y="226"/>
                  </a:lnTo>
                  <a:lnTo>
                    <a:pt x="489" y="219"/>
                  </a:lnTo>
                  <a:lnTo>
                    <a:pt x="491" y="211"/>
                  </a:lnTo>
                  <a:lnTo>
                    <a:pt x="491" y="205"/>
                  </a:lnTo>
                  <a:lnTo>
                    <a:pt x="490" y="202"/>
                  </a:lnTo>
                  <a:lnTo>
                    <a:pt x="489" y="200"/>
                  </a:lnTo>
                  <a:lnTo>
                    <a:pt x="486" y="199"/>
                  </a:lnTo>
                  <a:lnTo>
                    <a:pt x="484" y="196"/>
                  </a:lnTo>
                  <a:lnTo>
                    <a:pt x="482" y="194"/>
                  </a:lnTo>
                  <a:lnTo>
                    <a:pt x="481" y="191"/>
                  </a:lnTo>
                  <a:lnTo>
                    <a:pt x="481" y="189"/>
                  </a:lnTo>
                  <a:lnTo>
                    <a:pt x="482" y="186"/>
                  </a:lnTo>
                  <a:lnTo>
                    <a:pt x="486" y="185"/>
                  </a:lnTo>
                  <a:lnTo>
                    <a:pt x="489" y="184"/>
                  </a:lnTo>
                  <a:lnTo>
                    <a:pt x="489" y="184"/>
                  </a:lnTo>
                  <a:lnTo>
                    <a:pt x="487" y="182"/>
                  </a:lnTo>
                  <a:lnTo>
                    <a:pt x="485" y="181"/>
                  </a:lnTo>
                  <a:lnTo>
                    <a:pt x="484" y="180"/>
                  </a:lnTo>
                  <a:lnTo>
                    <a:pt x="482" y="178"/>
                  </a:lnTo>
                  <a:lnTo>
                    <a:pt x="482" y="174"/>
                  </a:lnTo>
                  <a:lnTo>
                    <a:pt x="482" y="171"/>
                  </a:lnTo>
                  <a:lnTo>
                    <a:pt x="485" y="169"/>
                  </a:lnTo>
                  <a:lnTo>
                    <a:pt x="489" y="165"/>
                  </a:lnTo>
                  <a:lnTo>
                    <a:pt x="495" y="161"/>
                  </a:lnTo>
                  <a:lnTo>
                    <a:pt x="501" y="160"/>
                  </a:lnTo>
                  <a:lnTo>
                    <a:pt x="509" y="160"/>
                  </a:lnTo>
                  <a:lnTo>
                    <a:pt x="512" y="160"/>
                  </a:lnTo>
                  <a:lnTo>
                    <a:pt x="515" y="161"/>
                  </a:lnTo>
                  <a:lnTo>
                    <a:pt x="516" y="164"/>
                  </a:lnTo>
                  <a:lnTo>
                    <a:pt x="517" y="165"/>
                  </a:lnTo>
                  <a:lnTo>
                    <a:pt x="519" y="166"/>
                  </a:lnTo>
                  <a:lnTo>
                    <a:pt x="519" y="168"/>
                  </a:lnTo>
                  <a:lnTo>
                    <a:pt x="522" y="169"/>
                  </a:lnTo>
                  <a:lnTo>
                    <a:pt x="526" y="169"/>
                  </a:lnTo>
                  <a:lnTo>
                    <a:pt x="529" y="168"/>
                  </a:lnTo>
                  <a:lnTo>
                    <a:pt x="532" y="166"/>
                  </a:lnTo>
                  <a:lnTo>
                    <a:pt x="535" y="164"/>
                  </a:lnTo>
                  <a:lnTo>
                    <a:pt x="537" y="163"/>
                  </a:lnTo>
                  <a:lnTo>
                    <a:pt x="543" y="159"/>
                  </a:lnTo>
                  <a:lnTo>
                    <a:pt x="550" y="155"/>
                  </a:lnTo>
                  <a:lnTo>
                    <a:pt x="555" y="153"/>
                  </a:lnTo>
                  <a:close/>
                  <a:moveTo>
                    <a:pt x="809" y="139"/>
                  </a:moveTo>
                  <a:lnTo>
                    <a:pt x="815" y="139"/>
                  </a:lnTo>
                  <a:lnTo>
                    <a:pt x="819" y="140"/>
                  </a:lnTo>
                  <a:lnTo>
                    <a:pt x="823" y="141"/>
                  </a:lnTo>
                  <a:lnTo>
                    <a:pt x="825" y="144"/>
                  </a:lnTo>
                  <a:lnTo>
                    <a:pt x="825" y="146"/>
                  </a:lnTo>
                  <a:lnTo>
                    <a:pt x="825" y="150"/>
                  </a:lnTo>
                  <a:lnTo>
                    <a:pt x="821" y="153"/>
                  </a:lnTo>
                  <a:lnTo>
                    <a:pt x="818" y="158"/>
                  </a:lnTo>
                  <a:lnTo>
                    <a:pt x="815" y="159"/>
                  </a:lnTo>
                  <a:lnTo>
                    <a:pt x="813" y="163"/>
                  </a:lnTo>
                  <a:lnTo>
                    <a:pt x="811" y="165"/>
                  </a:lnTo>
                  <a:lnTo>
                    <a:pt x="809" y="169"/>
                  </a:lnTo>
                  <a:lnTo>
                    <a:pt x="806" y="173"/>
                  </a:lnTo>
                  <a:lnTo>
                    <a:pt x="803" y="175"/>
                  </a:lnTo>
                  <a:lnTo>
                    <a:pt x="799" y="176"/>
                  </a:lnTo>
                  <a:lnTo>
                    <a:pt x="796" y="179"/>
                  </a:lnTo>
                  <a:lnTo>
                    <a:pt x="794" y="181"/>
                  </a:lnTo>
                  <a:lnTo>
                    <a:pt x="791" y="182"/>
                  </a:lnTo>
                  <a:lnTo>
                    <a:pt x="788" y="186"/>
                  </a:lnTo>
                  <a:lnTo>
                    <a:pt x="785" y="190"/>
                  </a:lnTo>
                  <a:lnTo>
                    <a:pt x="783" y="192"/>
                  </a:lnTo>
                  <a:lnTo>
                    <a:pt x="781" y="197"/>
                  </a:lnTo>
                  <a:lnTo>
                    <a:pt x="781" y="201"/>
                  </a:lnTo>
                  <a:lnTo>
                    <a:pt x="784" y="206"/>
                  </a:lnTo>
                  <a:lnTo>
                    <a:pt x="786" y="210"/>
                  </a:lnTo>
                  <a:lnTo>
                    <a:pt x="789" y="215"/>
                  </a:lnTo>
                  <a:lnTo>
                    <a:pt x="789" y="222"/>
                  </a:lnTo>
                  <a:lnTo>
                    <a:pt x="788" y="230"/>
                  </a:lnTo>
                  <a:lnTo>
                    <a:pt x="786" y="237"/>
                  </a:lnTo>
                  <a:lnTo>
                    <a:pt x="786" y="242"/>
                  </a:lnTo>
                  <a:lnTo>
                    <a:pt x="789" y="246"/>
                  </a:lnTo>
                  <a:lnTo>
                    <a:pt x="791" y="250"/>
                  </a:lnTo>
                  <a:lnTo>
                    <a:pt x="794" y="253"/>
                  </a:lnTo>
                  <a:lnTo>
                    <a:pt x="795" y="256"/>
                  </a:lnTo>
                  <a:lnTo>
                    <a:pt x="796" y="260"/>
                  </a:lnTo>
                  <a:lnTo>
                    <a:pt x="798" y="262"/>
                  </a:lnTo>
                  <a:lnTo>
                    <a:pt x="799" y="265"/>
                  </a:lnTo>
                  <a:lnTo>
                    <a:pt x="801" y="267"/>
                  </a:lnTo>
                  <a:lnTo>
                    <a:pt x="804" y="268"/>
                  </a:lnTo>
                  <a:lnTo>
                    <a:pt x="806" y="271"/>
                  </a:lnTo>
                  <a:lnTo>
                    <a:pt x="811" y="272"/>
                  </a:lnTo>
                  <a:lnTo>
                    <a:pt x="815" y="272"/>
                  </a:lnTo>
                  <a:lnTo>
                    <a:pt x="818" y="272"/>
                  </a:lnTo>
                  <a:lnTo>
                    <a:pt x="820" y="272"/>
                  </a:lnTo>
                  <a:lnTo>
                    <a:pt x="820" y="271"/>
                  </a:lnTo>
                  <a:lnTo>
                    <a:pt x="820" y="268"/>
                  </a:lnTo>
                  <a:lnTo>
                    <a:pt x="819" y="267"/>
                  </a:lnTo>
                  <a:lnTo>
                    <a:pt x="818" y="265"/>
                  </a:lnTo>
                  <a:lnTo>
                    <a:pt x="816" y="262"/>
                  </a:lnTo>
                  <a:lnTo>
                    <a:pt x="815" y="260"/>
                  </a:lnTo>
                  <a:lnTo>
                    <a:pt x="814" y="257"/>
                  </a:lnTo>
                  <a:lnTo>
                    <a:pt x="811" y="256"/>
                  </a:lnTo>
                  <a:lnTo>
                    <a:pt x="808" y="252"/>
                  </a:lnTo>
                  <a:lnTo>
                    <a:pt x="804" y="246"/>
                  </a:lnTo>
                  <a:lnTo>
                    <a:pt x="801" y="240"/>
                  </a:lnTo>
                  <a:lnTo>
                    <a:pt x="801" y="233"/>
                  </a:lnTo>
                  <a:lnTo>
                    <a:pt x="806" y="230"/>
                  </a:lnTo>
                  <a:lnTo>
                    <a:pt x="811" y="227"/>
                  </a:lnTo>
                  <a:lnTo>
                    <a:pt x="814" y="225"/>
                  </a:lnTo>
                  <a:lnTo>
                    <a:pt x="816" y="224"/>
                  </a:lnTo>
                  <a:lnTo>
                    <a:pt x="818" y="222"/>
                  </a:lnTo>
                  <a:lnTo>
                    <a:pt x="819" y="220"/>
                  </a:lnTo>
                  <a:lnTo>
                    <a:pt x="818" y="217"/>
                  </a:lnTo>
                  <a:lnTo>
                    <a:pt x="815" y="215"/>
                  </a:lnTo>
                  <a:lnTo>
                    <a:pt x="811" y="211"/>
                  </a:lnTo>
                  <a:lnTo>
                    <a:pt x="808" y="209"/>
                  </a:lnTo>
                  <a:lnTo>
                    <a:pt x="805" y="202"/>
                  </a:lnTo>
                  <a:lnTo>
                    <a:pt x="804" y="196"/>
                  </a:lnTo>
                  <a:lnTo>
                    <a:pt x="806" y="191"/>
                  </a:lnTo>
                  <a:lnTo>
                    <a:pt x="809" y="189"/>
                  </a:lnTo>
                  <a:lnTo>
                    <a:pt x="811" y="189"/>
                  </a:lnTo>
                  <a:lnTo>
                    <a:pt x="815" y="187"/>
                  </a:lnTo>
                  <a:lnTo>
                    <a:pt x="818" y="186"/>
                  </a:lnTo>
                  <a:lnTo>
                    <a:pt x="819" y="184"/>
                  </a:lnTo>
                  <a:lnTo>
                    <a:pt x="820" y="182"/>
                  </a:lnTo>
                  <a:lnTo>
                    <a:pt x="819" y="180"/>
                  </a:lnTo>
                  <a:lnTo>
                    <a:pt x="819" y="178"/>
                  </a:lnTo>
                  <a:lnTo>
                    <a:pt x="820" y="175"/>
                  </a:lnTo>
                  <a:lnTo>
                    <a:pt x="820" y="175"/>
                  </a:lnTo>
                  <a:lnTo>
                    <a:pt x="820" y="173"/>
                  </a:lnTo>
                  <a:lnTo>
                    <a:pt x="821" y="170"/>
                  </a:lnTo>
                  <a:lnTo>
                    <a:pt x="821" y="166"/>
                  </a:lnTo>
                  <a:lnTo>
                    <a:pt x="823" y="164"/>
                  </a:lnTo>
                  <a:lnTo>
                    <a:pt x="823" y="163"/>
                  </a:lnTo>
                  <a:lnTo>
                    <a:pt x="835" y="163"/>
                  </a:lnTo>
                  <a:lnTo>
                    <a:pt x="839" y="160"/>
                  </a:lnTo>
                  <a:lnTo>
                    <a:pt x="841" y="158"/>
                  </a:lnTo>
                  <a:lnTo>
                    <a:pt x="844" y="155"/>
                  </a:lnTo>
                  <a:lnTo>
                    <a:pt x="845" y="153"/>
                  </a:lnTo>
                  <a:lnTo>
                    <a:pt x="849" y="149"/>
                  </a:lnTo>
                  <a:lnTo>
                    <a:pt x="851" y="148"/>
                  </a:lnTo>
                  <a:lnTo>
                    <a:pt x="855" y="148"/>
                  </a:lnTo>
                  <a:lnTo>
                    <a:pt x="857" y="148"/>
                  </a:lnTo>
                  <a:lnTo>
                    <a:pt x="862" y="148"/>
                  </a:lnTo>
                  <a:lnTo>
                    <a:pt x="866" y="146"/>
                  </a:lnTo>
                  <a:lnTo>
                    <a:pt x="876" y="145"/>
                  </a:lnTo>
                  <a:lnTo>
                    <a:pt x="885" y="148"/>
                  </a:lnTo>
                  <a:lnTo>
                    <a:pt x="892" y="151"/>
                  </a:lnTo>
                  <a:lnTo>
                    <a:pt x="901" y="164"/>
                  </a:lnTo>
                  <a:lnTo>
                    <a:pt x="906" y="179"/>
                  </a:lnTo>
                  <a:lnTo>
                    <a:pt x="908" y="192"/>
                  </a:lnTo>
                  <a:lnTo>
                    <a:pt x="906" y="207"/>
                  </a:lnTo>
                  <a:lnTo>
                    <a:pt x="900" y="220"/>
                  </a:lnTo>
                  <a:lnTo>
                    <a:pt x="898" y="222"/>
                  </a:lnTo>
                  <a:lnTo>
                    <a:pt x="897" y="225"/>
                  </a:lnTo>
                  <a:lnTo>
                    <a:pt x="896" y="227"/>
                  </a:lnTo>
                  <a:lnTo>
                    <a:pt x="895" y="231"/>
                  </a:lnTo>
                  <a:lnTo>
                    <a:pt x="896" y="233"/>
                  </a:lnTo>
                  <a:lnTo>
                    <a:pt x="897" y="237"/>
                  </a:lnTo>
                  <a:lnTo>
                    <a:pt x="897" y="240"/>
                  </a:lnTo>
                  <a:lnTo>
                    <a:pt x="898" y="241"/>
                  </a:lnTo>
                  <a:lnTo>
                    <a:pt x="900" y="242"/>
                  </a:lnTo>
                  <a:lnTo>
                    <a:pt x="902" y="242"/>
                  </a:lnTo>
                  <a:lnTo>
                    <a:pt x="903" y="242"/>
                  </a:lnTo>
                  <a:lnTo>
                    <a:pt x="905" y="240"/>
                  </a:lnTo>
                  <a:lnTo>
                    <a:pt x="910" y="235"/>
                  </a:lnTo>
                  <a:lnTo>
                    <a:pt x="913" y="230"/>
                  </a:lnTo>
                  <a:lnTo>
                    <a:pt x="918" y="225"/>
                  </a:lnTo>
                  <a:lnTo>
                    <a:pt x="921" y="224"/>
                  </a:lnTo>
                  <a:lnTo>
                    <a:pt x="923" y="224"/>
                  </a:lnTo>
                  <a:lnTo>
                    <a:pt x="925" y="224"/>
                  </a:lnTo>
                  <a:lnTo>
                    <a:pt x="927" y="226"/>
                  </a:lnTo>
                  <a:lnTo>
                    <a:pt x="928" y="227"/>
                  </a:lnTo>
                  <a:lnTo>
                    <a:pt x="930" y="230"/>
                  </a:lnTo>
                  <a:lnTo>
                    <a:pt x="932" y="231"/>
                  </a:lnTo>
                  <a:lnTo>
                    <a:pt x="933" y="232"/>
                  </a:lnTo>
                  <a:lnTo>
                    <a:pt x="935" y="235"/>
                  </a:lnTo>
                  <a:lnTo>
                    <a:pt x="936" y="236"/>
                  </a:lnTo>
                  <a:lnTo>
                    <a:pt x="937" y="238"/>
                  </a:lnTo>
                  <a:lnTo>
                    <a:pt x="940" y="240"/>
                  </a:lnTo>
                  <a:lnTo>
                    <a:pt x="941" y="240"/>
                  </a:lnTo>
                  <a:lnTo>
                    <a:pt x="943" y="240"/>
                  </a:lnTo>
                  <a:lnTo>
                    <a:pt x="945" y="238"/>
                  </a:lnTo>
                  <a:lnTo>
                    <a:pt x="945" y="237"/>
                  </a:lnTo>
                  <a:lnTo>
                    <a:pt x="945" y="236"/>
                  </a:lnTo>
                  <a:lnTo>
                    <a:pt x="946" y="233"/>
                  </a:lnTo>
                  <a:lnTo>
                    <a:pt x="946" y="232"/>
                  </a:lnTo>
                  <a:lnTo>
                    <a:pt x="947" y="231"/>
                  </a:lnTo>
                  <a:lnTo>
                    <a:pt x="950" y="231"/>
                  </a:lnTo>
                  <a:lnTo>
                    <a:pt x="952" y="230"/>
                  </a:lnTo>
                  <a:lnTo>
                    <a:pt x="955" y="230"/>
                  </a:lnTo>
                  <a:lnTo>
                    <a:pt x="957" y="229"/>
                  </a:lnTo>
                  <a:lnTo>
                    <a:pt x="960" y="227"/>
                  </a:lnTo>
                  <a:lnTo>
                    <a:pt x="961" y="227"/>
                  </a:lnTo>
                  <a:lnTo>
                    <a:pt x="962" y="226"/>
                  </a:lnTo>
                  <a:lnTo>
                    <a:pt x="962" y="224"/>
                  </a:lnTo>
                  <a:lnTo>
                    <a:pt x="962" y="222"/>
                  </a:lnTo>
                  <a:lnTo>
                    <a:pt x="962" y="220"/>
                  </a:lnTo>
                  <a:lnTo>
                    <a:pt x="962" y="219"/>
                  </a:lnTo>
                  <a:lnTo>
                    <a:pt x="962" y="217"/>
                  </a:lnTo>
                  <a:lnTo>
                    <a:pt x="961" y="216"/>
                  </a:lnTo>
                  <a:lnTo>
                    <a:pt x="958" y="214"/>
                  </a:lnTo>
                  <a:lnTo>
                    <a:pt x="957" y="211"/>
                  </a:lnTo>
                  <a:lnTo>
                    <a:pt x="956" y="210"/>
                  </a:lnTo>
                  <a:lnTo>
                    <a:pt x="955" y="207"/>
                  </a:lnTo>
                  <a:lnTo>
                    <a:pt x="953" y="205"/>
                  </a:lnTo>
                  <a:lnTo>
                    <a:pt x="955" y="204"/>
                  </a:lnTo>
                  <a:lnTo>
                    <a:pt x="958" y="202"/>
                  </a:lnTo>
                  <a:lnTo>
                    <a:pt x="962" y="202"/>
                  </a:lnTo>
                  <a:lnTo>
                    <a:pt x="966" y="202"/>
                  </a:lnTo>
                  <a:lnTo>
                    <a:pt x="970" y="201"/>
                  </a:lnTo>
                  <a:lnTo>
                    <a:pt x="971" y="200"/>
                  </a:lnTo>
                  <a:lnTo>
                    <a:pt x="971" y="199"/>
                  </a:lnTo>
                  <a:lnTo>
                    <a:pt x="971" y="197"/>
                  </a:lnTo>
                  <a:lnTo>
                    <a:pt x="968" y="196"/>
                  </a:lnTo>
                  <a:lnTo>
                    <a:pt x="967" y="195"/>
                  </a:lnTo>
                  <a:lnTo>
                    <a:pt x="965" y="194"/>
                  </a:lnTo>
                  <a:lnTo>
                    <a:pt x="962" y="194"/>
                  </a:lnTo>
                  <a:lnTo>
                    <a:pt x="952" y="195"/>
                  </a:lnTo>
                  <a:lnTo>
                    <a:pt x="941" y="196"/>
                  </a:lnTo>
                  <a:lnTo>
                    <a:pt x="933" y="194"/>
                  </a:lnTo>
                  <a:lnTo>
                    <a:pt x="926" y="186"/>
                  </a:lnTo>
                  <a:lnTo>
                    <a:pt x="920" y="178"/>
                  </a:lnTo>
                  <a:lnTo>
                    <a:pt x="916" y="170"/>
                  </a:lnTo>
                  <a:lnTo>
                    <a:pt x="912" y="166"/>
                  </a:lnTo>
                  <a:lnTo>
                    <a:pt x="910" y="161"/>
                  </a:lnTo>
                  <a:lnTo>
                    <a:pt x="908" y="155"/>
                  </a:lnTo>
                  <a:lnTo>
                    <a:pt x="910" y="151"/>
                  </a:lnTo>
                  <a:lnTo>
                    <a:pt x="912" y="149"/>
                  </a:lnTo>
                  <a:lnTo>
                    <a:pt x="918" y="149"/>
                  </a:lnTo>
                  <a:lnTo>
                    <a:pt x="931" y="150"/>
                  </a:lnTo>
                  <a:lnTo>
                    <a:pt x="943" y="151"/>
                  </a:lnTo>
                  <a:lnTo>
                    <a:pt x="970" y="151"/>
                  </a:lnTo>
                  <a:lnTo>
                    <a:pt x="979" y="155"/>
                  </a:lnTo>
                  <a:lnTo>
                    <a:pt x="988" y="161"/>
                  </a:lnTo>
                  <a:lnTo>
                    <a:pt x="994" y="169"/>
                  </a:lnTo>
                  <a:lnTo>
                    <a:pt x="1001" y="175"/>
                  </a:lnTo>
                  <a:lnTo>
                    <a:pt x="1003" y="179"/>
                  </a:lnTo>
                  <a:lnTo>
                    <a:pt x="1006" y="181"/>
                  </a:lnTo>
                  <a:lnTo>
                    <a:pt x="1007" y="185"/>
                  </a:lnTo>
                  <a:lnTo>
                    <a:pt x="1008" y="187"/>
                  </a:lnTo>
                  <a:lnTo>
                    <a:pt x="1008" y="190"/>
                  </a:lnTo>
                  <a:lnTo>
                    <a:pt x="1007" y="192"/>
                  </a:lnTo>
                  <a:lnTo>
                    <a:pt x="1004" y="194"/>
                  </a:lnTo>
                  <a:lnTo>
                    <a:pt x="1002" y="195"/>
                  </a:lnTo>
                  <a:lnTo>
                    <a:pt x="998" y="195"/>
                  </a:lnTo>
                  <a:lnTo>
                    <a:pt x="993" y="194"/>
                  </a:lnTo>
                  <a:lnTo>
                    <a:pt x="998" y="200"/>
                  </a:lnTo>
                  <a:lnTo>
                    <a:pt x="1006" y="206"/>
                  </a:lnTo>
                  <a:lnTo>
                    <a:pt x="1013" y="209"/>
                  </a:lnTo>
                  <a:lnTo>
                    <a:pt x="1016" y="209"/>
                  </a:lnTo>
                  <a:lnTo>
                    <a:pt x="1019" y="207"/>
                  </a:lnTo>
                  <a:lnTo>
                    <a:pt x="1023" y="207"/>
                  </a:lnTo>
                  <a:lnTo>
                    <a:pt x="1027" y="206"/>
                  </a:lnTo>
                  <a:lnTo>
                    <a:pt x="1029" y="209"/>
                  </a:lnTo>
                  <a:lnTo>
                    <a:pt x="1031" y="211"/>
                  </a:lnTo>
                  <a:lnTo>
                    <a:pt x="1032" y="212"/>
                  </a:lnTo>
                  <a:lnTo>
                    <a:pt x="1032" y="215"/>
                  </a:lnTo>
                  <a:lnTo>
                    <a:pt x="1032" y="217"/>
                  </a:lnTo>
                  <a:lnTo>
                    <a:pt x="1032" y="221"/>
                  </a:lnTo>
                  <a:lnTo>
                    <a:pt x="1031" y="226"/>
                  </a:lnTo>
                  <a:lnTo>
                    <a:pt x="1029" y="230"/>
                  </a:lnTo>
                  <a:lnTo>
                    <a:pt x="1031" y="235"/>
                  </a:lnTo>
                  <a:lnTo>
                    <a:pt x="1037" y="237"/>
                  </a:lnTo>
                  <a:lnTo>
                    <a:pt x="1042" y="238"/>
                  </a:lnTo>
                  <a:lnTo>
                    <a:pt x="1044" y="241"/>
                  </a:lnTo>
                  <a:lnTo>
                    <a:pt x="1045" y="242"/>
                  </a:lnTo>
                  <a:lnTo>
                    <a:pt x="1045" y="245"/>
                  </a:lnTo>
                  <a:lnTo>
                    <a:pt x="1045" y="247"/>
                  </a:lnTo>
                  <a:lnTo>
                    <a:pt x="1044" y="248"/>
                  </a:lnTo>
                  <a:lnTo>
                    <a:pt x="1042" y="251"/>
                  </a:lnTo>
                  <a:lnTo>
                    <a:pt x="1039" y="253"/>
                  </a:lnTo>
                  <a:lnTo>
                    <a:pt x="1038" y="255"/>
                  </a:lnTo>
                  <a:lnTo>
                    <a:pt x="1037" y="257"/>
                  </a:lnTo>
                  <a:lnTo>
                    <a:pt x="1037" y="260"/>
                  </a:lnTo>
                  <a:lnTo>
                    <a:pt x="1037" y="262"/>
                  </a:lnTo>
                  <a:lnTo>
                    <a:pt x="1038" y="265"/>
                  </a:lnTo>
                  <a:lnTo>
                    <a:pt x="1039" y="267"/>
                  </a:lnTo>
                  <a:lnTo>
                    <a:pt x="1041" y="268"/>
                  </a:lnTo>
                  <a:lnTo>
                    <a:pt x="1043" y="268"/>
                  </a:lnTo>
                  <a:lnTo>
                    <a:pt x="1044" y="266"/>
                  </a:lnTo>
                  <a:lnTo>
                    <a:pt x="1050" y="262"/>
                  </a:lnTo>
                  <a:lnTo>
                    <a:pt x="1055" y="258"/>
                  </a:lnTo>
                  <a:lnTo>
                    <a:pt x="1063" y="256"/>
                  </a:lnTo>
                  <a:lnTo>
                    <a:pt x="1068" y="257"/>
                  </a:lnTo>
                  <a:lnTo>
                    <a:pt x="1069" y="261"/>
                  </a:lnTo>
                  <a:lnTo>
                    <a:pt x="1068" y="266"/>
                  </a:lnTo>
                  <a:lnTo>
                    <a:pt x="1067" y="272"/>
                  </a:lnTo>
                  <a:lnTo>
                    <a:pt x="1064" y="277"/>
                  </a:lnTo>
                  <a:lnTo>
                    <a:pt x="1064" y="281"/>
                  </a:lnTo>
                  <a:lnTo>
                    <a:pt x="1068" y="282"/>
                  </a:lnTo>
                  <a:lnTo>
                    <a:pt x="1069" y="278"/>
                  </a:lnTo>
                  <a:lnTo>
                    <a:pt x="1070" y="275"/>
                  </a:lnTo>
                  <a:lnTo>
                    <a:pt x="1072" y="272"/>
                  </a:lnTo>
                  <a:lnTo>
                    <a:pt x="1074" y="270"/>
                  </a:lnTo>
                  <a:lnTo>
                    <a:pt x="1077" y="268"/>
                  </a:lnTo>
                  <a:lnTo>
                    <a:pt x="1082" y="266"/>
                  </a:lnTo>
                  <a:lnTo>
                    <a:pt x="1090" y="265"/>
                  </a:lnTo>
                  <a:lnTo>
                    <a:pt x="1100" y="266"/>
                  </a:lnTo>
                  <a:lnTo>
                    <a:pt x="1109" y="268"/>
                  </a:lnTo>
                  <a:lnTo>
                    <a:pt x="1117" y="273"/>
                  </a:lnTo>
                  <a:lnTo>
                    <a:pt x="1121" y="282"/>
                  </a:lnTo>
                  <a:lnTo>
                    <a:pt x="1123" y="289"/>
                  </a:lnTo>
                  <a:lnTo>
                    <a:pt x="1119" y="292"/>
                  </a:lnTo>
                  <a:lnTo>
                    <a:pt x="1114" y="294"/>
                  </a:lnTo>
                  <a:lnTo>
                    <a:pt x="1109" y="294"/>
                  </a:lnTo>
                  <a:lnTo>
                    <a:pt x="1107" y="296"/>
                  </a:lnTo>
                  <a:lnTo>
                    <a:pt x="1103" y="297"/>
                  </a:lnTo>
                  <a:lnTo>
                    <a:pt x="1102" y="298"/>
                  </a:lnTo>
                  <a:lnTo>
                    <a:pt x="1099" y="301"/>
                  </a:lnTo>
                  <a:lnTo>
                    <a:pt x="1098" y="301"/>
                  </a:lnTo>
                  <a:lnTo>
                    <a:pt x="1097" y="302"/>
                  </a:lnTo>
                  <a:lnTo>
                    <a:pt x="1097" y="304"/>
                  </a:lnTo>
                  <a:lnTo>
                    <a:pt x="1097" y="306"/>
                  </a:lnTo>
                  <a:lnTo>
                    <a:pt x="1097" y="308"/>
                  </a:lnTo>
                  <a:lnTo>
                    <a:pt x="1098" y="309"/>
                  </a:lnTo>
                  <a:lnTo>
                    <a:pt x="1100" y="309"/>
                  </a:lnTo>
                  <a:lnTo>
                    <a:pt x="1103" y="309"/>
                  </a:lnTo>
                  <a:lnTo>
                    <a:pt x="1105" y="308"/>
                  </a:lnTo>
                  <a:lnTo>
                    <a:pt x="1107" y="308"/>
                  </a:lnTo>
                  <a:lnTo>
                    <a:pt x="1107" y="308"/>
                  </a:lnTo>
                  <a:lnTo>
                    <a:pt x="1112" y="306"/>
                  </a:lnTo>
                  <a:lnTo>
                    <a:pt x="1118" y="304"/>
                  </a:lnTo>
                  <a:lnTo>
                    <a:pt x="1124" y="303"/>
                  </a:lnTo>
                  <a:lnTo>
                    <a:pt x="1129" y="303"/>
                  </a:lnTo>
                  <a:lnTo>
                    <a:pt x="1133" y="308"/>
                  </a:lnTo>
                  <a:lnTo>
                    <a:pt x="1133" y="309"/>
                  </a:lnTo>
                  <a:lnTo>
                    <a:pt x="1133" y="312"/>
                  </a:lnTo>
                  <a:lnTo>
                    <a:pt x="1134" y="314"/>
                  </a:lnTo>
                  <a:lnTo>
                    <a:pt x="1135" y="316"/>
                  </a:lnTo>
                  <a:lnTo>
                    <a:pt x="1136" y="317"/>
                  </a:lnTo>
                  <a:lnTo>
                    <a:pt x="1139" y="317"/>
                  </a:lnTo>
                  <a:lnTo>
                    <a:pt x="1143" y="317"/>
                  </a:lnTo>
                  <a:lnTo>
                    <a:pt x="1145" y="316"/>
                  </a:lnTo>
                  <a:lnTo>
                    <a:pt x="1161" y="316"/>
                  </a:lnTo>
                  <a:lnTo>
                    <a:pt x="1179" y="318"/>
                  </a:lnTo>
                  <a:lnTo>
                    <a:pt x="1181" y="328"/>
                  </a:lnTo>
                  <a:lnTo>
                    <a:pt x="1179" y="335"/>
                  </a:lnTo>
                  <a:lnTo>
                    <a:pt x="1173" y="342"/>
                  </a:lnTo>
                  <a:lnTo>
                    <a:pt x="1164" y="347"/>
                  </a:lnTo>
                  <a:lnTo>
                    <a:pt x="1159" y="348"/>
                  </a:lnTo>
                  <a:lnTo>
                    <a:pt x="1156" y="350"/>
                  </a:lnTo>
                  <a:lnTo>
                    <a:pt x="1153" y="352"/>
                  </a:lnTo>
                  <a:lnTo>
                    <a:pt x="1151" y="354"/>
                  </a:lnTo>
                  <a:lnTo>
                    <a:pt x="1151" y="358"/>
                  </a:lnTo>
                  <a:lnTo>
                    <a:pt x="1151" y="360"/>
                  </a:lnTo>
                  <a:lnTo>
                    <a:pt x="1151" y="363"/>
                  </a:lnTo>
                  <a:lnTo>
                    <a:pt x="1151" y="365"/>
                  </a:lnTo>
                  <a:lnTo>
                    <a:pt x="1154" y="367"/>
                  </a:lnTo>
                  <a:lnTo>
                    <a:pt x="1156" y="368"/>
                  </a:lnTo>
                  <a:lnTo>
                    <a:pt x="1163" y="367"/>
                  </a:lnTo>
                  <a:lnTo>
                    <a:pt x="1168" y="363"/>
                  </a:lnTo>
                  <a:lnTo>
                    <a:pt x="1171" y="358"/>
                  </a:lnTo>
                  <a:lnTo>
                    <a:pt x="1175" y="352"/>
                  </a:lnTo>
                  <a:lnTo>
                    <a:pt x="1179" y="347"/>
                  </a:lnTo>
                  <a:lnTo>
                    <a:pt x="1189" y="344"/>
                  </a:lnTo>
                  <a:lnTo>
                    <a:pt x="1197" y="345"/>
                  </a:lnTo>
                  <a:lnTo>
                    <a:pt x="1207" y="350"/>
                  </a:lnTo>
                  <a:lnTo>
                    <a:pt x="1212" y="358"/>
                  </a:lnTo>
                  <a:lnTo>
                    <a:pt x="1212" y="360"/>
                  </a:lnTo>
                  <a:lnTo>
                    <a:pt x="1212" y="363"/>
                  </a:lnTo>
                  <a:lnTo>
                    <a:pt x="1212" y="364"/>
                  </a:lnTo>
                  <a:lnTo>
                    <a:pt x="1211" y="367"/>
                  </a:lnTo>
                  <a:lnTo>
                    <a:pt x="1210" y="368"/>
                  </a:lnTo>
                  <a:lnTo>
                    <a:pt x="1207" y="368"/>
                  </a:lnTo>
                  <a:lnTo>
                    <a:pt x="1204" y="369"/>
                  </a:lnTo>
                  <a:lnTo>
                    <a:pt x="1202" y="372"/>
                  </a:lnTo>
                  <a:lnTo>
                    <a:pt x="1201" y="375"/>
                  </a:lnTo>
                  <a:lnTo>
                    <a:pt x="1202" y="378"/>
                  </a:lnTo>
                  <a:lnTo>
                    <a:pt x="1205" y="380"/>
                  </a:lnTo>
                  <a:lnTo>
                    <a:pt x="1210" y="384"/>
                  </a:lnTo>
                  <a:lnTo>
                    <a:pt x="1217" y="385"/>
                  </a:lnTo>
                  <a:lnTo>
                    <a:pt x="1224" y="388"/>
                  </a:lnTo>
                  <a:lnTo>
                    <a:pt x="1229" y="391"/>
                  </a:lnTo>
                  <a:lnTo>
                    <a:pt x="1229" y="396"/>
                  </a:lnTo>
                  <a:lnTo>
                    <a:pt x="1226" y="398"/>
                  </a:lnTo>
                  <a:lnTo>
                    <a:pt x="1221" y="396"/>
                  </a:lnTo>
                  <a:lnTo>
                    <a:pt x="1214" y="395"/>
                  </a:lnTo>
                  <a:lnTo>
                    <a:pt x="1207" y="394"/>
                  </a:lnTo>
                  <a:lnTo>
                    <a:pt x="1202" y="394"/>
                  </a:lnTo>
                  <a:lnTo>
                    <a:pt x="1200" y="394"/>
                  </a:lnTo>
                  <a:lnTo>
                    <a:pt x="1197" y="394"/>
                  </a:lnTo>
                  <a:lnTo>
                    <a:pt x="1195" y="394"/>
                  </a:lnTo>
                  <a:lnTo>
                    <a:pt x="1192" y="395"/>
                  </a:lnTo>
                  <a:lnTo>
                    <a:pt x="1189" y="395"/>
                  </a:lnTo>
                  <a:lnTo>
                    <a:pt x="1188" y="396"/>
                  </a:lnTo>
                  <a:lnTo>
                    <a:pt x="1186" y="399"/>
                  </a:lnTo>
                  <a:lnTo>
                    <a:pt x="1188" y="401"/>
                  </a:lnTo>
                  <a:lnTo>
                    <a:pt x="1192" y="408"/>
                  </a:lnTo>
                  <a:lnTo>
                    <a:pt x="1196" y="414"/>
                  </a:lnTo>
                  <a:lnTo>
                    <a:pt x="1197" y="423"/>
                  </a:lnTo>
                  <a:lnTo>
                    <a:pt x="1197" y="426"/>
                  </a:lnTo>
                  <a:lnTo>
                    <a:pt x="1197" y="430"/>
                  </a:lnTo>
                  <a:lnTo>
                    <a:pt x="1199" y="434"/>
                  </a:lnTo>
                  <a:lnTo>
                    <a:pt x="1201" y="437"/>
                  </a:lnTo>
                  <a:lnTo>
                    <a:pt x="1205" y="441"/>
                  </a:lnTo>
                  <a:lnTo>
                    <a:pt x="1221" y="449"/>
                  </a:lnTo>
                  <a:lnTo>
                    <a:pt x="1226" y="452"/>
                  </a:lnTo>
                  <a:lnTo>
                    <a:pt x="1231" y="457"/>
                  </a:lnTo>
                  <a:lnTo>
                    <a:pt x="1235" y="462"/>
                  </a:lnTo>
                  <a:lnTo>
                    <a:pt x="1239" y="466"/>
                  </a:lnTo>
                  <a:lnTo>
                    <a:pt x="1250" y="474"/>
                  </a:lnTo>
                  <a:lnTo>
                    <a:pt x="1262" y="478"/>
                  </a:lnTo>
                  <a:lnTo>
                    <a:pt x="1276" y="481"/>
                  </a:lnTo>
                  <a:lnTo>
                    <a:pt x="1288" y="487"/>
                  </a:lnTo>
                  <a:lnTo>
                    <a:pt x="1292" y="493"/>
                  </a:lnTo>
                  <a:lnTo>
                    <a:pt x="1293" y="501"/>
                  </a:lnTo>
                  <a:lnTo>
                    <a:pt x="1296" y="507"/>
                  </a:lnTo>
                  <a:lnTo>
                    <a:pt x="1301" y="511"/>
                  </a:lnTo>
                  <a:lnTo>
                    <a:pt x="1307" y="515"/>
                  </a:lnTo>
                  <a:lnTo>
                    <a:pt x="1312" y="521"/>
                  </a:lnTo>
                  <a:lnTo>
                    <a:pt x="1317" y="527"/>
                  </a:lnTo>
                  <a:lnTo>
                    <a:pt x="1322" y="529"/>
                  </a:lnTo>
                  <a:lnTo>
                    <a:pt x="1330" y="528"/>
                  </a:lnTo>
                  <a:lnTo>
                    <a:pt x="1337" y="526"/>
                  </a:lnTo>
                  <a:lnTo>
                    <a:pt x="1344" y="524"/>
                  </a:lnTo>
                  <a:lnTo>
                    <a:pt x="1352" y="527"/>
                  </a:lnTo>
                  <a:lnTo>
                    <a:pt x="1358" y="534"/>
                  </a:lnTo>
                  <a:lnTo>
                    <a:pt x="1359" y="546"/>
                  </a:lnTo>
                  <a:lnTo>
                    <a:pt x="1356" y="556"/>
                  </a:lnTo>
                  <a:lnTo>
                    <a:pt x="1349" y="566"/>
                  </a:lnTo>
                  <a:lnTo>
                    <a:pt x="1342" y="573"/>
                  </a:lnTo>
                  <a:lnTo>
                    <a:pt x="1338" y="584"/>
                  </a:lnTo>
                  <a:lnTo>
                    <a:pt x="1335" y="594"/>
                  </a:lnTo>
                  <a:lnTo>
                    <a:pt x="1335" y="595"/>
                  </a:lnTo>
                  <a:lnTo>
                    <a:pt x="1335" y="598"/>
                  </a:lnTo>
                  <a:lnTo>
                    <a:pt x="1335" y="600"/>
                  </a:lnTo>
                  <a:lnTo>
                    <a:pt x="1333" y="603"/>
                  </a:lnTo>
                  <a:lnTo>
                    <a:pt x="1333" y="604"/>
                  </a:lnTo>
                  <a:lnTo>
                    <a:pt x="1331" y="605"/>
                  </a:lnTo>
                  <a:lnTo>
                    <a:pt x="1330" y="604"/>
                  </a:lnTo>
                  <a:lnTo>
                    <a:pt x="1325" y="603"/>
                  </a:lnTo>
                  <a:lnTo>
                    <a:pt x="1321" y="602"/>
                  </a:lnTo>
                  <a:lnTo>
                    <a:pt x="1318" y="600"/>
                  </a:lnTo>
                  <a:lnTo>
                    <a:pt x="1316" y="600"/>
                  </a:lnTo>
                  <a:lnTo>
                    <a:pt x="1315" y="602"/>
                  </a:lnTo>
                  <a:lnTo>
                    <a:pt x="1313" y="604"/>
                  </a:lnTo>
                  <a:lnTo>
                    <a:pt x="1313" y="607"/>
                  </a:lnTo>
                  <a:lnTo>
                    <a:pt x="1313" y="613"/>
                  </a:lnTo>
                  <a:lnTo>
                    <a:pt x="1315" y="615"/>
                  </a:lnTo>
                  <a:lnTo>
                    <a:pt x="1315" y="618"/>
                  </a:lnTo>
                  <a:lnTo>
                    <a:pt x="1315" y="621"/>
                  </a:lnTo>
                  <a:lnTo>
                    <a:pt x="1315" y="624"/>
                  </a:lnTo>
                  <a:lnTo>
                    <a:pt x="1315" y="626"/>
                  </a:lnTo>
                  <a:lnTo>
                    <a:pt x="1313" y="629"/>
                  </a:lnTo>
                  <a:lnTo>
                    <a:pt x="1312" y="630"/>
                  </a:lnTo>
                  <a:lnTo>
                    <a:pt x="1311" y="630"/>
                  </a:lnTo>
                  <a:lnTo>
                    <a:pt x="1308" y="630"/>
                  </a:lnTo>
                  <a:lnTo>
                    <a:pt x="1305" y="628"/>
                  </a:lnTo>
                  <a:lnTo>
                    <a:pt x="1301" y="625"/>
                  </a:lnTo>
                  <a:lnTo>
                    <a:pt x="1293" y="620"/>
                  </a:lnTo>
                  <a:lnTo>
                    <a:pt x="1285" y="615"/>
                  </a:lnTo>
                  <a:lnTo>
                    <a:pt x="1277" y="609"/>
                  </a:lnTo>
                  <a:lnTo>
                    <a:pt x="1272" y="602"/>
                  </a:lnTo>
                  <a:lnTo>
                    <a:pt x="1272" y="595"/>
                  </a:lnTo>
                  <a:lnTo>
                    <a:pt x="1275" y="589"/>
                  </a:lnTo>
                  <a:lnTo>
                    <a:pt x="1278" y="585"/>
                  </a:lnTo>
                  <a:lnTo>
                    <a:pt x="1283" y="582"/>
                  </a:lnTo>
                  <a:lnTo>
                    <a:pt x="1286" y="578"/>
                  </a:lnTo>
                  <a:lnTo>
                    <a:pt x="1286" y="573"/>
                  </a:lnTo>
                  <a:lnTo>
                    <a:pt x="1282" y="571"/>
                  </a:lnTo>
                  <a:lnTo>
                    <a:pt x="1276" y="572"/>
                  </a:lnTo>
                  <a:lnTo>
                    <a:pt x="1268" y="573"/>
                  </a:lnTo>
                  <a:lnTo>
                    <a:pt x="1260" y="574"/>
                  </a:lnTo>
                  <a:lnTo>
                    <a:pt x="1255" y="573"/>
                  </a:lnTo>
                  <a:lnTo>
                    <a:pt x="1249" y="566"/>
                  </a:lnTo>
                  <a:lnTo>
                    <a:pt x="1241" y="558"/>
                  </a:lnTo>
                  <a:lnTo>
                    <a:pt x="1234" y="552"/>
                  </a:lnTo>
                  <a:lnTo>
                    <a:pt x="1230" y="553"/>
                  </a:lnTo>
                  <a:lnTo>
                    <a:pt x="1229" y="559"/>
                  </a:lnTo>
                  <a:lnTo>
                    <a:pt x="1229" y="567"/>
                  </a:lnTo>
                  <a:lnTo>
                    <a:pt x="1230" y="573"/>
                  </a:lnTo>
                  <a:lnTo>
                    <a:pt x="1229" y="578"/>
                  </a:lnTo>
                  <a:lnTo>
                    <a:pt x="1226" y="580"/>
                  </a:lnTo>
                  <a:lnTo>
                    <a:pt x="1222" y="578"/>
                  </a:lnTo>
                  <a:lnTo>
                    <a:pt x="1217" y="575"/>
                  </a:lnTo>
                  <a:lnTo>
                    <a:pt x="1212" y="572"/>
                  </a:lnTo>
                  <a:lnTo>
                    <a:pt x="1207" y="568"/>
                  </a:lnTo>
                  <a:lnTo>
                    <a:pt x="1202" y="568"/>
                  </a:lnTo>
                  <a:lnTo>
                    <a:pt x="1206" y="578"/>
                  </a:lnTo>
                  <a:lnTo>
                    <a:pt x="1211" y="588"/>
                  </a:lnTo>
                  <a:lnTo>
                    <a:pt x="1219" y="598"/>
                  </a:lnTo>
                  <a:lnTo>
                    <a:pt x="1229" y="604"/>
                  </a:lnTo>
                  <a:lnTo>
                    <a:pt x="1235" y="612"/>
                  </a:lnTo>
                  <a:lnTo>
                    <a:pt x="1240" y="621"/>
                  </a:lnTo>
                  <a:lnTo>
                    <a:pt x="1245" y="630"/>
                  </a:lnTo>
                  <a:lnTo>
                    <a:pt x="1252" y="638"/>
                  </a:lnTo>
                  <a:lnTo>
                    <a:pt x="1256" y="640"/>
                  </a:lnTo>
                  <a:lnTo>
                    <a:pt x="1261" y="643"/>
                  </a:lnTo>
                  <a:lnTo>
                    <a:pt x="1266" y="645"/>
                  </a:lnTo>
                  <a:lnTo>
                    <a:pt x="1270" y="649"/>
                  </a:lnTo>
                  <a:lnTo>
                    <a:pt x="1273" y="653"/>
                  </a:lnTo>
                  <a:lnTo>
                    <a:pt x="1275" y="656"/>
                  </a:lnTo>
                  <a:lnTo>
                    <a:pt x="1276" y="661"/>
                  </a:lnTo>
                  <a:lnTo>
                    <a:pt x="1277" y="666"/>
                  </a:lnTo>
                  <a:lnTo>
                    <a:pt x="1285" y="676"/>
                  </a:lnTo>
                  <a:lnTo>
                    <a:pt x="1292" y="685"/>
                  </a:lnTo>
                  <a:lnTo>
                    <a:pt x="1300" y="694"/>
                  </a:lnTo>
                  <a:lnTo>
                    <a:pt x="1303" y="706"/>
                  </a:lnTo>
                  <a:lnTo>
                    <a:pt x="1302" y="711"/>
                  </a:lnTo>
                  <a:lnTo>
                    <a:pt x="1301" y="716"/>
                  </a:lnTo>
                  <a:lnTo>
                    <a:pt x="1300" y="721"/>
                  </a:lnTo>
                  <a:lnTo>
                    <a:pt x="1301" y="727"/>
                  </a:lnTo>
                  <a:lnTo>
                    <a:pt x="1302" y="733"/>
                  </a:lnTo>
                  <a:lnTo>
                    <a:pt x="1302" y="741"/>
                  </a:lnTo>
                  <a:lnTo>
                    <a:pt x="1298" y="747"/>
                  </a:lnTo>
                  <a:lnTo>
                    <a:pt x="1290" y="750"/>
                  </a:lnTo>
                  <a:lnTo>
                    <a:pt x="1280" y="750"/>
                  </a:lnTo>
                  <a:lnTo>
                    <a:pt x="1270" y="745"/>
                  </a:lnTo>
                  <a:lnTo>
                    <a:pt x="1261" y="740"/>
                  </a:lnTo>
                  <a:lnTo>
                    <a:pt x="1255" y="732"/>
                  </a:lnTo>
                  <a:lnTo>
                    <a:pt x="1251" y="727"/>
                  </a:lnTo>
                  <a:lnTo>
                    <a:pt x="1245" y="720"/>
                  </a:lnTo>
                  <a:lnTo>
                    <a:pt x="1235" y="712"/>
                  </a:lnTo>
                  <a:lnTo>
                    <a:pt x="1225" y="705"/>
                  </a:lnTo>
                  <a:lnTo>
                    <a:pt x="1215" y="699"/>
                  </a:lnTo>
                  <a:lnTo>
                    <a:pt x="1206" y="695"/>
                  </a:lnTo>
                  <a:lnTo>
                    <a:pt x="1200" y="695"/>
                  </a:lnTo>
                  <a:lnTo>
                    <a:pt x="1202" y="707"/>
                  </a:lnTo>
                  <a:lnTo>
                    <a:pt x="1207" y="716"/>
                  </a:lnTo>
                  <a:lnTo>
                    <a:pt x="1215" y="725"/>
                  </a:lnTo>
                  <a:lnTo>
                    <a:pt x="1226" y="732"/>
                  </a:lnTo>
                  <a:lnTo>
                    <a:pt x="1239" y="742"/>
                  </a:lnTo>
                  <a:lnTo>
                    <a:pt x="1250" y="752"/>
                  </a:lnTo>
                  <a:lnTo>
                    <a:pt x="1260" y="766"/>
                  </a:lnTo>
                  <a:lnTo>
                    <a:pt x="1261" y="769"/>
                  </a:lnTo>
                  <a:lnTo>
                    <a:pt x="1261" y="773"/>
                  </a:lnTo>
                  <a:lnTo>
                    <a:pt x="1261" y="777"/>
                  </a:lnTo>
                  <a:lnTo>
                    <a:pt x="1261" y="779"/>
                  </a:lnTo>
                  <a:lnTo>
                    <a:pt x="1259" y="782"/>
                  </a:lnTo>
                  <a:lnTo>
                    <a:pt x="1257" y="784"/>
                  </a:lnTo>
                  <a:lnTo>
                    <a:pt x="1251" y="786"/>
                  </a:lnTo>
                  <a:lnTo>
                    <a:pt x="1244" y="783"/>
                  </a:lnTo>
                  <a:lnTo>
                    <a:pt x="1237" y="779"/>
                  </a:lnTo>
                  <a:lnTo>
                    <a:pt x="1231" y="776"/>
                  </a:lnTo>
                  <a:lnTo>
                    <a:pt x="1222" y="773"/>
                  </a:lnTo>
                  <a:lnTo>
                    <a:pt x="1214" y="769"/>
                  </a:lnTo>
                  <a:lnTo>
                    <a:pt x="1205" y="763"/>
                  </a:lnTo>
                  <a:lnTo>
                    <a:pt x="1189" y="747"/>
                  </a:lnTo>
                  <a:lnTo>
                    <a:pt x="1183" y="742"/>
                  </a:lnTo>
                  <a:lnTo>
                    <a:pt x="1174" y="741"/>
                  </a:lnTo>
                  <a:lnTo>
                    <a:pt x="1166" y="740"/>
                  </a:lnTo>
                  <a:lnTo>
                    <a:pt x="1164" y="737"/>
                  </a:lnTo>
                  <a:lnTo>
                    <a:pt x="1161" y="735"/>
                  </a:lnTo>
                  <a:lnTo>
                    <a:pt x="1159" y="732"/>
                  </a:lnTo>
                  <a:lnTo>
                    <a:pt x="1158" y="730"/>
                  </a:lnTo>
                  <a:lnTo>
                    <a:pt x="1155" y="728"/>
                  </a:lnTo>
                  <a:lnTo>
                    <a:pt x="1153" y="727"/>
                  </a:lnTo>
                  <a:lnTo>
                    <a:pt x="1149" y="727"/>
                  </a:lnTo>
                  <a:lnTo>
                    <a:pt x="1140" y="725"/>
                  </a:lnTo>
                  <a:lnTo>
                    <a:pt x="1135" y="720"/>
                  </a:lnTo>
                  <a:lnTo>
                    <a:pt x="1131" y="712"/>
                  </a:lnTo>
                  <a:lnTo>
                    <a:pt x="1130" y="705"/>
                  </a:lnTo>
                  <a:lnTo>
                    <a:pt x="1130" y="699"/>
                  </a:lnTo>
                  <a:lnTo>
                    <a:pt x="1130" y="695"/>
                  </a:lnTo>
                  <a:lnTo>
                    <a:pt x="1129" y="694"/>
                  </a:lnTo>
                  <a:lnTo>
                    <a:pt x="1126" y="692"/>
                  </a:lnTo>
                  <a:lnTo>
                    <a:pt x="1124" y="692"/>
                  </a:lnTo>
                  <a:lnTo>
                    <a:pt x="1121" y="691"/>
                  </a:lnTo>
                  <a:lnTo>
                    <a:pt x="1119" y="691"/>
                  </a:lnTo>
                  <a:lnTo>
                    <a:pt x="1118" y="690"/>
                  </a:lnTo>
                  <a:lnTo>
                    <a:pt x="1113" y="686"/>
                  </a:lnTo>
                  <a:lnTo>
                    <a:pt x="1109" y="681"/>
                  </a:lnTo>
                  <a:lnTo>
                    <a:pt x="1105" y="675"/>
                  </a:lnTo>
                  <a:lnTo>
                    <a:pt x="1102" y="670"/>
                  </a:lnTo>
                  <a:lnTo>
                    <a:pt x="1099" y="665"/>
                  </a:lnTo>
                  <a:lnTo>
                    <a:pt x="1097" y="661"/>
                  </a:lnTo>
                  <a:lnTo>
                    <a:pt x="1093" y="659"/>
                  </a:lnTo>
                  <a:lnTo>
                    <a:pt x="1088" y="656"/>
                  </a:lnTo>
                  <a:lnTo>
                    <a:pt x="1084" y="654"/>
                  </a:lnTo>
                  <a:lnTo>
                    <a:pt x="1080" y="651"/>
                  </a:lnTo>
                  <a:lnTo>
                    <a:pt x="1078" y="650"/>
                  </a:lnTo>
                  <a:lnTo>
                    <a:pt x="1075" y="650"/>
                  </a:lnTo>
                  <a:lnTo>
                    <a:pt x="1074" y="650"/>
                  </a:lnTo>
                  <a:lnTo>
                    <a:pt x="1072" y="651"/>
                  </a:lnTo>
                  <a:lnTo>
                    <a:pt x="1068" y="654"/>
                  </a:lnTo>
                  <a:lnTo>
                    <a:pt x="1063" y="654"/>
                  </a:lnTo>
                  <a:lnTo>
                    <a:pt x="1057" y="651"/>
                  </a:lnTo>
                  <a:lnTo>
                    <a:pt x="1050" y="649"/>
                  </a:lnTo>
                  <a:lnTo>
                    <a:pt x="1044" y="645"/>
                  </a:lnTo>
                  <a:lnTo>
                    <a:pt x="1039" y="645"/>
                  </a:lnTo>
                  <a:lnTo>
                    <a:pt x="1037" y="649"/>
                  </a:lnTo>
                  <a:lnTo>
                    <a:pt x="1036" y="651"/>
                  </a:lnTo>
                  <a:lnTo>
                    <a:pt x="1036" y="654"/>
                  </a:lnTo>
                  <a:lnTo>
                    <a:pt x="1036" y="656"/>
                  </a:lnTo>
                  <a:lnTo>
                    <a:pt x="1036" y="658"/>
                  </a:lnTo>
                  <a:lnTo>
                    <a:pt x="1034" y="659"/>
                  </a:lnTo>
                  <a:lnTo>
                    <a:pt x="1032" y="659"/>
                  </a:lnTo>
                  <a:lnTo>
                    <a:pt x="1029" y="660"/>
                  </a:lnTo>
                  <a:lnTo>
                    <a:pt x="1027" y="660"/>
                  </a:lnTo>
                  <a:lnTo>
                    <a:pt x="1024" y="660"/>
                  </a:lnTo>
                  <a:lnTo>
                    <a:pt x="1022" y="660"/>
                  </a:lnTo>
                  <a:lnTo>
                    <a:pt x="1019" y="660"/>
                  </a:lnTo>
                  <a:lnTo>
                    <a:pt x="1017" y="661"/>
                  </a:lnTo>
                  <a:lnTo>
                    <a:pt x="1013" y="664"/>
                  </a:lnTo>
                  <a:lnTo>
                    <a:pt x="1007" y="666"/>
                  </a:lnTo>
                  <a:lnTo>
                    <a:pt x="998" y="664"/>
                  </a:lnTo>
                  <a:lnTo>
                    <a:pt x="989" y="660"/>
                  </a:lnTo>
                  <a:lnTo>
                    <a:pt x="982" y="654"/>
                  </a:lnTo>
                  <a:lnTo>
                    <a:pt x="977" y="649"/>
                  </a:lnTo>
                  <a:lnTo>
                    <a:pt x="977" y="638"/>
                  </a:lnTo>
                  <a:lnTo>
                    <a:pt x="981" y="628"/>
                  </a:lnTo>
                  <a:lnTo>
                    <a:pt x="984" y="618"/>
                  </a:lnTo>
                  <a:lnTo>
                    <a:pt x="988" y="607"/>
                  </a:lnTo>
                  <a:lnTo>
                    <a:pt x="992" y="600"/>
                  </a:lnTo>
                  <a:lnTo>
                    <a:pt x="998" y="599"/>
                  </a:lnTo>
                  <a:lnTo>
                    <a:pt x="1006" y="599"/>
                  </a:lnTo>
                  <a:lnTo>
                    <a:pt x="1013" y="602"/>
                  </a:lnTo>
                  <a:lnTo>
                    <a:pt x="1022" y="604"/>
                  </a:lnTo>
                  <a:lnTo>
                    <a:pt x="1033" y="605"/>
                  </a:lnTo>
                  <a:lnTo>
                    <a:pt x="1047" y="605"/>
                  </a:lnTo>
                  <a:lnTo>
                    <a:pt x="1062" y="604"/>
                  </a:lnTo>
                  <a:lnTo>
                    <a:pt x="1073" y="599"/>
                  </a:lnTo>
                  <a:lnTo>
                    <a:pt x="1075" y="598"/>
                  </a:lnTo>
                  <a:lnTo>
                    <a:pt x="1078" y="595"/>
                  </a:lnTo>
                  <a:lnTo>
                    <a:pt x="1078" y="593"/>
                  </a:lnTo>
                  <a:lnTo>
                    <a:pt x="1078" y="589"/>
                  </a:lnTo>
                  <a:lnTo>
                    <a:pt x="1078" y="587"/>
                  </a:lnTo>
                  <a:lnTo>
                    <a:pt x="1078" y="582"/>
                  </a:lnTo>
                  <a:lnTo>
                    <a:pt x="1077" y="579"/>
                  </a:lnTo>
                  <a:lnTo>
                    <a:pt x="1074" y="575"/>
                  </a:lnTo>
                  <a:lnTo>
                    <a:pt x="1072" y="573"/>
                  </a:lnTo>
                  <a:lnTo>
                    <a:pt x="1068" y="571"/>
                  </a:lnTo>
                  <a:lnTo>
                    <a:pt x="1065" y="566"/>
                  </a:lnTo>
                  <a:lnTo>
                    <a:pt x="1067" y="559"/>
                  </a:lnTo>
                  <a:lnTo>
                    <a:pt x="1072" y="554"/>
                  </a:lnTo>
                  <a:lnTo>
                    <a:pt x="1077" y="548"/>
                  </a:lnTo>
                  <a:lnTo>
                    <a:pt x="1082" y="544"/>
                  </a:lnTo>
                  <a:lnTo>
                    <a:pt x="1087" y="541"/>
                  </a:lnTo>
                  <a:lnTo>
                    <a:pt x="1094" y="541"/>
                  </a:lnTo>
                  <a:lnTo>
                    <a:pt x="1100" y="542"/>
                  </a:lnTo>
                  <a:lnTo>
                    <a:pt x="1107" y="542"/>
                  </a:lnTo>
                  <a:lnTo>
                    <a:pt x="1114" y="542"/>
                  </a:lnTo>
                  <a:lnTo>
                    <a:pt x="1121" y="543"/>
                  </a:lnTo>
                  <a:lnTo>
                    <a:pt x="1128" y="547"/>
                  </a:lnTo>
                  <a:lnTo>
                    <a:pt x="1130" y="552"/>
                  </a:lnTo>
                  <a:lnTo>
                    <a:pt x="1133" y="561"/>
                  </a:lnTo>
                  <a:lnTo>
                    <a:pt x="1136" y="568"/>
                  </a:lnTo>
                  <a:lnTo>
                    <a:pt x="1141" y="574"/>
                  </a:lnTo>
                  <a:lnTo>
                    <a:pt x="1145" y="575"/>
                  </a:lnTo>
                  <a:lnTo>
                    <a:pt x="1153" y="573"/>
                  </a:lnTo>
                  <a:lnTo>
                    <a:pt x="1160" y="568"/>
                  </a:lnTo>
                  <a:lnTo>
                    <a:pt x="1169" y="563"/>
                  </a:lnTo>
                  <a:lnTo>
                    <a:pt x="1175" y="557"/>
                  </a:lnTo>
                  <a:lnTo>
                    <a:pt x="1176" y="549"/>
                  </a:lnTo>
                  <a:lnTo>
                    <a:pt x="1175" y="547"/>
                  </a:lnTo>
                  <a:lnTo>
                    <a:pt x="1171" y="544"/>
                  </a:lnTo>
                  <a:lnTo>
                    <a:pt x="1169" y="542"/>
                  </a:lnTo>
                  <a:lnTo>
                    <a:pt x="1166" y="538"/>
                  </a:lnTo>
                  <a:lnTo>
                    <a:pt x="1164" y="534"/>
                  </a:lnTo>
                  <a:lnTo>
                    <a:pt x="1163" y="532"/>
                  </a:lnTo>
                  <a:lnTo>
                    <a:pt x="1161" y="531"/>
                  </a:lnTo>
                  <a:lnTo>
                    <a:pt x="1159" y="528"/>
                  </a:lnTo>
                  <a:lnTo>
                    <a:pt x="1158" y="526"/>
                  </a:lnTo>
                  <a:lnTo>
                    <a:pt x="1154" y="524"/>
                  </a:lnTo>
                  <a:lnTo>
                    <a:pt x="1151" y="523"/>
                  </a:lnTo>
                  <a:lnTo>
                    <a:pt x="1148" y="523"/>
                  </a:lnTo>
                  <a:lnTo>
                    <a:pt x="1144" y="522"/>
                  </a:lnTo>
                  <a:lnTo>
                    <a:pt x="1141" y="522"/>
                  </a:lnTo>
                  <a:lnTo>
                    <a:pt x="1138" y="523"/>
                  </a:lnTo>
                  <a:lnTo>
                    <a:pt x="1135" y="524"/>
                  </a:lnTo>
                  <a:lnTo>
                    <a:pt x="1133" y="527"/>
                  </a:lnTo>
                  <a:lnTo>
                    <a:pt x="1130" y="529"/>
                  </a:lnTo>
                  <a:lnTo>
                    <a:pt x="1129" y="532"/>
                  </a:lnTo>
                  <a:lnTo>
                    <a:pt x="1128" y="533"/>
                  </a:lnTo>
                  <a:lnTo>
                    <a:pt x="1126" y="536"/>
                  </a:lnTo>
                  <a:lnTo>
                    <a:pt x="1123" y="537"/>
                  </a:lnTo>
                  <a:lnTo>
                    <a:pt x="1118" y="537"/>
                  </a:lnTo>
                  <a:lnTo>
                    <a:pt x="1110" y="538"/>
                  </a:lnTo>
                  <a:lnTo>
                    <a:pt x="1104" y="538"/>
                  </a:lnTo>
                  <a:lnTo>
                    <a:pt x="1098" y="537"/>
                  </a:lnTo>
                  <a:lnTo>
                    <a:pt x="1094" y="534"/>
                  </a:lnTo>
                  <a:lnTo>
                    <a:pt x="1094" y="526"/>
                  </a:lnTo>
                  <a:lnTo>
                    <a:pt x="1098" y="517"/>
                  </a:lnTo>
                  <a:lnTo>
                    <a:pt x="1102" y="508"/>
                  </a:lnTo>
                  <a:lnTo>
                    <a:pt x="1103" y="497"/>
                  </a:lnTo>
                  <a:lnTo>
                    <a:pt x="1102" y="486"/>
                  </a:lnTo>
                  <a:lnTo>
                    <a:pt x="1099" y="475"/>
                  </a:lnTo>
                  <a:lnTo>
                    <a:pt x="1097" y="470"/>
                  </a:lnTo>
                  <a:lnTo>
                    <a:pt x="1094" y="466"/>
                  </a:lnTo>
                  <a:lnTo>
                    <a:pt x="1090" y="462"/>
                  </a:lnTo>
                  <a:lnTo>
                    <a:pt x="1087" y="460"/>
                  </a:lnTo>
                  <a:lnTo>
                    <a:pt x="1084" y="456"/>
                  </a:lnTo>
                  <a:lnTo>
                    <a:pt x="1080" y="452"/>
                  </a:lnTo>
                  <a:lnTo>
                    <a:pt x="1077" y="449"/>
                  </a:lnTo>
                  <a:lnTo>
                    <a:pt x="1073" y="445"/>
                  </a:lnTo>
                  <a:lnTo>
                    <a:pt x="1069" y="442"/>
                  </a:lnTo>
                  <a:lnTo>
                    <a:pt x="1065" y="437"/>
                  </a:lnTo>
                  <a:lnTo>
                    <a:pt x="1062" y="432"/>
                  </a:lnTo>
                  <a:lnTo>
                    <a:pt x="1057" y="425"/>
                  </a:lnTo>
                  <a:lnTo>
                    <a:pt x="1049" y="420"/>
                  </a:lnTo>
                  <a:lnTo>
                    <a:pt x="1042" y="420"/>
                  </a:lnTo>
                  <a:lnTo>
                    <a:pt x="1039" y="421"/>
                  </a:lnTo>
                  <a:lnTo>
                    <a:pt x="1036" y="423"/>
                  </a:lnTo>
                  <a:lnTo>
                    <a:pt x="1033" y="424"/>
                  </a:lnTo>
                  <a:lnTo>
                    <a:pt x="1031" y="425"/>
                  </a:lnTo>
                  <a:lnTo>
                    <a:pt x="1028" y="426"/>
                  </a:lnTo>
                  <a:lnTo>
                    <a:pt x="1024" y="425"/>
                  </a:lnTo>
                  <a:lnTo>
                    <a:pt x="1021" y="425"/>
                  </a:lnTo>
                  <a:lnTo>
                    <a:pt x="1018" y="424"/>
                  </a:lnTo>
                  <a:lnTo>
                    <a:pt x="1014" y="423"/>
                  </a:lnTo>
                  <a:lnTo>
                    <a:pt x="1012" y="420"/>
                  </a:lnTo>
                  <a:lnTo>
                    <a:pt x="1011" y="419"/>
                  </a:lnTo>
                  <a:lnTo>
                    <a:pt x="1009" y="416"/>
                  </a:lnTo>
                  <a:lnTo>
                    <a:pt x="1011" y="414"/>
                  </a:lnTo>
                  <a:lnTo>
                    <a:pt x="1013" y="411"/>
                  </a:lnTo>
                  <a:lnTo>
                    <a:pt x="1016" y="411"/>
                  </a:lnTo>
                  <a:lnTo>
                    <a:pt x="1018" y="410"/>
                  </a:lnTo>
                  <a:lnTo>
                    <a:pt x="1021" y="410"/>
                  </a:lnTo>
                  <a:lnTo>
                    <a:pt x="1023" y="410"/>
                  </a:lnTo>
                  <a:lnTo>
                    <a:pt x="1026" y="409"/>
                  </a:lnTo>
                  <a:lnTo>
                    <a:pt x="1027" y="406"/>
                  </a:lnTo>
                  <a:lnTo>
                    <a:pt x="1028" y="405"/>
                  </a:lnTo>
                  <a:lnTo>
                    <a:pt x="1027" y="401"/>
                  </a:lnTo>
                  <a:lnTo>
                    <a:pt x="1027" y="399"/>
                  </a:lnTo>
                  <a:lnTo>
                    <a:pt x="1024" y="396"/>
                  </a:lnTo>
                  <a:lnTo>
                    <a:pt x="1022" y="394"/>
                  </a:lnTo>
                  <a:lnTo>
                    <a:pt x="1018" y="393"/>
                  </a:lnTo>
                  <a:lnTo>
                    <a:pt x="1016" y="391"/>
                  </a:lnTo>
                  <a:lnTo>
                    <a:pt x="1014" y="391"/>
                  </a:lnTo>
                  <a:lnTo>
                    <a:pt x="1012" y="393"/>
                  </a:lnTo>
                  <a:lnTo>
                    <a:pt x="1009" y="394"/>
                  </a:lnTo>
                  <a:lnTo>
                    <a:pt x="1008" y="395"/>
                  </a:lnTo>
                  <a:lnTo>
                    <a:pt x="1006" y="396"/>
                  </a:lnTo>
                  <a:lnTo>
                    <a:pt x="1004" y="396"/>
                  </a:lnTo>
                  <a:lnTo>
                    <a:pt x="1002" y="395"/>
                  </a:lnTo>
                  <a:lnTo>
                    <a:pt x="999" y="393"/>
                  </a:lnTo>
                  <a:lnTo>
                    <a:pt x="997" y="391"/>
                  </a:lnTo>
                  <a:lnTo>
                    <a:pt x="996" y="389"/>
                  </a:lnTo>
                  <a:lnTo>
                    <a:pt x="996" y="386"/>
                  </a:lnTo>
                  <a:lnTo>
                    <a:pt x="996" y="384"/>
                  </a:lnTo>
                  <a:lnTo>
                    <a:pt x="998" y="383"/>
                  </a:lnTo>
                  <a:lnTo>
                    <a:pt x="999" y="380"/>
                  </a:lnTo>
                  <a:lnTo>
                    <a:pt x="1002" y="378"/>
                  </a:lnTo>
                  <a:lnTo>
                    <a:pt x="1003" y="376"/>
                  </a:lnTo>
                  <a:lnTo>
                    <a:pt x="1003" y="374"/>
                  </a:lnTo>
                  <a:lnTo>
                    <a:pt x="1003" y="373"/>
                  </a:lnTo>
                  <a:lnTo>
                    <a:pt x="1002" y="372"/>
                  </a:lnTo>
                  <a:lnTo>
                    <a:pt x="999" y="372"/>
                  </a:lnTo>
                  <a:lnTo>
                    <a:pt x="997" y="372"/>
                  </a:lnTo>
                  <a:lnTo>
                    <a:pt x="994" y="372"/>
                  </a:lnTo>
                  <a:lnTo>
                    <a:pt x="993" y="370"/>
                  </a:lnTo>
                  <a:lnTo>
                    <a:pt x="989" y="370"/>
                  </a:lnTo>
                  <a:lnTo>
                    <a:pt x="987" y="369"/>
                  </a:lnTo>
                  <a:lnTo>
                    <a:pt x="984" y="368"/>
                  </a:lnTo>
                  <a:lnTo>
                    <a:pt x="983" y="368"/>
                  </a:lnTo>
                  <a:lnTo>
                    <a:pt x="979" y="365"/>
                  </a:lnTo>
                  <a:lnTo>
                    <a:pt x="978" y="363"/>
                  </a:lnTo>
                  <a:lnTo>
                    <a:pt x="978" y="359"/>
                  </a:lnTo>
                  <a:lnTo>
                    <a:pt x="979" y="357"/>
                  </a:lnTo>
                  <a:lnTo>
                    <a:pt x="979" y="353"/>
                  </a:lnTo>
                  <a:lnTo>
                    <a:pt x="981" y="349"/>
                  </a:lnTo>
                  <a:lnTo>
                    <a:pt x="979" y="347"/>
                  </a:lnTo>
                  <a:lnTo>
                    <a:pt x="978" y="343"/>
                  </a:lnTo>
                  <a:lnTo>
                    <a:pt x="977" y="339"/>
                  </a:lnTo>
                  <a:lnTo>
                    <a:pt x="976" y="335"/>
                  </a:lnTo>
                  <a:lnTo>
                    <a:pt x="973" y="333"/>
                  </a:lnTo>
                  <a:lnTo>
                    <a:pt x="972" y="332"/>
                  </a:lnTo>
                  <a:lnTo>
                    <a:pt x="967" y="326"/>
                  </a:lnTo>
                  <a:lnTo>
                    <a:pt x="958" y="323"/>
                  </a:lnTo>
                  <a:lnTo>
                    <a:pt x="950" y="323"/>
                  </a:lnTo>
                  <a:lnTo>
                    <a:pt x="941" y="326"/>
                  </a:lnTo>
                  <a:lnTo>
                    <a:pt x="942" y="328"/>
                  </a:lnTo>
                  <a:lnTo>
                    <a:pt x="943" y="329"/>
                  </a:lnTo>
                  <a:lnTo>
                    <a:pt x="946" y="332"/>
                  </a:lnTo>
                  <a:lnTo>
                    <a:pt x="948" y="334"/>
                  </a:lnTo>
                  <a:lnTo>
                    <a:pt x="951" y="338"/>
                  </a:lnTo>
                  <a:lnTo>
                    <a:pt x="953" y="340"/>
                  </a:lnTo>
                  <a:lnTo>
                    <a:pt x="956" y="343"/>
                  </a:lnTo>
                  <a:lnTo>
                    <a:pt x="958" y="344"/>
                  </a:lnTo>
                  <a:lnTo>
                    <a:pt x="960" y="344"/>
                  </a:lnTo>
                  <a:lnTo>
                    <a:pt x="961" y="348"/>
                  </a:lnTo>
                  <a:lnTo>
                    <a:pt x="962" y="350"/>
                  </a:lnTo>
                  <a:lnTo>
                    <a:pt x="961" y="353"/>
                  </a:lnTo>
                  <a:lnTo>
                    <a:pt x="960" y="355"/>
                  </a:lnTo>
                  <a:lnTo>
                    <a:pt x="957" y="357"/>
                  </a:lnTo>
                  <a:lnTo>
                    <a:pt x="955" y="358"/>
                  </a:lnTo>
                  <a:lnTo>
                    <a:pt x="951" y="359"/>
                  </a:lnTo>
                  <a:lnTo>
                    <a:pt x="948" y="359"/>
                  </a:lnTo>
                  <a:lnTo>
                    <a:pt x="945" y="360"/>
                  </a:lnTo>
                  <a:lnTo>
                    <a:pt x="941" y="360"/>
                  </a:lnTo>
                  <a:lnTo>
                    <a:pt x="926" y="355"/>
                  </a:lnTo>
                  <a:lnTo>
                    <a:pt x="910" y="352"/>
                  </a:lnTo>
                  <a:lnTo>
                    <a:pt x="903" y="355"/>
                  </a:lnTo>
                  <a:lnTo>
                    <a:pt x="897" y="358"/>
                  </a:lnTo>
                  <a:lnTo>
                    <a:pt x="890" y="360"/>
                  </a:lnTo>
                  <a:lnTo>
                    <a:pt x="872" y="359"/>
                  </a:lnTo>
                  <a:lnTo>
                    <a:pt x="854" y="358"/>
                  </a:lnTo>
                  <a:lnTo>
                    <a:pt x="827" y="358"/>
                  </a:lnTo>
                  <a:lnTo>
                    <a:pt x="815" y="357"/>
                  </a:lnTo>
                  <a:lnTo>
                    <a:pt x="805" y="353"/>
                  </a:lnTo>
                  <a:lnTo>
                    <a:pt x="794" y="349"/>
                  </a:lnTo>
                  <a:lnTo>
                    <a:pt x="784" y="347"/>
                  </a:lnTo>
                  <a:lnTo>
                    <a:pt x="773" y="347"/>
                  </a:lnTo>
                  <a:lnTo>
                    <a:pt x="764" y="345"/>
                  </a:lnTo>
                  <a:lnTo>
                    <a:pt x="755" y="342"/>
                  </a:lnTo>
                  <a:lnTo>
                    <a:pt x="744" y="333"/>
                  </a:lnTo>
                  <a:lnTo>
                    <a:pt x="734" y="323"/>
                  </a:lnTo>
                  <a:lnTo>
                    <a:pt x="732" y="322"/>
                  </a:lnTo>
                  <a:lnTo>
                    <a:pt x="729" y="319"/>
                  </a:lnTo>
                  <a:lnTo>
                    <a:pt x="727" y="318"/>
                  </a:lnTo>
                  <a:lnTo>
                    <a:pt x="723" y="316"/>
                  </a:lnTo>
                  <a:lnTo>
                    <a:pt x="720" y="313"/>
                  </a:lnTo>
                  <a:lnTo>
                    <a:pt x="719" y="311"/>
                  </a:lnTo>
                  <a:lnTo>
                    <a:pt x="719" y="308"/>
                  </a:lnTo>
                  <a:lnTo>
                    <a:pt x="719" y="304"/>
                  </a:lnTo>
                  <a:lnTo>
                    <a:pt x="719" y="301"/>
                  </a:lnTo>
                  <a:lnTo>
                    <a:pt x="722" y="299"/>
                  </a:lnTo>
                  <a:lnTo>
                    <a:pt x="723" y="297"/>
                  </a:lnTo>
                  <a:lnTo>
                    <a:pt x="725" y="297"/>
                  </a:lnTo>
                  <a:lnTo>
                    <a:pt x="729" y="297"/>
                  </a:lnTo>
                  <a:lnTo>
                    <a:pt x="734" y="298"/>
                  </a:lnTo>
                  <a:lnTo>
                    <a:pt x="742" y="301"/>
                  </a:lnTo>
                  <a:lnTo>
                    <a:pt x="748" y="303"/>
                  </a:lnTo>
                  <a:lnTo>
                    <a:pt x="755" y="303"/>
                  </a:lnTo>
                  <a:lnTo>
                    <a:pt x="756" y="302"/>
                  </a:lnTo>
                  <a:lnTo>
                    <a:pt x="756" y="302"/>
                  </a:lnTo>
                  <a:lnTo>
                    <a:pt x="755" y="301"/>
                  </a:lnTo>
                  <a:lnTo>
                    <a:pt x="754" y="298"/>
                  </a:lnTo>
                  <a:lnTo>
                    <a:pt x="753" y="297"/>
                  </a:lnTo>
                  <a:lnTo>
                    <a:pt x="750" y="294"/>
                  </a:lnTo>
                  <a:lnTo>
                    <a:pt x="749" y="293"/>
                  </a:lnTo>
                  <a:lnTo>
                    <a:pt x="748" y="292"/>
                  </a:lnTo>
                  <a:lnTo>
                    <a:pt x="737" y="289"/>
                  </a:lnTo>
                  <a:lnTo>
                    <a:pt x="724" y="287"/>
                  </a:lnTo>
                  <a:lnTo>
                    <a:pt x="714" y="283"/>
                  </a:lnTo>
                  <a:lnTo>
                    <a:pt x="705" y="277"/>
                  </a:lnTo>
                  <a:lnTo>
                    <a:pt x="704" y="270"/>
                  </a:lnTo>
                  <a:lnTo>
                    <a:pt x="705" y="262"/>
                  </a:lnTo>
                  <a:lnTo>
                    <a:pt x="705" y="253"/>
                  </a:lnTo>
                  <a:lnTo>
                    <a:pt x="705" y="232"/>
                  </a:lnTo>
                  <a:lnTo>
                    <a:pt x="710" y="215"/>
                  </a:lnTo>
                  <a:lnTo>
                    <a:pt x="718" y="199"/>
                  </a:lnTo>
                  <a:lnTo>
                    <a:pt x="727" y="182"/>
                  </a:lnTo>
                  <a:lnTo>
                    <a:pt x="730" y="179"/>
                  </a:lnTo>
                  <a:lnTo>
                    <a:pt x="733" y="174"/>
                  </a:lnTo>
                  <a:lnTo>
                    <a:pt x="737" y="169"/>
                  </a:lnTo>
                  <a:lnTo>
                    <a:pt x="739" y="165"/>
                  </a:lnTo>
                  <a:lnTo>
                    <a:pt x="750" y="160"/>
                  </a:lnTo>
                  <a:lnTo>
                    <a:pt x="760" y="154"/>
                  </a:lnTo>
                  <a:lnTo>
                    <a:pt x="775" y="145"/>
                  </a:lnTo>
                  <a:lnTo>
                    <a:pt x="791" y="140"/>
                  </a:lnTo>
                  <a:lnTo>
                    <a:pt x="809" y="139"/>
                  </a:lnTo>
                  <a:close/>
                  <a:moveTo>
                    <a:pt x="641" y="130"/>
                  </a:moveTo>
                  <a:lnTo>
                    <a:pt x="653" y="133"/>
                  </a:lnTo>
                  <a:lnTo>
                    <a:pt x="658" y="133"/>
                  </a:lnTo>
                  <a:lnTo>
                    <a:pt x="661" y="134"/>
                  </a:lnTo>
                  <a:lnTo>
                    <a:pt x="664" y="134"/>
                  </a:lnTo>
                  <a:lnTo>
                    <a:pt x="668" y="135"/>
                  </a:lnTo>
                  <a:lnTo>
                    <a:pt x="672" y="135"/>
                  </a:lnTo>
                  <a:lnTo>
                    <a:pt x="690" y="135"/>
                  </a:lnTo>
                  <a:lnTo>
                    <a:pt x="698" y="134"/>
                  </a:lnTo>
                  <a:lnTo>
                    <a:pt x="705" y="135"/>
                  </a:lnTo>
                  <a:lnTo>
                    <a:pt x="712" y="138"/>
                  </a:lnTo>
                  <a:lnTo>
                    <a:pt x="714" y="143"/>
                  </a:lnTo>
                  <a:lnTo>
                    <a:pt x="712" y="150"/>
                  </a:lnTo>
                  <a:lnTo>
                    <a:pt x="703" y="155"/>
                  </a:lnTo>
                  <a:lnTo>
                    <a:pt x="693" y="158"/>
                  </a:lnTo>
                  <a:lnTo>
                    <a:pt x="690" y="159"/>
                  </a:lnTo>
                  <a:lnTo>
                    <a:pt x="688" y="160"/>
                  </a:lnTo>
                  <a:lnTo>
                    <a:pt x="688" y="161"/>
                  </a:lnTo>
                  <a:lnTo>
                    <a:pt x="688" y="163"/>
                  </a:lnTo>
                  <a:lnTo>
                    <a:pt x="688" y="164"/>
                  </a:lnTo>
                  <a:lnTo>
                    <a:pt x="688" y="165"/>
                  </a:lnTo>
                  <a:lnTo>
                    <a:pt x="687" y="169"/>
                  </a:lnTo>
                  <a:lnTo>
                    <a:pt x="685" y="171"/>
                  </a:lnTo>
                  <a:lnTo>
                    <a:pt x="684" y="173"/>
                  </a:lnTo>
                  <a:lnTo>
                    <a:pt x="683" y="175"/>
                  </a:lnTo>
                  <a:lnTo>
                    <a:pt x="683" y="179"/>
                  </a:lnTo>
                  <a:lnTo>
                    <a:pt x="678" y="181"/>
                  </a:lnTo>
                  <a:lnTo>
                    <a:pt x="674" y="185"/>
                  </a:lnTo>
                  <a:lnTo>
                    <a:pt x="672" y="187"/>
                  </a:lnTo>
                  <a:lnTo>
                    <a:pt x="669" y="191"/>
                  </a:lnTo>
                  <a:lnTo>
                    <a:pt x="668" y="195"/>
                  </a:lnTo>
                  <a:lnTo>
                    <a:pt x="667" y="199"/>
                  </a:lnTo>
                  <a:lnTo>
                    <a:pt x="666" y="201"/>
                  </a:lnTo>
                  <a:lnTo>
                    <a:pt x="664" y="204"/>
                  </a:lnTo>
                  <a:lnTo>
                    <a:pt x="658" y="209"/>
                  </a:lnTo>
                  <a:lnTo>
                    <a:pt x="652" y="209"/>
                  </a:lnTo>
                  <a:lnTo>
                    <a:pt x="644" y="206"/>
                  </a:lnTo>
                  <a:lnTo>
                    <a:pt x="637" y="202"/>
                  </a:lnTo>
                  <a:lnTo>
                    <a:pt x="629" y="201"/>
                  </a:lnTo>
                  <a:lnTo>
                    <a:pt x="627" y="201"/>
                  </a:lnTo>
                  <a:lnTo>
                    <a:pt x="626" y="202"/>
                  </a:lnTo>
                  <a:lnTo>
                    <a:pt x="624" y="204"/>
                  </a:lnTo>
                  <a:lnTo>
                    <a:pt x="626" y="205"/>
                  </a:lnTo>
                  <a:lnTo>
                    <a:pt x="627" y="206"/>
                  </a:lnTo>
                  <a:lnTo>
                    <a:pt x="628" y="207"/>
                  </a:lnTo>
                  <a:lnTo>
                    <a:pt x="629" y="209"/>
                  </a:lnTo>
                  <a:lnTo>
                    <a:pt x="631" y="210"/>
                  </a:lnTo>
                  <a:lnTo>
                    <a:pt x="632" y="211"/>
                  </a:lnTo>
                  <a:lnTo>
                    <a:pt x="634" y="216"/>
                  </a:lnTo>
                  <a:lnTo>
                    <a:pt x="634" y="222"/>
                  </a:lnTo>
                  <a:lnTo>
                    <a:pt x="632" y="229"/>
                  </a:lnTo>
                  <a:lnTo>
                    <a:pt x="627" y="233"/>
                  </a:lnTo>
                  <a:lnTo>
                    <a:pt x="622" y="238"/>
                  </a:lnTo>
                  <a:lnTo>
                    <a:pt x="614" y="243"/>
                  </a:lnTo>
                  <a:lnTo>
                    <a:pt x="607" y="247"/>
                  </a:lnTo>
                  <a:lnTo>
                    <a:pt x="601" y="250"/>
                  </a:lnTo>
                  <a:lnTo>
                    <a:pt x="593" y="247"/>
                  </a:lnTo>
                  <a:lnTo>
                    <a:pt x="590" y="241"/>
                  </a:lnTo>
                  <a:lnTo>
                    <a:pt x="587" y="235"/>
                  </a:lnTo>
                  <a:lnTo>
                    <a:pt x="585" y="229"/>
                  </a:lnTo>
                  <a:lnTo>
                    <a:pt x="583" y="216"/>
                  </a:lnTo>
                  <a:lnTo>
                    <a:pt x="586" y="204"/>
                  </a:lnTo>
                  <a:lnTo>
                    <a:pt x="587" y="191"/>
                  </a:lnTo>
                  <a:lnTo>
                    <a:pt x="588" y="184"/>
                  </a:lnTo>
                  <a:lnTo>
                    <a:pt x="591" y="176"/>
                  </a:lnTo>
                  <a:lnTo>
                    <a:pt x="596" y="170"/>
                  </a:lnTo>
                  <a:lnTo>
                    <a:pt x="603" y="165"/>
                  </a:lnTo>
                  <a:lnTo>
                    <a:pt x="606" y="165"/>
                  </a:lnTo>
                  <a:lnTo>
                    <a:pt x="607" y="163"/>
                  </a:lnTo>
                  <a:lnTo>
                    <a:pt x="607" y="161"/>
                  </a:lnTo>
                  <a:lnTo>
                    <a:pt x="607" y="159"/>
                  </a:lnTo>
                  <a:lnTo>
                    <a:pt x="605" y="156"/>
                  </a:lnTo>
                  <a:lnTo>
                    <a:pt x="603" y="155"/>
                  </a:lnTo>
                  <a:lnTo>
                    <a:pt x="602" y="153"/>
                  </a:lnTo>
                  <a:lnTo>
                    <a:pt x="601" y="150"/>
                  </a:lnTo>
                  <a:lnTo>
                    <a:pt x="600" y="149"/>
                  </a:lnTo>
                  <a:lnTo>
                    <a:pt x="600" y="146"/>
                  </a:lnTo>
                  <a:lnTo>
                    <a:pt x="601" y="144"/>
                  </a:lnTo>
                  <a:lnTo>
                    <a:pt x="603" y="143"/>
                  </a:lnTo>
                  <a:lnTo>
                    <a:pt x="607" y="140"/>
                  </a:lnTo>
                  <a:lnTo>
                    <a:pt x="609" y="139"/>
                  </a:lnTo>
                  <a:lnTo>
                    <a:pt x="613" y="138"/>
                  </a:lnTo>
                  <a:lnTo>
                    <a:pt x="627" y="133"/>
                  </a:lnTo>
                  <a:lnTo>
                    <a:pt x="641" y="130"/>
                  </a:lnTo>
                  <a:close/>
                  <a:moveTo>
                    <a:pt x="2471" y="129"/>
                  </a:moveTo>
                  <a:lnTo>
                    <a:pt x="2472" y="130"/>
                  </a:lnTo>
                  <a:lnTo>
                    <a:pt x="2476" y="132"/>
                  </a:lnTo>
                  <a:lnTo>
                    <a:pt x="2478" y="133"/>
                  </a:lnTo>
                  <a:lnTo>
                    <a:pt x="2481" y="133"/>
                  </a:lnTo>
                  <a:lnTo>
                    <a:pt x="2481" y="139"/>
                  </a:lnTo>
                  <a:lnTo>
                    <a:pt x="2478" y="138"/>
                  </a:lnTo>
                  <a:lnTo>
                    <a:pt x="2476" y="136"/>
                  </a:lnTo>
                  <a:lnTo>
                    <a:pt x="2472" y="133"/>
                  </a:lnTo>
                  <a:lnTo>
                    <a:pt x="2471" y="132"/>
                  </a:lnTo>
                  <a:lnTo>
                    <a:pt x="2471" y="130"/>
                  </a:lnTo>
                  <a:lnTo>
                    <a:pt x="2471" y="129"/>
                  </a:lnTo>
                  <a:lnTo>
                    <a:pt x="2471" y="129"/>
                  </a:lnTo>
                  <a:close/>
                  <a:moveTo>
                    <a:pt x="2626" y="108"/>
                  </a:moveTo>
                  <a:lnTo>
                    <a:pt x="2628" y="108"/>
                  </a:lnTo>
                  <a:lnTo>
                    <a:pt x="2629" y="109"/>
                  </a:lnTo>
                  <a:lnTo>
                    <a:pt x="2630" y="110"/>
                  </a:lnTo>
                  <a:lnTo>
                    <a:pt x="2633" y="110"/>
                  </a:lnTo>
                  <a:lnTo>
                    <a:pt x="2635" y="112"/>
                  </a:lnTo>
                  <a:lnTo>
                    <a:pt x="2635" y="113"/>
                  </a:lnTo>
                  <a:lnTo>
                    <a:pt x="2635" y="114"/>
                  </a:lnTo>
                  <a:lnTo>
                    <a:pt x="2634" y="115"/>
                  </a:lnTo>
                  <a:lnTo>
                    <a:pt x="2634" y="115"/>
                  </a:lnTo>
                  <a:lnTo>
                    <a:pt x="2631" y="114"/>
                  </a:lnTo>
                  <a:lnTo>
                    <a:pt x="2631" y="114"/>
                  </a:lnTo>
                  <a:lnTo>
                    <a:pt x="2630" y="113"/>
                  </a:lnTo>
                  <a:lnTo>
                    <a:pt x="2629" y="112"/>
                  </a:lnTo>
                  <a:lnTo>
                    <a:pt x="2629" y="110"/>
                  </a:lnTo>
                  <a:lnTo>
                    <a:pt x="2628" y="109"/>
                  </a:lnTo>
                  <a:lnTo>
                    <a:pt x="2626" y="108"/>
                  </a:lnTo>
                  <a:lnTo>
                    <a:pt x="2626" y="108"/>
                  </a:lnTo>
                  <a:close/>
                  <a:moveTo>
                    <a:pt x="2594" y="107"/>
                  </a:moveTo>
                  <a:lnTo>
                    <a:pt x="2595" y="108"/>
                  </a:lnTo>
                  <a:lnTo>
                    <a:pt x="2596" y="108"/>
                  </a:lnTo>
                  <a:lnTo>
                    <a:pt x="2599" y="110"/>
                  </a:lnTo>
                  <a:lnTo>
                    <a:pt x="2600" y="113"/>
                  </a:lnTo>
                  <a:lnTo>
                    <a:pt x="2603" y="115"/>
                  </a:lnTo>
                  <a:lnTo>
                    <a:pt x="2605" y="115"/>
                  </a:lnTo>
                  <a:lnTo>
                    <a:pt x="2606" y="115"/>
                  </a:lnTo>
                  <a:lnTo>
                    <a:pt x="2608" y="114"/>
                  </a:lnTo>
                  <a:lnTo>
                    <a:pt x="2608" y="113"/>
                  </a:lnTo>
                  <a:lnTo>
                    <a:pt x="2609" y="113"/>
                  </a:lnTo>
                  <a:lnTo>
                    <a:pt x="2610" y="113"/>
                  </a:lnTo>
                  <a:lnTo>
                    <a:pt x="2613" y="114"/>
                  </a:lnTo>
                  <a:lnTo>
                    <a:pt x="2614" y="115"/>
                  </a:lnTo>
                  <a:lnTo>
                    <a:pt x="2615" y="118"/>
                  </a:lnTo>
                  <a:lnTo>
                    <a:pt x="2616" y="120"/>
                  </a:lnTo>
                  <a:lnTo>
                    <a:pt x="2616" y="123"/>
                  </a:lnTo>
                  <a:lnTo>
                    <a:pt x="2618" y="123"/>
                  </a:lnTo>
                  <a:lnTo>
                    <a:pt x="2616" y="124"/>
                  </a:lnTo>
                  <a:lnTo>
                    <a:pt x="2615" y="123"/>
                  </a:lnTo>
                  <a:lnTo>
                    <a:pt x="2614" y="123"/>
                  </a:lnTo>
                  <a:lnTo>
                    <a:pt x="2613" y="123"/>
                  </a:lnTo>
                  <a:lnTo>
                    <a:pt x="2611" y="123"/>
                  </a:lnTo>
                  <a:lnTo>
                    <a:pt x="2610" y="123"/>
                  </a:lnTo>
                  <a:lnTo>
                    <a:pt x="2608" y="122"/>
                  </a:lnTo>
                  <a:lnTo>
                    <a:pt x="2606" y="122"/>
                  </a:lnTo>
                  <a:lnTo>
                    <a:pt x="2605" y="122"/>
                  </a:lnTo>
                  <a:lnTo>
                    <a:pt x="2605" y="123"/>
                  </a:lnTo>
                  <a:lnTo>
                    <a:pt x="2608" y="125"/>
                  </a:lnTo>
                  <a:lnTo>
                    <a:pt x="2610" y="129"/>
                  </a:lnTo>
                  <a:lnTo>
                    <a:pt x="2613" y="132"/>
                  </a:lnTo>
                  <a:lnTo>
                    <a:pt x="2615" y="135"/>
                  </a:lnTo>
                  <a:lnTo>
                    <a:pt x="2616" y="138"/>
                  </a:lnTo>
                  <a:lnTo>
                    <a:pt x="2616" y="139"/>
                  </a:lnTo>
                  <a:lnTo>
                    <a:pt x="2616" y="140"/>
                  </a:lnTo>
                  <a:lnTo>
                    <a:pt x="2616" y="141"/>
                  </a:lnTo>
                  <a:lnTo>
                    <a:pt x="2618" y="143"/>
                  </a:lnTo>
                  <a:lnTo>
                    <a:pt x="2619" y="145"/>
                  </a:lnTo>
                  <a:lnTo>
                    <a:pt x="2620" y="148"/>
                  </a:lnTo>
                  <a:lnTo>
                    <a:pt x="2621" y="150"/>
                  </a:lnTo>
                  <a:lnTo>
                    <a:pt x="2621" y="153"/>
                  </a:lnTo>
                  <a:lnTo>
                    <a:pt x="2623" y="154"/>
                  </a:lnTo>
                  <a:lnTo>
                    <a:pt x="2623" y="155"/>
                  </a:lnTo>
                  <a:lnTo>
                    <a:pt x="2621" y="155"/>
                  </a:lnTo>
                  <a:lnTo>
                    <a:pt x="2620" y="155"/>
                  </a:lnTo>
                  <a:lnTo>
                    <a:pt x="2619" y="155"/>
                  </a:lnTo>
                  <a:lnTo>
                    <a:pt x="2618" y="155"/>
                  </a:lnTo>
                  <a:lnTo>
                    <a:pt x="2616" y="155"/>
                  </a:lnTo>
                  <a:lnTo>
                    <a:pt x="2615" y="154"/>
                  </a:lnTo>
                  <a:lnTo>
                    <a:pt x="2615" y="155"/>
                  </a:lnTo>
                  <a:lnTo>
                    <a:pt x="2615" y="156"/>
                  </a:lnTo>
                  <a:lnTo>
                    <a:pt x="2615" y="158"/>
                  </a:lnTo>
                  <a:lnTo>
                    <a:pt x="2615" y="159"/>
                  </a:lnTo>
                  <a:lnTo>
                    <a:pt x="2616" y="161"/>
                  </a:lnTo>
                  <a:lnTo>
                    <a:pt x="2616" y="163"/>
                  </a:lnTo>
                  <a:lnTo>
                    <a:pt x="2618" y="164"/>
                  </a:lnTo>
                  <a:lnTo>
                    <a:pt x="2620" y="165"/>
                  </a:lnTo>
                  <a:lnTo>
                    <a:pt x="2621" y="165"/>
                  </a:lnTo>
                  <a:lnTo>
                    <a:pt x="2621" y="168"/>
                  </a:lnTo>
                  <a:lnTo>
                    <a:pt x="2624" y="168"/>
                  </a:lnTo>
                  <a:lnTo>
                    <a:pt x="2626" y="170"/>
                  </a:lnTo>
                  <a:lnTo>
                    <a:pt x="2626" y="173"/>
                  </a:lnTo>
                  <a:lnTo>
                    <a:pt x="2628" y="173"/>
                  </a:lnTo>
                  <a:lnTo>
                    <a:pt x="2628" y="174"/>
                  </a:lnTo>
                  <a:lnTo>
                    <a:pt x="2629" y="176"/>
                  </a:lnTo>
                  <a:lnTo>
                    <a:pt x="2630" y="178"/>
                  </a:lnTo>
                  <a:lnTo>
                    <a:pt x="2631" y="179"/>
                  </a:lnTo>
                  <a:lnTo>
                    <a:pt x="2633" y="180"/>
                  </a:lnTo>
                  <a:lnTo>
                    <a:pt x="2633" y="182"/>
                  </a:lnTo>
                  <a:lnTo>
                    <a:pt x="2633" y="184"/>
                  </a:lnTo>
                  <a:lnTo>
                    <a:pt x="2631" y="185"/>
                  </a:lnTo>
                  <a:lnTo>
                    <a:pt x="2630" y="185"/>
                  </a:lnTo>
                  <a:lnTo>
                    <a:pt x="2630" y="186"/>
                  </a:lnTo>
                  <a:lnTo>
                    <a:pt x="2629" y="187"/>
                  </a:lnTo>
                  <a:lnTo>
                    <a:pt x="2630" y="189"/>
                  </a:lnTo>
                  <a:lnTo>
                    <a:pt x="2630" y="191"/>
                  </a:lnTo>
                  <a:lnTo>
                    <a:pt x="2629" y="192"/>
                  </a:lnTo>
                  <a:lnTo>
                    <a:pt x="2629" y="194"/>
                  </a:lnTo>
                  <a:lnTo>
                    <a:pt x="2626" y="194"/>
                  </a:lnTo>
                  <a:lnTo>
                    <a:pt x="2626" y="194"/>
                  </a:lnTo>
                  <a:lnTo>
                    <a:pt x="2625" y="192"/>
                  </a:lnTo>
                  <a:lnTo>
                    <a:pt x="2624" y="191"/>
                  </a:lnTo>
                  <a:lnTo>
                    <a:pt x="2621" y="189"/>
                  </a:lnTo>
                  <a:lnTo>
                    <a:pt x="2620" y="189"/>
                  </a:lnTo>
                  <a:lnTo>
                    <a:pt x="2619" y="189"/>
                  </a:lnTo>
                  <a:lnTo>
                    <a:pt x="2619" y="190"/>
                  </a:lnTo>
                  <a:lnTo>
                    <a:pt x="2618" y="190"/>
                  </a:lnTo>
                  <a:lnTo>
                    <a:pt x="2616" y="189"/>
                  </a:lnTo>
                  <a:lnTo>
                    <a:pt x="2615" y="189"/>
                  </a:lnTo>
                  <a:lnTo>
                    <a:pt x="2614" y="187"/>
                  </a:lnTo>
                  <a:lnTo>
                    <a:pt x="2613" y="185"/>
                  </a:lnTo>
                  <a:lnTo>
                    <a:pt x="2611" y="184"/>
                  </a:lnTo>
                  <a:lnTo>
                    <a:pt x="2610" y="181"/>
                  </a:lnTo>
                  <a:lnTo>
                    <a:pt x="2609" y="180"/>
                  </a:lnTo>
                  <a:lnTo>
                    <a:pt x="2608" y="179"/>
                  </a:lnTo>
                  <a:lnTo>
                    <a:pt x="2606" y="179"/>
                  </a:lnTo>
                  <a:lnTo>
                    <a:pt x="2605" y="176"/>
                  </a:lnTo>
                  <a:lnTo>
                    <a:pt x="2604" y="176"/>
                  </a:lnTo>
                  <a:lnTo>
                    <a:pt x="2603" y="175"/>
                  </a:lnTo>
                  <a:lnTo>
                    <a:pt x="2603" y="173"/>
                  </a:lnTo>
                  <a:lnTo>
                    <a:pt x="2603" y="171"/>
                  </a:lnTo>
                  <a:lnTo>
                    <a:pt x="2603" y="170"/>
                  </a:lnTo>
                  <a:lnTo>
                    <a:pt x="2600" y="166"/>
                  </a:lnTo>
                  <a:lnTo>
                    <a:pt x="2596" y="164"/>
                  </a:lnTo>
                  <a:lnTo>
                    <a:pt x="2593" y="161"/>
                  </a:lnTo>
                  <a:lnTo>
                    <a:pt x="2588" y="160"/>
                  </a:lnTo>
                  <a:lnTo>
                    <a:pt x="2586" y="155"/>
                  </a:lnTo>
                  <a:lnTo>
                    <a:pt x="2585" y="150"/>
                  </a:lnTo>
                  <a:lnTo>
                    <a:pt x="2585" y="145"/>
                  </a:lnTo>
                  <a:lnTo>
                    <a:pt x="2585" y="144"/>
                  </a:lnTo>
                  <a:lnTo>
                    <a:pt x="2585" y="141"/>
                  </a:lnTo>
                  <a:lnTo>
                    <a:pt x="2585" y="140"/>
                  </a:lnTo>
                  <a:lnTo>
                    <a:pt x="2584" y="139"/>
                  </a:lnTo>
                  <a:lnTo>
                    <a:pt x="2584" y="138"/>
                  </a:lnTo>
                  <a:lnTo>
                    <a:pt x="2585" y="138"/>
                  </a:lnTo>
                  <a:lnTo>
                    <a:pt x="2585" y="138"/>
                  </a:lnTo>
                  <a:lnTo>
                    <a:pt x="2588" y="139"/>
                  </a:lnTo>
                  <a:lnTo>
                    <a:pt x="2589" y="140"/>
                  </a:lnTo>
                  <a:lnTo>
                    <a:pt x="2590" y="143"/>
                  </a:lnTo>
                  <a:lnTo>
                    <a:pt x="2593" y="145"/>
                  </a:lnTo>
                  <a:lnTo>
                    <a:pt x="2594" y="148"/>
                  </a:lnTo>
                  <a:lnTo>
                    <a:pt x="2594" y="148"/>
                  </a:lnTo>
                  <a:lnTo>
                    <a:pt x="2595" y="149"/>
                  </a:lnTo>
                  <a:lnTo>
                    <a:pt x="2598" y="149"/>
                  </a:lnTo>
                  <a:lnTo>
                    <a:pt x="2599" y="150"/>
                  </a:lnTo>
                  <a:lnTo>
                    <a:pt x="2599" y="149"/>
                  </a:lnTo>
                  <a:lnTo>
                    <a:pt x="2599" y="148"/>
                  </a:lnTo>
                  <a:lnTo>
                    <a:pt x="2598" y="146"/>
                  </a:lnTo>
                  <a:lnTo>
                    <a:pt x="2596" y="144"/>
                  </a:lnTo>
                  <a:lnTo>
                    <a:pt x="2596" y="143"/>
                  </a:lnTo>
                  <a:lnTo>
                    <a:pt x="2594" y="140"/>
                  </a:lnTo>
                  <a:lnTo>
                    <a:pt x="2591" y="139"/>
                  </a:lnTo>
                  <a:lnTo>
                    <a:pt x="2588" y="138"/>
                  </a:lnTo>
                  <a:lnTo>
                    <a:pt x="2588" y="135"/>
                  </a:lnTo>
                  <a:lnTo>
                    <a:pt x="2586" y="133"/>
                  </a:lnTo>
                  <a:lnTo>
                    <a:pt x="2586" y="130"/>
                  </a:lnTo>
                  <a:lnTo>
                    <a:pt x="2585" y="128"/>
                  </a:lnTo>
                  <a:lnTo>
                    <a:pt x="2584" y="125"/>
                  </a:lnTo>
                  <a:lnTo>
                    <a:pt x="2583" y="124"/>
                  </a:lnTo>
                  <a:lnTo>
                    <a:pt x="2584" y="124"/>
                  </a:lnTo>
                  <a:lnTo>
                    <a:pt x="2584" y="124"/>
                  </a:lnTo>
                  <a:lnTo>
                    <a:pt x="2585" y="125"/>
                  </a:lnTo>
                  <a:lnTo>
                    <a:pt x="2588" y="125"/>
                  </a:lnTo>
                  <a:lnTo>
                    <a:pt x="2589" y="127"/>
                  </a:lnTo>
                  <a:lnTo>
                    <a:pt x="2591" y="128"/>
                  </a:lnTo>
                  <a:lnTo>
                    <a:pt x="2594" y="130"/>
                  </a:lnTo>
                  <a:lnTo>
                    <a:pt x="2596" y="132"/>
                  </a:lnTo>
                  <a:lnTo>
                    <a:pt x="2599" y="133"/>
                  </a:lnTo>
                  <a:lnTo>
                    <a:pt x="2599" y="125"/>
                  </a:lnTo>
                  <a:lnTo>
                    <a:pt x="2598" y="124"/>
                  </a:lnTo>
                  <a:lnTo>
                    <a:pt x="2595" y="122"/>
                  </a:lnTo>
                  <a:lnTo>
                    <a:pt x="2594" y="120"/>
                  </a:lnTo>
                  <a:lnTo>
                    <a:pt x="2594" y="120"/>
                  </a:lnTo>
                  <a:lnTo>
                    <a:pt x="2590" y="119"/>
                  </a:lnTo>
                  <a:lnTo>
                    <a:pt x="2589" y="118"/>
                  </a:lnTo>
                  <a:lnTo>
                    <a:pt x="2588" y="115"/>
                  </a:lnTo>
                  <a:lnTo>
                    <a:pt x="2588" y="114"/>
                  </a:lnTo>
                  <a:lnTo>
                    <a:pt x="2588" y="113"/>
                  </a:lnTo>
                  <a:lnTo>
                    <a:pt x="2589" y="113"/>
                  </a:lnTo>
                  <a:lnTo>
                    <a:pt x="2591" y="113"/>
                  </a:lnTo>
                  <a:lnTo>
                    <a:pt x="2593" y="114"/>
                  </a:lnTo>
                  <a:lnTo>
                    <a:pt x="2593" y="114"/>
                  </a:lnTo>
                  <a:lnTo>
                    <a:pt x="2594" y="113"/>
                  </a:lnTo>
                  <a:lnTo>
                    <a:pt x="2594" y="110"/>
                  </a:lnTo>
                  <a:lnTo>
                    <a:pt x="2594" y="108"/>
                  </a:lnTo>
                  <a:lnTo>
                    <a:pt x="2594" y="108"/>
                  </a:lnTo>
                  <a:lnTo>
                    <a:pt x="2594" y="108"/>
                  </a:lnTo>
                  <a:lnTo>
                    <a:pt x="2594" y="107"/>
                  </a:lnTo>
                  <a:close/>
                  <a:moveTo>
                    <a:pt x="2266" y="63"/>
                  </a:moveTo>
                  <a:lnTo>
                    <a:pt x="2266" y="63"/>
                  </a:lnTo>
                  <a:lnTo>
                    <a:pt x="2268" y="64"/>
                  </a:lnTo>
                  <a:lnTo>
                    <a:pt x="2269" y="67"/>
                  </a:lnTo>
                  <a:lnTo>
                    <a:pt x="2270" y="69"/>
                  </a:lnTo>
                  <a:lnTo>
                    <a:pt x="2273" y="72"/>
                  </a:lnTo>
                  <a:lnTo>
                    <a:pt x="2274" y="72"/>
                  </a:lnTo>
                  <a:lnTo>
                    <a:pt x="2275" y="72"/>
                  </a:lnTo>
                  <a:lnTo>
                    <a:pt x="2276" y="71"/>
                  </a:lnTo>
                  <a:lnTo>
                    <a:pt x="2276" y="69"/>
                  </a:lnTo>
                  <a:lnTo>
                    <a:pt x="2278" y="68"/>
                  </a:lnTo>
                  <a:lnTo>
                    <a:pt x="2280" y="69"/>
                  </a:lnTo>
                  <a:lnTo>
                    <a:pt x="2281" y="72"/>
                  </a:lnTo>
                  <a:lnTo>
                    <a:pt x="2283" y="74"/>
                  </a:lnTo>
                  <a:lnTo>
                    <a:pt x="2284" y="77"/>
                  </a:lnTo>
                  <a:lnTo>
                    <a:pt x="2285" y="78"/>
                  </a:lnTo>
                  <a:lnTo>
                    <a:pt x="2285" y="79"/>
                  </a:lnTo>
                  <a:lnTo>
                    <a:pt x="2284" y="79"/>
                  </a:lnTo>
                  <a:lnTo>
                    <a:pt x="2284" y="81"/>
                  </a:lnTo>
                  <a:lnTo>
                    <a:pt x="2284" y="82"/>
                  </a:lnTo>
                  <a:lnTo>
                    <a:pt x="2284" y="84"/>
                  </a:lnTo>
                  <a:lnTo>
                    <a:pt x="2284" y="87"/>
                  </a:lnTo>
                  <a:lnTo>
                    <a:pt x="2286" y="88"/>
                  </a:lnTo>
                  <a:lnTo>
                    <a:pt x="2287" y="90"/>
                  </a:lnTo>
                  <a:lnTo>
                    <a:pt x="2290" y="93"/>
                  </a:lnTo>
                  <a:lnTo>
                    <a:pt x="2291" y="94"/>
                  </a:lnTo>
                  <a:lnTo>
                    <a:pt x="2291" y="94"/>
                  </a:lnTo>
                  <a:lnTo>
                    <a:pt x="2291" y="92"/>
                  </a:lnTo>
                  <a:lnTo>
                    <a:pt x="2291" y="89"/>
                  </a:lnTo>
                  <a:lnTo>
                    <a:pt x="2291" y="87"/>
                  </a:lnTo>
                  <a:lnTo>
                    <a:pt x="2290" y="84"/>
                  </a:lnTo>
                  <a:lnTo>
                    <a:pt x="2290" y="83"/>
                  </a:lnTo>
                  <a:lnTo>
                    <a:pt x="2291" y="82"/>
                  </a:lnTo>
                  <a:lnTo>
                    <a:pt x="2292" y="83"/>
                  </a:lnTo>
                  <a:lnTo>
                    <a:pt x="2295" y="85"/>
                  </a:lnTo>
                  <a:lnTo>
                    <a:pt x="2297" y="89"/>
                  </a:lnTo>
                  <a:lnTo>
                    <a:pt x="2299" y="92"/>
                  </a:lnTo>
                  <a:lnTo>
                    <a:pt x="2301" y="95"/>
                  </a:lnTo>
                  <a:lnTo>
                    <a:pt x="2304" y="98"/>
                  </a:lnTo>
                  <a:lnTo>
                    <a:pt x="2305" y="99"/>
                  </a:lnTo>
                  <a:lnTo>
                    <a:pt x="2307" y="100"/>
                  </a:lnTo>
                  <a:lnTo>
                    <a:pt x="2307" y="99"/>
                  </a:lnTo>
                  <a:lnTo>
                    <a:pt x="2309" y="93"/>
                  </a:lnTo>
                  <a:lnTo>
                    <a:pt x="2306" y="85"/>
                  </a:lnTo>
                  <a:lnTo>
                    <a:pt x="2302" y="77"/>
                  </a:lnTo>
                  <a:lnTo>
                    <a:pt x="2302" y="76"/>
                  </a:lnTo>
                  <a:lnTo>
                    <a:pt x="2301" y="73"/>
                  </a:lnTo>
                  <a:lnTo>
                    <a:pt x="2301" y="72"/>
                  </a:lnTo>
                  <a:lnTo>
                    <a:pt x="2302" y="69"/>
                  </a:lnTo>
                  <a:lnTo>
                    <a:pt x="2302" y="69"/>
                  </a:lnTo>
                  <a:lnTo>
                    <a:pt x="2306" y="71"/>
                  </a:lnTo>
                  <a:lnTo>
                    <a:pt x="2307" y="72"/>
                  </a:lnTo>
                  <a:lnTo>
                    <a:pt x="2310" y="76"/>
                  </a:lnTo>
                  <a:lnTo>
                    <a:pt x="2311" y="78"/>
                  </a:lnTo>
                  <a:lnTo>
                    <a:pt x="2312" y="82"/>
                  </a:lnTo>
                  <a:lnTo>
                    <a:pt x="2317" y="87"/>
                  </a:lnTo>
                  <a:lnTo>
                    <a:pt x="2319" y="89"/>
                  </a:lnTo>
                  <a:lnTo>
                    <a:pt x="2320" y="92"/>
                  </a:lnTo>
                  <a:lnTo>
                    <a:pt x="2322" y="94"/>
                  </a:lnTo>
                  <a:lnTo>
                    <a:pt x="2322" y="97"/>
                  </a:lnTo>
                  <a:lnTo>
                    <a:pt x="2322" y="99"/>
                  </a:lnTo>
                  <a:lnTo>
                    <a:pt x="2325" y="102"/>
                  </a:lnTo>
                  <a:lnTo>
                    <a:pt x="2327" y="104"/>
                  </a:lnTo>
                  <a:lnTo>
                    <a:pt x="2327" y="104"/>
                  </a:lnTo>
                  <a:lnTo>
                    <a:pt x="2327" y="104"/>
                  </a:lnTo>
                  <a:lnTo>
                    <a:pt x="2327" y="102"/>
                  </a:lnTo>
                  <a:lnTo>
                    <a:pt x="2330" y="104"/>
                  </a:lnTo>
                  <a:lnTo>
                    <a:pt x="2331" y="108"/>
                  </a:lnTo>
                  <a:lnTo>
                    <a:pt x="2334" y="112"/>
                  </a:lnTo>
                  <a:lnTo>
                    <a:pt x="2334" y="117"/>
                  </a:lnTo>
                  <a:lnTo>
                    <a:pt x="2335" y="120"/>
                  </a:lnTo>
                  <a:lnTo>
                    <a:pt x="2341" y="128"/>
                  </a:lnTo>
                  <a:lnTo>
                    <a:pt x="2344" y="130"/>
                  </a:lnTo>
                  <a:lnTo>
                    <a:pt x="2345" y="132"/>
                  </a:lnTo>
                  <a:lnTo>
                    <a:pt x="2347" y="133"/>
                  </a:lnTo>
                  <a:lnTo>
                    <a:pt x="2349" y="135"/>
                  </a:lnTo>
                  <a:lnTo>
                    <a:pt x="2351" y="135"/>
                  </a:lnTo>
                  <a:lnTo>
                    <a:pt x="2352" y="138"/>
                  </a:lnTo>
                  <a:lnTo>
                    <a:pt x="2354" y="140"/>
                  </a:lnTo>
                  <a:lnTo>
                    <a:pt x="2355" y="141"/>
                  </a:lnTo>
                  <a:lnTo>
                    <a:pt x="2356" y="143"/>
                  </a:lnTo>
                  <a:lnTo>
                    <a:pt x="2357" y="144"/>
                  </a:lnTo>
                  <a:lnTo>
                    <a:pt x="2358" y="145"/>
                  </a:lnTo>
                  <a:lnTo>
                    <a:pt x="2360" y="148"/>
                  </a:lnTo>
                  <a:lnTo>
                    <a:pt x="2361" y="149"/>
                  </a:lnTo>
                  <a:lnTo>
                    <a:pt x="2362" y="149"/>
                  </a:lnTo>
                  <a:lnTo>
                    <a:pt x="2363" y="150"/>
                  </a:lnTo>
                  <a:lnTo>
                    <a:pt x="2366" y="153"/>
                  </a:lnTo>
                  <a:lnTo>
                    <a:pt x="2366" y="155"/>
                  </a:lnTo>
                  <a:lnTo>
                    <a:pt x="2367" y="158"/>
                  </a:lnTo>
                  <a:lnTo>
                    <a:pt x="2368" y="159"/>
                  </a:lnTo>
                  <a:lnTo>
                    <a:pt x="2370" y="161"/>
                  </a:lnTo>
                  <a:lnTo>
                    <a:pt x="2370" y="163"/>
                  </a:lnTo>
                  <a:lnTo>
                    <a:pt x="2370" y="164"/>
                  </a:lnTo>
                  <a:lnTo>
                    <a:pt x="2368" y="165"/>
                  </a:lnTo>
                  <a:lnTo>
                    <a:pt x="2367" y="165"/>
                  </a:lnTo>
                  <a:lnTo>
                    <a:pt x="2365" y="165"/>
                  </a:lnTo>
                  <a:lnTo>
                    <a:pt x="2363" y="165"/>
                  </a:lnTo>
                  <a:lnTo>
                    <a:pt x="2361" y="164"/>
                  </a:lnTo>
                  <a:lnTo>
                    <a:pt x="2360" y="165"/>
                  </a:lnTo>
                  <a:lnTo>
                    <a:pt x="2358" y="166"/>
                  </a:lnTo>
                  <a:lnTo>
                    <a:pt x="2358" y="168"/>
                  </a:lnTo>
                  <a:lnTo>
                    <a:pt x="2358" y="169"/>
                  </a:lnTo>
                  <a:lnTo>
                    <a:pt x="2358" y="170"/>
                  </a:lnTo>
                  <a:lnTo>
                    <a:pt x="2357" y="174"/>
                  </a:lnTo>
                  <a:lnTo>
                    <a:pt x="2356" y="176"/>
                  </a:lnTo>
                  <a:lnTo>
                    <a:pt x="2357" y="179"/>
                  </a:lnTo>
                  <a:lnTo>
                    <a:pt x="2358" y="182"/>
                  </a:lnTo>
                  <a:lnTo>
                    <a:pt x="2358" y="186"/>
                  </a:lnTo>
                  <a:lnTo>
                    <a:pt x="2360" y="190"/>
                  </a:lnTo>
                  <a:lnTo>
                    <a:pt x="2360" y="194"/>
                  </a:lnTo>
                  <a:lnTo>
                    <a:pt x="2361" y="195"/>
                  </a:lnTo>
                  <a:lnTo>
                    <a:pt x="2360" y="196"/>
                  </a:lnTo>
                  <a:lnTo>
                    <a:pt x="2358" y="197"/>
                  </a:lnTo>
                  <a:lnTo>
                    <a:pt x="2358" y="200"/>
                  </a:lnTo>
                  <a:lnTo>
                    <a:pt x="2358" y="202"/>
                  </a:lnTo>
                  <a:lnTo>
                    <a:pt x="2358" y="206"/>
                  </a:lnTo>
                  <a:lnTo>
                    <a:pt x="2360" y="211"/>
                  </a:lnTo>
                  <a:lnTo>
                    <a:pt x="2361" y="216"/>
                  </a:lnTo>
                  <a:lnTo>
                    <a:pt x="2361" y="221"/>
                  </a:lnTo>
                  <a:lnTo>
                    <a:pt x="2361" y="224"/>
                  </a:lnTo>
                  <a:lnTo>
                    <a:pt x="2362" y="225"/>
                  </a:lnTo>
                  <a:lnTo>
                    <a:pt x="2361" y="227"/>
                  </a:lnTo>
                  <a:lnTo>
                    <a:pt x="2361" y="230"/>
                  </a:lnTo>
                  <a:lnTo>
                    <a:pt x="2361" y="233"/>
                  </a:lnTo>
                  <a:lnTo>
                    <a:pt x="2363" y="252"/>
                  </a:lnTo>
                  <a:lnTo>
                    <a:pt x="2366" y="271"/>
                  </a:lnTo>
                  <a:lnTo>
                    <a:pt x="2360" y="265"/>
                  </a:lnTo>
                  <a:lnTo>
                    <a:pt x="2356" y="257"/>
                  </a:lnTo>
                  <a:lnTo>
                    <a:pt x="2354" y="251"/>
                  </a:lnTo>
                  <a:lnTo>
                    <a:pt x="2354" y="248"/>
                  </a:lnTo>
                  <a:lnTo>
                    <a:pt x="2355" y="246"/>
                  </a:lnTo>
                  <a:lnTo>
                    <a:pt x="2356" y="243"/>
                  </a:lnTo>
                  <a:lnTo>
                    <a:pt x="2355" y="243"/>
                  </a:lnTo>
                  <a:lnTo>
                    <a:pt x="2354" y="243"/>
                  </a:lnTo>
                  <a:lnTo>
                    <a:pt x="2351" y="243"/>
                  </a:lnTo>
                  <a:lnTo>
                    <a:pt x="2350" y="243"/>
                  </a:lnTo>
                  <a:lnTo>
                    <a:pt x="2349" y="241"/>
                  </a:lnTo>
                  <a:lnTo>
                    <a:pt x="2346" y="238"/>
                  </a:lnTo>
                  <a:lnTo>
                    <a:pt x="2345" y="236"/>
                  </a:lnTo>
                  <a:lnTo>
                    <a:pt x="2344" y="233"/>
                  </a:lnTo>
                  <a:lnTo>
                    <a:pt x="2341" y="230"/>
                  </a:lnTo>
                  <a:lnTo>
                    <a:pt x="2339" y="227"/>
                  </a:lnTo>
                  <a:lnTo>
                    <a:pt x="2336" y="225"/>
                  </a:lnTo>
                  <a:lnTo>
                    <a:pt x="2335" y="224"/>
                  </a:lnTo>
                  <a:lnTo>
                    <a:pt x="2332" y="220"/>
                  </a:lnTo>
                  <a:lnTo>
                    <a:pt x="2330" y="216"/>
                  </a:lnTo>
                  <a:lnTo>
                    <a:pt x="2327" y="214"/>
                  </a:lnTo>
                  <a:lnTo>
                    <a:pt x="2327" y="211"/>
                  </a:lnTo>
                  <a:lnTo>
                    <a:pt x="2329" y="210"/>
                  </a:lnTo>
                  <a:lnTo>
                    <a:pt x="2330" y="210"/>
                  </a:lnTo>
                  <a:lnTo>
                    <a:pt x="2331" y="210"/>
                  </a:lnTo>
                  <a:lnTo>
                    <a:pt x="2331" y="210"/>
                  </a:lnTo>
                  <a:lnTo>
                    <a:pt x="2332" y="211"/>
                  </a:lnTo>
                  <a:lnTo>
                    <a:pt x="2334" y="211"/>
                  </a:lnTo>
                  <a:lnTo>
                    <a:pt x="2335" y="211"/>
                  </a:lnTo>
                  <a:lnTo>
                    <a:pt x="2336" y="211"/>
                  </a:lnTo>
                  <a:lnTo>
                    <a:pt x="2336" y="210"/>
                  </a:lnTo>
                  <a:lnTo>
                    <a:pt x="2336" y="209"/>
                  </a:lnTo>
                  <a:lnTo>
                    <a:pt x="2335" y="205"/>
                  </a:lnTo>
                  <a:lnTo>
                    <a:pt x="2332" y="201"/>
                  </a:lnTo>
                  <a:lnTo>
                    <a:pt x="2330" y="197"/>
                  </a:lnTo>
                  <a:lnTo>
                    <a:pt x="2327" y="197"/>
                  </a:lnTo>
                  <a:lnTo>
                    <a:pt x="2326" y="197"/>
                  </a:lnTo>
                  <a:lnTo>
                    <a:pt x="2324" y="196"/>
                  </a:lnTo>
                  <a:lnTo>
                    <a:pt x="2322" y="192"/>
                  </a:lnTo>
                  <a:lnTo>
                    <a:pt x="2320" y="190"/>
                  </a:lnTo>
                  <a:lnTo>
                    <a:pt x="2317" y="186"/>
                  </a:lnTo>
                  <a:lnTo>
                    <a:pt x="2315" y="182"/>
                  </a:lnTo>
                  <a:lnTo>
                    <a:pt x="2314" y="180"/>
                  </a:lnTo>
                  <a:lnTo>
                    <a:pt x="2314" y="178"/>
                  </a:lnTo>
                  <a:lnTo>
                    <a:pt x="2314" y="176"/>
                  </a:lnTo>
                  <a:lnTo>
                    <a:pt x="2314" y="175"/>
                  </a:lnTo>
                  <a:lnTo>
                    <a:pt x="2315" y="175"/>
                  </a:lnTo>
                  <a:lnTo>
                    <a:pt x="2316" y="175"/>
                  </a:lnTo>
                  <a:lnTo>
                    <a:pt x="2319" y="175"/>
                  </a:lnTo>
                  <a:lnTo>
                    <a:pt x="2320" y="175"/>
                  </a:lnTo>
                  <a:lnTo>
                    <a:pt x="2321" y="175"/>
                  </a:lnTo>
                  <a:lnTo>
                    <a:pt x="2322" y="174"/>
                  </a:lnTo>
                  <a:lnTo>
                    <a:pt x="2322" y="171"/>
                  </a:lnTo>
                  <a:lnTo>
                    <a:pt x="2322" y="169"/>
                  </a:lnTo>
                  <a:lnTo>
                    <a:pt x="2322" y="168"/>
                  </a:lnTo>
                  <a:lnTo>
                    <a:pt x="2324" y="166"/>
                  </a:lnTo>
                  <a:lnTo>
                    <a:pt x="2326" y="166"/>
                  </a:lnTo>
                  <a:lnTo>
                    <a:pt x="2327" y="168"/>
                  </a:lnTo>
                  <a:lnTo>
                    <a:pt x="2330" y="168"/>
                  </a:lnTo>
                  <a:lnTo>
                    <a:pt x="2332" y="168"/>
                  </a:lnTo>
                  <a:lnTo>
                    <a:pt x="2334" y="168"/>
                  </a:lnTo>
                  <a:lnTo>
                    <a:pt x="2334" y="166"/>
                  </a:lnTo>
                  <a:lnTo>
                    <a:pt x="2334" y="164"/>
                  </a:lnTo>
                  <a:lnTo>
                    <a:pt x="2334" y="160"/>
                  </a:lnTo>
                  <a:lnTo>
                    <a:pt x="2332" y="156"/>
                  </a:lnTo>
                  <a:lnTo>
                    <a:pt x="2332" y="153"/>
                  </a:lnTo>
                  <a:lnTo>
                    <a:pt x="2330" y="150"/>
                  </a:lnTo>
                  <a:lnTo>
                    <a:pt x="2329" y="150"/>
                  </a:lnTo>
                  <a:lnTo>
                    <a:pt x="2329" y="150"/>
                  </a:lnTo>
                  <a:lnTo>
                    <a:pt x="2327" y="151"/>
                  </a:lnTo>
                  <a:lnTo>
                    <a:pt x="2327" y="153"/>
                  </a:lnTo>
                  <a:lnTo>
                    <a:pt x="2327" y="153"/>
                  </a:lnTo>
                  <a:lnTo>
                    <a:pt x="2327" y="154"/>
                  </a:lnTo>
                  <a:lnTo>
                    <a:pt x="2327" y="156"/>
                  </a:lnTo>
                  <a:lnTo>
                    <a:pt x="2326" y="158"/>
                  </a:lnTo>
                  <a:lnTo>
                    <a:pt x="2326" y="160"/>
                  </a:lnTo>
                  <a:lnTo>
                    <a:pt x="2326" y="160"/>
                  </a:lnTo>
                  <a:lnTo>
                    <a:pt x="2325" y="160"/>
                  </a:lnTo>
                  <a:lnTo>
                    <a:pt x="2324" y="156"/>
                  </a:lnTo>
                  <a:lnTo>
                    <a:pt x="2322" y="154"/>
                  </a:lnTo>
                  <a:lnTo>
                    <a:pt x="2321" y="151"/>
                  </a:lnTo>
                  <a:lnTo>
                    <a:pt x="2320" y="150"/>
                  </a:lnTo>
                  <a:lnTo>
                    <a:pt x="2319" y="149"/>
                  </a:lnTo>
                  <a:lnTo>
                    <a:pt x="2316" y="149"/>
                  </a:lnTo>
                  <a:lnTo>
                    <a:pt x="2315" y="150"/>
                  </a:lnTo>
                  <a:lnTo>
                    <a:pt x="2315" y="150"/>
                  </a:lnTo>
                  <a:lnTo>
                    <a:pt x="2315" y="154"/>
                  </a:lnTo>
                  <a:lnTo>
                    <a:pt x="2316" y="156"/>
                  </a:lnTo>
                  <a:lnTo>
                    <a:pt x="2317" y="159"/>
                  </a:lnTo>
                  <a:lnTo>
                    <a:pt x="2317" y="163"/>
                  </a:lnTo>
                  <a:lnTo>
                    <a:pt x="2317" y="164"/>
                  </a:lnTo>
                  <a:lnTo>
                    <a:pt x="2316" y="165"/>
                  </a:lnTo>
                  <a:lnTo>
                    <a:pt x="2315" y="165"/>
                  </a:lnTo>
                  <a:lnTo>
                    <a:pt x="2312" y="165"/>
                  </a:lnTo>
                  <a:lnTo>
                    <a:pt x="2311" y="166"/>
                  </a:lnTo>
                  <a:lnTo>
                    <a:pt x="2309" y="166"/>
                  </a:lnTo>
                  <a:lnTo>
                    <a:pt x="2307" y="165"/>
                  </a:lnTo>
                  <a:lnTo>
                    <a:pt x="2305" y="163"/>
                  </a:lnTo>
                  <a:lnTo>
                    <a:pt x="2304" y="160"/>
                  </a:lnTo>
                  <a:lnTo>
                    <a:pt x="2302" y="158"/>
                  </a:lnTo>
                  <a:lnTo>
                    <a:pt x="2301" y="154"/>
                  </a:lnTo>
                  <a:lnTo>
                    <a:pt x="2299" y="150"/>
                  </a:lnTo>
                  <a:lnTo>
                    <a:pt x="2291" y="139"/>
                  </a:lnTo>
                  <a:lnTo>
                    <a:pt x="2284" y="128"/>
                  </a:lnTo>
                  <a:lnTo>
                    <a:pt x="2283" y="125"/>
                  </a:lnTo>
                  <a:lnTo>
                    <a:pt x="2283" y="122"/>
                  </a:lnTo>
                  <a:lnTo>
                    <a:pt x="2283" y="119"/>
                  </a:lnTo>
                  <a:lnTo>
                    <a:pt x="2284" y="117"/>
                  </a:lnTo>
                  <a:lnTo>
                    <a:pt x="2283" y="113"/>
                  </a:lnTo>
                  <a:lnTo>
                    <a:pt x="2281" y="109"/>
                  </a:lnTo>
                  <a:lnTo>
                    <a:pt x="2274" y="102"/>
                  </a:lnTo>
                  <a:lnTo>
                    <a:pt x="2271" y="99"/>
                  </a:lnTo>
                  <a:lnTo>
                    <a:pt x="2270" y="97"/>
                  </a:lnTo>
                  <a:lnTo>
                    <a:pt x="2269" y="94"/>
                  </a:lnTo>
                  <a:lnTo>
                    <a:pt x="2269" y="92"/>
                  </a:lnTo>
                  <a:lnTo>
                    <a:pt x="2268" y="89"/>
                  </a:lnTo>
                  <a:lnTo>
                    <a:pt x="2265" y="83"/>
                  </a:lnTo>
                  <a:lnTo>
                    <a:pt x="2261" y="76"/>
                  </a:lnTo>
                  <a:lnTo>
                    <a:pt x="2260" y="69"/>
                  </a:lnTo>
                  <a:lnTo>
                    <a:pt x="2260" y="67"/>
                  </a:lnTo>
                  <a:lnTo>
                    <a:pt x="2263" y="64"/>
                  </a:lnTo>
                  <a:lnTo>
                    <a:pt x="2265" y="64"/>
                  </a:lnTo>
                  <a:lnTo>
                    <a:pt x="2266" y="63"/>
                  </a:lnTo>
                  <a:close/>
                  <a:moveTo>
                    <a:pt x="2317" y="54"/>
                  </a:moveTo>
                  <a:lnTo>
                    <a:pt x="2319" y="54"/>
                  </a:lnTo>
                  <a:lnTo>
                    <a:pt x="2320" y="56"/>
                  </a:lnTo>
                  <a:lnTo>
                    <a:pt x="2321" y="57"/>
                  </a:lnTo>
                  <a:lnTo>
                    <a:pt x="2322" y="59"/>
                  </a:lnTo>
                  <a:lnTo>
                    <a:pt x="2324" y="61"/>
                  </a:lnTo>
                  <a:lnTo>
                    <a:pt x="2325" y="63"/>
                  </a:lnTo>
                  <a:lnTo>
                    <a:pt x="2326" y="66"/>
                  </a:lnTo>
                  <a:lnTo>
                    <a:pt x="2327" y="68"/>
                  </a:lnTo>
                  <a:lnTo>
                    <a:pt x="2329" y="69"/>
                  </a:lnTo>
                  <a:lnTo>
                    <a:pt x="2331" y="72"/>
                  </a:lnTo>
                  <a:lnTo>
                    <a:pt x="2334" y="74"/>
                  </a:lnTo>
                  <a:lnTo>
                    <a:pt x="2335" y="76"/>
                  </a:lnTo>
                  <a:lnTo>
                    <a:pt x="2336" y="76"/>
                  </a:lnTo>
                  <a:lnTo>
                    <a:pt x="2336" y="74"/>
                  </a:lnTo>
                  <a:lnTo>
                    <a:pt x="2337" y="73"/>
                  </a:lnTo>
                  <a:lnTo>
                    <a:pt x="2337" y="72"/>
                  </a:lnTo>
                  <a:lnTo>
                    <a:pt x="2337" y="72"/>
                  </a:lnTo>
                  <a:lnTo>
                    <a:pt x="2337" y="71"/>
                  </a:lnTo>
                  <a:lnTo>
                    <a:pt x="2339" y="71"/>
                  </a:lnTo>
                  <a:lnTo>
                    <a:pt x="2340" y="72"/>
                  </a:lnTo>
                  <a:lnTo>
                    <a:pt x="2342" y="74"/>
                  </a:lnTo>
                  <a:lnTo>
                    <a:pt x="2344" y="74"/>
                  </a:lnTo>
                  <a:lnTo>
                    <a:pt x="2344" y="74"/>
                  </a:lnTo>
                  <a:lnTo>
                    <a:pt x="2344" y="74"/>
                  </a:lnTo>
                  <a:lnTo>
                    <a:pt x="2344" y="73"/>
                  </a:lnTo>
                  <a:lnTo>
                    <a:pt x="2342" y="72"/>
                  </a:lnTo>
                  <a:lnTo>
                    <a:pt x="2342" y="72"/>
                  </a:lnTo>
                  <a:lnTo>
                    <a:pt x="2342" y="71"/>
                  </a:lnTo>
                  <a:lnTo>
                    <a:pt x="2342" y="68"/>
                  </a:lnTo>
                  <a:lnTo>
                    <a:pt x="2344" y="67"/>
                  </a:lnTo>
                  <a:lnTo>
                    <a:pt x="2344" y="66"/>
                  </a:lnTo>
                  <a:lnTo>
                    <a:pt x="2345" y="66"/>
                  </a:lnTo>
                  <a:lnTo>
                    <a:pt x="2346" y="67"/>
                  </a:lnTo>
                  <a:lnTo>
                    <a:pt x="2349" y="67"/>
                  </a:lnTo>
                  <a:lnTo>
                    <a:pt x="2351" y="69"/>
                  </a:lnTo>
                  <a:lnTo>
                    <a:pt x="2354" y="72"/>
                  </a:lnTo>
                  <a:lnTo>
                    <a:pt x="2355" y="76"/>
                  </a:lnTo>
                  <a:lnTo>
                    <a:pt x="2356" y="78"/>
                  </a:lnTo>
                  <a:lnTo>
                    <a:pt x="2356" y="81"/>
                  </a:lnTo>
                  <a:lnTo>
                    <a:pt x="2356" y="82"/>
                  </a:lnTo>
                  <a:lnTo>
                    <a:pt x="2356" y="84"/>
                  </a:lnTo>
                  <a:lnTo>
                    <a:pt x="2356" y="85"/>
                  </a:lnTo>
                  <a:lnTo>
                    <a:pt x="2357" y="88"/>
                  </a:lnTo>
                  <a:lnTo>
                    <a:pt x="2357" y="89"/>
                  </a:lnTo>
                  <a:lnTo>
                    <a:pt x="2360" y="89"/>
                  </a:lnTo>
                  <a:lnTo>
                    <a:pt x="2360" y="89"/>
                  </a:lnTo>
                  <a:lnTo>
                    <a:pt x="2361" y="88"/>
                  </a:lnTo>
                  <a:lnTo>
                    <a:pt x="2360" y="87"/>
                  </a:lnTo>
                  <a:lnTo>
                    <a:pt x="2360" y="85"/>
                  </a:lnTo>
                  <a:lnTo>
                    <a:pt x="2360" y="83"/>
                  </a:lnTo>
                  <a:lnTo>
                    <a:pt x="2360" y="82"/>
                  </a:lnTo>
                  <a:lnTo>
                    <a:pt x="2360" y="81"/>
                  </a:lnTo>
                  <a:lnTo>
                    <a:pt x="2361" y="79"/>
                  </a:lnTo>
                  <a:lnTo>
                    <a:pt x="2362" y="79"/>
                  </a:lnTo>
                  <a:lnTo>
                    <a:pt x="2365" y="79"/>
                  </a:lnTo>
                  <a:lnTo>
                    <a:pt x="2373" y="87"/>
                  </a:lnTo>
                  <a:lnTo>
                    <a:pt x="2375" y="90"/>
                  </a:lnTo>
                  <a:lnTo>
                    <a:pt x="2377" y="92"/>
                  </a:lnTo>
                  <a:lnTo>
                    <a:pt x="2380" y="93"/>
                  </a:lnTo>
                  <a:lnTo>
                    <a:pt x="2381" y="95"/>
                  </a:lnTo>
                  <a:lnTo>
                    <a:pt x="2385" y="97"/>
                  </a:lnTo>
                  <a:lnTo>
                    <a:pt x="2387" y="98"/>
                  </a:lnTo>
                  <a:lnTo>
                    <a:pt x="2391" y="99"/>
                  </a:lnTo>
                  <a:lnTo>
                    <a:pt x="2393" y="100"/>
                  </a:lnTo>
                  <a:lnTo>
                    <a:pt x="2395" y="103"/>
                  </a:lnTo>
                  <a:lnTo>
                    <a:pt x="2398" y="104"/>
                  </a:lnTo>
                  <a:lnTo>
                    <a:pt x="2400" y="107"/>
                  </a:lnTo>
                  <a:lnTo>
                    <a:pt x="2400" y="109"/>
                  </a:lnTo>
                  <a:lnTo>
                    <a:pt x="2400" y="110"/>
                  </a:lnTo>
                  <a:lnTo>
                    <a:pt x="2398" y="110"/>
                  </a:lnTo>
                  <a:lnTo>
                    <a:pt x="2398" y="112"/>
                  </a:lnTo>
                  <a:lnTo>
                    <a:pt x="2398" y="113"/>
                  </a:lnTo>
                  <a:lnTo>
                    <a:pt x="2398" y="114"/>
                  </a:lnTo>
                  <a:lnTo>
                    <a:pt x="2400" y="115"/>
                  </a:lnTo>
                  <a:lnTo>
                    <a:pt x="2401" y="119"/>
                  </a:lnTo>
                  <a:lnTo>
                    <a:pt x="2402" y="120"/>
                  </a:lnTo>
                  <a:lnTo>
                    <a:pt x="2402" y="123"/>
                  </a:lnTo>
                  <a:lnTo>
                    <a:pt x="2402" y="123"/>
                  </a:lnTo>
                  <a:lnTo>
                    <a:pt x="2401" y="124"/>
                  </a:lnTo>
                  <a:lnTo>
                    <a:pt x="2401" y="125"/>
                  </a:lnTo>
                  <a:lnTo>
                    <a:pt x="2401" y="127"/>
                  </a:lnTo>
                  <a:lnTo>
                    <a:pt x="2398" y="129"/>
                  </a:lnTo>
                  <a:lnTo>
                    <a:pt x="2398" y="132"/>
                  </a:lnTo>
                  <a:lnTo>
                    <a:pt x="2398" y="134"/>
                  </a:lnTo>
                  <a:lnTo>
                    <a:pt x="2397" y="138"/>
                  </a:lnTo>
                  <a:lnTo>
                    <a:pt x="2397" y="140"/>
                  </a:lnTo>
                  <a:lnTo>
                    <a:pt x="2396" y="143"/>
                  </a:lnTo>
                  <a:lnTo>
                    <a:pt x="2396" y="145"/>
                  </a:lnTo>
                  <a:lnTo>
                    <a:pt x="2395" y="146"/>
                  </a:lnTo>
                  <a:lnTo>
                    <a:pt x="2393" y="148"/>
                  </a:lnTo>
                  <a:lnTo>
                    <a:pt x="2392" y="148"/>
                  </a:lnTo>
                  <a:lnTo>
                    <a:pt x="2390" y="148"/>
                  </a:lnTo>
                  <a:lnTo>
                    <a:pt x="2387" y="146"/>
                  </a:lnTo>
                  <a:lnTo>
                    <a:pt x="2385" y="145"/>
                  </a:lnTo>
                  <a:lnTo>
                    <a:pt x="2382" y="143"/>
                  </a:lnTo>
                  <a:lnTo>
                    <a:pt x="2381" y="141"/>
                  </a:lnTo>
                  <a:lnTo>
                    <a:pt x="2378" y="139"/>
                  </a:lnTo>
                  <a:lnTo>
                    <a:pt x="2375" y="136"/>
                  </a:lnTo>
                  <a:lnTo>
                    <a:pt x="2371" y="134"/>
                  </a:lnTo>
                  <a:lnTo>
                    <a:pt x="2367" y="132"/>
                  </a:lnTo>
                  <a:lnTo>
                    <a:pt x="2360" y="130"/>
                  </a:lnTo>
                  <a:lnTo>
                    <a:pt x="2351" y="128"/>
                  </a:lnTo>
                  <a:lnTo>
                    <a:pt x="2342" y="122"/>
                  </a:lnTo>
                  <a:lnTo>
                    <a:pt x="2342" y="119"/>
                  </a:lnTo>
                  <a:lnTo>
                    <a:pt x="2341" y="118"/>
                  </a:lnTo>
                  <a:lnTo>
                    <a:pt x="2340" y="115"/>
                  </a:lnTo>
                  <a:lnTo>
                    <a:pt x="2340" y="114"/>
                  </a:lnTo>
                  <a:lnTo>
                    <a:pt x="2339" y="112"/>
                  </a:lnTo>
                  <a:lnTo>
                    <a:pt x="2340" y="110"/>
                  </a:lnTo>
                  <a:lnTo>
                    <a:pt x="2346" y="113"/>
                  </a:lnTo>
                  <a:lnTo>
                    <a:pt x="2346" y="113"/>
                  </a:lnTo>
                  <a:lnTo>
                    <a:pt x="2346" y="112"/>
                  </a:lnTo>
                  <a:lnTo>
                    <a:pt x="2345" y="110"/>
                  </a:lnTo>
                  <a:lnTo>
                    <a:pt x="2345" y="109"/>
                  </a:lnTo>
                  <a:lnTo>
                    <a:pt x="2345" y="108"/>
                  </a:lnTo>
                  <a:lnTo>
                    <a:pt x="2346" y="108"/>
                  </a:lnTo>
                  <a:lnTo>
                    <a:pt x="2347" y="108"/>
                  </a:lnTo>
                  <a:lnTo>
                    <a:pt x="2349" y="109"/>
                  </a:lnTo>
                  <a:lnTo>
                    <a:pt x="2349" y="109"/>
                  </a:lnTo>
                  <a:lnTo>
                    <a:pt x="2350" y="108"/>
                  </a:lnTo>
                  <a:lnTo>
                    <a:pt x="2349" y="108"/>
                  </a:lnTo>
                  <a:lnTo>
                    <a:pt x="2349" y="105"/>
                  </a:lnTo>
                  <a:lnTo>
                    <a:pt x="2347" y="103"/>
                  </a:lnTo>
                  <a:lnTo>
                    <a:pt x="2346" y="100"/>
                  </a:lnTo>
                  <a:lnTo>
                    <a:pt x="2345" y="99"/>
                  </a:lnTo>
                  <a:lnTo>
                    <a:pt x="2342" y="98"/>
                  </a:lnTo>
                  <a:lnTo>
                    <a:pt x="2341" y="98"/>
                  </a:lnTo>
                  <a:lnTo>
                    <a:pt x="2339" y="98"/>
                  </a:lnTo>
                  <a:lnTo>
                    <a:pt x="2337" y="98"/>
                  </a:lnTo>
                  <a:lnTo>
                    <a:pt x="2336" y="99"/>
                  </a:lnTo>
                  <a:lnTo>
                    <a:pt x="2335" y="100"/>
                  </a:lnTo>
                  <a:lnTo>
                    <a:pt x="2334" y="100"/>
                  </a:lnTo>
                  <a:lnTo>
                    <a:pt x="2332" y="102"/>
                  </a:lnTo>
                  <a:lnTo>
                    <a:pt x="2331" y="102"/>
                  </a:lnTo>
                  <a:lnTo>
                    <a:pt x="2329" y="100"/>
                  </a:lnTo>
                  <a:lnTo>
                    <a:pt x="2327" y="100"/>
                  </a:lnTo>
                  <a:lnTo>
                    <a:pt x="2326" y="100"/>
                  </a:lnTo>
                  <a:lnTo>
                    <a:pt x="2326" y="99"/>
                  </a:lnTo>
                  <a:lnTo>
                    <a:pt x="2325" y="98"/>
                  </a:lnTo>
                  <a:lnTo>
                    <a:pt x="2324" y="95"/>
                  </a:lnTo>
                  <a:lnTo>
                    <a:pt x="2322" y="94"/>
                  </a:lnTo>
                  <a:lnTo>
                    <a:pt x="2321" y="92"/>
                  </a:lnTo>
                  <a:lnTo>
                    <a:pt x="2320" y="89"/>
                  </a:lnTo>
                  <a:lnTo>
                    <a:pt x="2317" y="87"/>
                  </a:lnTo>
                  <a:lnTo>
                    <a:pt x="2317" y="87"/>
                  </a:lnTo>
                  <a:lnTo>
                    <a:pt x="2319" y="85"/>
                  </a:lnTo>
                  <a:lnTo>
                    <a:pt x="2319" y="85"/>
                  </a:lnTo>
                  <a:lnTo>
                    <a:pt x="2320" y="84"/>
                  </a:lnTo>
                  <a:lnTo>
                    <a:pt x="2321" y="84"/>
                  </a:lnTo>
                  <a:lnTo>
                    <a:pt x="2320" y="83"/>
                  </a:lnTo>
                  <a:lnTo>
                    <a:pt x="2319" y="81"/>
                  </a:lnTo>
                  <a:lnTo>
                    <a:pt x="2316" y="78"/>
                  </a:lnTo>
                  <a:lnTo>
                    <a:pt x="2314" y="76"/>
                  </a:lnTo>
                  <a:lnTo>
                    <a:pt x="2312" y="74"/>
                  </a:lnTo>
                  <a:lnTo>
                    <a:pt x="2311" y="74"/>
                  </a:lnTo>
                  <a:lnTo>
                    <a:pt x="2309" y="73"/>
                  </a:lnTo>
                  <a:lnTo>
                    <a:pt x="2307" y="72"/>
                  </a:lnTo>
                  <a:lnTo>
                    <a:pt x="2306" y="69"/>
                  </a:lnTo>
                  <a:lnTo>
                    <a:pt x="2306" y="68"/>
                  </a:lnTo>
                  <a:lnTo>
                    <a:pt x="2307" y="67"/>
                  </a:lnTo>
                  <a:lnTo>
                    <a:pt x="2307" y="66"/>
                  </a:lnTo>
                  <a:lnTo>
                    <a:pt x="2309" y="66"/>
                  </a:lnTo>
                  <a:lnTo>
                    <a:pt x="2310" y="66"/>
                  </a:lnTo>
                  <a:lnTo>
                    <a:pt x="2311" y="67"/>
                  </a:lnTo>
                  <a:lnTo>
                    <a:pt x="2314" y="68"/>
                  </a:lnTo>
                  <a:lnTo>
                    <a:pt x="2315" y="69"/>
                  </a:lnTo>
                  <a:lnTo>
                    <a:pt x="2317" y="71"/>
                  </a:lnTo>
                  <a:lnTo>
                    <a:pt x="2317" y="71"/>
                  </a:lnTo>
                  <a:lnTo>
                    <a:pt x="2319" y="71"/>
                  </a:lnTo>
                  <a:lnTo>
                    <a:pt x="2319" y="69"/>
                  </a:lnTo>
                  <a:lnTo>
                    <a:pt x="2319" y="68"/>
                  </a:lnTo>
                  <a:lnTo>
                    <a:pt x="2319" y="67"/>
                  </a:lnTo>
                  <a:lnTo>
                    <a:pt x="2317" y="64"/>
                  </a:lnTo>
                  <a:lnTo>
                    <a:pt x="2317" y="63"/>
                  </a:lnTo>
                  <a:lnTo>
                    <a:pt x="2316" y="62"/>
                  </a:lnTo>
                  <a:lnTo>
                    <a:pt x="2316" y="62"/>
                  </a:lnTo>
                  <a:lnTo>
                    <a:pt x="2317" y="61"/>
                  </a:lnTo>
                  <a:lnTo>
                    <a:pt x="2317" y="59"/>
                  </a:lnTo>
                  <a:lnTo>
                    <a:pt x="2317" y="58"/>
                  </a:lnTo>
                  <a:lnTo>
                    <a:pt x="2317" y="56"/>
                  </a:lnTo>
                  <a:lnTo>
                    <a:pt x="2317" y="54"/>
                  </a:lnTo>
                  <a:lnTo>
                    <a:pt x="2317" y="54"/>
                  </a:lnTo>
                  <a:close/>
                  <a:moveTo>
                    <a:pt x="2305" y="41"/>
                  </a:moveTo>
                  <a:lnTo>
                    <a:pt x="2306" y="41"/>
                  </a:lnTo>
                  <a:lnTo>
                    <a:pt x="2307" y="42"/>
                  </a:lnTo>
                  <a:lnTo>
                    <a:pt x="2309" y="43"/>
                  </a:lnTo>
                  <a:lnTo>
                    <a:pt x="2311" y="44"/>
                  </a:lnTo>
                  <a:lnTo>
                    <a:pt x="2315" y="48"/>
                  </a:lnTo>
                  <a:lnTo>
                    <a:pt x="2315" y="49"/>
                  </a:lnTo>
                  <a:lnTo>
                    <a:pt x="2314" y="49"/>
                  </a:lnTo>
                  <a:lnTo>
                    <a:pt x="2312" y="48"/>
                  </a:lnTo>
                  <a:lnTo>
                    <a:pt x="2310" y="47"/>
                  </a:lnTo>
                  <a:lnTo>
                    <a:pt x="2307" y="46"/>
                  </a:lnTo>
                  <a:lnTo>
                    <a:pt x="2306" y="46"/>
                  </a:lnTo>
                  <a:lnTo>
                    <a:pt x="2305" y="44"/>
                  </a:lnTo>
                  <a:lnTo>
                    <a:pt x="2304" y="43"/>
                  </a:lnTo>
                  <a:lnTo>
                    <a:pt x="2304" y="42"/>
                  </a:lnTo>
                  <a:lnTo>
                    <a:pt x="2304" y="42"/>
                  </a:lnTo>
                  <a:lnTo>
                    <a:pt x="2305" y="41"/>
                  </a:lnTo>
                  <a:close/>
                  <a:moveTo>
                    <a:pt x="359" y="0"/>
                  </a:moveTo>
                  <a:lnTo>
                    <a:pt x="363" y="1"/>
                  </a:lnTo>
                  <a:lnTo>
                    <a:pt x="364" y="6"/>
                  </a:lnTo>
                  <a:lnTo>
                    <a:pt x="363" y="12"/>
                  </a:lnTo>
                  <a:lnTo>
                    <a:pt x="362" y="18"/>
                  </a:lnTo>
                  <a:lnTo>
                    <a:pt x="360" y="25"/>
                  </a:lnTo>
                  <a:lnTo>
                    <a:pt x="360" y="28"/>
                  </a:lnTo>
                  <a:lnTo>
                    <a:pt x="360" y="31"/>
                  </a:lnTo>
                  <a:lnTo>
                    <a:pt x="360" y="33"/>
                  </a:lnTo>
                  <a:lnTo>
                    <a:pt x="360" y="36"/>
                  </a:lnTo>
                  <a:lnTo>
                    <a:pt x="360" y="38"/>
                  </a:lnTo>
                  <a:lnTo>
                    <a:pt x="359" y="41"/>
                  </a:lnTo>
                  <a:lnTo>
                    <a:pt x="359" y="43"/>
                  </a:lnTo>
                  <a:lnTo>
                    <a:pt x="360" y="44"/>
                  </a:lnTo>
                  <a:lnTo>
                    <a:pt x="363" y="46"/>
                  </a:lnTo>
                  <a:lnTo>
                    <a:pt x="365" y="46"/>
                  </a:lnTo>
                  <a:lnTo>
                    <a:pt x="368" y="47"/>
                  </a:lnTo>
                  <a:lnTo>
                    <a:pt x="370" y="48"/>
                  </a:lnTo>
                  <a:lnTo>
                    <a:pt x="372" y="51"/>
                  </a:lnTo>
                  <a:lnTo>
                    <a:pt x="373" y="53"/>
                  </a:lnTo>
                  <a:lnTo>
                    <a:pt x="374" y="54"/>
                  </a:lnTo>
                  <a:lnTo>
                    <a:pt x="377" y="57"/>
                  </a:lnTo>
                  <a:lnTo>
                    <a:pt x="378" y="57"/>
                  </a:lnTo>
                  <a:lnTo>
                    <a:pt x="380" y="57"/>
                  </a:lnTo>
                  <a:lnTo>
                    <a:pt x="383" y="56"/>
                  </a:lnTo>
                  <a:lnTo>
                    <a:pt x="384" y="54"/>
                  </a:lnTo>
                  <a:lnTo>
                    <a:pt x="387" y="52"/>
                  </a:lnTo>
                  <a:lnTo>
                    <a:pt x="388" y="48"/>
                  </a:lnTo>
                  <a:lnTo>
                    <a:pt x="390" y="46"/>
                  </a:lnTo>
                  <a:lnTo>
                    <a:pt x="393" y="44"/>
                  </a:lnTo>
                  <a:lnTo>
                    <a:pt x="396" y="43"/>
                  </a:lnTo>
                  <a:lnTo>
                    <a:pt x="405" y="44"/>
                  </a:lnTo>
                  <a:lnTo>
                    <a:pt x="410" y="48"/>
                  </a:lnTo>
                  <a:lnTo>
                    <a:pt x="411" y="54"/>
                  </a:lnTo>
                  <a:lnTo>
                    <a:pt x="410" y="63"/>
                  </a:lnTo>
                  <a:lnTo>
                    <a:pt x="408" y="73"/>
                  </a:lnTo>
                  <a:lnTo>
                    <a:pt x="403" y="82"/>
                  </a:lnTo>
                  <a:lnTo>
                    <a:pt x="398" y="90"/>
                  </a:lnTo>
                  <a:lnTo>
                    <a:pt x="394" y="97"/>
                  </a:lnTo>
                  <a:lnTo>
                    <a:pt x="387" y="105"/>
                  </a:lnTo>
                  <a:lnTo>
                    <a:pt x="379" y="112"/>
                  </a:lnTo>
                  <a:lnTo>
                    <a:pt x="370" y="114"/>
                  </a:lnTo>
                  <a:lnTo>
                    <a:pt x="363" y="113"/>
                  </a:lnTo>
                  <a:lnTo>
                    <a:pt x="359" y="112"/>
                  </a:lnTo>
                  <a:lnTo>
                    <a:pt x="357" y="110"/>
                  </a:lnTo>
                  <a:lnTo>
                    <a:pt x="354" y="112"/>
                  </a:lnTo>
                  <a:lnTo>
                    <a:pt x="353" y="113"/>
                  </a:lnTo>
                  <a:lnTo>
                    <a:pt x="352" y="114"/>
                  </a:lnTo>
                  <a:lnTo>
                    <a:pt x="350" y="117"/>
                  </a:lnTo>
                  <a:lnTo>
                    <a:pt x="349" y="118"/>
                  </a:lnTo>
                  <a:lnTo>
                    <a:pt x="348" y="119"/>
                  </a:lnTo>
                  <a:lnTo>
                    <a:pt x="347" y="120"/>
                  </a:lnTo>
                  <a:lnTo>
                    <a:pt x="344" y="122"/>
                  </a:lnTo>
                  <a:lnTo>
                    <a:pt x="334" y="119"/>
                  </a:lnTo>
                  <a:lnTo>
                    <a:pt x="325" y="120"/>
                  </a:lnTo>
                  <a:lnTo>
                    <a:pt x="315" y="124"/>
                  </a:lnTo>
                  <a:lnTo>
                    <a:pt x="312" y="128"/>
                  </a:lnTo>
                  <a:lnTo>
                    <a:pt x="309" y="132"/>
                  </a:lnTo>
                  <a:lnTo>
                    <a:pt x="307" y="135"/>
                  </a:lnTo>
                  <a:lnTo>
                    <a:pt x="303" y="138"/>
                  </a:lnTo>
                  <a:lnTo>
                    <a:pt x="298" y="140"/>
                  </a:lnTo>
                  <a:lnTo>
                    <a:pt x="294" y="144"/>
                  </a:lnTo>
                  <a:lnTo>
                    <a:pt x="289" y="146"/>
                  </a:lnTo>
                  <a:lnTo>
                    <a:pt x="284" y="150"/>
                  </a:lnTo>
                  <a:lnTo>
                    <a:pt x="281" y="155"/>
                  </a:lnTo>
                  <a:lnTo>
                    <a:pt x="278" y="159"/>
                  </a:lnTo>
                  <a:lnTo>
                    <a:pt x="274" y="163"/>
                  </a:lnTo>
                  <a:lnTo>
                    <a:pt x="269" y="166"/>
                  </a:lnTo>
                  <a:lnTo>
                    <a:pt x="264" y="169"/>
                  </a:lnTo>
                  <a:lnTo>
                    <a:pt x="261" y="170"/>
                  </a:lnTo>
                  <a:lnTo>
                    <a:pt x="256" y="171"/>
                  </a:lnTo>
                  <a:lnTo>
                    <a:pt x="251" y="173"/>
                  </a:lnTo>
                  <a:lnTo>
                    <a:pt x="241" y="170"/>
                  </a:lnTo>
                  <a:lnTo>
                    <a:pt x="232" y="165"/>
                  </a:lnTo>
                  <a:lnTo>
                    <a:pt x="228" y="159"/>
                  </a:lnTo>
                  <a:lnTo>
                    <a:pt x="228" y="151"/>
                  </a:lnTo>
                  <a:lnTo>
                    <a:pt x="232" y="148"/>
                  </a:lnTo>
                  <a:lnTo>
                    <a:pt x="238" y="144"/>
                  </a:lnTo>
                  <a:lnTo>
                    <a:pt x="244" y="140"/>
                  </a:lnTo>
                  <a:lnTo>
                    <a:pt x="248" y="134"/>
                  </a:lnTo>
                  <a:lnTo>
                    <a:pt x="254" y="132"/>
                  </a:lnTo>
                  <a:lnTo>
                    <a:pt x="261" y="129"/>
                  </a:lnTo>
                  <a:lnTo>
                    <a:pt x="268" y="128"/>
                  </a:lnTo>
                  <a:lnTo>
                    <a:pt x="276" y="125"/>
                  </a:lnTo>
                  <a:lnTo>
                    <a:pt x="279" y="122"/>
                  </a:lnTo>
                  <a:lnTo>
                    <a:pt x="279" y="120"/>
                  </a:lnTo>
                  <a:lnTo>
                    <a:pt x="279" y="119"/>
                  </a:lnTo>
                  <a:lnTo>
                    <a:pt x="277" y="119"/>
                  </a:lnTo>
                  <a:lnTo>
                    <a:pt x="274" y="119"/>
                  </a:lnTo>
                  <a:lnTo>
                    <a:pt x="272" y="120"/>
                  </a:lnTo>
                  <a:lnTo>
                    <a:pt x="269" y="120"/>
                  </a:lnTo>
                  <a:lnTo>
                    <a:pt x="266" y="122"/>
                  </a:lnTo>
                  <a:lnTo>
                    <a:pt x="263" y="123"/>
                  </a:lnTo>
                  <a:lnTo>
                    <a:pt x="262" y="124"/>
                  </a:lnTo>
                  <a:lnTo>
                    <a:pt x="258" y="124"/>
                  </a:lnTo>
                  <a:lnTo>
                    <a:pt x="256" y="123"/>
                  </a:lnTo>
                  <a:lnTo>
                    <a:pt x="253" y="123"/>
                  </a:lnTo>
                  <a:lnTo>
                    <a:pt x="251" y="123"/>
                  </a:lnTo>
                  <a:lnTo>
                    <a:pt x="248" y="124"/>
                  </a:lnTo>
                  <a:lnTo>
                    <a:pt x="244" y="125"/>
                  </a:lnTo>
                  <a:lnTo>
                    <a:pt x="242" y="125"/>
                  </a:lnTo>
                  <a:lnTo>
                    <a:pt x="240" y="125"/>
                  </a:lnTo>
                  <a:lnTo>
                    <a:pt x="238" y="124"/>
                  </a:lnTo>
                  <a:lnTo>
                    <a:pt x="236" y="123"/>
                  </a:lnTo>
                  <a:lnTo>
                    <a:pt x="233" y="123"/>
                  </a:lnTo>
                  <a:lnTo>
                    <a:pt x="232" y="124"/>
                  </a:lnTo>
                  <a:lnTo>
                    <a:pt x="231" y="127"/>
                  </a:lnTo>
                  <a:lnTo>
                    <a:pt x="231" y="128"/>
                  </a:lnTo>
                  <a:lnTo>
                    <a:pt x="231" y="129"/>
                  </a:lnTo>
                  <a:lnTo>
                    <a:pt x="222" y="136"/>
                  </a:lnTo>
                  <a:lnTo>
                    <a:pt x="215" y="141"/>
                  </a:lnTo>
                  <a:lnTo>
                    <a:pt x="207" y="143"/>
                  </a:lnTo>
                  <a:lnTo>
                    <a:pt x="205" y="141"/>
                  </a:lnTo>
                  <a:lnTo>
                    <a:pt x="203" y="139"/>
                  </a:lnTo>
                  <a:lnTo>
                    <a:pt x="203" y="138"/>
                  </a:lnTo>
                  <a:lnTo>
                    <a:pt x="203" y="135"/>
                  </a:lnTo>
                  <a:lnTo>
                    <a:pt x="202" y="133"/>
                  </a:lnTo>
                  <a:lnTo>
                    <a:pt x="202" y="132"/>
                  </a:lnTo>
                  <a:lnTo>
                    <a:pt x="201" y="132"/>
                  </a:lnTo>
                  <a:lnTo>
                    <a:pt x="200" y="130"/>
                  </a:lnTo>
                  <a:lnTo>
                    <a:pt x="198" y="130"/>
                  </a:lnTo>
                  <a:lnTo>
                    <a:pt x="196" y="132"/>
                  </a:lnTo>
                  <a:lnTo>
                    <a:pt x="193" y="132"/>
                  </a:lnTo>
                  <a:lnTo>
                    <a:pt x="191" y="132"/>
                  </a:lnTo>
                  <a:lnTo>
                    <a:pt x="188" y="132"/>
                  </a:lnTo>
                  <a:lnTo>
                    <a:pt x="186" y="132"/>
                  </a:lnTo>
                  <a:lnTo>
                    <a:pt x="183" y="130"/>
                  </a:lnTo>
                  <a:lnTo>
                    <a:pt x="182" y="129"/>
                  </a:lnTo>
                  <a:lnTo>
                    <a:pt x="181" y="127"/>
                  </a:lnTo>
                  <a:lnTo>
                    <a:pt x="180" y="125"/>
                  </a:lnTo>
                  <a:lnTo>
                    <a:pt x="181" y="122"/>
                  </a:lnTo>
                  <a:lnTo>
                    <a:pt x="182" y="119"/>
                  </a:lnTo>
                  <a:lnTo>
                    <a:pt x="186" y="115"/>
                  </a:lnTo>
                  <a:lnTo>
                    <a:pt x="196" y="110"/>
                  </a:lnTo>
                  <a:lnTo>
                    <a:pt x="206" y="108"/>
                  </a:lnTo>
                  <a:lnTo>
                    <a:pt x="217" y="105"/>
                  </a:lnTo>
                  <a:lnTo>
                    <a:pt x="221" y="103"/>
                  </a:lnTo>
                  <a:lnTo>
                    <a:pt x="222" y="102"/>
                  </a:lnTo>
                  <a:lnTo>
                    <a:pt x="222" y="102"/>
                  </a:lnTo>
                  <a:lnTo>
                    <a:pt x="221" y="100"/>
                  </a:lnTo>
                  <a:lnTo>
                    <a:pt x="220" y="100"/>
                  </a:lnTo>
                  <a:lnTo>
                    <a:pt x="217" y="100"/>
                  </a:lnTo>
                  <a:lnTo>
                    <a:pt x="213" y="100"/>
                  </a:lnTo>
                  <a:lnTo>
                    <a:pt x="211" y="100"/>
                  </a:lnTo>
                  <a:lnTo>
                    <a:pt x="208" y="100"/>
                  </a:lnTo>
                  <a:lnTo>
                    <a:pt x="206" y="100"/>
                  </a:lnTo>
                  <a:lnTo>
                    <a:pt x="205" y="100"/>
                  </a:lnTo>
                  <a:lnTo>
                    <a:pt x="205" y="99"/>
                  </a:lnTo>
                  <a:lnTo>
                    <a:pt x="205" y="98"/>
                  </a:lnTo>
                  <a:lnTo>
                    <a:pt x="206" y="97"/>
                  </a:lnTo>
                  <a:lnTo>
                    <a:pt x="208" y="94"/>
                  </a:lnTo>
                  <a:lnTo>
                    <a:pt x="211" y="93"/>
                  </a:lnTo>
                  <a:lnTo>
                    <a:pt x="215" y="92"/>
                  </a:lnTo>
                  <a:lnTo>
                    <a:pt x="217" y="92"/>
                  </a:lnTo>
                  <a:lnTo>
                    <a:pt x="220" y="90"/>
                  </a:lnTo>
                  <a:lnTo>
                    <a:pt x="220" y="89"/>
                  </a:lnTo>
                  <a:lnTo>
                    <a:pt x="220" y="88"/>
                  </a:lnTo>
                  <a:lnTo>
                    <a:pt x="218" y="87"/>
                  </a:lnTo>
                  <a:lnTo>
                    <a:pt x="216" y="87"/>
                  </a:lnTo>
                  <a:lnTo>
                    <a:pt x="213" y="87"/>
                  </a:lnTo>
                  <a:lnTo>
                    <a:pt x="211" y="87"/>
                  </a:lnTo>
                  <a:lnTo>
                    <a:pt x="210" y="85"/>
                  </a:lnTo>
                  <a:lnTo>
                    <a:pt x="207" y="85"/>
                  </a:lnTo>
                  <a:lnTo>
                    <a:pt x="207" y="84"/>
                  </a:lnTo>
                  <a:lnTo>
                    <a:pt x="210" y="76"/>
                  </a:lnTo>
                  <a:lnTo>
                    <a:pt x="218" y="68"/>
                  </a:lnTo>
                  <a:lnTo>
                    <a:pt x="228" y="62"/>
                  </a:lnTo>
                  <a:lnTo>
                    <a:pt x="231" y="61"/>
                  </a:lnTo>
                  <a:lnTo>
                    <a:pt x="232" y="57"/>
                  </a:lnTo>
                  <a:lnTo>
                    <a:pt x="235" y="54"/>
                  </a:lnTo>
                  <a:lnTo>
                    <a:pt x="236" y="51"/>
                  </a:lnTo>
                  <a:lnTo>
                    <a:pt x="237" y="48"/>
                  </a:lnTo>
                  <a:lnTo>
                    <a:pt x="238" y="46"/>
                  </a:lnTo>
                  <a:lnTo>
                    <a:pt x="241" y="44"/>
                  </a:lnTo>
                  <a:lnTo>
                    <a:pt x="243" y="43"/>
                  </a:lnTo>
                  <a:lnTo>
                    <a:pt x="248" y="43"/>
                  </a:lnTo>
                  <a:lnTo>
                    <a:pt x="252" y="43"/>
                  </a:lnTo>
                  <a:lnTo>
                    <a:pt x="254" y="43"/>
                  </a:lnTo>
                  <a:lnTo>
                    <a:pt x="257" y="44"/>
                  </a:lnTo>
                  <a:lnTo>
                    <a:pt x="258" y="46"/>
                  </a:lnTo>
                  <a:lnTo>
                    <a:pt x="258" y="48"/>
                  </a:lnTo>
                  <a:lnTo>
                    <a:pt x="258" y="52"/>
                  </a:lnTo>
                  <a:lnTo>
                    <a:pt x="259" y="54"/>
                  </a:lnTo>
                  <a:lnTo>
                    <a:pt x="261" y="56"/>
                  </a:lnTo>
                  <a:lnTo>
                    <a:pt x="263" y="57"/>
                  </a:lnTo>
                  <a:lnTo>
                    <a:pt x="266" y="57"/>
                  </a:lnTo>
                  <a:lnTo>
                    <a:pt x="269" y="56"/>
                  </a:lnTo>
                  <a:lnTo>
                    <a:pt x="272" y="56"/>
                  </a:lnTo>
                  <a:lnTo>
                    <a:pt x="274" y="53"/>
                  </a:lnTo>
                  <a:lnTo>
                    <a:pt x="277" y="52"/>
                  </a:lnTo>
                  <a:lnTo>
                    <a:pt x="282" y="49"/>
                  </a:lnTo>
                  <a:lnTo>
                    <a:pt x="286" y="48"/>
                  </a:lnTo>
                  <a:lnTo>
                    <a:pt x="289" y="49"/>
                  </a:lnTo>
                  <a:lnTo>
                    <a:pt x="293" y="52"/>
                  </a:lnTo>
                  <a:lnTo>
                    <a:pt x="296" y="54"/>
                  </a:lnTo>
                  <a:lnTo>
                    <a:pt x="296" y="56"/>
                  </a:lnTo>
                  <a:lnTo>
                    <a:pt x="296" y="58"/>
                  </a:lnTo>
                  <a:lnTo>
                    <a:pt x="296" y="62"/>
                  </a:lnTo>
                  <a:lnTo>
                    <a:pt x="296" y="64"/>
                  </a:lnTo>
                  <a:lnTo>
                    <a:pt x="296" y="68"/>
                  </a:lnTo>
                  <a:lnTo>
                    <a:pt x="296" y="68"/>
                  </a:lnTo>
                  <a:lnTo>
                    <a:pt x="297" y="69"/>
                  </a:lnTo>
                  <a:lnTo>
                    <a:pt x="298" y="69"/>
                  </a:lnTo>
                  <a:lnTo>
                    <a:pt x="299" y="69"/>
                  </a:lnTo>
                  <a:lnTo>
                    <a:pt x="302" y="71"/>
                  </a:lnTo>
                  <a:lnTo>
                    <a:pt x="303" y="72"/>
                  </a:lnTo>
                  <a:lnTo>
                    <a:pt x="303" y="73"/>
                  </a:lnTo>
                  <a:lnTo>
                    <a:pt x="303" y="74"/>
                  </a:lnTo>
                  <a:lnTo>
                    <a:pt x="303" y="77"/>
                  </a:lnTo>
                  <a:lnTo>
                    <a:pt x="303" y="78"/>
                  </a:lnTo>
                  <a:lnTo>
                    <a:pt x="302" y="79"/>
                  </a:lnTo>
                  <a:lnTo>
                    <a:pt x="303" y="81"/>
                  </a:lnTo>
                  <a:lnTo>
                    <a:pt x="306" y="82"/>
                  </a:lnTo>
                  <a:lnTo>
                    <a:pt x="308" y="83"/>
                  </a:lnTo>
                  <a:lnTo>
                    <a:pt x="311" y="83"/>
                  </a:lnTo>
                  <a:lnTo>
                    <a:pt x="314" y="84"/>
                  </a:lnTo>
                  <a:lnTo>
                    <a:pt x="315" y="84"/>
                  </a:lnTo>
                  <a:lnTo>
                    <a:pt x="322" y="84"/>
                  </a:lnTo>
                  <a:lnTo>
                    <a:pt x="328" y="85"/>
                  </a:lnTo>
                  <a:lnTo>
                    <a:pt x="334" y="85"/>
                  </a:lnTo>
                  <a:lnTo>
                    <a:pt x="340" y="84"/>
                  </a:lnTo>
                  <a:lnTo>
                    <a:pt x="344" y="78"/>
                  </a:lnTo>
                  <a:lnTo>
                    <a:pt x="345" y="76"/>
                  </a:lnTo>
                  <a:lnTo>
                    <a:pt x="344" y="73"/>
                  </a:lnTo>
                  <a:lnTo>
                    <a:pt x="343" y="71"/>
                  </a:lnTo>
                  <a:lnTo>
                    <a:pt x="342" y="68"/>
                  </a:lnTo>
                  <a:lnTo>
                    <a:pt x="339" y="66"/>
                  </a:lnTo>
                  <a:lnTo>
                    <a:pt x="338" y="63"/>
                  </a:lnTo>
                  <a:lnTo>
                    <a:pt x="337" y="59"/>
                  </a:lnTo>
                  <a:lnTo>
                    <a:pt x="337" y="57"/>
                  </a:lnTo>
                  <a:lnTo>
                    <a:pt x="337" y="53"/>
                  </a:lnTo>
                  <a:lnTo>
                    <a:pt x="338" y="51"/>
                  </a:lnTo>
                  <a:lnTo>
                    <a:pt x="338" y="48"/>
                  </a:lnTo>
                  <a:lnTo>
                    <a:pt x="337" y="46"/>
                  </a:lnTo>
                  <a:lnTo>
                    <a:pt x="334" y="44"/>
                  </a:lnTo>
                  <a:lnTo>
                    <a:pt x="332" y="44"/>
                  </a:lnTo>
                  <a:lnTo>
                    <a:pt x="328" y="43"/>
                  </a:lnTo>
                  <a:lnTo>
                    <a:pt x="327" y="43"/>
                  </a:lnTo>
                  <a:lnTo>
                    <a:pt x="323" y="42"/>
                  </a:lnTo>
                  <a:lnTo>
                    <a:pt x="320" y="41"/>
                  </a:lnTo>
                  <a:lnTo>
                    <a:pt x="320" y="38"/>
                  </a:lnTo>
                  <a:lnTo>
                    <a:pt x="320" y="36"/>
                  </a:lnTo>
                  <a:lnTo>
                    <a:pt x="322" y="32"/>
                  </a:lnTo>
                  <a:lnTo>
                    <a:pt x="324" y="30"/>
                  </a:lnTo>
                  <a:lnTo>
                    <a:pt x="325" y="27"/>
                  </a:lnTo>
                  <a:lnTo>
                    <a:pt x="329" y="25"/>
                  </a:lnTo>
                  <a:lnTo>
                    <a:pt x="338" y="21"/>
                  </a:lnTo>
                  <a:lnTo>
                    <a:pt x="344" y="16"/>
                  </a:lnTo>
                  <a:lnTo>
                    <a:pt x="349" y="8"/>
                  </a:lnTo>
                  <a:lnTo>
                    <a:pt x="350" y="7"/>
                  </a:lnTo>
                  <a:lnTo>
                    <a:pt x="350" y="5"/>
                  </a:lnTo>
                  <a:lnTo>
                    <a:pt x="352" y="3"/>
                  </a:lnTo>
                  <a:lnTo>
                    <a:pt x="354" y="1"/>
                  </a:lnTo>
                  <a:lnTo>
                    <a:pt x="357" y="0"/>
                  </a:lnTo>
                  <a:lnTo>
                    <a:pt x="359" y="0"/>
                  </a:lnTo>
                  <a:close/>
                </a:path>
              </a:pathLst>
            </a:custGeom>
            <a:grp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sp>
          <p:nvSpPr>
            <p:cNvPr id="88" name="Freeform 10"/>
            <p:cNvSpPr>
              <a:spLocks noEditPoints="1"/>
            </p:cNvSpPr>
            <p:nvPr/>
          </p:nvSpPr>
          <p:spPr bwMode="auto">
            <a:xfrm>
              <a:off x="5256" y="92"/>
              <a:ext cx="639" cy="430"/>
            </a:xfrm>
            <a:custGeom>
              <a:avLst/>
              <a:gdLst>
                <a:gd name="T0" fmla="*/ 395 w 1919"/>
                <a:gd name="T1" fmla="*/ 472 h 1291"/>
                <a:gd name="T2" fmla="*/ 393 w 1919"/>
                <a:gd name="T3" fmla="*/ 396 h 1291"/>
                <a:gd name="T4" fmla="*/ 132 w 1919"/>
                <a:gd name="T5" fmla="*/ 405 h 1291"/>
                <a:gd name="T6" fmla="*/ 56 w 1919"/>
                <a:gd name="T7" fmla="*/ 482 h 1291"/>
                <a:gd name="T8" fmla="*/ 37 w 1919"/>
                <a:gd name="T9" fmla="*/ 449 h 1291"/>
                <a:gd name="T10" fmla="*/ 408 w 1919"/>
                <a:gd name="T11" fmla="*/ 256 h 1291"/>
                <a:gd name="T12" fmla="*/ 392 w 1919"/>
                <a:gd name="T13" fmla="*/ 294 h 1291"/>
                <a:gd name="T14" fmla="*/ 344 w 1919"/>
                <a:gd name="T15" fmla="*/ 245 h 1291"/>
                <a:gd name="T16" fmla="*/ 1501 w 1919"/>
                <a:gd name="T17" fmla="*/ 7 h 1291"/>
                <a:gd name="T18" fmla="*/ 1518 w 1919"/>
                <a:gd name="T19" fmla="*/ 51 h 1291"/>
                <a:gd name="T20" fmla="*/ 1629 w 1919"/>
                <a:gd name="T21" fmla="*/ 89 h 1291"/>
                <a:gd name="T22" fmla="*/ 1660 w 1919"/>
                <a:gd name="T23" fmla="*/ 141 h 1291"/>
                <a:gd name="T24" fmla="*/ 1593 w 1919"/>
                <a:gd name="T25" fmla="*/ 141 h 1291"/>
                <a:gd name="T26" fmla="*/ 1679 w 1919"/>
                <a:gd name="T27" fmla="*/ 160 h 1291"/>
                <a:gd name="T28" fmla="*/ 1729 w 1919"/>
                <a:gd name="T29" fmla="*/ 215 h 1291"/>
                <a:gd name="T30" fmla="*/ 1760 w 1919"/>
                <a:gd name="T31" fmla="*/ 204 h 1291"/>
                <a:gd name="T32" fmla="*/ 1784 w 1919"/>
                <a:gd name="T33" fmla="*/ 192 h 1291"/>
                <a:gd name="T34" fmla="*/ 1820 w 1919"/>
                <a:gd name="T35" fmla="*/ 276 h 1291"/>
                <a:gd name="T36" fmla="*/ 1794 w 1919"/>
                <a:gd name="T37" fmla="*/ 276 h 1291"/>
                <a:gd name="T38" fmla="*/ 1816 w 1919"/>
                <a:gd name="T39" fmla="*/ 312 h 1291"/>
                <a:gd name="T40" fmla="*/ 1810 w 1919"/>
                <a:gd name="T41" fmla="*/ 372 h 1291"/>
                <a:gd name="T42" fmla="*/ 1846 w 1919"/>
                <a:gd name="T43" fmla="*/ 460 h 1291"/>
                <a:gd name="T44" fmla="*/ 1870 w 1919"/>
                <a:gd name="T45" fmla="*/ 512 h 1291"/>
                <a:gd name="T46" fmla="*/ 1862 w 1919"/>
                <a:gd name="T47" fmla="*/ 539 h 1291"/>
                <a:gd name="T48" fmla="*/ 1866 w 1919"/>
                <a:gd name="T49" fmla="*/ 592 h 1291"/>
                <a:gd name="T50" fmla="*/ 1868 w 1919"/>
                <a:gd name="T51" fmla="*/ 641 h 1291"/>
                <a:gd name="T52" fmla="*/ 1836 w 1919"/>
                <a:gd name="T53" fmla="*/ 681 h 1291"/>
                <a:gd name="T54" fmla="*/ 1907 w 1919"/>
                <a:gd name="T55" fmla="*/ 801 h 1291"/>
                <a:gd name="T56" fmla="*/ 1837 w 1919"/>
                <a:gd name="T57" fmla="*/ 773 h 1291"/>
                <a:gd name="T58" fmla="*/ 1842 w 1919"/>
                <a:gd name="T59" fmla="*/ 803 h 1291"/>
                <a:gd name="T60" fmla="*/ 1896 w 1919"/>
                <a:gd name="T61" fmla="*/ 852 h 1291"/>
                <a:gd name="T62" fmla="*/ 1802 w 1919"/>
                <a:gd name="T63" fmla="*/ 935 h 1291"/>
                <a:gd name="T64" fmla="*/ 1741 w 1919"/>
                <a:gd name="T65" fmla="*/ 1019 h 1291"/>
                <a:gd name="T66" fmla="*/ 1686 w 1919"/>
                <a:gd name="T67" fmla="*/ 1031 h 1291"/>
                <a:gd name="T68" fmla="*/ 1666 w 1919"/>
                <a:gd name="T69" fmla="*/ 1087 h 1291"/>
                <a:gd name="T70" fmla="*/ 1640 w 1919"/>
                <a:gd name="T71" fmla="*/ 1243 h 1291"/>
                <a:gd name="T72" fmla="*/ 1573 w 1919"/>
                <a:gd name="T73" fmla="*/ 1245 h 1291"/>
                <a:gd name="T74" fmla="*/ 1480 w 1919"/>
                <a:gd name="T75" fmla="*/ 1064 h 1291"/>
                <a:gd name="T76" fmla="*/ 1405 w 1919"/>
                <a:gd name="T77" fmla="*/ 926 h 1291"/>
                <a:gd name="T78" fmla="*/ 1460 w 1919"/>
                <a:gd name="T79" fmla="*/ 883 h 1291"/>
                <a:gd name="T80" fmla="*/ 1424 w 1919"/>
                <a:gd name="T81" fmla="*/ 778 h 1291"/>
                <a:gd name="T82" fmla="*/ 1370 w 1919"/>
                <a:gd name="T83" fmla="*/ 761 h 1291"/>
                <a:gd name="T84" fmla="*/ 1391 w 1919"/>
                <a:gd name="T85" fmla="*/ 697 h 1291"/>
                <a:gd name="T86" fmla="*/ 1341 w 1919"/>
                <a:gd name="T87" fmla="*/ 638 h 1291"/>
                <a:gd name="T88" fmla="*/ 1304 w 1919"/>
                <a:gd name="T89" fmla="*/ 533 h 1291"/>
                <a:gd name="T90" fmla="*/ 1146 w 1919"/>
                <a:gd name="T91" fmla="*/ 405 h 1291"/>
                <a:gd name="T92" fmla="*/ 1022 w 1919"/>
                <a:gd name="T93" fmla="*/ 393 h 1291"/>
                <a:gd name="T94" fmla="*/ 1010 w 1919"/>
                <a:gd name="T95" fmla="*/ 333 h 1291"/>
                <a:gd name="T96" fmla="*/ 1042 w 1919"/>
                <a:gd name="T97" fmla="*/ 314 h 1291"/>
                <a:gd name="T98" fmla="*/ 1003 w 1919"/>
                <a:gd name="T99" fmla="*/ 237 h 1291"/>
                <a:gd name="T100" fmla="*/ 1076 w 1919"/>
                <a:gd name="T101" fmla="*/ 185 h 1291"/>
                <a:gd name="T102" fmla="*/ 1034 w 1919"/>
                <a:gd name="T103" fmla="*/ 153 h 1291"/>
                <a:gd name="T104" fmla="*/ 1127 w 1919"/>
                <a:gd name="T105" fmla="*/ 107 h 1291"/>
                <a:gd name="T106" fmla="*/ 1184 w 1919"/>
                <a:gd name="T107" fmla="*/ 83 h 1291"/>
                <a:gd name="T108" fmla="*/ 1240 w 1919"/>
                <a:gd name="T109" fmla="*/ 87 h 1291"/>
                <a:gd name="T110" fmla="*/ 1268 w 1919"/>
                <a:gd name="T111" fmla="*/ 78 h 1291"/>
                <a:gd name="T112" fmla="*/ 1263 w 1919"/>
                <a:gd name="T113" fmla="*/ 42 h 1291"/>
                <a:gd name="T114" fmla="*/ 1361 w 1919"/>
                <a:gd name="T115" fmla="*/ 69 h 1291"/>
                <a:gd name="T116" fmla="*/ 1406 w 1919"/>
                <a:gd name="T117" fmla="*/ 46 h 1291"/>
                <a:gd name="T118" fmla="*/ 1339 w 1919"/>
                <a:gd name="T119" fmla="*/ 13 h 1291"/>
                <a:gd name="T120" fmla="*/ 1384 w 1919"/>
                <a:gd name="T121" fmla="*/ 11 h 1291"/>
                <a:gd name="T122" fmla="*/ 1444 w 1919"/>
                <a:gd name="T123" fmla="*/ 28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19" h="1291">
                  <a:moveTo>
                    <a:pt x="413" y="375"/>
                  </a:moveTo>
                  <a:lnTo>
                    <a:pt x="424" y="375"/>
                  </a:lnTo>
                  <a:lnTo>
                    <a:pt x="428" y="375"/>
                  </a:lnTo>
                  <a:lnTo>
                    <a:pt x="432" y="376"/>
                  </a:lnTo>
                  <a:lnTo>
                    <a:pt x="434" y="376"/>
                  </a:lnTo>
                  <a:lnTo>
                    <a:pt x="437" y="378"/>
                  </a:lnTo>
                  <a:lnTo>
                    <a:pt x="441" y="378"/>
                  </a:lnTo>
                  <a:lnTo>
                    <a:pt x="444" y="379"/>
                  </a:lnTo>
                  <a:lnTo>
                    <a:pt x="448" y="380"/>
                  </a:lnTo>
                  <a:lnTo>
                    <a:pt x="452" y="381"/>
                  </a:lnTo>
                  <a:lnTo>
                    <a:pt x="454" y="383"/>
                  </a:lnTo>
                  <a:lnTo>
                    <a:pt x="459" y="389"/>
                  </a:lnTo>
                  <a:lnTo>
                    <a:pt x="461" y="396"/>
                  </a:lnTo>
                  <a:lnTo>
                    <a:pt x="459" y="404"/>
                  </a:lnTo>
                  <a:lnTo>
                    <a:pt x="459" y="411"/>
                  </a:lnTo>
                  <a:lnTo>
                    <a:pt x="459" y="419"/>
                  </a:lnTo>
                  <a:lnTo>
                    <a:pt x="462" y="424"/>
                  </a:lnTo>
                  <a:lnTo>
                    <a:pt x="466" y="429"/>
                  </a:lnTo>
                  <a:lnTo>
                    <a:pt x="471" y="435"/>
                  </a:lnTo>
                  <a:lnTo>
                    <a:pt x="471" y="437"/>
                  </a:lnTo>
                  <a:lnTo>
                    <a:pt x="469" y="440"/>
                  </a:lnTo>
                  <a:lnTo>
                    <a:pt x="468" y="441"/>
                  </a:lnTo>
                  <a:lnTo>
                    <a:pt x="466" y="441"/>
                  </a:lnTo>
                  <a:lnTo>
                    <a:pt x="464" y="442"/>
                  </a:lnTo>
                  <a:lnTo>
                    <a:pt x="461" y="442"/>
                  </a:lnTo>
                  <a:lnTo>
                    <a:pt x="458" y="444"/>
                  </a:lnTo>
                  <a:lnTo>
                    <a:pt x="456" y="445"/>
                  </a:lnTo>
                  <a:lnTo>
                    <a:pt x="454" y="446"/>
                  </a:lnTo>
                  <a:lnTo>
                    <a:pt x="451" y="450"/>
                  </a:lnTo>
                  <a:lnTo>
                    <a:pt x="449" y="454"/>
                  </a:lnTo>
                  <a:lnTo>
                    <a:pt x="447" y="457"/>
                  </a:lnTo>
                  <a:lnTo>
                    <a:pt x="446" y="459"/>
                  </a:lnTo>
                  <a:lnTo>
                    <a:pt x="443" y="462"/>
                  </a:lnTo>
                  <a:lnTo>
                    <a:pt x="441" y="465"/>
                  </a:lnTo>
                  <a:lnTo>
                    <a:pt x="437" y="467"/>
                  </a:lnTo>
                  <a:lnTo>
                    <a:pt x="434" y="470"/>
                  </a:lnTo>
                  <a:lnTo>
                    <a:pt x="428" y="475"/>
                  </a:lnTo>
                  <a:lnTo>
                    <a:pt x="418" y="478"/>
                  </a:lnTo>
                  <a:lnTo>
                    <a:pt x="410" y="480"/>
                  </a:lnTo>
                  <a:lnTo>
                    <a:pt x="400" y="477"/>
                  </a:lnTo>
                  <a:lnTo>
                    <a:pt x="397" y="475"/>
                  </a:lnTo>
                  <a:lnTo>
                    <a:pt x="395" y="472"/>
                  </a:lnTo>
                  <a:lnTo>
                    <a:pt x="392" y="470"/>
                  </a:lnTo>
                  <a:lnTo>
                    <a:pt x="390" y="467"/>
                  </a:lnTo>
                  <a:lnTo>
                    <a:pt x="388" y="465"/>
                  </a:lnTo>
                  <a:lnTo>
                    <a:pt x="387" y="462"/>
                  </a:lnTo>
                  <a:lnTo>
                    <a:pt x="388" y="460"/>
                  </a:lnTo>
                  <a:lnTo>
                    <a:pt x="390" y="456"/>
                  </a:lnTo>
                  <a:lnTo>
                    <a:pt x="393" y="454"/>
                  </a:lnTo>
                  <a:lnTo>
                    <a:pt x="398" y="450"/>
                  </a:lnTo>
                  <a:lnTo>
                    <a:pt x="406" y="446"/>
                  </a:lnTo>
                  <a:lnTo>
                    <a:pt x="410" y="442"/>
                  </a:lnTo>
                  <a:lnTo>
                    <a:pt x="411" y="439"/>
                  </a:lnTo>
                  <a:lnTo>
                    <a:pt x="407" y="437"/>
                  </a:lnTo>
                  <a:lnTo>
                    <a:pt x="400" y="440"/>
                  </a:lnTo>
                  <a:lnTo>
                    <a:pt x="392" y="442"/>
                  </a:lnTo>
                  <a:lnTo>
                    <a:pt x="387" y="444"/>
                  </a:lnTo>
                  <a:lnTo>
                    <a:pt x="382" y="446"/>
                  </a:lnTo>
                  <a:lnTo>
                    <a:pt x="376" y="450"/>
                  </a:lnTo>
                  <a:lnTo>
                    <a:pt x="370" y="451"/>
                  </a:lnTo>
                  <a:lnTo>
                    <a:pt x="365" y="451"/>
                  </a:lnTo>
                  <a:lnTo>
                    <a:pt x="362" y="449"/>
                  </a:lnTo>
                  <a:lnTo>
                    <a:pt x="362" y="442"/>
                  </a:lnTo>
                  <a:lnTo>
                    <a:pt x="363" y="434"/>
                  </a:lnTo>
                  <a:lnTo>
                    <a:pt x="367" y="427"/>
                  </a:lnTo>
                  <a:lnTo>
                    <a:pt x="373" y="422"/>
                  </a:lnTo>
                  <a:lnTo>
                    <a:pt x="381" y="420"/>
                  </a:lnTo>
                  <a:lnTo>
                    <a:pt x="387" y="416"/>
                  </a:lnTo>
                  <a:lnTo>
                    <a:pt x="390" y="411"/>
                  </a:lnTo>
                  <a:lnTo>
                    <a:pt x="388" y="411"/>
                  </a:lnTo>
                  <a:lnTo>
                    <a:pt x="387" y="410"/>
                  </a:lnTo>
                  <a:lnTo>
                    <a:pt x="385" y="409"/>
                  </a:lnTo>
                  <a:lnTo>
                    <a:pt x="382" y="409"/>
                  </a:lnTo>
                  <a:lnTo>
                    <a:pt x="380" y="408"/>
                  </a:lnTo>
                  <a:lnTo>
                    <a:pt x="378" y="406"/>
                  </a:lnTo>
                  <a:lnTo>
                    <a:pt x="377" y="405"/>
                  </a:lnTo>
                  <a:lnTo>
                    <a:pt x="377" y="403"/>
                  </a:lnTo>
                  <a:lnTo>
                    <a:pt x="378" y="401"/>
                  </a:lnTo>
                  <a:lnTo>
                    <a:pt x="381" y="399"/>
                  </a:lnTo>
                  <a:lnTo>
                    <a:pt x="382" y="399"/>
                  </a:lnTo>
                  <a:lnTo>
                    <a:pt x="383" y="399"/>
                  </a:lnTo>
                  <a:lnTo>
                    <a:pt x="387" y="398"/>
                  </a:lnTo>
                  <a:lnTo>
                    <a:pt x="391" y="396"/>
                  </a:lnTo>
                  <a:lnTo>
                    <a:pt x="393" y="396"/>
                  </a:lnTo>
                  <a:lnTo>
                    <a:pt x="397" y="395"/>
                  </a:lnTo>
                  <a:lnTo>
                    <a:pt x="401" y="394"/>
                  </a:lnTo>
                  <a:lnTo>
                    <a:pt x="402" y="393"/>
                  </a:lnTo>
                  <a:lnTo>
                    <a:pt x="403" y="391"/>
                  </a:lnTo>
                  <a:lnTo>
                    <a:pt x="402" y="390"/>
                  </a:lnTo>
                  <a:lnTo>
                    <a:pt x="400" y="388"/>
                  </a:lnTo>
                  <a:lnTo>
                    <a:pt x="398" y="388"/>
                  </a:lnTo>
                  <a:lnTo>
                    <a:pt x="396" y="388"/>
                  </a:lnTo>
                  <a:lnTo>
                    <a:pt x="393" y="388"/>
                  </a:lnTo>
                  <a:lnTo>
                    <a:pt x="390" y="388"/>
                  </a:lnTo>
                  <a:lnTo>
                    <a:pt x="387" y="388"/>
                  </a:lnTo>
                  <a:lnTo>
                    <a:pt x="386" y="386"/>
                  </a:lnTo>
                  <a:lnTo>
                    <a:pt x="385" y="385"/>
                  </a:lnTo>
                  <a:lnTo>
                    <a:pt x="385" y="384"/>
                  </a:lnTo>
                  <a:lnTo>
                    <a:pt x="386" y="383"/>
                  </a:lnTo>
                  <a:lnTo>
                    <a:pt x="390" y="380"/>
                  </a:lnTo>
                  <a:lnTo>
                    <a:pt x="401" y="375"/>
                  </a:lnTo>
                  <a:lnTo>
                    <a:pt x="413" y="375"/>
                  </a:lnTo>
                  <a:close/>
                  <a:moveTo>
                    <a:pt x="148" y="373"/>
                  </a:moveTo>
                  <a:lnTo>
                    <a:pt x="149" y="373"/>
                  </a:lnTo>
                  <a:lnTo>
                    <a:pt x="149" y="374"/>
                  </a:lnTo>
                  <a:lnTo>
                    <a:pt x="148" y="375"/>
                  </a:lnTo>
                  <a:lnTo>
                    <a:pt x="147" y="378"/>
                  </a:lnTo>
                  <a:lnTo>
                    <a:pt x="145" y="379"/>
                  </a:lnTo>
                  <a:lnTo>
                    <a:pt x="144" y="381"/>
                  </a:lnTo>
                  <a:lnTo>
                    <a:pt x="143" y="381"/>
                  </a:lnTo>
                  <a:lnTo>
                    <a:pt x="142" y="383"/>
                  </a:lnTo>
                  <a:lnTo>
                    <a:pt x="140" y="384"/>
                  </a:lnTo>
                  <a:lnTo>
                    <a:pt x="140" y="385"/>
                  </a:lnTo>
                  <a:lnTo>
                    <a:pt x="140" y="386"/>
                  </a:lnTo>
                  <a:lnTo>
                    <a:pt x="140" y="388"/>
                  </a:lnTo>
                  <a:lnTo>
                    <a:pt x="142" y="388"/>
                  </a:lnTo>
                  <a:lnTo>
                    <a:pt x="142" y="389"/>
                  </a:lnTo>
                  <a:lnTo>
                    <a:pt x="142" y="390"/>
                  </a:lnTo>
                  <a:lnTo>
                    <a:pt x="144" y="391"/>
                  </a:lnTo>
                  <a:lnTo>
                    <a:pt x="145" y="394"/>
                  </a:lnTo>
                  <a:lnTo>
                    <a:pt x="144" y="395"/>
                  </a:lnTo>
                  <a:lnTo>
                    <a:pt x="143" y="396"/>
                  </a:lnTo>
                  <a:lnTo>
                    <a:pt x="140" y="398"/>
                  </a:lnTo>
                  <a:lnTo>
                    <a:pt x="137" y="400"/>
                  </a:lnTo>
                  <a:lnTo>
                    <a:pt x="134" y="403"/>
                  </a:lnTo>
                  <a:lnTo>
                    <a:pt x="132" y="405"/>
                  </a:lnTo>
                  <a:lnTo>
                    <a:pt x="132" y="408"/>
                  </a:lnTo>
                  <a:lnTo>
                    <a:pt x="132" y="410"/>
                  </a:lnTo>
                  <a:lnTo>
                    <a:pt x="132" y="413"/>
                  </a:lnTo>
                  <a:lnTo>
                    <a:pt x="132" y="415"/>
                  </a:lnTo>
                  <a:lnTo>
                    <a:pt x="132" y="418"/>
                  </a:lnTo>
                  <a:lnTo>
                    <a:pt x="131" y="421"/>
                  </a:lnTo>
                  <a:lnTo>
                    <a:pt x="129" y="425"/>
                  </a:lnTo>
                  <a:lnTo>
                    <a:pt x="127" y="427"/>
                  </a:lnTo>
                  <a:lnTo>
                    <a:pt x="124" y="430"/>
                  </a:lnTo>
                  <a:lnTo>
                    <a:pt x="118" y="435"/>
                  </a:lnTo>
                  <a:lnTo>
                    <a:pt x="114" y="440"/>
                  </a:lnTo>
                  <a:lnTo>
                    <a:pt x="111" y="445"/>
                  </a:lnTo>
                  <a:lnTo>
                    <a:pt x="108" y="447"/>
                  </a:lnTo>
                  <a:lnTo>
                    <a:pt x="107" y="451"/>
                  </a:lnTo>
                  <a:lnTo>
                    <a:pt x="103" y="455"/>
                  </a:lnTo>
                  <a:lnTo>
                    <a:pt x="101" y="456"/>
                  </a:lnTo>
                  <a:lnTo>
                    <a:pt x="99" y="459"/>
                  </a:lnTo>
                  <a:lnTo>
                    <a:pt x="97" y="459"/>
                  </a:lnTo>
                  <a:lnTo>
                    <a:pt x="96" y="459"/>
                  </a:lnTo>
                  <a:lnTo>
                    <a:pt x="94" y="456"/>
                  </a:lnTo>
                  <a:lnTo>
                    <a:pt x="92" y="454"/>
                  </a:lnTo>
                  <a:lnTo>
                    <a:pt x="91" y="451"/>
                  </a:lnTo>
                  <a:lnTo>
                    <a:pt x="91" y="449"/>
                  </a:lnTo>
                  <a:lnTo>
                    <a:pt x="89" y="447"/>
                  </a:lnTo>
                  <a:lnTo>
                    <a:pt x="89" y="445"/>
                  </a:lnTo>
                  <a:lnTo>
                    <a:pt x="88" y="444"/>
                  </a:lnTo>
                  <a:lnTo>
                    <a:pt x="86" y="444"/>
                  </a:lnTo>
                  <a:lnTo>
                    <a:pt x="84" y="445"/>
                  </a:lnTo>
                  <a:lnTo>
                    <a:pt x="82" y="446"/>
                  </a:lnTo>
                  <a:lnTo>
                    <a:pt x="79" y="447"/>
                  </a:lnTo>
                  <a:lnTo>
                    <a:pt x="77" y="449"/>
                  </a:lnTo>
                  <a:lnTo>
                    <a:pt x="76" y="451"/>
                  </a:lnTo>
                  <a:lnTo>
                    <a:pt x="74" y="451"/>
                  </a:lnTo>
                  <a:lnTo>
                    <a:pt x="71" y="455"/>
                  </a:lnTo>
                  <a:lnTo>
                    <a:pt x="69" y="459"/>
                  </a:lnTo>
                  <a:lnTo>
                    <a:pt x="68" y="461"/>
                  </a:lnTo>
                  <a:lnTo>
                    <a:pt x="67" y="465"/>
                  </a:lnTo>
                  <a:lnTo>
                    <a:pt x="66" y="469"/>
                  </a:lnTo>
                  <a:lnTo>
                    <a:pt x="63" y="471"/>
                  </a:lnTo>
                  <a:lnTo>
                    <a:pt x="62" y="475"/>
                  </a:lnTo>
                  <a:lnTo>
                    <a:pt x="60" y="478"/>
                  </a:lnTo>
                  <a:lnTo>
                    <a:pt x="56" y="482"/>
                  </a:lnTo>
                  <a:lnTo>
                    <a:pt x="53" y="486"/>
                  </a:lnTo>
                  <a:lnTo>
                    <a:pt x="50" y="490"/>
                  </a:lnTo>
                  <a:lnTo>
                    <a:pt x="46" y="491"/>
                  </a:lnTo>
                  <a:lnTo>
                    <a:pt x="43" y="492"/>
                  </a:lnTo>
                  <a:lnTo>
                    <a:pt x="41" y="491"/>
                  </a:lnTo>
                  <a:lnTo>
                    <a:pt x="40" y="490"/>
                  </a:lnTo>
                  <a:lnTo>
                    <a:pt x="37" y="488"/>
                  </a:lnTo>
                  <a:lnTo>
                    <a:pt x="36" y="487"/>
                  </a:lnTo>
                  <a:lnTo>
                    <a:pt x="35" y="486"/>
                  </a:lnTo>
                  <a:lnTo>
                    <a:pt x="32" y="485"/>
                  </a:lnTo>
                  <a:lnTo>
                    <a:pt x="30" y="486"/>
                  </a:lnTo>
                  <a:lnTo>
                    <a:pt x="27" y="486"/>
                  </a:lnTo>
                  <a:lnTo>
                    <a:pt x="26" y="488"/>
                  </a:lnTo>
                  <a:lnTo>
                    <a:pt x="23" y="490"/>
                  </a:lnTo>
                  <a:lnTo>
                    <a:pt x="21" y="492"/>
                  </a:lnTo>
                  <a:lnTo>
                    <a:pt x="20" y="493"/>
                  </a:lnTo>
                  <a:lnTo>
                    <a:pt x="16" y="493"/>
                  </a:lnTo>
                  <a:lnTo>
                    <a:pt x="15" y="491"/>
                  </a:lnTo>
                  <a:lnTo>
                    <a:pt x="13" y="490"/>
                  </a:lnTo>
                  <a:lnTo>
                    <a:pt x="11" y="490"/>
                  </a:lnTo>
                  <a:lnTo>
                    <a:pt x="7" y="491"/>
                  </a:lnTo>
                  <a:lnTo>
                    <a:pt x="5" y="492"/>
                  </a:lnTo>
                  <a:lnTo>
                    <a:pt x="1" y="493"/>
                  </a:lnTo>
                  <a:lnTo>
                    <a:pt x="0" y="493"/>
                  </a:lnTo>
                  <a:lnTo>
                    <a:pt x="0" y="492"/>
                  </a:lnTo>
                  <a:lnTo>
                    <a:pt x="1" y="491"/>
                  </a:lnTo>
                  <a:lnTo>
                    <a:pt x="1" y="488"/>
                  </a:lnTo>
                  <a:lnTo>
                    <a:pt x="2" y="487"/>
                  </a:lnTo>
                  <a:lnTo>
                    <a:pt x="3" y="485"/>
                  </a:lnTo>
                  <a:lnTo>
                    <a:pt x="3" y="483"/>
                  </a:lnTo>
                  <a:lnTo>
                    <a:pt x="5" y="481"/>
                  </a:lnTo>
                  <a:lnTo>
                    <a:pt x="6" y="480"/>
                  </a:lnTo>
                  <a:lnTo>
                    <a:pt x="6" y="478"/>
                  </a:lnTo>
                  <a:lnTo>
                    <a:pt x="5" y="476"/>
                  </a:lnTo>
                  <a:lnTo>
                    <a:pt x="3" y="473"/>
                  </a:lnTo>
                  <a:lnTo>
                    <a:pt x="3" y="471"/>
                  </a:lnTo>
                  <a:lnTo>
                    <a:pt x="7" y="467"/>
                  </a:lnTo>
                  <a:lnTo>
                    <a:pt x="12" y="464"/>
                  </a:lnTo>
                  <a:lnTo>
                    <a:pt x="20" y="461"/>
                  </a:lnTo>
                  <a:lnTo>
                    <a:pt x="25" y="459"/>
                  </a:lnTo>
                  <a:lnTo>
                    <a:pt x="31" y="454"/>
                  </a:lnTo>
                  <a:lnTo>
                    <a:pt x="37" y="449"/>
                  </a:lnTo>
                  <a:lnTo>
                    <a:pt x="40" y="445"/>
                  </a:lnTo>
                  <a:lnTo>
                    <a:pt x="47" y="436"/>
                  </a:lnTo>
                  <a:lnTo>
                    <a:pt x="55" y="429"/>
                  </a:lnTo>
                  <a:lnTo>
                    <a:pt x="63" y="422"/>
                  </a:lnTo>
                  <a:lnTo>
                    <a:pt x="77" y="413"/>
                  </a:lnTo>
                  <a:lnTo>
                    <a:pt x="89" y="403"/>
                  </a:lnTo>
                  <a:lnTo>
                    <a:pt x="98" y="399"/>
                  </a:lnTo>
                  <a:lnTo>
                    <a:pt x="107" y="396"/>
                  </a:lnTo>
                  <a:lnTo>
                    <a:pt x="116" y="393"/>
                  </a:lnTo>
                  <a:lnTo>
                    <a:pt x="122" y="389"/>
                  </a:lnTo>
                  <a:lnTo>
                    <a:pt x="127" y="385"/>
                  </a:lnTo>
                  <a:lnTo>
                    <a:pt x="132" y="383"/>
                  </a:lnTo>
                  <a:lnTo>
                    <a:pt x="134" y="380"/>
                  </a:lnTo>
                  <a:lnTo>
                    <a:pt x="137" y="378"/>
                  </a:lnTo>
                  <a:lnTo>
                    <a:pt x="140" y="375"/>
                  </a:lnTo>
                  <a:lnTo>
                    <a:pt x="144" y="373"/>
                  </a:lnTo>
                  <a:lnTo>
                    <a:pt x="148" y="373"/>
                  </a:lnTo>
                  <a:close/>
                  <a:moveTo>
                    <a:pt x="370" y="231"/>
                  </a:moveTo>
                  <a:lnTo>
                    <a:pt x="372" y="232"/>
                  </a:lnTo>
                  <a:lnTo>
                    <a:pt x="375" y="232"/>
                  </a:lnTo>
                  <a:lnTo>
                    <a:pt x="377" y="233"/>
                  </a:lnTo>
                  <a:lnTo>
                    <a:pt x="380" y="235"/>
                  </a:lnTo>
                  <a:lnTo>
                    <a:pt x="382" y="236"/>
                  </a:lnTo>
                  <a:lnTo>
                    <a:pt x="383" y="240"/>
                  </a:lnTo>
                  <a:lnTo>
                    <a:pt x="385" y="243"/>
                  </a:lnTo>
                  <a:lnTo>
                    <a:pt x="385" y="247"/>
                  </a:lnTo>
                  <a:lnTo>
                    <a:pt x="385" y="250"/>
                  </a:lnTo>
                  <a:lnTo>
                    <a:pt x="387" y="251"/>
                  </a:lnTo>
                  <a:lnTo>
                    <a:pt x="388" y="252"/>
                  </a:lnTo>
                  <a:lnTo>
                    <a:pt x="391" y="253"/>
                  </a:lnTo>
                  <a:lnTo>
                    <a:pt x="393" y="252"/>
                  </a:lnTo>
                  <a:lnTo>
                    <a:pt x="395" y="250"/>
                  </a:lnTo>
                  <a:lnTo>
                    <a:pt x="396" y="250"/>
                  </a:lnTo>
                  <a:lnTo>
                    <a:pt x="398" y="248"/>
                  </a:lnTo>
                  <a:lnTo>
                    <a:pt x="400" y="247"/>
                  </a:lnTo>
                  <a:lnTo>
                    <a:pt x="401" y="247"/>
                  </a:lnTo>
                  <a:lnTo>
                    <a:pt x="402" y="247"/>
                  </a:lnTo>
                  <a:lnTo>
                    <a:pt x="406" y="248"/>
                  </a:lnTo>
                  <a:lnTo>
                    <a:pt x="407" y="250"/>
                  </a:lnTo>
                  <a:lnTo>
                    <a:pt x="408" y="252"/>
                  </a:lnTo>
                  <a:lnTo>
                    <a:pt x="408" y="255"/>
                  </a:lnTo>
                  <a:lnTo>
                    <a:pt x="408" y="256"/>
                  </a:lnTo>
                  <a:lnTo>
                    <a:pt x="410" y="258"/>
                  </a:lnTo>
                  <a:lnTo>
                    <a:pt x="410" y="261"/>
                  </a:lnTo>
                  <a:lnTo>
                    <a:pt x="412" y="263"/>
                  </a:lnTo>
                  <a:lnTo>
                    <a:pt x="416" y="266"/>
                  </a:lnTo>
                  <a:lnTo>
                    <a:pt x="420" y="267"/>
                  </a:lnTo>
                  <a:lnTo>
                    <a:pt x="422" y="270"/>
                  </a:lnTo>
                  <a:lnTo>
                    <a:pt x="424" y="272"/>
                  </a:lnTo>
                  <a:lnTo>
                    <a:pt x="427" y="275"/>
                  </a:lnTo>
                  <a:lnTo>
                    <a:pt x="427" y="278"/>
                  </a:lnTo>
                  <a:lnTo>
                    <a:pt x="427" y="282"/>
                  </a:lnTo>
                  <a:lnTo>
                    <a:pt x="427" y="284"/>
                  </a:lnTo>
                  <a:lnTo>
                    <a:pt x="427" y="288"/>
                  </a:lnTo>
                  <a:lnTo>
                    <a:pt x="427" y="291"/>
                  </a:lnTo>
                  <a:lnTo>
                    <a:pt x="429" y="294"/>
                  </a:lnTo>
                  <a:lnTo>
                    <a:pt x="431" y="294"/>
                  </a:lnTo>
                  <a:lnTo>
                    <a:pt x="432" y="296"/>
                  </a:lnTo>
                  <a:lnTo>
                    <a:pt x="433" y="297"/>
                  </a:lnTo>
                  <a:lnTo>
                    <a:pt x="434" y="299"/>
                  </a:lnTo>
                  <a:lnTo>
                    <a:pt x="436" y="302"/>
                  </a:lnTo>
                  <a:lnTo>
                    <a:pt x="437" y="306"/>
                  </a:lnTo>
                  <a:lnTo>
                    <a:pt x="438" y="308"/>
                  </a:lnTo>
                  <a:lnTo>
                    <a:pt x="437" y="312"/>
                  </a:lnTo>
                  <a:lnTo>
                    <a:pt x="436" y="314"/>
                  </a:lnTo>
                  <a:lnTo>
                    <a:pt x="433" y="316"/>
                  </a:lnTo>
                  <a:lnTo>
                    <a:pt x="429" y="317"/>
                  </a:lnTo>
                  <a:lnTo>
                    <a:pt x="424" y="318"/>
                  </a:lnTo>
                  <a:lnTo>
                    <a:pt x="421" y="317"/>
                  </a:lnTo>
                  <a:lnTo>
                    <a:pt x="417" y="316"/>
                  </a:lnTo>
                  <a:lnTo>
                    <a:pt x="416" y="314"/>
                  </a:lnTo>
                  <a:lnTo>
                    <a:pt x="413" y="312"/>
                  </a:lnTo>
                  <a:lnTo>
                    <a:pt x="413" y="308"/>
                  </a:lnTo>
                  <a:lnTo>
                    <a:pt x="412" y="306"/>
                  </a:lnTo>
                  <a:lnTo>
                    <a:pt x="412" y="302"/>
                  </a:lnTo>
                  <a:lnTo>
                    <a:pt x="412" y="299"/>
                  </a:lnTo>
                  <a:lnTo>
                    <a:pt x="412" y="298"/>
                  </a:lnTo>
                  <a:lnTo>
                    <a:pt x="411" y="297"/>
                  </a:lnTo>
                  <a:lnTo>
                    <a:pt x="408" y="297"/>
                  </a:lnTo>
                  <a:lnTo>
                    <a:pt x="406" y="297"/>
                  </a:lnTo>
                  <a:lnTo>
                    <a:pt x="402" y="297"/>
                  </a:lnTo>
                  <a:lnTo>
                    <a:pt x="398" y="297"/>
                  </a:lnTo>
                  <a:lnTo>
                    <a:pt x="395" y="296"/>
                  </a:lnTo>
                  <a:lnTo>
                    <a:pt x="392" y="294"/>
                  </a:lnTo>
                  <a:lnTo>
                    <a:pt x="390" y="293"/>
                  </a:lnTo>
                  <a:lnTo>
                    <a:pt x="387" y="292"/>
                  </a:lnTo>
                  <a:lnTo>
                    <a:pt x="385" y="293"/>
                  </a:lnTo>
                  <a:lnTo>
                    <a:pt x="382" y="294"/>
                  </a:lnTo>
                  <a:lnTo>
                    <a:pt x="381" y="296"/>
                  </a:lnTo>
                  <a:lnTo>
                    <a:pt x="381" y="298"/>
                  </a:lnTo>
                  <a:lnTo>
                    <a:pt x="380" y="299"/>
                  </a:lnTo>
                  <a:lnTo>
                    <a:pt x="378" y="302"/>
                  </a:lnTo>
                  <a:lnTo>
                    <a:pt x="377" y="302"/>
                  </a:lnTo>
                  <a:lnTo>
                    <a:pt x="370" y="304"/>
                  </a:lnTo>
                  <a:lnTo>
                    <a:pt x="361" y="303"/>
                  </a:lnTo>
                  <a:lnTo>
                    <a:pt x="352" y="299"/>
                  </a:lnTo>
                  <a:lnTo>
                    <a:pt x="346" y="294"/>
                  </a:lnTo>
                  <a:lnTo>
                    <a:pt x="342" y="289"/>
                  </a:lnTo>
                  <a:lnTo>
                    <a:pt x="344" y="287"/>
                  </a:lnTo>
                  <a:lnTo>
                    <a:pt x="346" y="284"/>
                  </a:lnTo>
                  <a:lnTo>
                    <a:pt x="349" y="283"/>
                  </a:lnTo>
                  <a:lnTo>
                    <a:pt x="352" y="281"/>
                  </a:lnTo>
                  <a:lnTo>
                    <a:pt x="355" y="281"/>
                  </a:lnTo>
                  <a:lnTo>
                    <a:pt x="357" y="281"/>
                  </a:lnTo>
                  <a:lnTo>
                    <a:pt x="361" y="279"/>
                  </a:lnTo>
                  <a:lnTo>
                    <a:pt x="362" y="278"/>
                  </a:lnTo>
                  <a:lnTo>
                    <a:pt x="366" y="277"/>
                  </a:lnTo>
                  <a:lnTo>
                    <a:pt x="367" y="275"/>
                  </a:lnTo>
                  <a:lnTo>
                    <a:pt x="367" y="273"/>
                  </a:lnTo>
                  <a:lnTo>
                    <a:pt x="366" y="271"/>
                  </a:lnTo>
                  <a:lnTo>
                    <a:pt x="365" y="268"/>
                  </a:lnTo>
                  <a:lnTo>
                    <a:pt x="362" y="266"/>
                  </a:lnTo>
                  <a:lnTo>
                    <a:pt x="360" y="265"/>
                  </a:lnTo>
                  <a:lnTo>
                    <a:pt x="357" y="263"/>
                  </a:lnTo>
                  <a:lnTo>
                    <a:pt x="355" y="261"/>
                  </a:lnTo>
                  <a:lnTo>
                    <a:pt x="352" y="261"/>
                  </a:lnTo>
                  <a:lnTo>
                    <a:pt x="351" y="260"/>
                  </a:lnTo>
                  <a:lnTo>
                    <a:pt x="349" y="260"/>
                  </a:lnTo>
                  <a:lnTo>
                    <a:pt x="346" y="260"/>
                  </a:lnTo>
                  <a:lnTo>
                    <a:pt x="345" y="260"/>
                  </a:lnTo>
                  <a:lnTo>
                    <a:pt x="344" y="258"/>
                  </a:lnTo>
                  <a:lnTo>
                    <a:pt x="341" y="258"/>
                  </a:lnTo>
                  <a:lnTo>
                    <a:pt x="341" y="256"/>
                  </a:lnTo>
                  <a:lnTo>
                    <a:pt x="340" y="252"/>
                  </a:lnTo>
                  <a:lnTo>
                    <a:pt x="342" y="248"/>
                  </a:lnTo>
                  <a:lnTo>
                    <a:pt x="344" y="245"/>
                  </a:lnTo>
                  <a:lnTo>
                    <a:pt x="346" y="241"/>
                  </a:lnTo>
                  <a:lnTo>
                    <a:pt x="350" y="237"/>
                  </a:lnTo>
                  <a:lnTo>
                    <a:pt x="355" y="235"/>
                  </a:lnTo>
                  <a:lnTo>
                    <a:pt x="358" y="233"/>
                  </a:lnTo>
                  <a:lnTo>
                    <a:pt x="362" y="232"/>
                  </a:lnTo>
                  <a:lnTo>
                    <a:pt x="366" y="231"/>
                  </a:lnTo>
                  <a:lnTo>
                    <a:pt x="370" y="231"/>
                  </a:lnTo>
                  <a:close/>
                  <a:moveTo>
                    <a:pt x="1432" y="0"/>
                  </a:moveTo>
                  <a:lnTo>
                    <a:pt x="1435" y="0"/>
                  </a:lnTo>
                  <a:lnTo>
                    <a:pt x="1437" y="1"/>
                  </a:lnTo>
                  <a:lnTo>
                    <a:pt x="1441" y="3"/>
                  </a:lnTo>
                  <a:lnTo>
                    <a:pt x="1444" y="6"/>
                  </a:lnTo>
                  <a:lnTo>
                    <a:pt x="1444" y="6"/>
                  </a:lnTo>
                  <a:lnTo>
                    <a:pt x="1445" y="7"/>
                  </a:lnTo>
                  <a:lnTo>
                    <a:pt x="1447" y="8"/>
                  </a:lnTo>
                  <a:lnTo>
                    <a:pt x="1448" y="10"/>
                  </a:lnTo>
                  <a:lnTo>
                    <a:pt x="1451" y="11"/>
                  </a:lnTo>
                  <a:lnTo>
                    <a:pt x="1452" y="12"/>
                  </a:lnTo>
                  <a:lnTo>
                    <a:pt x="1453" y="12"/>
                  </a:lnTo>
                  <a:lnTo>
                    <a:pt x="1455" y="11"/>
                  </a:lnTo>
                  <a:lnTo>
                    <a:pt x="1453" y="10"/>
                  </a:lnTo>
                  <a:lnTo>
                    <a:pt x="1452" y="7"/>
                  </a:lnTo>
                  <a:lnTo>
                    <a:pt x="1451" y="5"/>
                  </a:lnTo>
                  <a:lnTo>
                    <a:pt x="1450" y="2"/>
                  </a:lnTo>
                  <a:lnTo>
                    <a:pt x="1450" y="1"/>
                  </a:lnTo>
                  <a:lnTo>
                    <a:pt x="1448" y="1"/>
                  </a:lnTo>
                  <a:lnTo>
                    <a:pt x="1451" y="1"/>
                  </a:lnTo>
                  <a:lnTo>
                    <a:pt x="1453" y="1"/>
                  </a:lnTo>
                  <a:lnTo>
                    <a:pt x="1457" y="2"/>
                  </a:lnTo>
                  <a:lnTo>
                    <a:pt x="1460" y="2"/>
                  </a:lnTo>
                  <a:lnTo>
                    <a:pt x="1462" y="3"/>
                  </a:lnTo>
                  <a:lnTo>
                    <a:pt x="1465" y="2"/>
                  </a:lnTo>
                  <a:lnTo>
                    <a:pt x="1466" y="2"/>
                  </a:lnTo>
                  <a:lnTo>
                    <a:pt x="1468" y="1"/>
                  </a:lnTo>
                  <a:lnTo>
                    <a:pt x="1470" y="1"/>
                  </a:lnTo>
                  <a:lnTo>
                    <a:pt x="1472" y="1"/>
                  </a:lnTo>
                  <a:lnTo>
                    <a:pt x="1480" y="3"/>
                  </a:lnTo>
                  <a:lnTo>
                    <a:pt x="1486" y="7"/>
                  </a:lnTo>
                  <a:lnTo>
                    <a:pt x="1493" y="8"/>
                  </a:lnTo>
                  <a:lnTo>
                    <a:pt x="1496" y="7"/>
                  </a:lnTo>
                  <a:lnTo>
                    <a:pt x="1497" y="6"/>
                  </a:lnTo>
                  <a:lnTo>
                    <a:pt x="1501" y="7"/>
                  </a:lnTo>
                  <a:lnTo>
                    <a:pt x="1503" y="8"/>
                  </a:lnTo>
                  <a:lnTo>
                    <a:pt x="1508" y="10"/>
                  </a:lnTo>
                  <a:lnTo>
                    <a:pt x="1513" y="11"/>
                  </a:lnTo>
                  <a:lnTo>
                    <a:pt x="1518" y="12"/>
                  </a:lnTo>
                  <a:lnTo>
                    <a:pt x="1522" y="13"/>
                  </a:lnTo>
                  <a:lnTo>
                    <a:pt x="1538" y="17"/>
                  </a:lnTo>
                  <a:lnTo>
                    <a:pt x="1553" y="23"/>
                  </a:lnTo>
                  <a:lnTo>
                    <a:pt x="1556" y="26"/>
                  </a:lnTo>
                  <a:lnTo>
                    <a:pt x="1558" y="28"/>
                  </a:lnTo>
                  <a:lnTo>
                    <a:pt x="1559" y="31"/>
                  </a:lnTo>
                  <a:lnTo>
                    <a:pt x="1561" y="32"/>
                  </a:lnTo>
                  <a:lnTo>
                    <a:pt x="1564" y="34"/>
                  </a:lnTo>
                  <a:lnTo>
                    <a:pt x="1574" y="34"/>
                  </a:lnTo>
                  <a:lnTo>
                    <a:pt x="1583" y="37"/>
                  </a:lnTo>
                  <a:lnTo>
                    <a:pt x="1591" y="42"/>
                  </a:lnTo>
                  <a:lnTo>
                    <a:pt x="1598" y="44"/>
                  </a:lnTo>
                  <a:lnTo>
                    <a:pt x="1602" y="47"/>
                  </a:lnTo>
                  <a:lnTo>
                    <a:pt x="1605" y="49"/>
                  </a:lnTo>
                  <a:lnTo>
                    <a:pt x="1607" y="52"/>
                  </a:lnTo>
                  <a:lnTo>
                    <a:pt x="1607" y="54"/>
                  </a:lnTo>
                  <a:lnTo>
                    <a:pt x="1605" y="56"/>
                  </a:lnTo>
                  <a:lnTo>
                    <a:pt x="1603" y="58"/>
                  </a:lnTo>
                  <a:lnTo>
                    <a:pt x="1595" y="58"/>
                  </a:lnTo>
                  <a:lnTo>
                    <a:pt x="1593" y="58"/>
                  </a:lnTo>
                  <a:lnTo>
                    <a:pt x="1592" y="58"/>
                  </a:lnTo>
                  <a:lnTo>
                    <a:pt x="1591" y="59"/>
                  </a:lnTo>
                  <a:lnTo>
                    <a:pt x="1588" y="58"/>
                  </a:lnTo>
                  <a:lnTo>
                    <a:pt x="1584" y="58"/>
                  </a:lnTo>
                  <a:lnTo>
                    <a:pt x="1546" y="49"/>
                  </a:lnTo>
                  <a:lnTo>
                    <a:pt x="1543" y="49"/>
                  </a:lnTo>
                  <a:lnTo>
                    <a:pt x="1542" y="48"/>
                  </a:lnTo>
                  <a:lnTo>
                    <a:pt x="1541" y="49"/>
                  </a:lnTo>
                  <a:lnTo>
                    <a:pt x="1539" y="49"/>
                  </a:lnTo>
                  <a:lnTo>
                    <a:pt x="1539" y="49"/>
                  </a:lnTo>
                  <a:lnTo>
                    <a:pt x="1538" y="49"/>
                  </a:lnTo>
                  <a:lnTo>
                    <a:pt x="1534" y="51"/>
                  </a:lnTo>
                  <a:lnTo>
                    <a:pt x="1531" y="51"/>
                  </a:lnTo>
                  <a:lnTo>
                    <a:pt x="1527" y="51"/>
                  </a:lnTo>
                  <a:lnTo>
                    <a:pt x="1524" y="49"/>
                  </a:lnTo>
                  <a:lnTo>
                    <a:pt x="1522" y="49"/>
                  </a:lnTo>
                  <a:lnTo>
                    <a:pt x="1519" y="51"/>
                  </a:lnTo>
                  <a:lnTo>
                    <a:pt x="1518" y="51"/>
                  </a:lnTo>
                  <a:lnTo>
                    <a:pt x="1516" y="51"/>
                  </a:lnTo>
                  <a:lnTo>
                    <a:pt x="1512" y="51"/>
                  </a:lnTo>
                  <a:lnTo>
                    <a:pt x="1510" y="49"/>
                  </a:lnTo>
                  <a:lnTo>
                    <a:pt x="1498" y="49"/>
                  </a:lnTo>
                  <a:lnTo>
                    <a:pt x="1496" y="49"/>
                  </a:lnTo>
                  <a:lnTo>
                    <a:pt x="1493" y="49"/>
                  </a:lnTo>
                  <a:lnTo>
                    <a:pt x="1491" y="51"/>
                  </a:lnTo>
                  <a:lnTo>
                    <a:pt x="1488" y="51"/>
                  </a:lnTo>
                  <a:lnTo>
                    <a:pt x="1486" y="51"/>
                  </a:lnTo>
                  <a:lnTo>
                    <a:pt x="1485" y="52"/>
                  </a:lnTo>
                  <a:lnTo>
                    <a:pt x="1486" y="52"/>
                  </a:lnTo>
                  <a:lnTo>
                    <a:pt x="1490" y="53"/>
                  </a:lnTo>
                  <a:lnTo>
                    <a:pt x="1493" y="53"/>
                  </a:lnTo>
                  <a:lnTo>
                    <a:pt x="1496" y="53"/>
                  </a:lnTo>
                  <a:lnTo>
                    <a:pt x="1498" y="52"/>
                  </a:lnTo>
                  <a:lnTo>
                    <a:pt x="1507" y="52"/>
                  </a:lnTo>
                  <a:lnTo>
                    <a:pt x="1516" y="54"/>
                  </a:lnTo>
                  <a:lnTo>
                    <a:pt x="1524" y="56"/>
                  </a:lnTo>
                  <a:lnTo>
                    <a:pt x="1546" y="56"/>
                  </a:lnTo>
                  <a:lnTo>
                    <a:pt x="1554" y="54"/>
                  </a:lnTo>
                  <a:lnTo>
                    <a:pt x="1564" y="56"/>
                  </a:lnTo>
                  <a:lnTo>
                    <a:pt x="1574" y="61"/>
                  </a:lnTo>
                  <a:lnTo>
                    <a:pt x="1582" y="63"/>
                  </a:lnTo>
                  <a:lnTo>
                    <a:pt x="1591" y="66"/>
                  </a:lnTo>
                  <a:lnTo>
                    <a:pt x="1598" y="68"/>
                  </a:lnTo>
                  <a:lnTo>
                    <a:pt x="1600" y="67"/>
                  </a:lnTo>
                  <a:lnTo>
                    <a:pt x="1603" y="66"/>
                  </a:lnTo>
                  <a:lnTo>
                    <a:pt x="1605" y="66"/>
                  </a:lnTo>
                  <a:lnTo>
                    <a:pt x="1609" y="66"/>
                  </a:lnTo>
                  <a:lnTo>
                    <a:pt x="1614" y="67"/>
                  </a:lnTo>
                  <a:lnTo>
                    <a:pt x="1619" y="68"/>
                  </a:lnTo>
                  <a:lnTo>
                    <a:pt x="1622" y="68"/>
                  </a:lnTo>
                  <a:lnTo>
                    <a:pt x="1624" y="71"/>
                  </a:lnTo>
                  <a:lnTo>
                    <a:pt x="1625" y="72"/>
                  </a:lnTo>
                  <a:lnTo>
                    <a:pt x="1628" y="74"/>
                  </a:lnTo>
                  <a:lnTo>
                    <a:pt x="1629" y="76"/>
                  </a:lnTo>
                  <a:lnTo>
                    <a:pt x="1630" y="78"/>
                  </a:lnTo>
                  <a:lnTo>
                    <a:pt x="1629" y="80"/>
                  </a:lnTo>
                  <a:lnTo>
                    <a:pt x="1629" y="82"/>
                  </a:lnTo>
                  <a:lnTo>
                    <a:pt x="1629" y="84"/>
                  </a:lnTo>
                  <a:lnTo>
                    <a:pt x="1628" y="87"/>
                  </a:lnTo>
                  <a:lnTo>
                    <a:pt x="1629" y="89"/>
                  </a:lnTo>
                  <a:lnTo>
                    <a:pt x="1629" y="90"/>
                  </a:lnTo>
                  <a:lnTo>
                    <a:pt x="1632" y="92"/>
                  </a:lnTo>
                  <a:lnTo>
                    <a:pt x="1633" y="93"/>
                  </a:lnTo>
                  <a:lnTo>
                    <a:pt x="1635" y="93"/>
                  </a:lnTo>
                  <a:lnTo>
                    <a:pt x="1638" y="93"/>
                  </a:lnTo>
                  <a:lnTo>
                    <a:pt x="1640" y="93"/>
                  </a:lnTo>
                  <a:lnTo>
                    <a:pt x="1643" y="92"/>
                  </a:lnTo>
                  <a:lnTo>
                    <a:pt x="1643" y="90"/>
                  </a:lnTo>
                  <a:lnTo>
                    <a:pt x="1644" y="89"/>
                  </a:lnTo>
                  <a:lnTo>
                    <a:pt x="1645" y="90"/>
                  </a:lnTo>
                  <a:lnTo>
                    <a:pt x="1647" y="90"/>
                  </a:lnTo>
                  <a:lnTo>
                    <a:pt x="1649" y="92"/>
                  </a:lnTo>
                  <a:lnTo>
                    <a:pt x="1653" y="94"/>
                  </a:lnTo>
                  <a:lnTo>
                    <a:pt x="1655" y="98"/>
                  </a:lnTo>
                  <a:lnTo>
                    <a:pt x="1658" y="100"/>
                  </a:lnTo>
                  <a:lnTo>
                    <a:pt x="1662" y="102"/>
                  </a:lnTo>
                  <a:lnTo>
                    <a:pt x="1665" y="102"/>
                  </a:lnTo>
                  <a:lnTo>
                    <a:pt x="1669" y="104"/>
                  </a:lnTo>
                  <a:lnTo>
                    <a:pt x="1673" y="107"/>
                  </a:lnTo>
                  <a:lnTo>
                    <a:pt x="1676" y="110"/>
                  </a:lnTo>
                  <a:lnTo>
                    <a:pt x="1679" y="113"/>
                  </a:lnTo>
                  <a:lnTo>
                    <a:pt x="1680" y="115"/>
                  </a:lnTo>
                  <a:lnTo>
                    <a:pt x="1683" y="118"/>
                  </a:lnTo>
                  <a:lnTo>
                    <a:pt x="1685" y="120"/>
                  </a:lnTo>
                  <a:lnTo>
                    <a:pt x="1688" y="122"/>
                  </a:lnTo>
                  <a:lnTo>
                    <a:pt x="1689" y="124"/>
                  </a:lnTo>
                  <a:lnTo>
                    <a:pt x="1689" y="125"/>
                  </a:lnTo>
                  <a:lnTo>
                    <a:pt x="1689" y="127"/>
                  </a:lnTo>
                  <a:lnTo>
                    <a:pt x="1688" y="128"/>
                  </a:lnTo>
                  <a:lnTo>
                    <a:pt x="1686" y="129"/>
                  </a:lnTo>
                  <a:lnTo>
                    <a:pt x="1686" y="130"/>
                  </a:lnTo>
                  <a:lnTo>
                    <a:pt x="1684" y="131"/>
                  </a:lnTo>
                  <a:lnTo>
                    <a:pt x="1683" y="133"/>
                  </a:lnTo>
                  <a:lnTo>
                    <a:pt x="1681" y="135"/>
                  </a:lnTo>
                  <a:lnTo>
                    <a:pt x="1680" y="138"/>
                  </a:lnTo>
                  <a:lnTo>
                    <a:pt x="1679" y="138"/>
                  </a:lnTo>
                  <a:lnTo>
                    <a:pt x="1678" y="138"/>
                  </a:lnTo>
                  <a:lnTo>
                    <a:pt x="1676" y="138"/>
                  </a:lnTo>
                  <a:lnTo>
                    <a:pt x="1668" y="138"/>
                  </a:lnTo>
                  <a:lnTo>
                    <a:pt x="1665" y="139"/>
                  </a:lnTo>
                  <a:lnTo>
                    <a:pt x="1663" y="140"/>
                  </a:lnTo>
                  <a:lnTo>
                    <a:pt x="1660" y="141"/>
                  </a:lnTo>
                  <a:lnTo>
                    <a:pt x="1658" y="141"/>
                  </a:lnTo>
                  <a:lnTo>
                    <a:pt x="1655" y="141"/>
                  </a:lnTo>
                  <a:lnTo>
                    <a:pt x="1647" y="140"/>
                  </a:lnTo>
                  <a:lnTo>
                    <a:pt x="1638" y="139"/>
                  </a:lnTo>
                  <a:lnTo>
                    <a:pt x="1627" y="135"/>
                  </a:lnTo>
                  <a:lnTo>
                    <a:pt x="1622" y="134"/>
                  </a:lnTo>
                  <a:lnTo>
                    <a:pt x="1618" y="133"/>
                  </a:lnTo>
                  <a:lnTo>
                    <a:pt x="1613" y="131"/>
                  </a:lnTo>
                  <a:lnTo>
                    <a:pt x="1608" y="130"/>
                  </a:lnTo>
                  <a:lnTo>
                    <a:pt x="1595" y="130"/>
                  </a:lnTo>
                  <a:lnTo>
                    <a:pt x="1588" y="129"/>
                  </a:lnTo>
                  <a:lnTo>
                    <a:pt x="1583" y="129"/>
                  </a:lnTo>
                  <a:lnTo>
                    <a:pt x="1578" y="130"/>
                  </a:lnTo>
                  <a:lnTo>
                    <a:pt x="1572" y="130"/>
                  </a:lnTo>
                  <a:lnTo>
                    <a:pt x="1558" y="130"/>
                  </a:lnTo>
                  <a:lnTo>
                    <a:pt x="1556" y="130"/>
                  </a:lnTo>
                  <a:lnTo>
                    <a:pt x="1553" y="130"/>
                  </a:lnTo>
                  <a:lnTo>
                    <a:pt x="1551" y="131"/>
                  </a:lnTo>
                  <a:lnTo>
                    <a:pt x="1548" y="131"/>
                  </a:lnTo>
                  <a:lnTo>
                    <a:pt x="1548" y="133"/>
                  </a:lnTo>
                  <a:lnTo>
                    <a:pt x="1548" y="134"/>
                  </a:lnTo>
                  <a:lnTo>
                    <a:pt x="1548" y="136"/>
                  </a:lnTo>
                  <a:lnTo>
                    <a:pt x="1549" y="139"/>
                  </a:lnTo>
                  <a:lnTo>
                    <a:pt x="1549" y="141"/>
                  </a:lnTo>
                  <a:lnTo>
                    <a:pt x="1551" y="144"/>
                  </a:lnTo>
                  <a:lnTo>
                    <a:pt x="1553" y="146"/>
                  </a:lnTo>
                  <a:lnTo>
                    <a:pt x="1557" y="148"/>
                  </a:lnTo>
                  <a:lnTo>
                    <a:pt x="1559" y="148"/>
                  </a:lnTo>
                  <a:lnTo>
                    <a:pt x="1561" y="146"/>
                  </a:lnTo>
                  <a:lnTo>
                    <a:pt x="1562" y="145"/>
                  </a:lnTo>
                  <a:lnTo>
                    <a:pt x="1563" y="144"/>
                  </a:lnTo>
                  <a:lnTo>
                    <a:pt x="1563" y="143"/>
                  </a:lnTo>
                  <a:lnTo>
                    <a:pt x="1564" y="141"/>
                  </a:lnTo>
                  <a:lnTo>
                    <a:pt x="1566" y="140"/>
                  </a:lnTo>
                  <a:lnTo>
                    <a:pt x="1569" y="140"/>
                  </a:lnTo>
                  <a:lnTo>
                    <a:pt x="1573" y="140"/>
                  </a:lnTo>
                  <a:lnTo>
                    <a:pt x="1576" y="140"/>
                  </a:lnTo>
                  <a:lnTo>
                    <a:pt x="1579" y="141"/>
                  </a:lnTo>
                  <a:lnTo>
                    <a:pt x="1583" y="143"/>
                  </a:lnTo>
                  <a:lnTo>
                    <a:pt x="1587" y="143"/>
                  </a:lnTo>
                  <a:lnTo>
                    <a:pt x="1591" y="143"/>
                  </a:lnTo>
                  <a:lnTo>
                    <a:pt x="1593" y="141"/>
                  </a:lnTo>
                  <a:lnTo>
                    <a:pt x="1600" y="139"/>
                  </a:lnTo>
                  <a:lnTo>
                    <a:pt x="1608" y="139"/>
                  </a:lnTo>
                  <a:lnTo>
                    <a:pt x="1619" y="141"/>
                  </a:lnTo>
                  <a:lnTo>
                    <a:pt x="1633" y="148"/>
                  </a:lnTo>
                  <a:lnTo>
                    <a:pt x="1648" y="151"/>
                  </a:lnTo>
                  <a:lnTo>
                    <a:pt x="1653" y="154"/>
                  </a:lnTo>
                  <a:lnTo>
                    <a:pt x="1657" y="156"/>
                  </a:lnTo>
                  <a:lnTo>
                    <a:pt x="1659" y="159"/>
                  </a:lnTo>
                  <a:lnTo>
                    <a:pt x="1660" y="164"/>
                  </a:lnTo>
                  <a:lnTo>
                    <a:pt x="1662" y="166"/>
                  </a:lnTo>
                  <a:lnTo>
                    <a:pt x="1660" y="169"/>
                  </a:lnTo>
                  <a:lnTo>
                    <a:pt x="1659" y="170"/>
                  </a:lnTo>
                  <a:lnTo>
                    <a:pt x="1658" y="170"/>
                  </a:lnTo>
                  <a:lnTo>
                    <a:pt x="1655" y="170"/>
                  </a:lnTo>
                  <a:lnTo>
                    <a:pt x="1653" y="171"/>
                  </a:lnTo>
                  <a:lnTo>
                    <a:pt x="1650" y="171"/>
                  </a:lnTo>
                  <a:lnTo>
                    <a:pt x="1648" y="173"/>
                  </a:lnTo>
                  <a:lnTo>
                    <a:pt x="1645" y="173"/>
                  </a:lnTo>
                  <a:lnTo>
                    <a:pt x="1644" y="174"/>
                  </a:lnTo>
                  <a:lnTo>
                    <a:pt x="1642" y="175"/>
                  </a:lnTo>
                  <a:lnTo>
                    <a:pt x="1640" y="178"/>
                  </a:lnTo>
                  <a:lnTo>
                    <a:pt x="1639" y="180"/>
                  </a:lnTo>
                  <a:lnTo>
                    <a:pt x="1639" y="182"/>
                  </a:lnTo>
                  <a:lnTo>
                    <a:pt x="1642" y="184"/>
                  </a:lnTo>
                  <a:lnTo>
                    <a:pt x="1645" y="184"/>
                  </a:lnTo>
                  <a:lnTo>
                    <a:pt x="1648" y="184"/>
                  </a:lnTo>
                  <a:lnTo>
                    <a:pt x="1650" y="182"/>
                  </a:lnTo>
                  <a:lnTo>
                    <a:pt x="1653" y="181"/>
                  </a:lnTo>
                  <a:lnTo>
                    <a:pt x="1655" y="180"/>
                  </a:lnTo>
                  <a:lnTo>
                    <a:pt x="1655" y="180"/>
                  </a:lnTo>
                  <a:lnTo>
                    <a:pt x="1662" y="179"/>
                  </a:lnTo>
                  <a:lnTo>
                    <a:pt x="1669" y="179"/>
                  </a:lnTo>
                  <a:lnTo>
                    <a:pt x="1676" y="178"/>
                  </a:lnTo>
                  <a:lnTo>
                    <a:pt x="1679" y="176"/>
                  </a:lnTo>
                  <a:lnTo>
                    <a:pt x="1679" y="175"/>
                  </a:lnTo>
                  <a:lnTo>
                    <a:pt x="1680" y="173"/>
                  </a:lnTo>
                  <a:lnTo>
                    <a:pt x="1679" y="170"/>
                  </a:lnTo>
                  <a:lnTo>
                    <a:pt x="1679" y="169"/>
                  </a:lnTo>
                  <a:lnTo>
                    <a:pt x="1679" y="166"/>
                  </a:lnTo>
                  <a:lnTo>
                    <a:pt x="1678" y="164"/>
                  </a:lnTo>
                  <a:lnTo>
                    <a:pt x="1679" y="161"/>
                  </a:lnTo>
                  <a:lnTo>
                    <a:pt x="1679" y="160"/>
                  </a:lnTo>
                  <a:lnTo>
                    <a:pt x="1681" y="159"/>
                  </a:lnTo>
                  <a:lnTo>
                    <a:pt x="1684" y="158"/>
                  </a:lnTo>
                  <a:lnTo>
                    <a:pt x="1686" y="158"/>
                  </a:lnTo>
                  <a:lnTo>
                    <a:pt x="1690" y="159"/>
                  </a:lnTo>
                  <a:lnTo>
                    <a:pt x="1694" y="160"/>
                  </a:lnTo>
                  <a:lnTo>
                    <a:pt x="1696" y="161"/>
                  </a:lnTo>
                  <a:lnTo>
                    <a:pt x="1700" y="165"/>
                  </a:lnTo>
                  <a:lnTo>
                    <a:pt x="1703" y="169"/>
                  </a:lnTo>
                  <a:lnTo>
                    <a:pt x="1704" y="173"/>
                  </a:lnTo>
                  <a:lnTo>
                    <a:pt x="1705" y="175"/>
                  </a:lnTo>
                  <a:lnTo>
                    <a:pt x="1705" y="178"/>
                  </a:lnTo>
                  <a:lnTo>
                    <a:pt x="1709" y="190"/>
                  </a:lnTo>
                  <a:lnTo>
                    <a:pt x="1715" y="204"/>
                  </a:lnTo>
                  <a:lnTo>
                    <a:pt x="1715" y="214"/>
                  </a:lnTo>
                  <a:lnTo>
                    <a:pt x="1714" y="216"/>
                  </a:lnTo>
                  <a:lnTo>
                    <a:pt x="1714" y="217"/>
                  </a:lnTo>
                  <a:lnTo>
                    <a:pt x="1715" y="220"/>
                  </a:lnTo>
                  <a:lnTo>
                    <a:pt x="1715" y="221"/>
                  </a:lnTo>
                  <a:lnTo>
                    <a:pt x="1715" y="226"/>
                  </a:lnTo>
                  <a:lnTo>
                    <a:pt x="1715" y="230"/>
                  </a:lnTo>
                  <a:lnTo>
                    <a:pt x="1713" y="232"/>
                  </a:lnTo>
                  <a:lnTo>
                    <a:pt x="1711" y="235"/>
                  </a:lnTo>
                  <a:lnTo>
                    <a:pt x="1710" y="237"/>
                  </a:lnTo>
                  <a:lnTo>
                    <a:pt x="1710" y="240"/>
                  </a:lnTo>
                  <a:lnTo>
                    <a:pt x="1710" y="242"/>
                  </a:lnTo>
                  <a:lnTo>
                    <a:pt x="1713" y="247"/>
                  </a:lnTo>
                  <a:lnTo>
                    <a:pt x="1715" y="247"/>
                  </a:lnTo>
                  <a:lnTo>
                    <a:pt x="1716" y="245"/>
                  </a:lnTo>
                  <a:lnTo>
                    <a:pt x="1719" y="243"/>
                  </a:lnTo>
                  <a:lnTo>
                    <a:pt x="1720" y="242"/>
                  </a:lnTo>
                  <a:lnTo>
                    <a:pt x="1720" y="241"/>
                  </a:lnTo>
                  <a:lnTo>
                    <a:pt x="1721" y="238"/>
                  </a:lnTo>
                  <a:lnTo>
                    <a:pt x="1721" y="236"/>
                  </a:lnTo>
                  <a:lnTo>
                    <a:pt x="1721" y="235"/>
                  </a:lnTo>
                  <a:lnTo>
                    <a:pt x="1723" y="235"/>
                  </a:lnTo>
                  <a:lnTo>
                    <a:pt x="1725" y="233"/>
                  </a:lnTo>
                  <a:lnTo>
                    <a:pt x="1726" y="232"/>
                  </a:lnTo>
                  <a:lnTo>
                    <a:pt x="1728" y="231"/>
                  </a:lnTo>
                  <a:lnTo>
                    <a:pt x="1729" y="230"/>
                  </a:lnTo>
                  <a:lnTo>
                    <a:pt x="1729" y="219"/>
                  </a:lnTo>
                  <a:lnTo>
                    <a:pt x="1729" y="216"/>
                  </a:lnTo>
                  <a:lnTo>
                    <a:pt x="1729" y="215"/>
                  </a:lnTo>
                  <a:lnTo>
                    <a:pt x="1730" y="212"/>
                  </a:lnTo>
                  <a:lnTo>
                    <a:pt x="1731" y="211"/>
                  </a:lnTo>
                  <a:lnTo>
                    <a:pt x="1731" y="209"/>
                  </a:lnTo>
                  <a:lnTo>
                    <a:pt x="1733" y="206"/>
                  </a:lnTo>
                  <a:lnTo>
                    <a:pt x="1733" y="205"/>
                  </a:lnTo>
                  <a:lnTo>
                    <a:pt x="1734" y="202"/>
                  </a:lnTo>
                  <a:lnTo>
                    <a:pt x="1734" y="201"/>
                  </a:lnTo>
                  <a:lnTo>
                    <a:pt x="1733" y="199"/>
                  </a:lnTo>
                  <a:lnTo>
                    <a:pt x="1731" y="196"/>
                  </a:lnTo>
                  <a:lnTo>
                    <a:pt x="1729" y="192"/>
                  </a:lnTo>
                  <a:lnTo>
                    <a:pt x="1728" y="191"/>
                  </a:lnTo>
                  <a:lnTo>
                    <a:pt x="1726" y="190"/>
                  </a:lnTo>
                  <a:lnTo>
                    <a:pt x="1728" y="190"/>
                  </a:lnTo>
                  <a:lnTo>
                    <a:pt x="1728" y="190"/>
                  </a:lnTo>
                  <a:lnTo>
                    <a:pt x="1730" y="190"/>
                  </a:lnTo>
                  <a:lnTo>
                    <a:pt x="1731" y="191"/>
                  </a:lnTo>
                  <a:lnTo>
                    <a:pt x="1733" y="192"/>
                  </a:lnTo>
                  <a:lnTo>
                    <a:pt x="1734" y="192"/>
                  </a:lnTo>
                  <a:lnTo>
                    <a:pt x="1741" y="201"/>
                  </a:lnTo>
                  <a:lnTo>
                    <a:pt x="1744" y="202"/>
                  </a:lnTo>
                  <a:lnTo>
                    <a:pt x="1745" y="205"/>
                  </a:lnTo>
                  <a:lnTo>
                    <a:pt x="1746" y="205"/>
                  </a:lnTo>
                  <a:lnTo>
                    <a:pt x="1747" y="206"/>
                  </a:lnTo>
                  <a:lnTo>
                    <a:pt x="1750" y="206"/>
                  </a:lnTo>
                  <a:lnTo>
                    <a:pt x="1752" y="206"/>
                  </a:lnTo>
                  <a:lnTo>
                    <a:pt x="1752" y="206"/>
                  </a:lnTo>
                  <a:lnTo>
                    <a:pt x="1754" y="207"/>
                  </a:lnTo>
                  <a:lnTo>
                    <a:pt x="1755" y="209"/>
                  </a:lnTo>
                  <a:lnTo>
                    <a:pt x="1756" y="211"/>
                  </a:lnTo>
                  <a:lnTo>
                    <a:pt x="1759" y="212"/>
                  </a:lnTo>
                  <a:lnTo>
                    <a:pt x="1760" y="214"/>
                  </a:lnTo>
                  <a:lnTo>
                    <a:pt x="1762" y="215"/>
                  </a:lnTo>
                  <a:lnTo>
                    <a:pt x="1765" y="216"/>
                  </a:lnTo>
                  <a:lnTo>
                    <a:pt x="1767" y="217"/>
                  </a:lnTo>
                  <a:lnTo>
                    <a:pt x="1770" y="217"/>
                  </a:lnTo>
                  <a:lnTo>
                    <a:pt x="1771" y="217"/>
                  </a:lnTo>
                  <a:lnTo>
                    <a:pt x="1772" y="216"/>
                  </a:lnTo>
                  <a:lnTo>
                    <a:pt x="1771" y="214"/>
                  </a:lnTo>
                  <a:lnTo>
                    <a:pt x="1770" y="211"/>
                  </a:lnTo>
                  <a:lnTo>
                    <a:pt x="1767" y="209"/>
                  </a:lnTo>
                  <a:lnTo>
                    <a:pt x="1764" y="206"/>
                  </a:lnTo>
                  <a:lnTo>
                    <a:pt x="1760" y="204"/>
                  </a:lnTo>
                  <a:lnTo>
                    <a:pt x="1756" y="200"/>
                  </a:lnTo>
                  <a:lnTo>
                    <a:pt x="1754" y="197"/>
                  </a:lnTo>
                  <a:lnTo>
                    <a:pt x="1751" y="195"/>
                  </a:lnTo>
                  <a:lnTo>
                    <a:pt x="1749" y="192"/>
                  </a:lnTo>
                  <a:lnTo>
                    <a:pt x="1747" y="191"/>
                  </a:lnTo>
                  <a:lnTo>
                    <a:pt x="1746" y="191"/>
                  </a:lnTo>
                  <a:lnTo>
                    <a:pt x="1745" y="190"/>
                  </a:lnTo>
                  <a:lnTo>
                    <a:pt x="1742" y="189"/>
                  </a:lnTo>
                  <a:lnTo>
                    <a:pt x="1742" y="189"/>
                  </a:lnTo>
                  <a:lnTo>
                    <a:pt x="1742" y="187"/>
                  </a:lnTo>
                  <a:lnTo>
                    <a:pt x="1744" y="187"/>
                  </a:lnTo>
                  <a:lnTo>
                    <a:pt x="1745" y="186"/>
                  </a:lnTo>
                  <a:lnTo>
                    <a:pt x="1745" y="186"/>
                  </a:lnTo>
                  <a:lnTo>
                    <a:pt x="1747" y="187"/>
                  </a:lnTo>
                  <a:lnTo>
                    <a:pt x="1749" y="187"/>
                  </a:lnTo>
                  <a:lnTo>
                    <a:pt x="1750" y="189"/>
                  </a:lnTo>
                  <a:lnTo>
                    <a:pt x="1752" y="190"/>
                  </a:lnTo>
                  <a:lnTo>
                    <a:pt x="1752" y="191"/>
                  </a:lnTo>
                  <a:lnTo>
                    <a:pt x="1755" y="194"/>
                  </a:lnTo>
                  <a:lnTo>
                    <a:pt x="1757" y="195"/>
                  </a:lnTo>
                  <a:lnTo>
                    <a:pt x="1760" y="197"/>
                  </a:lnTo>
                  <a:lnTo>
                    <a:pt x="1762" y="200"/>
                  </a:lnTo>
                  <a:lnTo>
                    <a:pt x="1765" y="202"/>
                  </a:lnTo>
                  <a:lnTo>
                    <a:pt x="1766" y="204"/>
                  </a:lnTo>
                  <a:lnTo>
                    <a:pt x="1769" y="206"/>
                  </a:lnTo>
                  <a:lnTo>
                    <a:pt x="1770" y="206"/>
                  </a:lnTo>
                  <a:lnTo>
                    <a:pt x="1770" y="206"/>
                  </a:lnTo>
                  <a:lnTo>
                    <a:pt x="1770" y="204"/>
                  </a:lnTo>
                  <a:lnTo>
                    <a:pt x="1770" y="201"/>
                  </a:lnTo>
                  <a:lnTo>
                    <a:pt x="1767" y="199"/>
                  </a:lnTo>
                  <a:lnTo>
                    <a:pt x="1769" y="196"/>
                  </a:lnTo>
                  <a:lnTo>
                    <a:pt x="1769" y="196"/>
                  </a:lnTo>
                  <a:lnTo>
                    <a:pt x="1771" y="195"/>
                  </a:lnTo>
                  <a:lnTo>
                    <a:pt x="1772" y="195"/>
                  </a:lnTo>
                  <a:lnTo>
                    <a:pt x="1775" y="195"/>
                  </a:lnTo>
                  <a:lnTo>
                    <a:pt x="1776" y="195"/>
                  </a:lnTo>
                  <a:lnTo>
                    <a:pt x="1777" y="195"/>
                  </a:lnTo>
                  <a:lnTo>
                    <a:pt x="1777" y="195"/>
                  </a:lnTo>
                  <a:lnTo>
                    <a:pt x="1780" y="195"/>
                  </a:lnTo>
                  <a:lnTo>
                    <a:pt x="1781" y="194"/>
                  </a:lnTo>
                  <a:lnTo>
                    <a:pt x="1781" y="194"/>
                  </a:lnTo>
                  <a:lnTo>
                    <a:pt x="1784" y="192"/>
                  </a:lnTo>
                  <a:lnTo>
                    <a:pt x="1785" y="192"/>
                  </a:lnTo>
                  <a:lnTo>
                    <a:pt x="1787" y="194"/>
                  </a:lnTo>
                  <a:lnTo>
                    <a:pt x="1790" y="194"/>
                  </a:lnTo>
                  <a:lnTo>
                    <a:pt x="1794" y="195"/>
                  </a:lnTo>
                  <a:lnTo>
                    <a:pt x="1797" y="197"/>
                  </a:lnTo>
                  <a:lnTo>
                    <a:pt x="1801" y="201"/>
                  </a:lnTo>
                  <a:lnTo>
                    <a:pt x="1805" y="204"/>
                  </a:lnTo>
                  <a:lnTo>
                    <a:pt x="1807" y="206"/>
                  </a:lnTo>
                  <a:lnTo>
                    <a:pt x="1812" y="210"/>
                  </a:lnTo>
                  <a:lnTo>
                    <a:pt x="1817" y="215"/>
                  </a:lnTo>
                  <a:lnTo>
                    <a:pt x="1822" y="219"/>
                  </a:lnTo>
                  <a:lnTo>
                    <a:pt x="1830" y="224"/>
                  </a:lnTo>
                  <a:lnTo>
                    <a:pt x="1836" y="230"/>
                  </a:lnTo>
                  <a:lnTo>
                    <a:pt x="1841" y="235"/>
                  </a:lnTo>
                  <a:lnTo>
                    <a:pt x="1841" y="240"/>
                  </a:lnTo>
                  <a:lnTo>
                    <a:pt x="1840" y="242"/>
                  </a:lnTo>
                  <a:lnTo>
                    <a:pt x="1838" y="245"/>
                  </a:lnTo>
                  <a:lnTo>
                    <a:pt x="1837" y="247"/>
                  </a:lnTo>
                  <a:lnTo>
                    <a:pt x="1835" y="248"/>
                  </a:lnTo>
                  <a:lnTo>
                    <a:pt x="1833" y="252"/>
                  </a:lnTo>
                  <a:lnTo>
                    <a:pt x="1833" y="256"/>
                  </a:lnTo>
                  <a:lnTo>
                    <a:pt x="1832" y="257"/>
                  </a:lnTo>
                  <a:lnTo>
                    <a:pt x="1831" y="257"/>
                  </a:lnTo>
                  <a:lnTo>
                    <a:pt x="1830" y="257"/>
                  </a:lnTo>
                  <a:lnTo>
                    <a:pt x="1827" y="256"/>
                  </a:lnTo>
                  <a:lnTo>
                    <a:pt x="1826" y="256"/>
                  </a:lnTo>
                  <a:lnTo>
                    <a:pt x="1823" y="256"/>
                  </a:lnTo>
                  <a:lnTo>
                    <a:pt x="1822" y="256"/>
                  </a:lnTo>
                  <a:lnTo>
                    <a:pt x="1822" y="258"/>
                  </a:lnTo>
                  <a:lnTo>
                    <a:pt x="1823" y="261"/>
                  </a:lnTo>
                  <a:lnTo>
                    <a:pt x="1825" y="262"/>
                  </a:lnTo>
                  <a:lnTo>
                    <a:pt x="1826" y="265"/>
                  </a:lnTo>
                  <a:lnTo>
                    <a:pt x="1827" y="266"/>
                  </a:lnTo>
                  <a:lnTo>
                    <a:pt x="1828" y="268"/>
                  </a:lnTo>
                  <a:lnTo>
                    <a:pt x="1827" y="271"/>
                  </a:lnTo>
                  <a:lnTo>
                    <a:pt x="1822" y="271"/>
                  </a:lnTo>
                  <a:lnTo>
                    <a:pt x="1821" y="271"/>
                  </a:lnTo>
                  <a:lnTo>
                    <a:pt x="1821" y="272"/>
                  </a:lnTo>
                  <a:lnTo>
                    <a:pt x="1821" y="273"/>
                  </a:lnTo>
                  <a:lnTo>
                    <a:pt x="1821" y="275"/>
                  </a:lnTo>
                  <a:lnTo>
                    <a:pt x="1821" y="276"/>
                  </a:lnTo>
                  <a:lnTo>
                    <a:pt x="1820" y="276"/>
                  </a:lnTo>
                  <a:lnTo>
                    <a:pt x="1818" y="277"/>
                  </a:lnTo>
                  <a:lnTo>
                    <a:pt x="1816" y="277"/>
                  </a:lnTo>
                  <a:lnTo>
                    <a:pt x="1815" y="276"/>
                  </a:lnTo>
                  <a:lnTo>
                    <a:pt x="1812" y="275"/>
                  </a:lnTo>
                  <a:lnTo>
                    <a:pt x="1811" y="275"/>
                  </a:lnTo>
                  <a:lnTo>
                    <a:pt x="1810" y="273"/>
                  </a:lnTo>
                  <a:lnTo>
                    <a:pt x="1807" y="272"/>
                  </a:lnTo>
                  <a:lnTo>
                    <a:pt x="1804" y="271"/>
                  </a:lnTo>
                  <a:lnTo>
                    <a:pt x="1801" y="270"/>
                  </a:lnTo>
                  <a:lnTo>
                    <a:pt x="1799" y="268"/>
                  </a:lnTo>
                  <a:lnTo>
                    <a:pt x="1795" y="266"/>
                  </a:lnTo>
                  <a:lnTo>
                    <a:pt x="1790" y="263"/>
                  </a:lnTo>
                  <a:lnTo>
                    <a:pt x="1786" y="261"/>
                  </a:lnTo>
                  <a:lnTo>
                    <a:pt x="1785" y="261"/>
                  </a:lnTo>
                  <a:lnTo>
                    <a:pt x="1785" y="262"/>
                  </a:lnTo>
                  <a:lnTo>
                    <a:pt x="1786" y="263"/>
                  </a:lnTo>
                  <a:lnTo>
                    <a:pt x="1787" y="266"/>
                  </a:lnTo>
                  <a:lnTo>
                    <a:pt x="1787" y="267"/>
                  </a:lnTo>
                  <a:lnTo>
                    <a:pt x="1787" y="270"/>
                  </a:lnTo>
                  <a:lnTo>
                    <a:pt x="1787" y="271"/>
                  </a:lnTo>
                  <a:lnTo>
                    <a:pt x="1786" y="271"/>
                  </a:lnTo>
                  <a:lnTo>
                    <a:pt x="1785" y="271"/>
                  </a:lnTo>
                  <a:lnTo>
                    <a:pt x="1784" y="271"/>
                  </a:lnTo>
                  <a:lnTo>
                    <a:pt x="1781" y="270"/>
                  </a:lnTo>
                  <a:lnTo>
                    <a:pt x="1780" y="268"/>
                  </a:lnTo>
                  <a:lnTo>
                    <a:pt x="1777" y="268"/>
                  </a:lnTo>
                  <a:lnTo>
                    <a:pt x="1776" y="267"/>
                  </a:lnTo>
                  <a:lnTo>
                    <a:pt x="1775" y="267"/>
                  </a:lnTo>
                  <a:lnTo>
                    <a:pt x="1774" y="268"/>
                  </a:lnTo>
                  <a:lnTo>
                    <a:pt x="1775" y="270"/>
                  </a:lnTo>
                  <a:lnTo>
                    <a:pt x="1775" y="271"/>
                  </a:lnTo>
                  <a:lnTo>
                    <a:pt x="1779" y="273"/>
                  </a:lnTo>
                  <a:lnTo>
                    <a:pt x="1781" y="276"/>
                  </a:lnTo>
                  <a:lnTo>
                    <a:pt x="1782" y="276"/>
                  </a:lnTo>
                  <a:lnTo>
                    <a:pt x="1784" y="277"/>
                  </a:lnTo>
                  <a:lnTo>
                    <a:pt x="1786" y="278"/>
                  </a:lnTo>
                  <a:lnTo>
                    <a:pt x="1789" y="278"/>
                  </a:lnTo>
                  <a:lnTo>
                    <a:pt x="1790" y="277"/>
                  </a:lnTo>
                  <a:lnTo>
                    <a:pt x="1791" y="277"/>
                  </a:lnTo>
                  <a:lnTo>
                    <a:pt x="1791" y="276"/>
                  </a:lnTo>
                  <a:lnTo>
                    <a:pt x="1792" y="276"/>
                  </a:lnTo>
                  <a:lnTo>
                    <a:pt x="1794" y="276"/>
                  </a:lnTo>
                  <a:lnTo>
                    <a:pt x="1801" y="278"/>
                  </a:lnTo>
                  <a:lnTo>
                    <a:pt x="1809" y="282"/>
                  </a:lnTo>
                  <a:lnTo>
                    <a:pt x="1817" y="287"/>
                  </a:lnTo>
                  <a:lnTo>
                    <a:pt x="1822" y="294"/>
                  </a:lnTo>
                  <a:lnTo>
                    <a:pt x="1823" y="298"/>
                  </a:lnTo>
                  <a:lnTo>
                    <a:pt x="1822" y="302"/>
                  </a:lnTo>
                  <a:lnTo>
                    <a:pt x="1821" y="304"/>
                  </a:lnTo>
                  <a:lnTo>
                    <a:pt x="1817" y="307"/>
                  </a:lnTo>
                  <a:lnTo>
                    <a:pt x="1813" y="307"/>
                  </a:lnTo>
                  <a:lnTo>
                    <a:pt x="1807" y="304"/>
                  </a:lnTo>
                  <a:lnTo>
                    <a:pt x="1800" y="301"/>
                  </a:lnTo>
                  <a:lnTo>
                    <a:pt x="1794" y="297"/>
                  </a:lnTo>
                  <a:lnTo>
                    <a:pt x="1789" y="294"/>
                  </a:lnTo>
                  <a:lnTo>
                    <a:pt x="1785" y="293"/>
                  </a:lnTo>
                  <a:lnTo>
                    <a:pt x="1781" y="292"/>
                  </a:lnTo>
                  <a:lnTo>
                    <a:pt x="1779" y="293"/>
                  </a:lnTo>
                  <a:lnTo>
                    <a:pt x="1777" y="293"/>
                  </a:lnTo>
                  <a:lnTo>
                    <a:pt x="1777" y="296"/>
                  </a:lnTo>
                  <a:lnTo>
                    <a:pt x="1777" y="297"/>
                  </a:lnTo>
                  <a:lnTo>
                    <a:pt x="1777" y="299"/>
                  </a:lnTo>
                  <a:lnTo>
                    <a:pt x="1779" y="304"/>
                  </a:lnTo>
                  <a:lnTo>
                    <a:pt x="1780" y="311"/>
                  </a:lnTo>
                  <a:lnTo>
                    <a:pt x="1784" y="317"/>
                  </a:lnTo>
                  <a:lnTo>
                    <a:pt x="1789" y="321"/>
                  </a:lnTo>
                  <a:lnTo>
                    <a:pt x="1790" y="322"/>
                  </a:lnTo>
                  <a:lnTo>
                    <a:pt x="1792" y="322"/>
                  </a:lnTo>
                  <a:lnTo>
                    <a:pt x="1792" y="321"/>
                  </a:lnTo>
                  <a:lnTo>
                    <a:pt x="1792" y="319"/>
                  </a:lnTo>
                  <a:lnTo>
                    <a:pt x="1792" y="317"/>
                  </a:lnTo>
                  <a:lnTo>
                    <a:pt x="1792" y="314"/>
                  </a:lnTo>
                  <a:lnTo>
                    <a:pt x="1792" y="312"/>
                  </a:lnTo>
                  <a:lnTo>
                    <a:pt x="1791" y="311"/>
                  </a:lnTo>
                  <a:lnTo>
                    <a:pt x="1791" y="308"/>
                  </a:lnTo>
                  <a:lnTo>
                    <a:pt x="1791" y="307"/>
                  </a:lnTo>
                  <a:lnTo>
                    <a:pt x="1791" y="307"/>
                  </a:lnTo>
                  <a:lnTo>
                    <a:pt x="1792" y="307"/>
                  </a:lnTo>
                  <a:lnTo>
                    <a:pt x="1794" y="307"/>
                  </a:lnTo>
                  <a:lnTo>
                    <a:pt x="1796" y="308"/>
                  </a:lnTo>
                  <a:lnTo>
                    <a:pt x="1797" y="308"/>
                  </a:lnTo>
                  <a:lnTo>
                    <a:pt x="1799" y="309"/>
                  </a:lnTo>
                  <a:lnTo>
                    <a:pt x="1812" y="309"/>
                  </a:lnTo>
                  <a:lnTo>
                    <a:pt x="1816" y="312"/>
                  </a:lnTo>
                  <a:lnTo>
                    <a:pt x="1817" y="314"/>
                  </a:lnTo>
                  <a:lnTo>
                    <a:pt x="1818" y="318"/>
                  </a:lnTo>
                  <a:lnTo>
                    <a:pt x="1818" y="321"/>
                  </a:lnTo>
                  <a:lnTo>
                    <a:pt x="1818" y="323"/>
                  </a:lnTo>
                  <a:lnTo>
                    <a:pt x="1817" y="325"/>
                  </a:lnTo>
                  <a:lnTo>
                    <a:pt x="1817" y="328"/>
                  </a:lnTo>
                  <a:lnTo>
                    <a:pt x="1817" y="329"/>
                  </a:lnTo>
                  <a:lnTo>
                    <a:pt x="1817" y="330"/>
                  </a:lnTo>
                  <a:lnTo>
                    <a:pt x="1817" y="332"/>
                  </a:lnTo>
                  <a:lnTo>
                    <a:pt x="1816" y="333"/>
                  </a:lnTo>
                  <a:lnTo>
                    <a:pt x="1816" y="334"/>
                  </a:lnTo>
                  <a:lnTo>
                    <a:pt x="1815" y="333"/>
                  </a:lnTo>
                  <a:lnTo>
                    <a:pt x="1811" y="333"/>
                  </a:lnTo>
                  <a:lnTo>
                    <a:pt x="1809" y="332"/>
                  </a:lnTo>
                  <a:lnTo>
                    <a:pt x="1806" y="332"/>
                  </a:lnTo>
                  <a:lnTo>
                    <a:pt x="1804" y="330"/>
                  </a:lnTo>
                  <a:lnTo>
                    <a:pt x="1802" y="330"/>
                  </a:lnTo>
                  <a:lnTo>
                    <a:pt x="1801" y="332"/>
                  </a:lnTo>
                  <a:lnTo>
                    <a:pt x="1800" y="333"/>
                  </a:lnTo>
                  <a:lnTo>
                    <a:pt x="1800" y="335"/>
                  </a:lnTo>
                  <a:lnTo>
                    <a:pt x="1801" y="338"/>
                  </a:lnTo>
                  <a:lnTo>
                    <a:pt x="1801" y="342"/>
                  </a:lnTo>
                  <a:lnTo>
                    <a:pt x="1802" y="344"/>
                  </a:lnTo>
                  <a:lnTo>
                    <a:pt x="1804" y="347"/>
                  </a:lnTo>
                  <a:lnTo>
                    <a:pt x="1804" y="349"/>
                  </a:lnTo>
                  <a:lnTo>
                    <a:pt x="1807" y="352"/>
                  </a:lnTo>
                  <a:lnTo>
                    <a:pt x="1810" y="353"/>
                  </a:lnTo>
                  <a:lnTo>
                    <a:pt x="1812" y="354"/>
                  </a:lnTo>
                  <a:lnTo>
                    <a:pt x="1812" y="355"/>
                  </a:lnTo>
                  <a:lnTo>
                    <a:pt x="1813" y="357"/>
                  </a:lnTo>
                  <a:lnTo>
                    <a:pt x="1815" y="358"/>
                  </a:lnTo>
                  <a:lnTo>
                    <a:pt x="1817" y="359"/>
                  </a:lnTo>
                  <a:lnTo>
                    <a:pt x="1818" y="362"/>
                  </a:lnTo>
                  <a:lnTo>
                    <a:pt x="1818" y="364"/>
                  </a:lnTo>
                  <a:lnTo>
                    <a:pt x="1817" y="365"/>
                  </a:lnTo>
                  <a:lnTo>
                    <a:pt x="1816" y="365"/>
                  </a:lnTo>
                  <a:lnTo>
                    <a:pt x="1815" y="368"/>
                  </a:lnTo>
                  <a:lnTo>
                    <a:pt x="1812" y="368"/>
                  </a:lnTo>
                  <a:lnTo>
                    <a:pt x="1811" y="368"/>
                  </a:lnTo>
                  <a:lnTo>
                    <a:pt x="1810" y="368"/>
                  </a:lnTo>
                  <a:lnTo>
                    <a:pt x="1810" y="370"/>
                  </a:lnTo>
                  <a:lnTo>
                    <a:pt x="1810" y="372"/>
                  </a:lnTo>
                  <a:lnTo>
                    <a:pt x="1811" y="375"/>
                  </a:lnTo>
                  <a:lnTo>
                    <a:pt x="1811" y="378"/>
                  </a:lnTo>
                  <a:lnTo>
                    <a:pt x="1812" y="380"/>
                  </a:lnTo>
                  <a:lnTo>
                    <a:pt x="1813" y="381"/>
                  </a:lnTo>
                  <a:lnTo>
                    <a:pt x="1812" y="383"/>
                  </a:lnTo>
                  <a:lnTo>
                    <a:pt x="1811" y="383"/>
                  </a:lnTo>
                  <a:lnTo>
                    <a:pt x="1810" y="383"/>
                  </a:lnTo>
                  <a:lnTo>
                    <a:pt x="1807" y="383"/>
                  </a:lnTo>
                  <a:lnTo>
                    <a:pt x="1805" y="383"/>
                  </a:lnTo>
                  <a:lnTo>
                    <a:pt x="1802" y="384"/>
                  </a:lnTo>
                  <a:lnTo>
                    <a:pt x="1802" y="385"/>
                  </a:lnTo>
                  <a:lnTo>
                    <a:pt x="1801" y="388"/>
                  </a:lnTo>
                  <a:lnTo>
                    <a:pt x="1801" y="390"/>
                  </a:lnTo>
                  <a:lnTo>
                    <a:pt x="1805" y="403"/>
                  </a:lnTo>
                  <a:lnTo>
                    <a:pt x="1810" y="416"/>
                  </a:lnTo>
                  <a:lnTo>
                    <a:pt x="1810" y="420"/>
                  </a:lnTo>
                  <a:lnTo>
                    <a:pt x="1811" y="422"/>
                  </a:lnTo>
                  <a:lnTo>
                    <a:pt x="1810" y="424"/>
                  </a:lnTo>
                  <a:lnTo>
                    <a:pt x="1810" y="426"/>
                  </a:lnTo>
                  <a:lnTo>
                    <a:pt x="1810" y="430"/>
                  </a:lnTo>
                  <a:lnTo>
                    <a:pt x="1810" y="432"/>
                  </a:lnTo>
                  <a:lnTo>
                    <a:pt x="1810" y="435"/>
                  </a:lnTo>
                  <a:lnTo>
                    <a:pt x="1811" y="437"/>
                  </a:lnTo>
                  <a:lnTo>
                    <a:pt x="1812" y="440"/>
                  </a:lnTo>
                  <a:lnTo>
                    <a:pt x="1813" y="442"/>
                  </a:lnTo>
                  <a:lnTo>
                    <a:pt x="1816" y="444"/>
                  </a:lnTo>
                  <a:lnTo>
                    <a:pt x="1817" y="442"/>
                  </a:lnTo>
                  <a:lnTo>
                    <a:pt x="1817" y="442"/>
                  </a:lnTo>
                  <a:lnTo>
                    <a:pt x="1818" y="440"/>
                  </a:lnTo>
                  <a:lnTo>
                    <a:pt x="1818" y="439"/>
                  </a:lnTo>
                  <a:lnTo>
                    <a:pt x="1820" y="436"/>
                  </a:lnTo>
                  <a:lnTo>
                    <a:pt x="1820" y="435"/>
                  </a:lnTo>
                  <a:lnTo>
                    <a:pt x="1821" y="435"/>
                  </a:lnTo>
                  <a:lnTo>
                    <a:pt x="1822" y="435"/>
                  </a:lnTo>
                  <a:lnTo>
                    <a:pt x="1825" y="437"/>
                  </a:lnTo>
                  <a:lnTo>
                    <a:pt x="1827" y="440"/>
                  </a:lnTo>
                  <a:lnTo>
                    <a:pt x="1830" y="442"/>
                  </a:lnTo>
                  <a:lnTo>
                    <a:pt x="1832" y="446"/>
                  </a:lnTo>
                  <a:lnTo>
                    <a:pt x="1836" y="447"/>
                  </a:lnTo>
                  <a:lnTo>
                    <a:pt x="1843" y="456"/>
                  </a:lnTo>
                  <a:lnTo>
                    <a:pt x="1845" y="459"/>
                  </a:lnTo>
                  <a:lnTo>
                    <a:pt x="1846" y="460"/>
                  </a:lnTo>
                  <a:lnTo>
                    <a:pt x="1845" y="461"/>
                  </a:lnTo>
                  <a:lnTo>
                    <a:pt x="1843" y="461"/>
                  </a:lnTo>
                  <a:lnTo>
                    <a:pt x="1842" y="461"/>
                  </a:lnTo>
                  <a:lnTo>
                    <a:pt x="1840" y="461"/>
                  </a:lnTo>
                  <a:lnTo>
                    <a:pt x="1837" y="461"/>
                  </a:lnTo>
                  <a:lnTo>
                    <a:pt x="1835" y="461"/>
                  </a:lnTo>
                  <a:lnTo>
                    <a:pt x="1833" y="461"/>
                  </a:lnTo>
                  <a:lnTo>
                    <a:pt x="1831" y="462"/>
                  </a:lnTo>
                  <a:lnTo>
                    <a:pt x="1830" y="464"/>
                  </a:lnTo>
                  <a:lnTo>
                    <a:pt x="1831" y="465"/>
                  </a:lnTo>
                  <a:lnTo>
                    <a:pt x="1832" y="467"/>
                  </a:lnTo>
                  <a:lnTo>
                    <a:pt x="1835" y="469"/>
                  </a:lnTo>
                  <a:lnTo>
                    <a:pt x="1837" y="471"/>
                  </a:lnTo>
                  <a:lnTo>
                    <a:pt x="1838" y="472"/>
                  </a:lnTo>
                  <a:lnTo>
                    <a:pt x="1841" y="473"/>
                  </a:lnTo>
                  <a:lnTo>
                    <a:pt x="1843" y="475"/>
                  </a:lnTo>
                  <a:lnTo>
                    <a:pt x="1846" y="476"/>
                  </a:lnTo>
                  <a:lnTo>
                    <a:pt x="1848" y="476"/>
                  </a:lnTo>
                  <a:lnTo>
                    <a:pt x="1850" y="478"/>
                  </a:lnTo>
                  <a:lnTo>
                    <a:pt x="1851" y="480"/>
                  </a:lnTo>
                  <a:lnTo>
                    <a:pt x="1852" y="481"/>
                  </a:lnTo>
                  <a:lnTo>
                    <a:pt x="1853" y="482"/>
                  </a:lnTo>
                  <a:lnTo>
                    <a:pt x="1856" y="482"/>
                  </a:lnTo>
                  <a:lnTo>
                    <a:pt x="1857" y="483"/>
                  </a:lnTo>
                  <a:lnTo>
                    <a:pt x="1858" y="483"/>
                  </a:lnTo>
                  <a:lnTo>
                    <a:pt x="1861" y="483"/>
                  </a:lnTo>
                  <a:lnTo>
                    <a:pt x="1862" y="485"/>
                  </a:lnTo>
                  <a:lnTo>
                    <a:pt x="1865" y="487"/>
                  </a:lnTo>
                  <a:lnTo>
                    <a:pt x="1867" y="490"/>
                  </a:lnTo>
                  <a:lnTo>
                    <a:pt x="1871" y="492"/>
                  </a:lnTo>
                  <a:lnTo>
                    <a:pt x="1872" y="496"/>
                  </a:lnTo>
                  <a:lnTo>
                    <a:pt x="1875" y="500"/>
                  </a:lnTo>
                  <a:lnTo>
                    <a:pt x="1875" y="502"/>
                  </a:lnTo>
                  <a:lnTo>
                    <a:pt x="1876" y="503"/>
                  </a:lnTo>
                  <a:lnTo>
                    <a:pt x="1876" y="506"/>
                  </a:lnTo>
                  <a:lnTo>
                    <a:pt x="1876" y="508"/>
                  </a:lnTo>
                  <a:lnTo>
                    <a:pt x="1876" y="511"/>
                  </a:lnTo>
                  <a:lnTo>
                    <a:pt x="1875" y="513"/>
                  </a:lnTo>
                  <a:lnTo>
                    <a:pt x="1875" y="513"/>
                  </a:lnTo>
                  <a:lnTo>
                    <a:pt x="1873" y="513"/>
                  </a:lnTo>
                  <a:lnTo>
                    <a:pt x="1872" y="513"/>
                  </a:lnTo>
                  <a:lnTo>
                    <a:pt x="1870" y="512"/>
                  </a:lnTo>
                  <a:lnTo>
                    <a:pt x="1868" y="512"/>
                  </a:lnTo>
                  <a:lnTo>
                    <a:pt x="1867" y="511"/>
                  </a:lnTo>
                  <a:lnTo>
                    <a:pt x="1863" y="510"/>
                  </a:lnTo>
                  <a:lnTo>
                    <a:pt x="1860" y="508"/>
                  </a:lnTo>
                  <a:lnTo>
                    <a:pt x="1856" y="506"/>
                  </a:lnTo>
                  <a:lnTo>
                    <a:pt x="1853" y="502"/>
                  </a:lnTo>
                  <a:lnTo>
                    <a:pt x="1850" y="500"/>
                  </a:lnTo>
                  <a:lnTo>
                    <a:pt x="1846" y="498"/>
                  </a:lnTo>
                  <a:lnTo>
                    <a:pt x="1843" y="497"/>
                  </a:lnTo>
                  <a:lnTo>
                    <a:pt x="1841" y="497"/>
                  </a:lnTo>
                  <a:lnTo>
                    <a:pt x="1840" y="498"/>
                  </a:lnTo>
                  <a:lnTo>
                    <a:pt x="1840" y="501"/>
                  </a:lnTo>
                  <a:lnTo>
                    <a:pt x="1841" y="502"/>
                  </a:lnTo>
                  <a:lnTo>
                    <a:pt x="1841" y="505"/>
                  </a:lnTo>
                  <a:lnTo>
                    <a:pt x="1841" y="506"/>
                  </a:lnTo>
                  <a:lnTo>
                    <a:pt x="1841" y="507"/>
                  </a:lnTo>
                  <a:lnTo>
                    <a:pt x="1838" y="508"/>
                  </a:lnTo>
                  <a:lnTo>
                    <a:pt x="1836" y="508"/>
                  </a:lnTo>
                  <a:lnTo>
                    <a:pt x="1833" y="507"/>
                  </a:lnTo>
                  <a:lnTo>
                    <a:pt x="1830" y="505"/>
                  </a:lnTo>
                  <a:lnTo>
                    <a:pt x="1827" y="503"/>
                  </a:lnTo>
                  <a:lnTo>
                    <a:pt x="1826" y="503"/>
                  </a:lnTo>
                  <a:lnTo>
                    <a:pt x="1825" y="503"/>
                  </a:lnTo>
                  <a:lnTo>
                    <a:pt x="1823" y="505"/>
                  </a:lnTo>
                  <a:lnTo>
                    <a:pt x="1825" y="506"/>
                  </a:lnTo>
                  <a:lnTo>
                    <a:pt x="1826" y="508"/>
                  </a:lnTo>
                  <a:lnTo>
                    <a:pt x="1827" y="511"/>
                  </a:lnTo>
                  <a:lnTo>
                    <a:pt x="1828" y="513"/>
                  </a:lnTo>
                  <a:lnTo>
                    <a:pt x="1828" y="515"/>
                  </a:lnTo>
                  <a:lnTo>
                    <a:pt x="1831" y="516"/>
                  </a:lnTo>
                  <a:lnTo>
                    <a:pt x="1832" y="517"/>
                  </a:lnTo>
                  <a:lnTo>
                    <a:pt x="1836" y="518"/>
                  </a:lnTo>
                  <a:lnTo>
                    <a:pt x="1837" y="518"/>
                  </a:lnTo>
                  <a:lnTo>
                    <a:pt x="1838" y="520"/>
                  </a:lnTo>
                  <a:lnTo>
                    <a:pt x="1840" y="521"/>
                  </a:lnTo>
                  <a:lnTo>
                    <a:pt x="1840" y="523"/>
                  </a:lnTo>
                  <a:lnTo>
                    <a:pt x="1840" y="524"/>
                  </a:lnTo>
                  <a:lnTo>
                    <a:pt x="1841" y="526"/>
                  </a:lnTo>
                  <a:lnTo>
                    <a:pt x="1846" y="529"/>
                  </a:lnTo>
                  <a:lnTo>
                    <a:pt x="1851" y="532"/>
                  </a:lnTo>
                  <a:lnTo>
                    <a:pt x="1856" y="533"/>
                  </a:lnTo>
                  <a:lnTo>
                    <a:pt x="1862" y="539"/>
                  </a:lnTo>
                  <a:lnTo>
                    <a:pt x="1863" y="542"/>
                  </a:lnTo>
                  <a:lnTo>
                    <a:pt x="1865" y="544"/>
                  </a:lnTo>
                  <a:lnTo>
                    <a:pt x="1866" y="546"/>
                  </a:lnTo>
                  <a:lnTo>
                    <a:pt x="1867" y="548"/>
                  </a:lnTo>
                  <a:lnTo>
                    <a:pt x="1867" y="549"/>
                  </a:lnTo>
                  <a:lnTo>
                    <a:pt x="1867" y="549"/>
                  </a:lnTo>
                  <a:lnTo>
                    <a:pt x="1866" y="551"/>
                  </a:lnTo>
                  <a:lnTo>
                    <a:pt x="1865" y="552"/>
                  </a:lnTo>
                  <a:lnTo>
                    <a:pt x="1863" y="552"/>
                  </a:lnTo>
                  <a:lnTo>
                    <a:pt x="1862" y="553"/>
                  </a:lnTo>
                  <a:lnTo>
                    <a:pt x="1862" y="554"/>
                  </a:lnTo>
                  <a:lnTo>
                    <a:pt x="1862" y="557"/>
                  </a:lnTo>
                  <a:lnTo>
                    <a:pt x="1865" y="559"/>
                  </a:lnTo>
                  <a:lnTo>
                    <a:pt x="1867" y="561"/>
                  </a:lnTo>
                  <a:lnTo>
                    <a:pt x="1871" y="563"/>
                  </a:lnTo>
                  <a:lnTo>
                    <a:pt x="1875" y="566"/>
                  </a:lnTo>
                  <a:lnTo>
                    <a:pt x="1877" y="568"/>
                  </a:lnTo>
                  <a:lnTo>
                    <a:pt x="1880" y="579"/>
                  </a:lnTo>
                  <a:lnTo>
                    <a:pt x="1882" y="588"/>
                  </a:lnTo>
                  <a:lnTo>
                    <a:pt x="1882" y="590"/>
                  </a:lnTo>
                  <a:lnTo>
                    <a:pt x="1883" y="592"/>
                  </a:lnTo>
                  <a:lnTo>
                    <a:pt x="1883" y="594"/>
                  </a:lnTo>
                  <a:lnTo>
                    <a:pt x="1883" y="597"/>
                  </a:lnTo>
                  <a:lnTo>
                    <a:pt x="1884" y="598"/>
                  </a:lnTo>
                  <a:lnTo>
                    <a:pt x="1884" y="600"/>
                  </a:lnTo>
                  <a:lnTo>
                    <a:pt x="1884" y="600"/>
                  </a:lnTo>
                  <a:lnTo>
                    <a:pt x="1883" y="602"/>
                  </a:lnTo>
                  <a:lnTo>
                    <a:pt x="1882" y="600"/>
                  </a:lnTo>
                  <a:lnTo>
                    <a:pt x="1880" y="599"/>
                  </a:lnTo>
                  <a:lnTo>
                    <a:pt x="1875" y="595"/>
                  </a:lnTo>
                  <a:lnTo>
                    <a:pt x="1870" y="590"/>
                  </a:lnTo>
                  <a:lnTo>
                    <a:pt x="1867" y="585"/>
                  </a:lnTo>
                  <a:lnTo>
                    <a:pt x="1866" y="585"/>
                  </a:lnTo>
                  <a:lnTo>
                    <a:pt x="1865" y="585"/>
                  </a:lnTo>
                  <a:lnTo>
                    <a:pt x="1862" y="584"/>
                  </a:lnTo>
                  <a:lnTo>
                    <a:pt x="1861" y="584"/>
                  </a:lnTo>
                  <a:lnTo>
                    <a:pt x="1860" y="583"/>
                  </a:lnTo>
                  <a:lnTo>
                    <a:pt x="1858" y="583"/>
                  </a:lnTo>
                  <a:lnTo>
                    <a:pt x="1858" y="584"/>
                  </a:lnTo>
                  <a:lnTo>
                    <a:pt x="1858" y="585"/>
                  </a:lnTo>
                  <a:lnTo>
                    <a:pt x="1862" y="589"/>
                  </a:lnTo>
                  <a:lnTo>
                    <a:pt x="1866" y="592"/>
                  </a:lnTo>
                  <a:lnTo>
                    <a:pt x="1870" y="593"/>
                  </a:lnTo>
                  <a:lnTo>
                    <a:pt x="1872" y="595"/>
                  </a:lnTo>
                  <a:lnTo>
                    <a:pt x="1875" y="598"/>
                  </a:lnTo>
                  <a:lnTo>
                    <a:pt x="1877" y="602"/>
                  </a:lnTo>
                  <a:lnTo>
                    <a:pt x="1878" y="603"/>
                  </a:lnTo>
                  <a:lnTo>
                    <a:pt x="1880" y="605"/>
                  </a:lnTo>
                  <a:lnTo>
                    <a:pt x="1878" y="605"/>
                  </a:lnTo>
                  <a:lnTo>
                    <a:pt x="1877" y="605"/>
                  </a:lnTo>
                  <a:lnTo>
                    <a:pt x="1876" y="605"/>
                  </a:lnTo>
                  <a:lnTo>
                    <a:pt x="1875" y="605"/>
                  </a:lnTo>
                  <a:lnTo>
                    <a:pt x="1873" y="605"/>
                  </a:lnTo>
                  <a:lnTo>
                    <a:pt x="1872" y="605"/>
                  </a:lnTo>
                  <a:lnTo>
                    <a:pt x="1871" y="607"/>
                  </a:lnTo>
                  <a:lnTo>
                    <a:pt x="1871" y="607"/>
                  </a:lnTo>
                  <a:lnTo>
                    <a:pt x="1871" y="609"/>
                  </a:lnTo>
                  <a:lnTo>
                    <a:pt x="1872" y="612"/>
                  </a:lnTo>
                  <a:lnTo>
                    <a:pt x="1873" y="615"/>
                  </a:lnTo>
                  <a:lnTo>
                    <a:pt x="1875" y="618"/>
                  </a:lnTo>
                  <a:lnTo>
                    <a:pt x="1876" y="621"/>
                  </a:lnTo>
                  <a:lnTo>
                    <a:pt x="1877" y="625"/>
                  </a:lnTo>
                  <a:lnTo>
                    <a:pt x="1880" y="628"/>
                  </a:lnTo>
                  <a:lnTo>
                    <a:pt x="1882" y="629"/>
                  </a:lnTo>
                  <a:lnTo>
                    <a:pt x="1884" y="629"/>
                  </a:lnTo>
                  <a:lnTo>
                    <a:pt x="1887" y="630"/>
                  </a:lnTo>
                  <a:lnTo>
                    <a:pt x="1891" y="630"/>
                  </a:lnTo>
                  <a:lnTo>
                    <a:pt x="1894" y="634"/>
                  </a:lnTo>
                  <a:lnTo>
                    <a:pt x="1898" y="639"/>
                  </a:lnTo>
                  <a:lnTo>
                    <a:pt x="1901" y="645"/>
                  </a:lnTo>
                  <a:lnTo>
                    <a:pt x="1901" y="650"/>
                  </a:lnTo>
                  <a:lnTo>
                    <a:pt x="1901" y="651"/>
                  </a:lnTo>
                  <a:lnTo>
                    <a:pt x="1899" y="651"/>
                  </a:lnTo>
                  <a:lnTo>
                    <a:pt x="1897" y="651"/>
                  </a:lnTo>
                  <a:lnTo>
                    <a:pt x="1896" y="650"/>
                  </a:lnTo>
                  <a:lnTo>
                    <a:pt x="1893" y="649"/>
                  </a:lnTo>
                  <a:lnTo>
                    <a:pt x="1891" y="648"/>
                  </a:lnTo>
                  <a:lnTo>
                    <a:pt x="1886" y="645"/>
                  </a:lnTo>
                  <a:lnTo>
                    <a:pt x="1882" y="643"/>
                  </a:lnTo>
                  <a:lnTo>
                    <a:pt x="1877" y="640"/>
                  </a:lnTo>
                  <a:lnTo>
                    <a:pt x="1875" y="640"/>
                  </a:lnTo>
                  <a:lnTo>
                    <a:pt x="1872" y="640"/>
                  </a:lnTo>
                  <a:lnTo>
                    <a:pt x="1870" y="641"/>
                  </a:lnTo>
                  <a:lnTo>
                    <a:pt x="1868" y="641"/>
                  </a:lnTo>
                  <a:lnTo>
                    <a:pt x="1867" y="644"/>
                  </a:lnTo>
                  <a:lnTo>
                    <a:pt x="1867" y="645"/>
                  </a:lnTo>
                  <a:lnTo>
                    <a:pt x="1867" y="648"/>
                  </a:lnTo>
                  <a:lnTo>
                    <a:pt x="1867" y="650"/>
                  </a:lnTo>
                  <a:lnTo>
                    <a:pt x="1868" y="654"/>
                  </a:lnTo>
                  <a:lnTo>
                    <a:pt x="1870" y="656"/>
                  </a:lnTo>
                  <a:lnTo>
                    <a:pt x="1872" y="659"/>
                  </a:lnTo>
                  <a:lnTo>
                    <a:pt x="1875" y="661"/>
                  </a:lnTo>
                  <a:lnTo>
                    <a:pt x="1878" y="663"/>
                  </a:lnTo>
                  <a:lnTo>
                    <a:pt x="1882" y="665"/>
                  </a:lnTo>
                  <a:lnTo>
                    <a:pt x="1884" y="666"/>
                  </a:lnTo>
                  <a:lnTo>
                    <a:pt x="1887" y="669"/>
                  </a:lnTo>
                  <a:lnTo>
                    <a:pt x="1891" y="671"/>
                  </a:lnTo>
                  <a:lnTo>
                    <a:pt x="1893" y="675"/>
                  </a:lnTo>
                  <a:lnTo>
                    <a:pt x="1896" y="676"/>
                  </a:lnTo>
                  <a:lnTo>
                    <a:pt x="1897" y="680"/>
                  </a:lnTo>
                  <a:lnTo>
                    <a:pt x="1897" y="682"/>
                  </a:lnTo>
                  <a:lnTo>
                    <a:pt x="1896" y="685"/>
                  </a:lnTo>
                  <a:lnTo>
                    <a:pt x="1896" y="687"/>
                  </a:lnTo>
                  <a:lnTo>
                    <a:pt x="1894" y="689"/>
                  </a:lnTo>
                  <a:lnTo>
                    <a:pt x="1893" y="690"/>
                  </a:lnTo>
                  <a:lnTo>
                    <a:pt x="1892" y="692"/>
                  </a:lnTo>
                  <a:lnTo>
                    <a:pt x="1891" y="695"/>
                  </a:lnTo>
                  <a:lnTo>
                    <a:pt x="1889" y="697"/>
                  </a:lnTo>
                  <a:lnTo>
                    <a:pt x="1888" y="700"/>
                  </a:lnTo>
                  <a:lnTo>
                    <a:pt x="1882" y="701"/>
                  </a:lnTo>
                  <a:lnTo>
                    <a:pt x="1876" y="699"/>
                  </a:lnTo>
                  <a:lnTo>
                    <a:pt x="1868" y="695"/>
                  </a:lnTo>
                  <a:lnTo>
                    <a:pt x="1862" y="690"/>
                  </a:lnTo>
                  <a:lnTo>
                    <a:pt x="1856" y="685"/>
                  </a:lnTo>
                  <a:lnTo>
                    <a:pt x="1850" y="679"/>
                  </a:lnTo>
                  <a:lnTo>
                    <a:pt x="1843" y="674"/>
                  </a:lnTo>
                  <a:lnTo>
                    <a:pt x="1842" y="674"/>
                  </a:lnTo>
                  <a:lnTo>
                    <a:pt x="1841" y="674"/>
                  </a:lnTo>
                  <a:lnTo>
                    <a:pt x="1840" y="674"/>
                  </a:lnTo>
                  <a:lnTo>
                    <a:pt x="1840" y="675"/>
                  </a:lnTo>
                  <a:lnTo>
                    <a:pt x="1841" y="676"/>
                  </a:lnTo>
                  <a:lnTo>
                    <a:pt x="1841" y="677"/>
                  </a:lnTo>
                  <a:lnTo>
                    <a:pt x="1841" y="679"/>
                  </a:lnTo>
                  <a:lnTo>
                    <a:pt x="1840" y="680"/>
                  </a:lnTo>
                  <a:lnTo>
                    <a:pt x="1837" y="681"/>
                  </a:lnTo>
                  <a:lnTo>
                    <a:pt x="1836" y="681"/>
                  </a:lnTo>
                  <a:lnTo>
                    <a:pt x="1833" y="682"/>
                  </a:lnTo>
                  <a:lnTo>
                    <a:pt x="1832" y="684"/>
                  </a:lnTo>
                  <a:lnTo>
                    <a:pt x="1831" y="685"/>
                  </a:lnTo>
                  <a:lnTo>
                    <a:pt x="1830" y="687"/>
                  </a:lnTo>
                  <a:lnTo>
                    <a:pt x="1830" y="690"/>
                  </a:lnTo>
                  <a:lnTo>
                    <a:pt x="1832" y="691"/>
                  </a:lnTo>
                  <a:lnTo>
                    <a:pt x="1835" y="694"/>
                  </a:lnTo>
                  <a:lnTo>
                    <a:pt x="1837" y="696"/>
                  </a:lnTo>
                  <a:lnTo>
                    <a:pt x="1841" y="697"/>
                  </a:lnTo>
                  <a:lnTo>
                    <a:pt x="1843" y="700"/>
                  </a:lnTo>
                  <a:lnTo>
                    <a:pt x="1845" y="701"/>
                  </a:lnTo>
                  <a:lnTo>
                    <a:pt x="1845" y="704"/>
                  </a:lnTo>
                  <a:lnTo>
                    <a:pt x="1843" y="705"/>
                  </a:lnTo>
                  <a:lnTo>
                    <a:pt x="1843" y="706"/>
                  </a:lnTo>
                  <a:lnTo>
                    <a:pt x="1841" y="707"/>
                  </a:lnTo>
                  <a:lnTo>
                    <a:pt x="1840" y="707"/>
                  </a:lnTo>
                  <a:lnTo>
                    <a:pt x="1837" y="707"/>
                  </a:lnTo>
                  <a:lnTo>
                    <a:pt x="1836" y="709"/>
                  </a:lnTo>
                  <a:lnTo>
                    <a:pt x="1835" y="710"/>
                  </a:lnTo>
                  <a:lnTo>
                    <a:pt x="1833" y="711"/>
                  </a:lnTo>
                  <a:lnTo>
                    <a:pt x="1833" y="712"/>
                  </a:lnTo>
                  <a:lnTo>
                    <a:pt x="1835" y="715"/>
                  </a:lnTo>
                  <a:lnTo>
                    <a:pt x="1836" y="715"/>
                  </a:lnTo>
                  <a:lnTo>
                    <a:pt x="1838" y="716"/>
                  </a:lnTo>
                  <a:lnTo>
                    <a:pt x="1841" y="717"/>
                  </a:lnTo>
                  <a:lnTo>
                    <a:pt x="1845" y="718"/>
                  </a:lnTo>
                  <a:lnTo>
                    <a:pt x="1847" y="720"/>
                  </a:lnTo>
                  <a:lnTo>
                    <a:pt x="1850" y="721"/>
                  </a:lnTo>
                  <a:lnTo>
                    <a:pt x="1851" y="723"/>
                  </a:lnTo>
                  <a:lnTo>
                    <a:pt x="1852" y="728"/>
                  </a:lnTo>
                  <a:lnTo>
                    <a:pt x="1853" y="733"/>
                  </a:lnTo>
                  <a:lnTo>
                    <a:pt x="1856" y="737"/>
                  </a:lnTo>
                  <a:lnTo>
                    <a:pt x="1860" y="740"/>
                  </a:lnTo>
                  <a:lnTo>
                    <a:pt x="1863" y="743"/>
                  </a:lnTo>
                  <a:lnTo>
                    <a:pt x="1867" y="746"/>
                  </a:lnTo>
                  <a:lnTo>
                    <a:pt x="1870" y="750"/>
                  </a:lnTo>
                  <a:lnTo>
                    <a:pt x="1884" y="766"/>
                  </a:lnTo>
                  <a:lnTo>
                    <a:pt x="1892" y="772"/>
                  </a:lnTo>
                  <a:lnTo>
                    <a:pt x="1898" y="778"/>
                  </a:lnTo>
                  <a:lnTo>
                    <a:pt x="1903" y="787"/>
                  </a:lnTo>
                  <a:lnTo>
                    <a:pt x="1906" y="797"/>
                  </a:lnTo>
                  <a:lnTo>
                    <a:pt x="1907" y="801"/>
                  </a:lnTo>
                  <a:lnTo>
                    <a:pt x="1908" y="804"/>
                  </a:lnTo>
                  <a:lnTo>
                    <a:pt x="1911" y="808"/>
                  </a:lnTo>
                  <a:lnTo>
                    <a:pt x="1911" y="812"/>
                  </a:lnTo>
                  <a:lnTo>
                    <a:pt x="1913" y="818"/>
                  </a:lnTo>
                  <a:lnTo>
                    <a:pt x="1913" y="822"/>
                  </a:lnTo>
                  <a:lnTo>
                    <a:pt x="1914" y="827"/>
                  </a:lnTo>
                  <a:lnTo>
                    <a:pt x="1914" y="830"/>
                  </a:lnTo>
                  <a:lnTo>
                    <a:pt x="1917" y="842"/>
                  </a:lnTo>
                  <a:lnTo>
                    <a:pt x="1919" y="854"/>
                  </a:lnTo>
                  <a:lnTo>
                    <a:pt x="1919" y="854"/>
                  </a:lnTo>
                  <a:lnTo>
                    <a:pt x="1918" y="854"/>
                  </a:lnTo>
                  <a:lnTo>
                    <a:pt x="1917" y="853"/>
                  </a:lnTo>
                  <a:lnTo>
                    <a:pt x="1916" y="852"/>
                  </a:lnTo>
                  <a:lnTo>
                    <a:pt x="1914" y="850"/>
                  </a:lnTo>
                  <a:lnTo>
                    <a:pt x="1914" y="849"/>
                  </a:lnTo>
                  <a:lnTo>
                    <a:pt x="1914" y="848"/>
                  </a:lnTo>
                  <a:lnTo>
                    <a:pt x="1912" y="845"/>
                  </a:lnTo>
                  <a:lnTo>
                    <a:pt x="1911" y="843"/>
                  </a:lnTo>
                  <a:lnTo>
                    <a:pt x="1908" y="840"/>
                  </a:lnTo>
                  <a:lnTo>
                    <a:pt x="1907" y="838"/>
                  </a:lnTo>
                  <a:lnTo>
                    <a:pt x="1906" y="837"/>
                  </a:lnTo>
                  <a:lnTo>
                    <a:pt x="1904" y="837"/>
                  </a:lnTo>
                  <a:lnTo>
                    <a:pt x="1903" y="838"/>
                  </a:lnTo>
                  <a:lnTo>
                    <a:pt x="1902" y="839"/>
                  </a:lnTo>
                  <a:lnTo>
                    <a:pt x="1902" y="842"/>
                  </a:lnTo>
                  <a:lnTo>
                    <a:pt x="1901" y="843"/>
                  </a:lnTo>
                  <a:lnTo>
                    <a:pt x="1898" y="845"/>
                  </a:lnTo>
                  <a:lnTo>
                    <a:pt x="1893" y="843"/>
                  </a:lnTo>
                  <a:lnTo>
                    <a:pt x="1888" y="837"/>
                  </a:lnTo>
                  <a:lnTo>
                    <a:pt x="1882" y="829"/>
                  </a:lnTo>
                  <a:lnTo>
                    <a:pt x="1877" y="823"/>
                  </a:lnTo>
                  <a:lnTo>
                    <a:pt x="1875" y="817"/>
                  </a:lnTo>
                  <a:lnTo>
                    <a:pt x="1872" y="809"/>
                  </a:lnTo>
                  <a:lnTo>
                    <a:pt x="1870" y="801"/>
                  </a:lnTo>
                  <a:lnTo>
                    <a:pt x="1866" y="792"/>
                  </a:lnTo>
                  <a:lnTo>
                    <a:pt x="1858" y="786"/>
                  </a:lnTo>
                  <a:lnTo>
                    <a:pt x="1855" y="784"/>
                  </a:lnTo>
                  <a:lnTo>
                    <a:pt x="1851" y="783"/>
                  </a:lnTo>
                  <a:lnTo>
                    <a:pt x="1847" y="781"/>
                  </a:lnTo>
                  <a:lnTo>
                    <a:pt x="1843" y="778"/>
                  </a:lnTo>
                  <a:lnTo>
                    <a:pt x="1841" y="776"/>
                  </a:lnTo>
                  <a:lnTo>
                    <a:pt x="1837" y="773"/>
                  </a:lnTo>
                  <a:lnTo>
                    <a:pt x="1835" y="769"/>
                  </a:lnTo>
                  <a:lnTo>
                    <a:pt x="1830" y="766"/>
                  </a:lnTo>
                  <a:lnTo>
                    <a:pt x="1825" y="761"/>
                  </a:lnTo>
                  <a:lnTo>
                    <a:pt x="1820" y="757"/>
                  </a:lnTo>
                  <a:lnTo>
                    <a:pt x="1815" y="755"/>
                  </a:lnTo>
                  <a:lnTo>
                    <a:pt x="1812" y="753"/>
                  </a:lnTo>
                  <a:lnTo>
                    <a:pt x="1811" y="752"/>
                  </a:lnTo>
                  <a:lnTo>
                    <a:pt x="1810" y="751"/>
                  </a:lnTo>
                  <a:lnTo>
                    <a:pt x="1810" y="750"/>
                  </a:lnTo>
                  <a:lnTo>
                    <a:pt x="1807" y="747"/>
                  </a:lnTo>
                  <a:lnTo>
                    <a:pt x="1804" y="745"/>
                  </a:lnTo>
                  <a:lnTo>
                    <a:pt x="1801" y="745"/>
                  </a:lnTo>
                  <a:lnTo>
                    <a:pt x="1802" y="748"/>
                  </a:lnTo>
                  <a:lnTo>
                    <a:pt x="1805" y="752"/>
                  </a:lnTo>
                  <a:lnTo>
                    <a:pt x="1807" y="756"/>
                  </a:lnTo>
                  <a:lnTo>
                    <a:pt x="1811" y="758"/>
                  </a:lnTo>
                  <a:lnTo>
                    <a:pt x="1816" y="761"/>
                  </a:lnTo>
                  <a:lnTo>
                    <a:pt x="1820" y="762"/>
                  </a:lnTo>
                  <a:lnTo>
                    <a:pt x="1823" y="767"/>
                  </a:lnTo>
                  <a:lnTo>
                    <a:pt x="1828" y="772"/>
                  </a:lnTo>
                  <a:lnTo>
                    <a:pt x="1832" y="777"/>
                  </a:lnTo>
                  <a:lnTo>
                    <a:pt x="1838" y="781"/>
                  </a:lnTo>
                  <a:lnTo>
                    <a:pt x="1841" y="782"/>
                  </a:lnTo>
                  <a:lnTo>
                    <a:pt x="1843" y="783"/>
                  </a:lnTo>
                  <a:lnTo>
                    <a:pt x="1847" y="784"/>
                  </a:lnTo>
                  <a:lnTo>
                    <a:pt x="1851" y="786"/>
                  </a:lnTo>
                  <a:lnTo>
                    <a:pt x="1853" y="788"/>
                  </a:lnTo>
                  <a:lnTo>
                    <a:pt x="1856" y="791"/>
                  </a:lnTo>
                  <a:lnTo>
                    <a:pt x="1857" y="793"/>
                  </a:lnTo>
                  <a:lnTo>
                    <a:pt x="1858" y="796"/>
                  </a:lnTo>
                  <a:lnTo>
                    <a:pt x="1857" y="797"/>
                  </a:lnTo>
                  <a:lnTo>
                    <a:pt x="1857" y="798"/>
                  </a:lnTo>
                  <a:lnTo>
                    <a:pt x="1856" y="799"/>
                  </a:lnTo>
                  <a:lnTo>
                    <a:pt x="1853" y="799"/>
                  </a:lnTo>
                  <a:lnTo>
                    <a:pt x="1852" y="801"/>
                  </a:lnTo>
                  <a:lnTo>
                    <a:pt x="1851" y="802"/>
                  </a:lnTo>
                  <a:lnTo>
                    <a:pt x="1850" y="803"/>
                  </a:lnTo>
                  <a:lnTo>
                    <a:pt x="1848" y="804"/>
                  </a:lnTo>
                  <a:lnTo>
                    <a:pt x="1846" y="804"/>
                  </a:lnTo>
                  <a:lnTo>
                    <a:pt x="1843" y="804"/>
                  </a:lnTo>
                  <a:lnTo>
                    <a:pt x="1843" y="804"/>
                  </a:lnTo>
                  <a:lnTo>
                    <a:pt x="1842" y="803"/>
                  </a:lnTo>
                  <a:lnTo>
                    <a:pt x="1840" y="802"/>
                  </a:lnTo>
                  <a:lnTo>
                    <a:pt x="1838" y="802"/>
                  </a:lnTo>
                  <a:lnTo>
                    <a:pt x="1837" y="801"/>
                  </a:lnTo>
                  <a:lnTo>
                    <a:pt x="1836" y="801"/>
                  </a:lnTo>
                  <a:lnTo>
                    <a:pt x="1836" y="802"/>
                  </a:lnTo>
                  <a:lnTo>
                    <a:pt x="1837" y="804"/>
                  </a:lnTo>
                  <a:lnTo>
                    <a:pt x="1840" y="807"/>
                  </a:lnTo>
                  <a:lnTo>
                    <a:pt x="1843" y="809"/>
                  </a:lnTo>
                  <a:lnTo>
                    <a:pt x="1846" y="812"/>
                  </a:lnTo>
                  <a:lnTo>
                    <a:pt x="1850" y="813"/>
                  </a:lnTo>
                  <a:lnTo>
                    <a:pt x="1851" y="814"/>
                  </a:lnTo>
                  <a:lnTo>
                    <a:pt x="1853" y="817"/>
                  </a:lnTo>
                  <a:lnTo>
                    <a:pt x="1855" y="818"/>
                  </a:lnTo>
                  <a:lnTo>
                    <a:pt x="1855" y="819"/>
                  </a:lnTo>
                  <a:lnTo>
                    <a:pt x="1855" y="819"/>
                  </a:lnTo>
                  <a:lnTo>
                    <a:pt x="1853" y="820"/>
                  </a:lnTo>
                  <a:lnTo>
                    <a:pt x="1852" y="820"/>
                  </a:lnTo>
                  <a:lnTo>
                    <a:pt x="1850" y="820"/>
                  </a:lnTo>
                  <a:lnTo>
                    <a:pt x="1848" y="820"/>
                  </a:lnTo>
                  <a:lnTo>
                    <a:pt x="1847" y="819"/>
                  </a:lnTo>
                  <a:lnTo>
                    <a:pt x="1846" y="819"/>
                  </a:lnTo>
                  <a:lnTo>
                    <a:pt x="1846" y="822"/>
                  </a:lnTo>
                  <a:lnTo>
                    <a:pt x="1846" y="823"/>
                  </a:lnTo>
                  <a:lnTo>
                    <a:pt x="1847" y="824"/>
                  </a:lnTo>
                  <a:lnTo>
                    <a:pt x="1850" y="827"/>
                  </a:lnTo>
                  <a:lnTo>
                    <a:pt x="1851" y="827"/>
                  </a:lnTo>
                  <a:lnTo>
                    <a:pt x="1851" y="828"/>
                  </a:lnTo>
                  <a:lnTo>
                    <a:pt x="1853" y="830"/>
                  </a:lnTo>
                  <a:lnTo>
                    <a:pt x="1855" y="833"/>
                  </a:lnTo>
                  <a:lnTo>
                    <a:pt x="1856" y="835"/>
                  </a:lnTo>
                  <a:lnTo>
                    <a:pt x="1860" y="838"/>
                  </a:lnTo>
                  <a:lnTo>
                    <a:pt x="1862" y="839"/>
                  </a:lnTo>
                  <a:lnTo>
                    <a:pt x="1865" y="839"/>
                  </a:lnTo>
                  <a:lnTo>
                    <a:pt x="1868" y="838"/>
                  </a:lnTo>
                  <a:lnTo>
                    <a:pt x="1870" y="838"/>
                  </a:lnTo>
                  <a:lnTo>
                    <a:pt x="1872" y="838"/>
                  </a:lnTo>
                  <a:lnTo>
                    <a:pt x="1875" y="838"/>
                  </a:lnTo>
                  <a:lnTo>
                    <a:pt x="1880" y="842"/>
                  </a:lnTo>
                  <a:lnTo>
                    <a:pt x="1884" y="845"/>
                  </a:lnTo>
                  <a:lnTo>
                    <a:pt x="1891" y="848"/>
                  </a:lnTo>
                  <a:lnTo>
                    <a:pt x="1893" y="849"/>
                  </a:lnTo>
                  <a:lnTo>
                    <a:pt x="1896" y="852"/>
                  </a:lnTo>
                  <a:lnTo>
                    <a:pt x="1901" y="854"/>
                  </a:lnTo>
                  <a:lnTo>
                    <a:pt x="1903" y="857"/>
                  </a:lnTo>
                  <a:lnTo>
                    <a:pt x="1907" y="858"/>
                  </a:lnTo>
                  <a:lnTo>
                    <a:pt x="1909" y="860"/>
                  </a:lnTo>
                  <a:lnTo>
                    <a:pt x="1912" y="863"/>
                  </a:lnTo>
                  <a:lnTo>
                    <a:pt x="1913" y="865"/>
                  </a:lnTo>
                  <a:lnTo>
                    <a:pt x="1914" y="869"/>
                  </a:lnTo>
                  <a:lnTo>
                    <a:pt x="1913" y="871"/>
                  </a:lnTo>
                  <a:lnTo>
                    <a:pt x="1912" y="874"/>
                  </a:lnTo>
                  <a:lnTo>
                    <a:pt x="1909" y="876"/>
                  </a:lnTo>
                  <a:lnTo>
                    <a:pt x="1907" y="878"/>
                  </a:lnTo>
                  <a:lnTo>
                    <a:pt x="1903" y="880"/>
                  </a:lnTo>
                  <a:lnTo>
                    <a:pt x="1901" y="881"/>
                  </a:lnTo>
                  <a:lnTo>
                    <a:pt x="1899" y="883"/>
                  </a:lnTo>
                  <a:lnTo>
                    <a:pt x="1898" y="885"/>
                  </a:lnTo>
                  <a:lnTo>
                    <a:pt x="1897" y="889"/>
                  </a:lnTo>
                  <a:lnTo>
                    <a:pt x="1896" y="893"/>
                  </a:lnTo>
                  <a:lnTo>
                    <a:pt x="1893" y="895"/>
                  </a:lnTo>
                  <a:lnTo>
                    <a:pt x="1892" y="895"/>
                  </a:lnTo>
                  <a:lnTo>
                    <a:pt x="1889" y="896"/>
                  </a:lnTo>
                  <a:lnTo>
                    <a:pt x="1887" y="896"/>
                  </a:lnTo>
                  <a:lnTo>
                    <a:pt x="1884" y="896"/>
                  </a:lnTo>
                  <a:lnTo>
                    <a:pt x="1882" y="898"/>
                  </a:lnTo>
                  <a:lnTo>
                    <a:pt x="1878" y="904"/>
                  </a:lnTo>
                  <a:lnTo>
                    <a:pt x="1875" y="911"/>
                  </a:lnTo>
                  <a:lnTo>
                    <a:pt x="1871" y="917"/>
                  </a:lnTo>
                  <a:lnTo>
                    <a:pt x="1866" y="922"/>
                  </a:lnTo>
                  <a:lnTo>
                    <a:pt x="1858" y="924"/>
                  </a:lnTo>
                  <a:lnTo>
                    <a:pt x="1851" y="922"/>
                  </a:lnTo>
                  <a:lnTo>
                    <a:pt x="1841" y="924"/>
                  </a:lnTo>
                  <a:lnTo>
                    <a:pt x="1833" y="926"/>
                  </a:lnTo>
                  <a:lnTo>
                    <a:pt x="1831" y="926"/>
                  </a:lnTo>
                  <a:lnTo>
                    <a:pt x="1827" y="926"/>
                  </a:lnTo>
                  <a:lnTo>
                    <a:pt x="1825" y="927"/>
                  </a:lnTo>
                  <a:lnTo>
                    <a:pt x="1822" y="929"/>
                  </a:lnTo>
                  <a:lnTo>
                    <a:pt x="1820" y="930"/>
                  </a:lnTo>
                  <a:lnTo>
                    <a:pt x="1817" y="931"/>
                  </a:lnTo>
                  <a:lnTo>
                    <a:pt x="1815" y="934"/>
                  </a:lnTo>
                  <a:lnTo>
                    <a:pt x="1812" y="935"/>
                  </a:lnTo>
                  <a:lnTo>
                    <a:pt x="1809" y="936"/>
                  </a:lnTo>
                  <a:lnTo>
                    <a:pt x="1806" y="936"/>
                  </a:lnTo>
                  <a:lnTo>
                    <a:pt x="1802" y="935"/>
                  </a:lnTo>
                  <a:lnTo>
                    <a:pt x="1799" y="932"/>
                  </a:lnTo>
                  <a:lnTo>
                    <a:pt x="1796" y="929"/>
                  </a:lnTo>
                  <a:lnTo>
                    <a:pt x="1792" y="925"/>
                  </a:lnTo>
                  <a:lnTo>
                    <a:pt x="1790" y="921"/>
                  </a:lnTo>
                  <a:lnTo>
                    <a:pt x="1786" y="919"/>
                  </a:lnTo>
                  <a:lnTo>
                    <a:pt x="1784" y="916"/>
                  </a:lnTo>
                  <a:lnTo>
                    <a:pt x="1782" y="920"/>
                  </a:lnTo>
                  <a:lnTo>
                    <a:pt x="1782" y="924"/>
                  </a:lnTo>
                  <a:lnTo>
                    <a:pt x="1784" y="926"/>
                  </a:lnTo>
                  <a:lnTo>
                    <a:pt x="1785" y="929"/>
                  </a:lnTo>
                  <a:lnTo>
                    <a:pt x="1786" y="931"/>
                  </a:lnTo>
                  <a:lnTo>
                    <a:pt x="1789" y="935"/>
                  </a:lnTo>
                  <a:lnTo>
                    <a:pt x="1789" y="937"/>
                  </a:lnTo>
                  <a:lnTo>
                    <a:pt x="1790" y="939"/>
                  </a:lnTo>
                  <a:lnTo>
                    <a:pt x="1789" y="941"/>
                  </a:lnTo>
                  <a:lnTo>
                    <a:pt x="1786" y="942"/>
                  </a:lnTo>
                  <a:lnTo>
                    <a:pt x="1784" y="945"/>
                  </a:lnTo>
                  <a:lnTo>
                    <a:pt x="1780" y="947"/>
                  </a:lnTo>
                  <a:lnTo>
                    <a:pt x="1775" y="949"/>
                  </a:lnTo>
                  <a:lnTo>
                    <a:pt x="1770" y="950"/>
                  </a:lnTo>
                  <a:lnTo>
                    <a:pt x="1767" y="951"/>
                  </a:lnTo>
                  <a:lnTo>
                    <a:pt x="1765" y="952"/>
                  </a:lnTo>
                  <a:lnTo>
                    <a:pt x="1765" y="955"/>
                  </a:lnTo>
                  <a:lnTo>
                    <a:pt x="1765" y="956"/>
                  </a:lnTo>
                  <a:lnTo>
                    <a:pt x="1765" y="960"/>
                  </a:lnTo>
                  <a:lnTo>
                    <a:pt x="1765" y="962"/>
                  </a:lnTo>
                  <a:lnTo>
                    <a:pt x="1765" y="973"/>
                  </a:lnTo>
                  <a:lnTo>
                    <a:pt x="1764" y="983"/>
                  </a:lnTo>
                  <a:lnTo>
                    <a:pt x="1762" y="991"/>
                  </a:lnTo>
                  <a:lnTo>
                    <a:pt x="1762" y="995"/>
                  </a:lnTo>
                  <a:lnTo>
                    <a:pt x="1761" y="997"/>
                  </a:lnTo>
                  <a:lnTo>
                    <a:pt x="1760" y="998"/>
                  </a:lnTo>
                  <a:lnTo>
                    <a:pt x="1757" y="1000"/>
                  </a:lnTo>
                  <a:lnTo>
                    <a:pt x="1756" y="1001"/>
                  </a:lnTo>
                  <a:lnTo>
                    <a:pt x="1755" y="1002"/>
                  </a:lnTo>
                  <a:lnTo>
                    <a:pt x="1751" y="1003"/>
                  </a:lnTo>
                  <a:lnTo>
                    <a:pt x="1750" y="1006"/>
                  </a:lnTo>
                  <a:lnTo>
                    <a:pt x="1747" y="1008"/>
                  </a:lnTo>
                  <a:lnTo>
                    <a:pt x="1747" y="1011"/>
                  </a:lnTo>
                  <a:lnTo>
                    <a:pt x="1746" y="1014"/>
                  </a:lnTo>
                  <a:lnTo>
                    <a:pt x="1744" y="1017"/>
                  </a:lnTo>
                  <a:lnTo>
                    <a:pt x="1741" y="1019"/>
                  </a:lnTo>
                  <a:lnTo>
                    <a:pt x="1736" y="1023"/>
                  </a:lnTo>
                  <a:lnTo>
                    <a:pt x="1735" y="1023"/>
                  </a:lnTo>
                  <a:lnTo>
                    <a:pt x="1733" y="1022"/>
                  </a:lnTo>
                  <a:lnTo>
                    <a:pt x="1731" y="1022"/>
                  </a:lnTo>
                  <a:lnTo>
                    <a:pt x="1729" y="1021"/>
                  </a:lnTo>
                  <a:lnTo>
                    <a:pt x="1728" y="1019"/>
                  </a:lnTo>
                  <a:lnTo>
                    <a:pt x="1726" y="1019"/>
                  </a:lnTo>
                  <a:lnTo>
                    <a:pt x="1724" y="1022"/>
                  </a:lnTo>
                  <a:lnTo>
                    <a:pt x="1723" y="1023"/>
                  </a:lnTo>
                  <a:lnTo>
                    <a:pt x="1723" y="1024"/>
                  </a:lnTo>
                  <a:lnTo>
                    <a:pt x="1721" y="1027"/>
                  </a:lnTo>
                  <a:lnTo>
                    <a:pt x="1721" y="1028"/>
                  </a:lnTo>
                  <a:lnTo>
                    <a:pt x="1720" y="1028"/>
                  </a:lnTo>
                  <a:lnTo>
                    <a:pt x="1718" y="1028"/>
                  </a:lnTo>
                  <a:lnTo>
                    <a:pt x="1715" y="1027"/>
                  </a:lnTo>
                  <a:lnTo>
                    <a:pt x="1713" y="1026"/>
                  </a:lnTo>
                  <a:lnTo>
                    <a:pt x="1710" y="1024"/>
                  </a:lnTo>
                  <a:lnTo>
                    <a:pt x="1708" y="1022"/>
                  </a:lnTo>
                  <a:lnTo>
                    <a:pt x="1706" y="1019"/>
                  </a:lnTo>
                  <a:lnTo>
                    <a:pt x="1708" y="1017"/>
                  </a:lnTo>
                  <a:lnTo>
                    <a:pt x="1708" y="1016"/>
                  </a:lnTo>
                  <a:lnTo>
                    <a:pt x="1709" y="1013"/>
                  </a:lnTo>
                  <a:lnTo>
                    <a:pt x="1710" y="1011"/>
                  </a:lnTo>
                  <a:lnTo>
                    <a:pt x="1710" y="1007"/>
                  </a:lnTo>
                  <a:lnTo>
                    <a:pt x="1710" y="1006"/>
                  </a:lnTo>
                  <a:lnTo>
                    <a:pt x="1709" y="1005"/>
                  </a:lnTo>
                  <a:lnTo>
                    <a:pt x="1708" y="1005"/>
                  </a:lnTo>
                  <a:lnTo>
                    <a:pt x="1705" y="1005"/>
                  </a:lnTo>
                  <a:lnTo>
                    <a:pt x="1704" y="1005"/>
                  </a:lnTo>
                  <a:lnTo>
                    <a:pt x="1703" y="1006"/>
                  </a:lnTo>
                  <a:lnTo>
                    <a:pt x="1703" y="1007"/>
                  </a:lnTo>
                  <a:lnTo>
                    <a:pt x="1701" y="1011"/>
                  </a:lnTo>
                  <a:lnTo>
                    <a:pt x="1701" y="1014"/>
                  </a:lnTo>
                  <a:lnTo>
                    <a:pt x="1701" y="1018"/>
                  </a:lnTo>
                  <a:lnTo>
                    <a:pt x="1701" y="1021"/>
                  </a:lnTo>
                  <a:lnTo>
                    <a:pt x="1700" y="1022"/>
                  </a:lnTo>
                  <a:lnTo>
                    <a:pt x="1698" y="1024"/>
                  </a:lnTo>
                  <a:lnTo>
                    <a:pt x="1694" y="1026"/>
                  </a:lnTo>
                  <a:lnTo>
                    <a:pt x="1693" y="1026"/>
                  </a:lnTo>
                  <a:lnTo>
                    <a:pt x="1690" y="1028"/>
                  </a:lnTo>
                  <a:lnTo>
                    <a:pt x="1689" y="1029"/>
                  </a:lnTo>
                  <a:lnTo>
                    <a:pt x="1686" y="1031"/>
                  </a:lnTo>
                  <a:lnTo>
                    <a:pt x="1684" y="1031"/>
                  </a:lnTo>
                  <a:lnTo>
                    <a:pt x="1680" y="1031"/>
                  </a:lnTo>
                  <a:lnTo>
                    <a:pt x="1678" y="1032"/>
                  </a:lnTo>
                  <a:lnTo>
                    <a:pt x="1675" y="1033"/>
                  </a:lnTo>
                  <a:lnTo>
                    <a:pt x="1674" y="1036"/>
                  </a:lnTo>
                  <a:lnTo>
                    <a:pt x="1673" y="1038"/>
                  </a:lnTo>
                  <a:lnTo>
                    <a:pt x="1673" y="1039"/>
                  </a:lnTo>
                  <a:lnTo>
                    <a:pt x="1673" y="1042"/>
                  </a:lnTo>
                  <a:lnTo>
                    <a:pt x="1671" y="1044"/>
                  </a:lnTo>
                  <a:lnTo>
                    <a:pt x="1671" y="1046"/>
                  </a:lnTo>
                  <a:lnTo>
                    <a:pt x="1670" y="1047"/>
                  </a:lnTo>
                  <a:lnTo>
                    <a:pt x="1669" y="1048"/>
                  </a:lnTo>
                  <a:lnTo>
                    <a:pt x="1668" y="1048"/>
                  </a:lnTo>
                  <a:lnTo>
                    <a:pt x="1666" y="1049"/>
                  </a:lnTo>
                  <a:lnTo>
                    <a:pt x="1665" y="1051"/>
                  </a:lnTo>
                  <a:lnTo>
                    <a:pt x="1665" y="1052"/>
                  </a:lnTo>
                  <a:lnTo>
                    <a:pt x="1668" y="1052"/>
                  </a:lnTo>
                  <a:lnTo>
                    <a:pt x="1669" y="1053"/>
                  </a:lnTo>
                  <a:lnTo>
                    <a:pt x="1671" y="1056"/>
                  </a:lnTo>
                  <a:lnTo>
                    <a:pt x="1673" y="1057"/>
                  </a:lnTo>
                  <a:lnTo>
                    <a:pt x="1674" y="1059"/>
                  </a:lnTo>
                  <a:lnTo>
                    <a:pt x="1671" y="1060"/>
                  </a:lnTo>
                  <a:lnTo>
                    <a:pt x="1669" y="1060"/>
                  </a:lnTo>
                  <a:lnTo>
                    <a:pt x="1666" y="1059"/>
                  </a:lnTo>
                  <a:lnTo>
                    <a:pt x="1665" y="1059"/>
                  </a:lnTo>
                  <a:lnTo>
                    <a:pt x="1663" y="1059"/>
                  </a:lnTo>
                  <a:lnTo>
                    <a:pt x="1662" y="1059"/>
                  </a:lnTo>
                  <a:lnTo>
                    <a:pt x="1659" y="1060"/>
                  </a:lnTo>
                  <a:lnTo>
                    <a:pt x="1657" y="1062"/>
                  </a:lnTo>
                  <a:lnTo>
                    <a:pt x="1654" y="1063"/>
                  </a:lnTo>
                  <a:lnTo>
                    <a:pt x="1654" y="1065"/>
                  </a:lnTo>
                  <a:lnTo>
                    <a:pt x="1654" y="1068"/>
                  </a:lnTo>
                  <a:lnTo>
                    <a:pt x="1655" y="1070"/>
                  </a:lnTo>
                  <a:lnTo>
                    <a:pt x="1658" y="1074"/>
                  </a:lnTo>
                  <a:lnTo>
                    <a:pt x="1660" y="1075"/>
                  </a:lnTo>
                  <a:lnTo>
                    <a:pt x="1663" y="1077"/>
                  </a:lnTo>
                  <a:lnTo>
                    <a:pt x="1664" y="1079"/>
                  </a:lnTo>
                  <a:lnTo>
                    <a:pt x="1666" y="1080"/>
                  </a:lnTo>
                  <a:lnTo>
                    <a:pt x="1668" y="1082"/>
                  </a:lnTo>
                  <a:lnTo>
                    <a:pt x="1669" y="1084"/>
                  </a:lnTo>
                  <a:lnTo>
                    <a:pt x="1668" y="1085"/>
                  </a:lnTo>
                  <a:lnTo>
                    <a:pt x="1666" y="1087"/>
                  </a:lnTo>
                  <a:lnTo>
                    <a:pt x="1663" y="1088"/>
                  </a:lnTo>
                  <a:lnTo>
                    <a:pt x="1662" y="1089"/>
                  </a:lnTo>
                  <a:lnTo>
                    <a:pt x="1660" y="1092"/>
                  </a:lnTo>
                  <a:lnTo>
                    <a:pt x="1660" y="1094"/>
                  </a:lnTo>
                  <a:lnTo>
                    <a:pt x="1660" y="1098"/>
                  </a:lnTo>
                  <a:lnTo>
                    <a:pt x="1662" y="1100"/>
                  </a:lnTo>
                  <a:lnTo>
                    <a:pt x="1663" y="1103"/>
                  </a:lnTo>
                  <a:lnTo>
                    <a:pt x="1668" y="1109"/>
                  </a:lnTo>
                  <a:lnTo>
                    <a:pt x="1669" y="1116"/>
                  </a:lnTo>
                  <a:lnTo>
                    <a:pt x="1668" y="1124"/>
                  </a:lnTo>
                  <a:lnTo>
                    <a:pt x="1666" y="1129"/>
                  </a:lnTo>
                  <a:lnTo>
                    <a:pt x="1664" y="1134"/>
                  </a:lnTo>
                  <a:lnTo>
                    <a:pt x="1662" y="1138"/>
                  </a:lnTo>
                  <a:lnTo>
                    <a:pt x="1658" y="1140"/>
                  </a:lnTo>
                  <a:lnTo>
                    <a:pt x="1657" y="1141"/>
                  </a:lnTo>
                  <a:lnTo>
                    <a:pt x="1655" y="1145"/>
                  </a:lnTo>
                  <a:lnTo>
                    <a:pt x="1655" y="1149"/>
                  </a:lnTo>
                  <a:lnTo>
                    <a:pt x="1655" y="1154"/>
                  </a:lnTo>
                  <a:lnTo>
                    <a:pt x="1655" y="1157"/>
                  </a:lnTo>
                  <a:lnTo>
                    <a:pt x="1655" y="1160"/>
                  </a:lnTo>
                  <a:lnTo>
                    <a:pt x="1655" y="1162"/>
                  </a:lnTo>
                  <a:lnTo>
                    <a:pt x="1654" y="1164"/>
                  </a:lnTo>
                  <a:lnTo>
                    <a:pt x="1652" y="1164"/>
                  </a:lnTo>
                  <a:lnTo>
                    <a:pt x="1649" y="1164"/>
                  </a:lnTo>
                  <a:lnTo>
                    <a:pt x="1647" y="1164"/>
                  </a:lnTo>
                  <a:lnTo>
                    <a:pt x="1644" y="1165"/>
                  </a:lnTo>
                  <a:lnTo>
                    <a:pt x="1643" y="1165"/>
                  </a:lnTo>
                  <a:lnTo>
                    <a:pt x="1640" y="1166"/>
                  </a:lnTo>
                  <a:lnTo>
                    <a:pt x="1639" y="1169"/>
                  </a:lnTo>
                  <a:lnTo>
                    <a:pt x="1640" y="1175"/>
                  </a:lnTo>
                  <a:lnTo>
                    <a:pt x="1643" y="1182"/>
                  </a:lnTo>
                  <a:lnTo>
                    <a:pt x="1645" y="1189"/>
                  </a:lnTo>
                  <a:lnTo>
                    <a:pt x="1648" y="1201"/>
                  </a:lnTo>
                  <a:lnTo>
                    <a:pt x="1650" y="1212"/>
                  </a:lnTo>
                  <a:lnTo>
                    <a:pt x="1650" y="1216"/>
                  </a:lnTo>
                  <a:lnTo>
                    <a:pt x="1650" y="1218"/>
                  </a:lnTo>
                  <a:lnTo>
                    <a:pt x="1649" y="1222"/>
                  </a:lnTo>
                  <a:lnTo>
                    <a:pt x="1648" y="1225"/>
                  </a:lnTo>
                  <a:lnTo>
                    <a:pt x="1647" y="1227"/>
                  </a:lnTo>
                  <a:lnTo>
                    <a:pt x="1645" y="1231"/>
                  </a:lnTo>
                  <a:lnTo>
                    <a:pt x="1642" y="1237"/>
                  </a:lnTo>
                  <a:lnTo>
                    <a:pt x="1640" y="1243"/>
                  </a:lnTo>
                  <a:lnTo>
                    <a:pt x="1639" y="1252"/>
                  </a:lnTo>
                  <a:lnTo>
                    <a:pt x="1640" y="1257"/>
                  </a:lnTo>
                  <a:lnTo>
                    <a:pt x="1640" y="1264"/>
                  </a:lnTo>
                  <a:lnTo>
                    <a:pt x="1640" y="1272"/>
                  </a:lnTo>
                  <a:lnTo>
                    <a:pt x="1640" y="1279"/>
                  </a:lnTo>
                  <a:lnTo>
                    <a:pt x="1639" y="1286"/>
                  </a:lnTo>
                  <a:lnTo>
                    <a:pt x="1637" y="1288"/>
                  </a:lnTo>
                  <a:lnTo>
                    <a:pt x="1632" y="1286"/>
                  </a:lnTo>
                  <a:lnTo>
                    <a:pt x="1629" y="1283"/>
                  </a:lnTo>
                  <a:lnTo>
                    <a:pt x="1625" y="1281"/>
                  </a:lnTo>
                  <a:lnTo>
                    <a:pt x="1623" y="1279"/>
                  </a:lnTo>
                  <a:lnTo>
                    <a:pt x="1619" y="1281"/>
                  </a:lnTo>
                  <a:lnTo>
                    <a:pt x="1617" y="1283"/>
                  </a:lnTo>
                  <a:lnTo>
                    <a:pt x="1615" y="1284"/>
                  </a:lnTo>
                  <a:lnTo>
                    <a:pt x="1614" y="1286"/>
                  </a:lnTo>
                  <a:lnTo>
                    <a:pt x="1613" y="1288"/>
                  </a:lnTo>
                  <a:lnTo>
                    <a:pt x="1612" y="1289"/>
                  </a:lnTo>
                  <a:lnTo>
                    <a:pt x="1610" y="1291"/>
                  </a:lnTo>
                  <a:lnTo>
                    <a:pt x="1609" y="1291"/>
                  </a:lnTo>
                  <a:lnTo>
                    <a:pt x="1608" y="1291"/>
                  </a:lnTo>
                  <a:lnTo>
                    <a:pt x="1605" y="1288"/>
                  </a:lnTo>
                  <a:lnTo>
                    <a:pt x="1603" y="1286"/>
                  </a:lnTo>
                  <a:lnTo>
                    <a:pt x="1602" y="1283"/>
                  </a:lnTo>
                  <a:lnTo>
                    <a:pt x="1600" y="1279"/>
                  </a:lnTo>
                  <a:lnTo>
                    <a:pt x="1602" y="1277"/>
                  </a:lnTo>
                  <a:lnTo>
                    <a:pt x="1602" y="1273"/>
                  </a:lnTo>
                  <a:lnTo>
                    <a:pt x="1600" y="1269"/>
                  </a:lnTo>
                  <a:lnTo>
                    <a:pt x="1599" y="1268"/>
                  </a:lnTo>
                  <a:lnTo>
                    <a:pt x="1598" y="1267"/>
                  </a:lnTo>
                  <a:lnTo>
                    <a:pt x="1595" y="1266"/>
                  </a:lnTo>
                  <a:lnTo>
                    <a:pt x="1593" y="1264"/>
                  </a:lnTo>
                  <a:lnTo>
                    <a:pt x="1591" y="1263"/>
                  </a:lnTo>
                  <a:lnTo>
                    <a:pt x="1589" y="1263"/>
                  </a:lnTo>
                  <a:lnTo>
                    <a:pt x="1587" y="1262"/>
                  </a:lnTo>
                  <a:lnTo>
                    <a:pt x="1584" y="1261"/>
                  </a:lnTo>
                  <a:lnTo>
                    <a:pt x="1583" y="1258"/>
                  </a:lnTo>
                  <a:lnTo>
                    <a:pt x="1582" y="1256"/>
                  </a:lnTo>
                  <a:lnTo>
                    <a:pt x="1581" y="1253"/>
                  </a:lnTo>
                  <a:lnTo>
                    <a:pt x="1579" y="1250"/>
                  </a:lnTo>
                  <a:lnTo>
                    <a:pt x="1578" y="1247"/>
                  </a:lnTo>
                  <a:lnTo>
                    <a:pt x="1576" y="1246"/>
                  </a:lnTo>
                  <a:lnTo>
                    <a:pt x="1573" y="1245"/>
                  </a:lnTo>
                  <a:lnTo>
                    <a:pt x="1569" y="1245"/>
                  </a:lnTo>
                  <a:lnTo>
                    <a:pt x="1567" y="1243"/>
                  </a:lnTo>
                  <a:lnTo>
                    <a:pt x="1564" y="1243"/>
                  </a:lnTo>
                  <a:lnTo>
                    <a:pt x="1561" y="1243"/>
                  </a:lnTo>
                  <a:lnTo>
                    <a:pt x="1558" y="1243"/>
                  </a:lnTo>
                  <a:lnTo>
                    <a:pt x="1557" y="1245"/>
                  </a:lnTo>
                  <a:lnTo>
                    <a:pt x="1556" y="1246"/>
                  </a:lnTo>
                  <a:lnTo>
                    <a:pt x="1554" y="1248"/>
                  </a:lnTo>
                  <a:lnTo>
                    <a:pt x="1553" y="1250"/>
                  </a:lnTo>
                  <a:lnTo>
                    <a:pt x="1552" y="1252"/>
                  </a:lnTo>
                  <a:lnTo>
                    <a:pt x="1551" y="1254"/>
                  </a:lnTo>
                  <a:lnTo>
                    <a:pt x="1549" y="1254"/>
                  </a:lnTo>
                  <a:lnTo>
                    <a:pt x="1549" y="1254"/>
                  </a:lnTo>
                  <a:lnTo>
                    <a:pt x="1549" y="1252"/>
                  </a:lnTo>
                  <a:lnTo>
                    <a:pt x="1548" y="1250"/>
                  </a:lnTo>
                  <a:lnTo>
                    <a:pt x="1548" y="1247"/>
                  </a:lnTo>
                  <a:lnTo>
                    <a:pt x="1548" y="1243"/>
                  </a:lnTo>
                  <a:lnTo>
                    <a:pt x="1548" y="1242"/>
                  </a:lnTo>
                  <a:lnTo>
                    <a:pt x="1548" y="1241"/>
                  </a:lnTo>
                  <a:lnTo>
                    <a:pt x="1548" y="1237"/>
                  </a:lnTo>
                  <a:lnTo>
                    <a:pt x="1546" y="1235"/>
                  </a:lnTo>
                  <a:lnTo>
                    <a:pt x="1543" y="1232"/>
                  </a:lnTo>
                  <a:lnTo>
                    <a:pt x="1541" y="1231"/>
                  </a:lnTo>
                  <a:lnTo>
                    <a:pt x="1538" y="1230"/>
                  </a:lnTo>
                  <a:lnTo>
                    <a:pt x="1536" y="1228"/>
                  </a:lnTo>
                  <a:lnTo>
                    <a:pt x="1529" y="1225"/>
                  </a:lnTo>
                  <a:lnTo>
                    <a:pt x="1526" y="1220"/>
                  </a:lnTo>
                  <a:lnTo>
                    <a:pt x="1522" y="1215"/>
                  </a:lnTo>
                  <a:lnTo>
                    <a:pt x="1517" y="1204"/>
                  </a:lnTo>
                  <a:lnTo>
                    <a:pt x="1511" y="1194"/>
                  </a:lnTo>
                  <a:lnTo>
                    <a:pt x="1503" y="1181"/>
                  </a:lnTo>
                  <a:lnTo>
                    <a:pt x="1500" y="1167"/>
                  </a:lnTo>
                  <a:lnTo>
                    <a:pt x="1496" y="1154"/>
                  </a:lnTo>
                  <a:lnTo>
                    <a:pt x="1491" y="1143"/>
                  </a:lnTo>
                  <a:lnTo>
                    <a:pt x="1483" y="1129"/>
                  </a:lnTo>
                  <a:lnTo>
                    <a:pt x="1476" y="1118"/>
                  </a:lnTo>
                  <a:lnTo>
                    <a:pt x="1471" y="1104"/>
                  </a:lnTo>
                  <a:lnTo>
                    <a:pt x="1470" y="1090"/>
                  </a:lnTo>
                  <a:lnTo>
                    <a:pt x="1471" y="1085"/>
                  </a:lnTo>
                  <a:lnTo>
                    <a:pt x="1475" y="1079"/>
                  </a:lnTo>
                  <a:lnTo>
                    <a:pt x="1477" y="1072"/>
                  </a:lnTo>
                  <a:lnTo>
                    <a:pt x="1480" y="1064"/>
                  </a:lnTo>
                  <a:lnTo>
                    <a:pt x="1480" y="1059"/>
                  </a:lnTo>
                  <a:lnTo>
                    <a:pt x="1475" y="1057"/>
                  </a:lnTo>
                  <a:lnTo>
                    <a:pt x="1471" y="1057"/>
                  </a:lnTo>
                  <a:lnTo>
                    <a:pt x="1468" y="1059"/>
                  </a:lnTo>
                  <a:lnTo>
                    <a:pt x="1467" y="1060"/>
                  </a:lnTo>
                  <a:lnTo>
                    <a:pt x="1465" y="1064"/>
                  </a:lnTo>
                  <a:lnTo>
                    <a:pt x="1463" y="1067"/>
                  </a:lnTo>
                  <a:lnTo>
                    <a:pt x="1462" y="1069"/>
                  </a:lnTo>
                  <a:lnTo>
                    <a:pt x="1461" y="1070"/>
                  </a:lnTo>
                  <a:lnTo>
                    <a:pt x="1460" y="1073"/>
                  </a:lnTo>
                  <a:lnTo>
                    <a:pt x="1458" y="1074"/>
                  </a:lnTo>
                  <a:lnTo>
                    <a:pt x="1457" y="1075"/>
                  </a:lnTo>
                  <a:lnTo>
                    <a:pt x="1456" y="1077"/>
                  </a:lnTo>
                  <a:lnTo>
                    <a:pt x="1453" y="1077"/>
                  </a:lnTo>
                  <a:lnTo>
                    <a:pt x="1451" y="1074"/>
                  </a:lnTo>
                  <a:lnTo>
                    <a:pt x="1451" y="1063"/>
                  </a:lnTo>
                  <a:lnTo>
                    <a:pt x="1451" y="1052"/>
                  </a:lnTo>
                  <a:lnTo>
                    <a:pt x="1447" y="1036"/>
                  </a:lnTo>
                  <a:lnTo>
                    <a:pt x="1444" y="1023"/>
                  </a:lnTo>
                  <a:lnTo>
                    <a:pt x="1441" y="1013"/>
                  </a:lnTo>
                  <a:lnTo>
                    <a:pt x="1439" y="1007"/>
                  </a:lnTo>
                  <a:lnTo>
                    <a:pt x="1434" y="1000"/>
                  </a:lnTo>
                  <a:lnTo>
                    <a:pt x="1417" y="976"/>
                  </a:lnTo>
                  <a:lnTo>
                    <a:pt x="1415" y="968"/>
                  </a:lnTo>
                  <a:lnTo>
                    <a:pt x="1415" y="962"/>
                  </a:lnTo>
                  <a:lnTo>
                    <a:pt x="1417" y="955"/>
                  </a:lnTo>
                  <a:lnTo>
                    <a:pt x="1419" y="952"/>
                  </a:lnTo>
                  <a:lnTo>
                    <a:pt x="1420" y="950"/>
                  </a:lnTo>
                  <a:lnTo>
                    <a:pt x="1421" y="947"/>
                  </a:lnTo>
                  <a:lnTo>
                    <a:pt x="1422" y="945"/>
                  </a:lnTo>
                  <a:lnTo>
                    <a:pt x="1422" y="942"/>
                  </a:lnTo>
                  <a:lnTo>
                    <a:pt x="1417" y="941"/>
                  </a:lnTo>
                  <a:lnTo>
                    <a:pt x="1411" y="939"/>
                  </a:lnTo>
                  <a:lnTo>
                    <a:pt x="1407" y="935"/>
                  </a:lnTo>
                  <a:lnTo>
                    <a:pt x="1405" y="931"/>
                  </a:lnTo>
                  <a:lnTo>
                    <a:pt x="1404" y="930"/>
                  </a:lnTo>
                  <a:lnTo>
                    <a:pt x="1402" y="929"/>
                  </a:lnTo>
                  <a:lnTo>
                    <a:pt x="1401" y="927"/>
                  </a:lnTo>
                  <a:lnTo>
                    <a:pt x="1401" y="926"/>
                  </a:lnTo>
                  <a:lnTo>
                    <a:pt x="1401" y="926"/>
                  </a:lnTo>
                  <a:lnTo>
                    <a:pt x="1402" y="926"/>
                  </a:lnTo>
                  <a:lnTo>
                    <a:pt x="1405" y="926"/>
                  </a:lnTo>
                  <a:lnTo>
                    <a:pt x="1407" y="926"/>
                  </a:lnTo>
                  <a:lnTo>
                    <a:pt x="1410" y="925"/>
                  </a:lnTo>
                  <a:lnTo>
                    <a:pt x="1411" y="924"/>
                  </a:lnTo>
                  <a:lnTo>
                    <a:pt x="1411" y="921"/>
                  </a:lnTo>
                  <a:lnTo>
                    <a:pt x="1410" y="919"/>
                  </a:lnTo>
                  <a:lnTo>
                    <a:pt x="1407" y="915"/>
                  </a:lnTo>
                  <a:lnTo>
                    <a:pt x="1406" y="912"/>
                  </a:lnTo>
                  <a:lnTo>
                    <a:pt x="1406" y="909"/>
                  </a:lnTo>
                  <a:lnTo>
                    <a:pt x="1406" y="906"/>
                  </a:lnTo>
                  <a:lnTo>
                    <a:pt x="1405" y="903"/>
                  </a:lnTo>
                  <a:lnTo>
                    <a:pt x="1402" y="901"/>
                  </a:lnTo>
                  <a:lnTo>
                    <a:pt x="1400" y="900"/>
                  </a:lnTo>
                  <a:lnTo>
                    <a:pt x="1399" y="898"/>
                  </a:lnTo>
                  <a:lnTo>
                    <a:pt x="1397" y="895"/>
                  </a:lnTo>
                  <a:lnTo>
                    <a:pt x="1397" y="894"/>
                  </a:lnTo>
                  <a:lnTo>
                    <a:pt x="1397" y="891"/>
                  </a:lnTo>
                  <a:lnTo>
                    <a:pt x="1399" y="890"/>
                  </a:lnTo>
                  <a:lnTo>
                    <a:pt x="1404" y="886"/>
                  </a:lnTo>
                  <a:lnTo>
                    <a:pt x="1407" y="885"/>
                  </a:lnTo>
                  <a:lnTo>
                    <a:pt x="1410" y="884"/>
                  </a:lnTo>
                  <a:lnTo>
                    <a:pt x="1412" y="883"/>
                  </a:lnTo>
                  <a:lnTo>
                    <a:pt x="1415" y="880"/>
                  </a:lnTo>
                  <a:lnTo>
                    <a:pt x="1417" y="878"/>
                  </a:lnTo>
                  <a:lnTo>
                    <a:pt x="1421" y="878"/>
                  </a:lnTo>
                  <a:lnTo>
                    <a:pt x="1424" y="879"/>
                  </a:lnTo>
                  <a:lnTo>
                    <a:pt x="1429" y="880"/>
                  </a:lnTo>
                  <a:lnTo>
                    <a:pt x="1434" y="883"/>
                  </a:lnTo>
                  <a:lnTo>
                    <a:pt x="1441" y="883"/>
                  </a:lnTo>
                  <a:lnTo>
                    <a:pt x="1448" y="883"/>
                  </a:lnTo>
                  <a:lnTo>
                    <a:pt x="1451" y="884"/>
                  </a:lnTo>
                  <a:lnTo>
                    <a:pt x="1453" y="886"/>
                  </a:lnTo>
                  <a:lnTo>
                    <a:pt x="1456" y="889"/>
                  </a:lnTo>
                  <a:lnTo>
                    <a:pt x="1457" y="890"/>
                  </a:lnTo>
                  <a:lnTo>
                    <a:pt x="1460" y="893"/>
                  </a:lnTo>
                  <a:lnTo>
                    <a:pt x="1462" y="893"/>
                  </a:lnTo>
                  <a:lnTo>
                    <a:pt x="1463" y="893"/>
                  </a:lnTo>
                  <a:lnTo>
                    <a:pt x="1465" y="891"/>
                  </a:lnTo>
                  <a:lnTo>
                    <a:pt x="1465" y="890"/>
                  </a:lnTo>
                  <a:lnTo>
                    <a:pt x="1465" y="889"/>
                  </a:lnTo>
                  <a:lnTo>
                    <a:pt x="1463" y="888"/>
                  </a:lnTo>
                  <a:lnTo>
                    <a:pt x="1462" y="885"/>
                  </a:lnTo>
                  <a:lnTo>
                    <a:pt x="1460" y="883"/>
                  </a:lnTo>
                  <a:lnTo>
                    <a:pt x="1457" y="881"/>
                  </a:lnTo>
                  <a:lnTo>
                    <a:pt x="1455" y="880"/>
                  </a:lnTo>
                  <a:lnTo>
                    <a:pt x="1452" y="878"/>
                  </a:lnTo>
                  <a:lnTo>
                    <a:pt x="1451" y="875"/>
                  </a:lnTo>
                  <a:lnTo>
                    <a:pt x="1450" y="873"/>
                  </a:lnTo>
                  <a:lnTo>
                    <a:pt x="1450" y="870"/>
                  </a:lnTo>
                  <a:lnTo>
                    <a:pt x="1448" y="868"/>
                  </a:lnTo>
                  <a:lnTo>
                    <a:pt x="1446" y="866"/>
                  </a:lnTo>
                  <a:lnTo>
                    <a:pt x="1440" y="866"/>
                  </a:lnTo>
                  <a:lnTo>
                    <a:pt x="1432" y="869"/>
                  </a:lnTo>
                  <a:lnTo>
                    <a:pt x="1425" y="870"/>
                  </a:lnTo>
                  <a:lnTo>
                    <a:pt x="1420" y="869"/>
                  </a:lnTo>
                  <a:lnTo>
                    <a:pt x="1419" y="866"/>
                  </a:lnTo>
                  <a:lnTo>
                    <a:pt x="1419" y="864"/>
                  </a:lnTo>
                  <a:lnTo>
                    <a:pt x="1419" y="862"/>
                  </a:lnTo>
                  <a:lnTo>
                    <a:pt x="1421" y="860"/>
                  </a:lnTo>
                  <a:lnTo>
                    <a:pt x="1424" y="859"/>
                  </a:lnTo>
                  <a:lnTo>
                    <a:pt x="1426" y="858"/>
                  </a:lnTo>
                  <a:lnTo>
                    <a:pt x="1429" y="857"/>
                  </a:lnTo>
                  <a:lnTo>
                    <a:pt x="1431" y="857"/>
                  </a:lnTo>
                  <a:lnTo>
                    <a:pt x="1434" y="857"/>
                  </a:lnTo>
                  <a:lnTo>
                    <a:pt x="1436" y="857"/>
                  </a:lnTo>
                  <a:lnTo>
                    <a:pt x="1441" y="855"/>
                  </a:lnTo>
                  <a:lnTo>
                    <a:pt x="1442" y="852"/>
                  </a:lnTo>
                  <a:lnTo>
                    <a:pt x="1442" y="847"/>
                  </a:lnTo>
                  <a:lnTo>
                    <a:pt x="1441" y="842"/>
                  </a:lnTo>
                  <a:lnTo>
                    <a:pt x="1441" y="838"/>
                  </a:lnTo>
                  <a:lnTo>
                    <a:pt x="1444" y="835"/>
                  </a:lnTo>
                  <a:lnTo>
                    <a:pt x="1446" y="833"/>
                  </a:lnTo>
                  <a:lnTo>
                    <a:pt x="1447" y="830"/>
                  </a:lnTo>
                  <a:lnTo>
                    <a:pt x="1448" y="827"/>
                  </a:lnTo>
                  <a:lnTo>
                    <a:pt x="1448" y="824"/>
                  </a:lnTo>
                  <a:lnTo>
                    <a:pt x="1448" y="820"/>
                  </a:lnTo>
                  <a:lnTo>
                    <a:pt x="1448" y="817"/>
                  </a:lnTo>
                  <a:lnTo>
                    <a:pt x="1452" y="808"/>
                  </a:lnTo>
                  <a:lnTo>
                    <a:pt x="1451" y="797"/>
                  </a:lnTo>
                  <a:lnTo>
                    <a:pt x="1450" y="788"/>
                  </a:lnTo>
                  <a:lnTo>
                    <a:pt x="1445" y="782"/>
                  </a:lnTo>
                  <a:lnTo>
                    <a:pt x="1437" y="777"/>
                  </a:lnTo>
                  <a:lnTo>
                    <a:pt x="1429" y="778"/>
                  </a:lnTo>
                  <a:lnTo>
                    <a:pt x="1426" y="778"/>
                  </a:lnTo>
                  <a:lnTo>
                    <a:pt x="1424" y="778"/>
                  </a:lnTo>
                  <a:lnTo>
                    <a:pt x="1421" y="778"/>
                  </a:lnTo>
                  <a:lnTo>
                    <a:pt x="1419" y="778"/>
                  </a:lnTo>
                  <a:lnTo>
                    <a:pt x="1416" y="778"/>
                  </a:lnTo>
                  <a:lnTo>
                    <a:pt x="1414" y="778"/>
                  </a:lnTo>
                  <a:lnTo>
                    <a:pt x="1411" y="779"/>
                  </a:lnTo>
                  <a:lnTo>
                    <a:pt x="1410" y="781"/>
                  </a:lnTo>
                  <a:lnTo>
                    <a:pt x="1410" y="782"/>
                  </a:lnTo>
                  <a:lnTo>
                    <a:pt x="1410" y="783"/>
                  </a:lnTo>
                  <a:lnTo>
                    <a:pt x="1412" y="786"/>
                  </a:lnTo>
                  <a:lnTo>
                    <a:pt x="1415" y="788"/>
                  </a:lnTo>
                  <a:lnTo>
                    <a:pt x="1420" y="794"/>
                  </a:lnTo>
                  <a:lnTo>
                    <a:pt x="1424" y="799"/>
                  </a:lnTo>
                  <a:lnTo>
                    <a:pt x="1426" y="804"/>
                  </a:lnTo>
                  <a:lnTo>
                    <a:pt x="1424" y="809"/>
                  </a:lnTo>
                  <a:lnTo>
                    <a:pt x="1417" y="812"/>
                  </a:lnTo>
                  <a:lnTo>
                    <a:pt x="1399" y="812"/>
                  </a:lnTo>
                  <a:lnTo>
                    <a:pt x="1396" y="813"/>
                  </a:lnTo>
                  <a:lnTo>
                    <a:pt x="1392" y="814"/>
                  </a:lnTo>
                  <a:lnTo>
                    <a:pt x="1390" y="814"/>
                  </a:lnTo>
                  <a:lnTo>
                    <a:pt x="1389" y="814"/>
                  </a:lnTo>
                  <a:lnTo>
                    <a:pt x="1386" y="813"/>
                  </a:lnTo>
                  <a:lnTo>
                    <a:pt x="1384" y="809"/>
                  </a:lnTo>
                  <a:lnTo>
                    <a:pt x="1382" y="808"/>
                  </a:lnTo>
                  <a:lnTo>
                    <a:pt x="1381" y="806"/>
                  </a:lnTo>
                  <a:lnTo>
                    <a:pt x="1381" y="803"/>
                  </a:lnTo>
                  <a:lnTo>
                    <a:pt x="1381" y="802"/>
                  </a:lnTo>
                  <a:lnTo>
                    <a:pt x="1381" y="801"/>
                  </a:lnTo>
                  <a:lnTo>
                    <a:pt x="1381" y="799"/>
                  </a:lnTo>
                  <a:lnTo>
                    <a:pt x="1379" y="797"/>
                  </a:lnTo>
                  <a:lnTo>
                    <a:pt x="1376" y="797"/>
                  </a:lnTo>
                  <a:lnTo>
                    <a:pt x="1373" y="796"/>
                  </a:lnTo>
                  <a:lnTo>
                    <a:pt x="1370" y="794"/>
                  </a:lnTo>
                  <a:lnTo>
                    <a:pt x="1369" y="792"/>
                  </a:lnTo>
                  <a:lnTo>
                    <a:pt x="1368" y="789"/>
                  </a:lnTo>
                  <a:lnTo>
                    <a:pt x="1366" y="786"/>
                  </a:lnTo>
                  <a:lnTo>
                    <a:pt x="1365" y="783"/>
                  </a:lnTo>
                  <a:lnTo>
                    <a:pt x="1365" y="781"/>
                  </a:lnTo>
                  <a:lnTo>
                    <a:pt x="1365" y="777"/>
                  </a:lnTo>
                  <a:lnTo>
                    <a:pt x="1365" y="772"/>
                  </a:lnTo>
                  <a:lnTo>
                    <a:pt x="1366" y="767"/>
                  </a:lnTo>
                  <a:lnTo>
                    <a:pt x="1368" y="762"/>
                  </a:lnTo>
                  <a:lnTo>
                    <a:pt x="1370" y="761"/>
                  </a:lnTo>
                  <a:lnTo>
                    <a:pt x="1371" y="760"/>
                  </a:lnTo>
                  <a:lnTo>
                    <a:pt x="1374" y="757"/>
                  </a:lnTo>
                  <a:lnTo>
                    <a:pt x="1375" y="755"/>
                  </a:lnTo>
                  <a:lnTo>
                    <a:pt x="1376" y="752"/>
                  </a:lnTo>
                  <a:lnTo>
                    <a:pt x="1375" y="747"/>
                  </a:lnTo>
                  <a:lnTo>
                    <a:pt x="1373" y="741"/>
                  </a:lnTo>
                  <a:lnTo>
                    <a:pt x="1370" y="733"/>
                  </a:lnTo>
                  <a:lnTo>
                    <a:pt x="1369" y="728"/>
                  </a:lnTo>
                  <a:lnTo>
                    <a:pt x="1370" y="725"/>
                  </a:lnTo>
                  <a:lnTo>
                    <a:pt x="1376" y="723"/>
                  </a:lnTo>
                  <a:lnTo>
                    <a:pt x="1380" y="725"/>
                  </a:lnTo>
                  <a:lnTo>
                    <a:pt x="1384" y="726"/>
                  </a:lnTo>
                  <a:lnTo>
                    <a:pt x="1387" y="728"/>
                  </a:lnTo>
                  <a:lnTo>
                    <a:pt x="1391" y="731"/>
                  </a:lnTo>
                  <a:lnTo>
                    <a:pt x="1399" y="735"/>
                  </a:lnTo>
                  <a:lnTo>
                    <a:pt x="1405" y="737"/>
                  </a:lnTo>
                  <a:lnTo>
                    <a:pt x="1412" y="740"/>
                  </a:lnTo>
                  <a:lnTo>
                    <a:pt x="1417" y="741"/>
                  </a:lnTo>
                  <a:lnTo>
                    <a:pt x="1424" y="743"/>
                  </a:lnTo>
                  <a:lnTo>
                    <a:pt x="1429" y="746"/>
                  </a:lnTo>
                  <a:lnTo>
                    <a:pt x="1432" y="746"/>
                  </a:lnTo>
                  <a:lnTo>
                    <a:pt x="1435" y="743"/>
                  </a:lnTo>
                  <a:lnTo>
                    <a:pt x="1434" y="737"/>
                  </a:lnTo>
                  <a:lnTo>
                    <a:pt x="1431" y="731"/>
                  </a:lnTo>
                  <a:lnTo>
                    <a:pt x="1429" y="727"/>
                  </a:lnTo>
                  <a:lnTo>
                    <a:pt x="1426" y="723"/>
                  </a:lnTo>
                  <a:lnTo>
                    <a:pt x="1422" y="721"/>
                  </a:lnTo>
                  <a:lnTo>
                    <a:pt x="1417" y="718"/>
                  </a:lnTo>
                  <a:lnTo>
                    <a:pt x="1415" y="717"/>
                  </a:lnTo>
                  <a:lnTo>
                    <a:pt x="1412" y="714"/>
                  </a:lnTo>
                  <a:lnTo>
                    <a:pt x="1410" y="711"/>
                  </a:lnTo>
                  <a:lnTo>
                    <a:pt x="1410" y="709"/>
                  </a:lnTo>
                  <a:lnTo>
                    <a:pt x="1410" y="705"/>
                  </a:lnTo>
                  <a:lnTo>
                    <a:pt x="1409" y="704"/>
                  </a:lnTo>
                  <a:lnTo>
                    <a:pt x="1407" y="701"/>
                  </a:lnTo>
                  <a:lnTo>
                    <a:pt x="1405" y="699"/>
                  </a:lnTo>
                  <a:lnTo>
                    <a:pt x="1402" y="697"/>
                  </a:lnTo>
                  <a:lnTo>
                    <a:pt x="1400" y="697"/>
                  </a:lnTo>
                  <a:lnTo>
                    <a:pt x="1399" y="697"/>
                  </a:lnTo>
                  <a:lnTo>
                    <a:pt x="1396" y="699"/>
                  </a:lnTo>
                  <a:lnTo>
                    <a:pt x="1394" y="699"/>
                  </a:lnTo>
                  <a:lnTo>
                    <a:pt x="1391" y="697"/>
                  </a:lnTo>
                  <a:lnTo>
                    <a:pt x="1390" y="696"/>
                  </a:lnTo>
                  <a:lnTo>
                    <a:pt x="1389" y="695"/>
                  </a:lnTo>
                  <a:lnTo>
                    <a:pt x="1389" y="692"/>
                  </a:lnTo>
                  <a:lnTo>
                    <a:pt x="1389" y="691"/>
                  </a:lnTo>
                  <a:lnTo>
                    <a:pt x="1389" y="689"/>
                  </a:lnTo>
                  <a:lnTo>
                    <a:pt x="1390" y="686"/>
                  </a:lnTo>
                  <a:lnTo>
                    <a:pt x="1390" y="684"/>
                  </a:lnTo>
                  <a:lnTo>
                    <a:pt x="1390" y="682"/>
                  </a:lnTo>
                  <a:lnTo>
                    <a:pt x="1389" y="680"/>
                  </a:lnTo>
                  <a:lnTo>
                    <a:pt x="1386" y="679"/>
                  </a:lnTo>
                  <a:lnTo>
                    <a:pt x="1382" y="677"/>
                  </a:lnTo>
                  <a:lnTo>
                    <a:pt x="1379" y="677"/>
                  </a:lnTo>
                  <a:lnTo>
                    <a:pt x="1376" y="677"/>
                  </a:lnTo>
                  <a:lnTo>
                    <a:pt x="1373" y="677"/>
                  </a:lnTo>
                  <a:lnTo>
                    <a:pt x="1370" y="679"/>
                  </a:lnTo>
                  <a:lnTo>
                    <a:pt x="1369" y="680"/>
                  </a:lnTo>
                  <a:lnTo>
                    <a:pt x="1368" y="681"/>
                  </a:lnTo>
                  <a:lnTo>
                    <a:pt x="1368" y="682"/>
                  </a:lnTo>
                  <a:lnTo>
                    <a:pt x="1368" y="685"/>
                  </a:lnTo>
                  <a:lnTo>
                    <a:pt x="1368" y="687"/>
                  </a:lnTo>
                  <a:lnTo>
                    <a:pt x="1368" y="690"/>
                  </a:lnTo>
                  <a:lnTo>
                    <a:pt x="1366" y="696"/>
                  </a:lnTo>
                  <a:lnTo>
                    <a:pt x="1361" y="697"/>
                  </a:lnTo>
                  <a:lnTo>
                    <a:pt x="1355" y="696"/>
                  </a:lnTo>
                  <a:lnTo>
                    <a:pt x="1348" y="690"/>
                  </a:lnTo>
                  <a:lnTo>
                    <a:pt x="1344" y="687"/>
                  </a:lnTo>
                  <a:lnTo>
                    <a:pt x="1343" y="685"/>
                  </a:lnTo>
                  <a:lnTo>
                    <a:pt x="1343" y="682"/>
                  </a:lnTo>
                  <a:lnTo>
                    <a:pt x="1343" y="679"/>
                  </a:lnTo>
                  <a:lnTo>
                    <a:pt x="1343" y="676"/>
                  </a:lnTo>
                  <a:lnTo>
                    <a:pt x="1341" y="674"/>
                  </a:lnTo>
                  <a:lnTo>
                    <a:pt x="1341" y="670"/>
                  </a:lnTo>
                  <a:lnTo>
                    <a:pt x="1340" y="667"/>
                  </a:lnTo>
                  <a:lnTo>
                    <a:pt x="1339" y="665"/>
                  </a:lnTo>
                  <a:lnTo>
                    <a:pt x="1338" y="663"/>
                  </a:lnTo>
                  <a:lnTo>
                    <a:pt x="1338" y="661"/>
                  </a:lnTo>
                  <a:lnTo>
                    <a:pt x="1336" y="659"/>
                  </a:lnTo>
                  <a:lnTo>
                    <a:pt x="1335" y="653"/>
                  </a:lnTo>
                  <a:lnTo>
                    <a:pt x="1338" y="649"/>
                  </a:lnTo>
                  <a:lnTo>
                    <a:pt x="1341" y="646"/>
                  </a:lnTo>
                  <a:lnTo>
                    <a:pt x="1343" y="643"/>
                  </a:lnTo>
                  <a:lnTo>
                    <a:pt x="1341" y="638"/>
                  </a:lnTo>
                  <a:lnTo>
                    <a:pt x="1340" y="636"/>
                  </a:lnTo>
                  <a:lnTo>
                    <a:pt x="1338" y="634"/>
                  </a:lnTo>
                  <a:lnTo>
                    <a:pt x="1335" y="631"/>
                  </a:lnTo>
                  <a:lnTo>
                    <a:pt x="1334" y="629"/>
                  </a:lnTo>
                  <a:lnTo>
                    <a:pt x="1331" y="626"/>
                  </a:lnTo>
                  <a:lnTo>
                    <a:pt x="1331" y="625"/>
                  </a:lnTo>
                  <a:lnTo>
                    <a:pt x="1333" y="623"/>
                  </a:lnTo>
                  <a:lnTo>
                    <a:pt x="1335" y="620"/>
                  </a:lnTo>
                  <a:lnTo>
                    <a:pt x="1338" y="619"/>
                  </a:lnTo>
                  <a:lnTo>
                    <a:pt x="1340" y="618"/>
                  </a:lnTo>
                  <a:lnTo>
                    <a:pt x="1341" y="617"/>
                  </a:lnTo>
                  <a:lnTo>
                    <a:pt x="1344" y="613"/>
                  </a:lnTo>
                  <a:lnTo>
                    <a:pt x="1345" y="610"/>
                  </a:lnTo>
                  <a:lnTo>
                    <a:pt x="1344" y="608"/>
                  </a:lnTo>
                  <a:lnTo>
                    <a:pt x="1343" y="607"/>
                  </a:lnTo>
                  <a:lnTo>
                    <a:pt x="1340" y="605"/>
                  </a:lnTo>
                  <a:lnTo>
                    <a:pt x="1336" y="604"/>
                  </a:lnTo>
                  <a:lnTo>
                    <a:pt x="1333" y="603"/>
                  </a:lnTo>
                  <a:lnTo>
                    <a:pt x="1330" y="602"/>
                  </a:lnTo>
                  <a:lnTo>
                    <a:pt x="1329" y="600"/>
                  </a:lnTo>
                  <a:lnTo>
                    <a:pt x="1328" y="598"/>
                  </a:lnTo>
                  <a:lnTo>
                    <a:pt x="1328" y="595"/>
                  </a:lnTo>
                  <a:lnTo>
                    <a:pt x="1328" y="594"/>
                  </a:lnTo>
                  <a:lnTo>
                    <a:pt x="1329" y="592"/>
                  </a:lnTo>
                  <a:lnTo>
                    <a:pt x="1329" y="589"/>
                  </a:lnTo>
                  <a:lnTo>
                    <a:pt x="1329" y="588"/>
                  </a:lnTo>
                  <a:lnTo>
                    <a:pt x="1329" y="585"/>
                  </a:lnTo>
                  <a:lnTo>
                    <a:pt x="1326" y="582"/>
                  </a:lnTo>
                  <a:lnTo>
                    <a:pt x="1324" y="578"/>
                  </a:lnTo>
                  <a:lnTo>
                    <a:pt x="1320" y="574"/>
                  </a:lnTo>
                  <a:lnTo>
                    <a:pt x="1316" y="572"/>
                  </a:lnTo>
                  <a:lnTo>
                    <a:pt x="1313" y="570"/>
                  </a:lnTo>
                  <a:lnTo>
                    <a:pt x="1309" y="569"/>
                  </a:lnTo>
                  <a:lnTo>
                    <a:pt x="1308" y="568"/>
                  </a:lnTo>
                  <a:lnTo>
                    <a:pt x="1306" y="567"/>
                  </a:lnTo>
                  <a:lnTo>
                    <a:pt x="1306" y="566"/>
                  </a:lnTo>
                  <a:lnTo>
                    <a:pt x="1308" y="563"/>
                  </a:lnTo>
                  <a:lnTo>
                    <a:pt x="1308" y="562"/>
                  </a:lnTo>
                  <a:lnTo>
                    <a:pt x="1308" y="559"/>
                  </a:lnTo>
                  <a:lnTo>
                    <a:pt x="1309" y="548"/>
                  </a:lnTo>
                  <a:lnTo>
                    <a:pt x="1305" y="539"/>
                  </a:lnTo>
                  <a:lnTo>
                    <a:pt x="1304" y="533"/>
                  </a:lnTo>
                  <a:lnTo>
                    <a:pt x="1303" y="528"/>
                  </a:lnTo>
                  <a:lnTo>
                    <a:pt x="1300" y="524"/>
                  </a:lnTo>
                  <a:lnTo>
                    <a:pt x="1298" y="521"/>
                  </a:lnTo>
                  <a:lnTo>
                    <a:pt x="1297" y="517"/>
                  </a:lnTo>
                  <a:lnTo>
                    <a:pt x="1295" y="515"/>
                  </a:lnTo>
                  <a:lnTo>
                    <a:pt x="1292" y="512"/>
                  </a:lnTo>
                  <a:lnTo>
                    <a:pt x="1287" y="511"/>
                  </a:lnTo>
                  <a:lnTo>
                    <a:pt x="1285" y="508"/>
                  </a:lnTo>
                  <a:lnTo>
                    <a:pt x="1283" y="506"/>
                  </a:lnTo>
                  <a:lnTo>
                    <a:pt x="1280" y="502"/>
                  </a:lnTo>
                  <a:lnTo>
                    <a:pt x="1278" y="500"/>
                  </a:lnTo>
                  <a:lnTo>
                    <a:pt x="1277" y="497"/>
                  </a:lnTo>
                  <a:lnTo>
                    <a:pt x="1274" y="493"/>
                  </a:lnTo>
                  <a:lnTo>
                    <a:pt x="1269" y="490"/>
                  </a:lnTo>
                  <a:lnTo>
                    <a:pt x="1265" y="486"/>
                  </a:lnTo>
                  <a:lnTo>
                    <a:pt x="1260" y="482"/>
                  </a:lnTo>
                  <a:lnTo>
                    <a:pt x="1258" y="476"/>
                  </a:lnTo>
                  <a:lnTo>
                    <a:pt x="1257" y="471"/>
                  </a:lnTo>
                  <a:lnTo>
                    <a:pt x="1255" y="466"/>
                  </a:lnTo>
                  <a:lnTo>
                    <a:pt x="1252" y="457"/>
                  </a:lnTo>
                  <a:lnTo>
                    <a:pt x="1245" y="449"/>
                  </a:lnTo>
                  <a:lnTo>
                    <a:pt x="1238" y="440"/>
                  </a:lnTo>
                  <a:lnTo>
                    <a:pt x="1229" y="435"/>
                  </a:lnTo>
                  <a:lnTo>
                    <a:pt x="1216" y="427"/>
                  </a:lnTo>
                  <a:lnTo>
                    <a:pt x="1201" y="421"/>
                  </a:lnTo>
                  <a:lnTo>
                    <a:pt x="1194" y="418"/>
                  </a:lnTo>
                  <a:lnTo>
                    <a:pt x="1188" y="416"/>
                  </a:lnTo>
                  <a:lnTo>
                    <a:pt x="1179" y="414"/>
                  </a:lnTo>
                  <a:lnTo>
                    <a:pt x="1176" y="411"/>
                  </a:lnTo>
                  <a:lnTo>
                    <a:pt x="1171" y="409"/>
                  </a:lnTo>
                  <a:lnTo>
                    <a:pt x="1166" y="406"/>
                  </a:lnTo>
                  <a:lnTo>
                    <a:pt x="1162" y="404"/>
                  </a:lnTo>
                  <a:lnTo>
                    <a:pt x="1158" y="403"/>
                  </a:lnTo>
                  <a:lnTo>
                    <a:pt x="1156" y="403"/>
                  </a:lnTo>
                  <a:lnTo>
                    <a:pt x="1152" y="401"/>
                  </a:lnTo>
                  <a:lnTo>
                    <a:pt x="1148" y="400"/>
                  </a:lnTo>
                  <a:lnTo>
                    <a:pt x="1146" y="399"/>
                  </a:lnTo>
                  <a:lnTo>
                    <a:pt x="1143" y="399"/>
                  </a:lnTo>
                  <a:lnTo>
                    <a:pt x="1142" y="400"/>
                  </a:lnTo>
                  <a:lnTo>
                    <a:pt x="1143" y="401"/>
                  </a:lnTo>
                  <a:lnTo>
                    <a:pt x="1145" y="404"/>
                  </a:lnTo>
                  <a:lnTo>
                    <a:pt x="1146" y="405"/>
                  </a:lnTo>
                  <a:lnTo>
                    <a:pt x="1147" y="408"/>
                  </a:lnTo>
                  <a:lnTo>
                    <a:pt x="1148" y="409"/>
                  </a:lnTo>
                  <a:lnTo>
                    <a:pt x="1148" y="410"/>
                  </a:lnTo>
                  <a:lnTo>
                    <a:pt x="1147" y="411"/>
                  </a:lnTo>
                  <a:lnTo>
                    <a:pt x="1145" y="411"/>
                  </a:lnTo>
                  <a:lnTo>
                    <a:pt x="1142" y="411"/>
                  </a:lnTo>
                  <a:lnTo>
                    <a:pt x="1140" y="410"/>
                  </a:lnTo>
                  <a:lnTo>
                    <a:pt x="1137" y="410"/>
                  </a:lnTo>
                  <a:lnTo>
                    <a:pt x="1135" y="409"/>
                  </a:lnTo>
                  <a:lnTo>
                    <a:pt x="1133" y="409"/>
                  </a:lnTo>
                  <a:lnTo>
                    <a:pt x="1123" y="405"/>
                  </a:lnTo>
                  <a:lnTo>
                    <a:pt x="1116" y="404"/>
                  </a:lnTo>
                  <a:lnTo>
                    <a:pt x="1111" y="406"/>
                  </a:lnTo>
                  <a:lnTo>
                    <a:pt x="1110" y="411"/>
                  </a:lnTo>
                  <a:lnTo>
                    <a:pt x="1106" y="410"/>
                  </a:lnTo>
                  <a:lnTo>
                    <a:pt x="1102" y="409"/>
                  </a:lnTo>
                  <a:lnTo>
                    <a:pt x="1097" y="406"/>
                  </a:lnTo>
                  <a:lnTo>
                    <a:pt x="1093" y="404"/>
                  </a:lnTo>
                  <a:lnTo>
                    <a:pt x="1091" y="404"/>
                  </a:lnTo>
                  <a:lnTo>
                    <a:pt x="1090" y="404"/>
                  </a:lnTo>
                  <a:lnTo>
                    <a:pt x="1088" y="406"/>
                  </a:lnTo>
                  <a:lnTo>
                    <a:pt x="1088" y="408"/>
                  </a:lnTo>
                  <a:lnTo>
                    <a:pt x="1088" y="410"/>
                  </a:lnTo>
                  <a:lnTo>
                    <a:pt x="1088" y="413"/>
                  </a:lnTo>
                  <a:lnTo>
                    <a:pt x="1088" y="415"/>
                  </a:lnTo>
                  <a:lnTo>
                    <a:pt x="1088" y="416"/>
                  </a:lnTo>
                  <a:lnTo>
                    <a:pt x="1081" y="415"/>
                  </a:lnTo>
                  <a:lnTo>
                    <a:pt x="1075" y="413"/>
                  </a:lnTo>
                  <a:lnTo>
                    <a:pt x="1067" y="411"/>
                  </a:lnTo>
                  <a:lnTo>
                    <a:pt x="1064" y="410"/>
                  </a:lnTo>
                  <a:lnTo>
                    <a:pt x="1059" y="409"/>
                  </a:lnTo>
                  <a:lnTo>
                    <a:pt x="1054" y="408"/>
                  </a:lnTo>
                  <a:lnTo>
                    <a:pt x="1050" y="406"/>
                  </a:lnTo>
                  <a:lnTo>
                    <a:pt x="1046" y="405"/>
                  </a:lnTo>
                  <a:lnTo>
                    <a:pt x="1044" y="403"/>
                  </a:lnTo>
                  <a:lnTo>
                    <a:pt x="1042" y="401"/>
                  </a:lnTo>
                  <a:lnTo>
                    <a:pt x="1040" y="399"/>
                  </a:lnTo>
                  <a:lnTo>
                    <a:pt x="1039" y="398"/>
                  </a:lnTo>
                  <a:lnTo>
                    <a:pt x="1036" y="396"/>
                  </a:lnTo>
                  <a:lnTo>
                    <a:pt x="1032" y="394"/>
                  </a:lnTo>
                  <a:lnTo>
                    <a:pt x="1027" y="393"/>
                  </a:lnTo>
                  <a:lnTo>
                    <a:pt x="1022" y="393"/>
                  </a:lnTo>
                  <a:lnTo>
                    <a:pt x="1017" y="390"/>
                  </a:lnTo>
                  <a:lnTo>
                    <a:pt x="1015" y="390"/>
                  </a:lnTo>
                  <a:lnTo>
                    <a:pt x="1014" y="389"/>
                  </a:lnTo>
                  <a:lnTo>
                    <a:pt x="1014" y="388"/>
                  </a:lnTo>
                  <a:lnTo>
                    <a:pt x="1015" y="386"/>
                  </a:lnTo>
                  <a:lnTo>
                    <a:pt x="1016" y="385"/>
                  </a:lnTo>
                  <a:lnTo>
                    <a:pt x="1019" y="384"/>
                  </a:lnTo>
                  <a:lnTo>
                    <a:pt x="1021" y="383"/>
                  </a:lnTo>
                  <a:lnTo>
                    <a:pt x="1024" y="381"/>
                  </a:lnTo>
                  <a:lnTo>
                    <a:pt x="1026" y="381"/>
                  </a:lnTo>
                  <a:lnTo>
                    <a:pt x="1029" y="380"/>
                  </a:lnTo>
                  <a:lnTo>
                    <a:pt x="1034" y="380"/>
                  </a:lnTo>
                  <a:lnTo>
                    <a:pt x="1041" y="380"/>
                  </a:lnTo>
                  <a:lnTo>
                    <a:pt x="1046" y="379"/>
                  </a:lnTo>
                  <a:lnTo>
                    <a:pt x="1050" y="376"/>
                  </a:lnTo>
                  <a:lnTo>
                    <a:pt x="1050" y="373"/>
                  </a:lnTo>
                  <a:lnTo>
                    <a:pt x="1047" y="370"/>
                  </a:lnTo>
                  <a:lnTo>
                    <a:pt x="1045" y="369"/>
                  </a:lnTo>
                  <a:lnTo>
                    <a:pt x="1042" y="368"/>
                  </a:lnTo>
                  <a:lnTo>
                    <a:pt x="1039" y="368"/>
                  </a:lnTo>
                  <a:lnTo>
                    <a:pt x="1035" y="368"/>
                  </a:lnTo>
                  <a:lnTo>
                    <a:pt x="1032" y="369"/>
                  </a:lnTo>
                  <a:lnTo>
                    <a:pt x="1031" y="370"/>
                  </a:lnTo>
                  <a:lnTo>
                    <a:pt x="1026" y="369"/>
                  </a:lnTo>
                  <a:lnTo>
                    <a:pt x="1022" y="368"/>
                  </a:lnTo>
                  <a:lnTo>
                    <a:pt x="1019" y="365"/>
                  </a:lnTo>
                  <a:lnTo>
                    <a:pt x="1016" y="364"/>
                  </a:lnTo>
                  <a:lnTo>
                    <a:pt x="1012" y="362"/>
                  </a:lnTo>
                  <a:lnTo>
                    <a:pt x="1004" y="359"/>
                  </a:lnTo>
                  <a:lnTo>
                    <a:pt x="995" y="358"/>
                  </a:lnTo>
                  <a:lnTo>
                    <a:pt x="986" y="354"/>
                  </a:lnTo>
                  <a:lnTo>
                    <a:pt x="984" y="352"/>
                  </a:lnTo>
                  <a:lnTo>
                    <a:pt x="983" y="349"/>
                  </a:lnTo>
                  <a:lnTo>
                    <a:pt x="983" y="345"/>
                  </a:lnTo>
                  <a:lnTo>
                    <a:pt x="985" y="343"/>
                  </a:lnTo>
                  <a:lnTo>
                    <a:pt x="988" y="339"/>
                  </a:lnTo>
                  <a:lnTo>
                    <a:pt x="990" y="338"/>
                  </a:lnTo>
                  <a:lnTo>
                    <a:pt x="995" y="335"/>
                  </a:lnTo>
                  <a:lnTo>
                    <a:pt x="999" y="334"/>
                  </a:lnTo>
                  <a:lnTo>
                    <a:pt x="1003" y="334"/>
                  </a:lnTo>
                  <a:lnTo>
                    <a:pt x="1006" y="334"/>
                  </a:lnTo>
                  <a:lnTo>
                    <a:pt x="1010" y="333"/>
                  </a:lnTo>
                  <a:lnTo>
                    <a:pt x="1012" y="333"/>
                  </a:lnTo>
                  <a:lnTo>
                    <a:pt x="1014" y="333"/>
                  </a:lnTo>
                  <a:lnTo>
                    <a:pt x="1016" y="334"/>
                  </a:lnTo>
                  <a:lnTo>
                    <a:pt x="1019" y="335"/>
                  </a:lnTo>
                  <a:lnTo>
                    <a:pt x="1021" y="337"/>
                  </a:lnTo>
                  <a:lnTo>
                    <a:pt x="1024" y="338"/>
                  </a:lnTo>
                  <a:lnTo>
                    <a:pt x="1030" y="338"/>
                  </a:lnTo>
                  <a:lnTo>
                    <a:pt x="1035" y="335"/>
                  </a:lnTo>
                  <a:lnTo>
                    <a:pt x="1039" y="332"/>
                  </a:lnTo>
                  <a:lnTo>
                    <a:pt x="1044" y="330"/>
                  </a:lnTo>
                  <a:lnTo>
                    <a:pt x="1049" y="330"/>
                  </a:lnTo>
                  <a:lnTo>
                    <a:pt x="1055" y="332"/>
                  </a:lnTo>
                  <a:lnTo>
                    <a:pt x="1061" y="334"/>
                  </a:lnTo>
                  <a:lnTo>
                    <a:pt x="1067" y="334"/>
                  </a:lnTo>
                  <a:lnTo>
                    <a:pt x="1072" y="334"/>
                  </a:lnTo>
                  <a:lnTo>
                    <a:pt x="1072" y="330"/>
                  </a:lnTo>
                  <a:lnTo>
                    <a:pt x="1074" y="329"/>
                  </a:lnTo>
                  <a:lnTo>
                    <a:pt x="1075" y="328"/>
                  </a:lnTo>
                  <a:lnTo>
                    <a:pt x="1076" y="328"/>
                  </a:lnTo>
                  <a:lnTo>
                    <a:pt x="1079" y="328"/>
                  </a:lnTo>
                  <a:lnTo>
                    <a:pt x="1080" y="328"/>
                  </a:lnTo>
                  <a:lnTo>
                    <a:pt x="1082" y="328"/>
                  </a:lnTo>
                  <a:lnTo>
                    <a:pt x="1085" y="328"/>
                  </a:lnTo>
                  <a:lnTo>
                    <a:pt x="1086" y="327"/>
                  </a:lnTo>
                  <a:lnTo>
                    <a:pt x="1087" y="327"/>
                  </a:lnTo>
                  <a:lnTo>
                    <a:pt x="1087" y="325"/>
                  </a:lnTo>
                  <a:lnTo>
                    <a:pt x="1087" y="323"/>
                  </a:lnTo>
                  <a:lnTo>
                    <a:pt x="1086" y="321"/>
                  </a:lnTo>
                  <a:lnTo>
                    <a:pt x="1082" y="316"/>
                  </a:lnTo>
                  <a:lnTo>
                    <a:pt x="1075" y="312"/>
                  </a:lnTo>
                  <a:lnTo>
                    <a:pt x="1069" y="308"/>
                  </a:lnTo>
                  <a:lnTo>
                    <a:pt x="1062" y="309"/>
                  </a:lnTo>
                  <a:lnTo>
                    <a:pt x="1061" y="312"/>
                  </a:lnTo>
                  <a:lnTo>
                    <a:pt x="1061" y="313"/>
                  </a:lnTo>
                  <a:lnTo>
                    <a:pt x="1060" y="314"/>
                  </a:lnTo>
                  <a:lnTo>
                    <a:pt x="1059" y="317"/>
                  </a:lnTo>
                  <a:lnTo>
                    <a:pt x="1057" y="318"/>
                  </a:lnTo>
                  <a:lnTo>
                    <a:pt x="1055" y="318"/>
                  </a:lnTo>
                  <a:lnTo>
                    <a:pt x="1052" y="318"/>
                  </a:lnTo>
                  <a:lnTo>
                    <a:pt x="1050" y="316"/>
                  </a:lnTo>
                  <a:lnTo>
                    <a:pt x="1046" y="314"/>
                  </a:lnTo>
                  <a:lnTo>
                    <a:pt x="1042" y="314"/>
                  </a:lnTo>
                  <a:lnTo>
                    <a:pt x="1039" y="316"/>
                  </a:lnTo>
                  <a:lnTo>
                    <a:pt x="1036" y="316"/>
                  </a:lnTo>
                  <a:lnTo>
                    <a:pt x="1035" y="318"/>
                  </a:lnTo>
                  <a:lnTo>
                    <a:pt x="1034" y="321"/>
                  </a:lnTo>
                  <a:lnTo>
                    <a:pt x="1031" y="322"/>
                  </a:lnTo>
                  <a:lnTo>
                    <a:pt x="1029" y="323"/>
                  </a:lnTo>
                  <a:lnTo>
                    <a:pt x="1025" y="323"/>
                  </a:lnTo>
                  <a:lnTo>
                    <a:pt x="1021" y="323"/>
                  </a:lnTo>
                  <a:lnTo>
                    <a:pt x="1019" y="322"/>
                  </a:lnTo>
                  <a:lnTo>
                    <a:pt x="1015" y="322"/>
                  </a:lnTo>
                  <a:lnTo>
                    <a:pt x="1012" y="321"/>
                  </a:lnTo>
                  <a:lnTo>
                    <a:pt x="1010" y="319"/>
                  </a:lnTo>
                  <a:lnTo>
                    <a:pt x="1008" y="318"/>
                  </a:lnTo>
                  <a:lnTo>
                    <a:pt x="1005" y="317"/>
                  </a:lnTo>
                  <a:lnTo>
                    <a:pt x="1005" y="316"/>
                  </a:lnTo>
                  <a:lnTo>
                    <a:pt x="1006" y="313"/>
                  </a:lnTo>
                  <a:lnTo>
                    <a:pt x="1008" y="309"/>
                  </a:lnTo>
                  <a:lnTo>
                    <a:pt x="1008" y="307"/>
                  </a:lnTo>
                  <a:lnTo>
                    <a:pt x="1001" y="302"/>
                  </a:lnTo>
                  <a:lnTo>
                    <a:pt x="993" y="299"/>
                  </a:lnTo>
                  <a:lnTo>
                    <a:pt x="983" y="298"/>
                  </a:lnTo>
                  <a:lnTo>
                    <a:pt x="974" y="297"/>
                  </a:lnTo>
                  <a:lnTo>
                    <a:pt x="964" y="292"/>
                  </a:lnTo>
                  <a:lnTo>
                    <a:pt x="958" y="286"/>
                  </a:lnTo>
                  <a:lnTo>
                    <a:pt x="953" y="278"/>
                  </a:lnTo>
                  <a:lnTo>
                    <a:pt x="950" y="276"/>
                  </a:lnTo>
                  <a:lnTo>
                    <a:pt x="949" y="272"/>
                  </a:lnTo>
                  <a:lnTo>
                    <a:pt x="948" y="270"/>
                  </a:lnTo>
                  <a:lnTo>
                    <a:pt x="948" y="266"/>
                  </a:lnTo>
                  <a:lnTo>
                    <a:pt x="948" y="265"/>
                  </a:lnTo>
                  <a:lnTo>
                    <a:pt x="948" y="262"/>
                  </a:lnTo>
                  <a:lnTo>
                    <a:pt x="948" y="260"/>
                  </a:lnTo>
                  <a:lnTo>
                    <a:pt x="948" y="257"/>
                  </a:lnTo>
                  <a:lnTo>
                    <a:pt x="949" y="256"/>
                  </a:lnTo>
                  <a:lnTo>
                    <a:pt x="950" y="256"/>
                  </a:lnTo>
                  <a:lnTo>
                    <a:pt x="961" y="250"/>
                  </a:lnTo>
                  <a:lnTo>
                    <a:pt x="973" y="246"/>
                  </a:lnTo>
                  <a:lnTo>
                    <a:pt x="984" y="242"/>
                  </a:lnTo>
                  <a:lnTo>
                    <a:pt x="989" y="242"/>
                  </a:lnTo>
                  <a:lnTo>
                    <a:pt x="994" y="241"/>
                  </a:lnTo>
                  <a:lnTo>
                    <a:pt x="998" y="238"/>
                  </a:lnTo>
                  <a:lnTo>
                    <a:pt x="1003" y="237"/>
                  </a:lnTo>
                  <a:lnTo>
                    <a:pt x="1005" y="236"/>
                  </a:lnTo>
                  <a:lnTo>
                    <a:pt x="1009" y="235"/>
                  </a:lnTo>
                  <a:lnTo>
                    <a:pt x="1012" y="232"/>
                  </a:lnTo>
                  <a:lnTo>
                    <a:pt x="1015" y="231"/>
                  </a:lnTo>
                  <a:lnTo>
                    <a:pt x="1016" y="230"/>
                  </a:lnTo>
                  <a:lnTo>
                    <a:pt x="1016" y="227"/>
                  </a:lnTo>
                  <a:lnTo>
                    <a:pt x="1017" y="226"/>
                  </a:lnTo>
                  <a:lnTo>
                    <a:pt x="1019" y="225"/>
                  </a:lnTo>
                  <a:lnTo>
                    <a:pt x="1020" y="225"/>
                  </a:lnTo>
                  <a:lnTo>
                    <a:pt x="1024" y="224"/>
                  </a:lnTo>
                  <a:lnTo>
                    <a:pt x="1026" y="225"/>
                  </a:lnTo>
                  <a:lnTo>
                    <a:pt x="1029" y="225"/>
                  </a:lnTo>
                  <a:lnTo>
                    <a:pt x="1032" y="225"/>
                  </a:lnTo>
                  <a:lnTo>
                    <a:pt x="1035" y="225"/>
                  </a:lnTo>
                  <a:lnTo>
                    <a:pt x="1037" y="225"/>
                  </a:lnTo>
                  <a:lnTo>
                    <a:pt x="1039" y="224"/>
                  </a:lnTo>
                  <a:lnTo>
                    <a:pt x="1041" y="224"/>
                  </a:lnTo>
                  <a:lnTo>
                    <a:pt x="1044" y="222"/>
                  </a:lnTo>
                  <a:lnTo>
                    <a:pt x="1046" y="221"/>
                  </a:lnTo>
                  <a:lnTo>
                    <a:pt x="1049" y="221"/>
                  </a:lnTo>
                  <a:lnTo>
                    <a:pt x="1050" y="222"/>
                  </a:lnTo>
                  <a:lnTo>
                    <a:pt x="1050" y="222"/>
                  </a:lnTo>
                  <a:lnTo>
                    <a:pt x="1052" y="224"/>
                  </a:lnTo>
                  <a:lnTo>
                    <a:pt x="1060" y="224"/>
                  </a:lnTo>
                  <a:lnTo>
                    <a:pt x="1066" y="222"/>
                  </a:lnTo>
                  <a:lnTo>
                    <a:pt x="1070" y="219"/>
                  </a:lnTo>
                  <a:lnTo>
                    <a:pt x="1075" y="215"/>
                  </a:lnTo>
                  <a:lnTo>
                    <a:pt x="1080" y="211"/>
                  </a:lnTo>
                  <a:lnTo>
                    <a:pt x="1083" y="210"/>
                  </a:lnTo>
                  <a:lnTo>
                    <a:pt x="1086" y="207"/>
                  </a:lnTo>
                  <a:lnTo>
                    <a:pt x="1088" y="206"/>
                  </a:lnTo>
                  <a:lnTo>
                    <a:pt x="1090" y="204"/>
                  </a:lnTo>
                  <a:lnTo>
                    <a:pt x="1090" y="200"/>
                  </a:lnTo>
                  <a:lnTo>
                    <a:pt x="1088" y="197"/>
                  </a:lnTo>
                  <a:lnTo>
                    <a:pt x="1086" y="195"/>
                  </a:lnTo>
                  <a:lnTo>
                    <a:pt x="1085" y="194"/>
                  </a:lnTo>
                  <a:lnTo>
                    <a:pt x="1082" y="192"/>
                  </a:lnTo>
                  <a:lnTo>
                    <a:pt x="1080" y="190"/>
                  </a:lnTo>
                  <a:lnTo>
                    <a:pt x="1079" y="189"/>
                  </a:lnTo>
                  <a:lnTo>
                    <a:pt x="1077" y="187"/>
                  </a:lnTo>
                  <a:lnTo>
                    <a:pt x="1076" y="186"/>
                  </a:lnTo>
                  <a:lnTo>
                    <a:pt x="1076" y="185"/>
                  </a:lnTo>
                  <a:lnTo>
                    <a:pt x="1077" y="184"/>
                  </a:lnTo>
                  <a:lnTo>
                    <a:pt x="1080" y="182"/>
                  </a:lnTo>
                  <a:lnTo>
                    <a:pt x="1082" y="182"/>
                  </a:lnTo>
                  <a:lnTo>
                    <a:pt x="1085" y="182"/>
                  </a:lnTo>
                  <a:lnTo>
                    <a:pt x="1087" y="182"/>
                  </a:lnTo>
                  <a:lnTo>
                    <a:pt x="1088" y="181"/>
                  </a:lnTo>
                  <a:lnTo>
                    <a:pt x="1088" y="181"/>
                  </a:lnTo>
                  <a:lnTo>
                    <a:pt x="1090" y="180"/>
                  </a:lnTo>
                  <a:lnTo>
                    <a:pt x="1088" y="179"/>
                  </a:lnTo>
                  <a:lnTo>
                    <a:pt x="1086" y="178"/>
                  </a:lnTo>
                  <a:lnTo>
                    <a:pt x="1083" y="178"/>
                  </a:lnTo>
                  <a:lnTo>
                    <a:pt x="1082" y="176"/>
                  </a:lnTo>
                  <a:lnTo>
                    <a:pt x="1081" y="175"/>
                  </a:lnTo>
                  <a:lnTo>
                    <a:pt x="1080" y="175"/>
                  </a:lnTo>
                  <a:lnTo>
                    <a:pt x="1082" y="175"/>
                  </a:lnTo>
                  <a:lnTo>
                    <a:pt x="1083" y="174"/>
                  </a:lnTo>
                  <a:lnTo>
                    <a:pt x="1085" y="173"/>
                  </a:lnTo>
                  <a:lnTo>
                    <a:pt x="1085" y="173"/>
                  </a:lnTo>
                  <a:lnTo>
                    <a:pt x="1083" y="173"/>
                  </a:lnTo>
                  <a:lnTo>
                    <a:pt x="1080" y="170"/>
                  </a:lnTo>
                  <a:lnTo>
                    <a:pt x="1077" y="170"/>
                  </a:lnTo>
                  <a:lnTo>
                    <a:pt x="1075" y="170"/>
                  </a:lnTo>
                  <a:lnTo>
                    <a:pt x="1070" y="170"/>
                  </a:lnTo>
                  <a:lnTo>
                    <a:pt x="1070" y="170"/>
                  </a:lnTo>
                  <a:lnTo>
                    <a:pt x="1069" y="170"/>
                  </a:lnTo>
                  <a:lnTo>
                    <a:pt x="1069" y="171"/>
                  </a:lnTo>
                  <a:lnTo>
                    <a:pt x="1069" y="171"/>
                  </a:lnTo>
                  <a:lnTo>
                    <a:pt x="1067" y="173"/>
                  </a:lnTo>
                  <a:lnTo>
                    <a:pt x="1062" y="171"/>
                  </a:lnTo>
                  <a:lnTo>
                    <a:pt x="1057" y="169"/>
                  </a:lnTo>
                  <a:lnTo>
                    <a:pt x="1052" y="166"/>
                  </a:lnTo>
                  <a:lnTo>
                    <a:pt x="1049" y="166"/>
                  </a:lnTo>
                  <a:lnTo>
                    <a:pt x="1046" y="165"/>
                  </a:lnTo>
                  <a:lnTo>
                    <a:pt x="1044" y="165"/>
                  </a:lnTo>
                  <a:lnTo>
                    <a:pt x="1040" y="165"/>
                  </a:lnTo>
                  <a:lnTo>
                    <a:pt x="1037" y="165"/>
                  </a:lnTo>
                  <a:lnTo>
                    <a:pt x="1036" y="164"/>
                  </a:lnTo>
                  <a:lnTo>
                    <a:pt x="1035" y="161"/>
                  </a:lnTo>
                  <a:lnTo>
                    <a:pt x="1034" y="158"/>
                  </a:lnTo>
                  <a:lnTo>
                    <a:pt x="1034" y="156"/>
                  </a:lnTo>
                  <a:lnTo>
                    <a:pt x="1034" y="154"/>
                  </a:lnTo>
                  <a:lnTo>
                    <a:pt x="1034" y="153"/>
                  </a:lnTo>
                  <a:lnTo>
                    <a:pt x="1034" y="150"/>
                  </a:lnTo>
                  <a:lnTo>
                    <a:pt x="1035" y="148"/>
                  </a:lnTo>
                  <a:lnTo>
                    <a:pt x="1036" y="145"/>
                  </a:lnTo>
                  <a:lnTo>
                    <a:pt x="1039" y="144"/>
                  </a:lnTo>
                  <a:lnTo>
                    <a:pt x="1040" y="141"/>
                  </a:lnTo>
                  <a:lnTo>
                    <a:pt x="1041" y="140"/>
                  </a:lnTo>
                  <a:lnTo>
                    <a:pt x="1044" y="139"/>
                  </a:lnTo>
                  <a:lnTo>
                    <a:pt x="1046" y="138"/>
                  </a:lnTo>
                  <a:lnTo>
                    <a:pt x="1046" y="135"/>
                  </a:lnTo>
                  <a:lnTo>
                    <a:pt x="1046" y="135"/>
                  </a:lnTo>
                  <a:lnTo>
                    <a:pt x="1046" y="134"/>
                  </a:lnTo>
                  <a:lnTo>
                    <a:pt x="1046" y="131"/>
                  </a:lnTo>
                  <a:lnTo>
                    <a:pt x="1046" y="130"/>
                  </a:lnTo>
                  <a:lnTo>
                    <a:pt x="1046" y="128"/>
                  </a:lnTo>
                  <a:lnTo>
                    <a:pt x="1046" y="128"/>
                  </a:lnTo>
                  <a:lnTo>
                    <a:pt x="1046" y="128"/>
                  </a:lnTo>
                  <a:lnTo>
                    <a:pt x="1050" y="128"/>
                  </a:lnTo>
                  <a:lnTo>
                    <a:pt x="1052" y="129"/>
                  </a:lnTo>
                  <a:lnTo>
                    <a:pt x="1055" y="130"/>
                  </a:lnTo>
                  <a:lnTo>
                    <a:pt x="1057" y="130"/>
                  </a:lnTo>
                  <a:lnTo>
                    <a:pt x="1061" y="129"/>
                  </a:lnTo>
                  <a:lnTo>
                    <a:pt x="1064" y="128"/>
                  </a:lnTo>
                  <a:lnTo>
                    <a:pt x="1065" y="125"/>
                  </a:lnTo>
                  <a:lnTo>
                    <a:pt x="1066" y="123"/>
                  </a:lnTo>
                  <a:lnTo>
                    <a:pt x="1067" y="120"/>
                  </a:lnTo>
                  <a:lnTo>
                    <a:pt x="1069" y="118"/>
                  </a:lnTo>
                  <a:lnTo>
                    <a:pt x="1070" y="115"/>
                  </a:lnTo>
                  <a:lnTo>
                    <a:pt x="1072" y="112"/>
                  </a:lnTo>
                  <a:lnTo>
                    <a:pt x="1075" y="110"/>
                  </a:lnTo>
                  <a:lnTo>
                    <a:pt x="1077" y="109"/>
                  </a:lnTo>
                  <a:lnTo>
                    <a:pt x="1080" y="107"/>
                  </a:lnTo>
                  <a:lnTo>
                    <a:pt x="1083" y="104"/>
                  </a:lnTo>
                  <a:lnTo>
                    <a:pt x="1086" y="103"/>
                  </a:lnTo>
                  <a:lnTo>
                    <a:pt x="1088" y="102"/>
                  </a:lnTo>
                  <a:lnTo>
                    <a:pt x="1097" y="102"/>
                  </a:lnTo>
                  <a:lnTo>
                    <a:pt x="1105" y="105"/>
                  </a:lnTo>
                  <a:lnTo>
                    <a:pt x="1112" y="108"/>
                  </a:lnTo>
                  <a:lnTo>
                    <a:pt x="1120" y="109"/>
                  </a:lnTo>
                  <a:lnTo>
                    <a:pt x="1123" y="110"/>
                  </a:lnTo>
                  <a:lnTo>
                    <a:pt x="1126" y="109"/>
                  </a:lnTo>
                  <a:lnTo>
                    <a:pt x="1127" y="108"/>
                  </a:lnTo>
                  <a:lnTo>
                    <a:pt x="1127" y="107"/>
                  </a:lnTo>
                  <a:lnTo>
                    <a:pt x="1127" y="105"/>
                  </a:lnTo>
                  <a:lnTo>
                    <a:pt x="1127" y="103"/>
                  </a:lnTo>
                  <a:lnTo>
                    <a:pt x="1127" y="100"/>
                  </a:lnTo>
                  <a:lnTo>
                    <a:pt x="1127" y="98"/>
                  </a:lnTo>
                  <a:lnTo>
                    <a:pt x="1127" y="95"/>
                  </a:lnTo>
                  <a:lnTo>
                    <a:pt x="1128" y="94"/>
                  </a:lnTo>
                  <a:lnTo>
                    <a:pt x="1130" y="92"/>
                  </a:lnTo>
                  <a:lnTo>
                    <a:pt x="1130" y="89"/>
                  </a:lnTo>
                  <a:lnTo>
                    <a:pt x="1131" y="87"/>
                  </a:lnTo>
                  <a:lnTo>
                    <a:pt x="1130" y="84"/>
                  </a:lnTo>
                  <a:lnTo>
                    <a:pt x="1128" y="80"/>
                  </a:lnTo>
                  <a:lnTo>
                    <a:pt x="1125" y="78"/>
                  </a:lnTo>
                  <a:lnTo>
                    <a:pt x="1122" y="76"/>
                  </a:lnTo>
                  <a:lnTo>
                    <a:pt x="1120" y="73"/>
                  </a:lnTo>
                  <a:lnTo>
                    <a:pt x="1117" y="71"/>
                  </a:lnTo>
                  <a:lnTo>
                    <a:pt x="1115" y="68"/>
                  </a:lnTo>
                  <a:lnTo>
                    <a:pt x="1113" y="66"/>
                  </a:lnTo>
                  <a:lnTo>
                    <a:pt x="1113" y="63"/>
                  </a:lnTo>
                  <a:lnTo>
                    <a:pt x="1115" y="61"/>
                  </a:lnTo>
                  <a:lnTo>
                    <a:pt x="1125" y="57"/>
                  </a:lnTo>
                  <a:lnTo>
                    <a:pt x="1136" y="58"/>
                  </a:lnTo>
                  <a:lnTo>
                    <a:pt x="1141" y="62"/>
                  </a:lnTo>
                  <a:lnTo>
                    <a:pt x="1146" y="67"/>
                  </a:lnTo>
                  <a:lnTo>
                    <a:pt x="1151" y="71"/>
                  </a:lnTo>
                  <a:lnTo>
                    <a:pt x="1159" y="73"/>
                  </a:lnTo>
                  <a:lnTo>
                    <a:pt x="1163" y="76"/>
                  </a:lnTo>
                  <a:lnTo>
                    <a:pt x="1167" y="78"/>
                  </a:lnTo>
                  <a:lnTo>
                    <a:pt x="1172" y="80"/>
                  </a:lnTo>
                  <a:lnTo>
                    <a:pt x="1176" y="83"/>
                  </a:lnTo>
                  <a:lnTo>
                    <a:pt x="1178" y="87"/>
                  </a:lnTo>
                  <a:lnTo>
                    <a:pt x="1182" y="89"/>
                  </a:lnTo>
                  <a:lnTo>
                    <a:pt x="1186" y="92"/>
                  </a:lnTo>
                  <a:lnTo>
                    <a:pt x="1187" y="93"/>
                  </a:lnTo>
                  <a:lnTo>
                    <a:pt x="1189" y="93"/>
                  </a:lnTo>
                  <a:lnTo>
                    <a:pt x="1192" y="94"/>
                  </a:lnTo>
                  <a:lnTo>
                    <a:pt x="1193" y="94"/>
                  </a:lnTo>
                  <a:lnTo>
                    <a:pt x="1193" y="94"/>
                  </a:lnTo>
                  <a:lnTo>
                    <a:pt x="1193" y="93"/>
                  </a:lnTo>
                  <a:lnTo>
                    <a:pt x="1193" y="92"/>
                  </a:lnTo>
                  <a:lnTo>
                    <a:pt x="1191" y="88"/>
                  </a:lnTo>
                  <a:lnTo>
                    <a:pt x="1187" y="85"/>
                  </a:lnTo>
                  <a:lnTo>
                    <a:pt x="1184" y="83"/>
                  </a:lnTo>
                  <a:lnTo>
                    <a:pt x="1179" y="80"/>
                  </a:lnTo>
                  <a:lnTo>
                    <a:pt x="1164" y="72"/>
                  </a:lnTo>
                  <a:lnTo>
                    <a:pt x="1151" y="63"/>
                  </a:lnTo>
                  <a:lnTo>
                    <a:pt x="1150" y="62"/>
                  </a:lnTo>
                  <a:lnTo>
                    <a:pt x="1147" y="59"/>
                  </a:lnTo>
                  <a:lnTo>
                    <a:pt x="1146" y="58"/>
                  </a:lnTo>
                  <a:lnTo>
                    <a:pt x="1143" y="56"/>
                  </a:lnTo>
                  <a:lnTo>
                    <a:pt x="1143" y="54"/>
                  </a:lnTo>
                  <a:lnTo>
                    <a:pt x="1143" y="52"/>
                  </a:lnTo>
                  <a:lnTo>
                    <a:pt x="1159" y="52"/>
                  </a:lnTo>
                  <a:lnTo>
                    <a:pt x="1163" y="52"/>
                  </a:lnTo>
                  <a:lnTo>
                    <a:pt x="1168" y="52"/>
                  </a:lnTo>
                  <a:lnTo>
                    <a:pt x="1173" y="52"/>
                  </a:lnTo>
                  <a:lnTo>
                    <a:pt x="1177" y="49"/>
                  </a:lnTo>
                  <a:lnTo>
                    <a:pt x="1179" y="49"/>
                  </a:lnTo>
                  <a:lnTo>
                    <a:pt x="1182" y="48"/>
                  </a:lnTo>
                  <a:lnTo>
                    <a:pt x="1184" y="48"/>
                  </a:lnTo>
                  <a:lnTo>
                    <a:pt x="1188" y="47"/>
                  </a:lnTo>
                  <a:lnTo>
                    <a:pt x="1193" y="47"/>
                  </a:lnTo>
                  <a:lnTo>
                    <a:pt x="1197" y="47"/>
                  </a:lnTo>
                  <a:lnTo>
                    <a:pt x="1199" y="46"/>
                  </a:lnTo>
                  <a:lnTo>
                    <a:pt x="1201" y="44"/>
                  </a:lnTo>
                  <a:lnTo>
                    <a:pt x="1203" y="44"/>
                  </a:lnTo>
                  <a:lnTo>
                    <a:pt x="1206" y="43"/>
                  </a:lnTo>
                  <a:lnTo>
                    <a:pt x="1208" y="42"/>
                  </a:lnTo>
                  <a:lnTo>
                    <a:pt x="1212" y="42"/>
                  </a:lnTo>
                  <a:lnTo>
                    <a:pt x="1216" y="42"/>
                  </a:lnTo>
                  <a:lnTo>
                    <a:pt x="1218" y="43"/>
                  </a:lnTo>
                  <a:lnTo>
                    <a:pt x="1221" y="44"/>
                  </a:lnTo>
                  <a:lnTo>
                    <a:pt x="1223" y="46"/>
                  </a:lnTo>
                  <a:lnTo>
                    <a:pt x="1224" y="47"/>
                  </a:lnTo>
                  <a:lnTo>
                    <a:pt x="1226" y="48"/>
                  </a:lnTo>
                  <a:lnTo>
                    <a:pt x="1227" y="51"/>
                  </a:lnTo>
                  <a:lnTo>
                    <a:pt x="1229" y="52"/>
                  </a:lnTo>
                  <a:lnTo>
                    <a:pt x="1232" y="53"/>
                  </a:lnTo>
                  <a:lnTo>
                    <a:pt x="1233" y="54"/>
                  </a:lnTo>
                  <a:lnTo>
                    <a:pt x="1235" y="56"/>
                  </a:lnTo>
                  <a:lnTo>
                    <a:pt x="1237" y="57"/>
                  </a:lnTo>
                  <a:lnTo>
                    <a:pt x="1238" y="58"/>
                  </a:lnTo>
                  <a:lnTo>
                    <a:pt x="1238" y="66"/>
                  </a:lnTo>
                  <a:lnTo>
                    <a:pt x="1239" y="76"/>
                  </a:lnTo>
                  <a:lnTo>
                    <a:pt x="1240" y="87"/>
                  </a:lnTo>
                  <a:lnTo>
                    <a:pt x="1240" y="87"/>
                  </a:lnTo>
                  <a:lnTo>
                    <a:pt x="1240" y="88"/>
                  </a:lnTo>
                  <a:lnTo>
                    <a:pt x="1240" y="90"/>
                  </a:lnTo>
                  <a:lnTo>
                    <a:pt x="1240" y="92"/>
                  </a:lnTo>
                  <a:lnTo>
                    <a:pt x="1242" y="93"/>
                  </a:lnTo>
                  <a:lnTo>
                    <a:pt x="1243" y="94"/>
                  </a:lnTo>
                  <a:lnTo>
                    <a:pt x="1244" y="93"/>
                  </a:lnTo>
                  <a:lnTo>
                    <a:pt x="1245" y="92"/>
                  </a:lnTo>
                  <a:lnTo>
                    <a:pt x="1247" y="90"/>
                  </a:lnTo>
                  <a:lnTo>
                    <a:pt x="1248" y="89"/>
                  </a:lnTo>
                  <a:lnTo>
                    <a:pt x="1248" y="89"/>
                  </a:lnTo>
                  <a:lnTo>
                    <a:pt x="1248" y="84"/>
                  </a:lnTo>
                  <a:lnTo>
                    <a:pt x="1247" y="78"/>
                  </a:lnTo>
                  <a:lnTo>
                    <a:pt x="1245" y="73"/>
                  </a:lnTo>
                  <a:lnTo>
                    <a:pt x="1245" y="68"/>
                  </a:lnTo>
                  <a:lnTo>
                    <a:pt x="1247" y="67"/>
                  </a:lnTo>
                  <a:lnTo>
                    <a:pt x="1248" y="66"/>
                  </a:lnTo>
                  <a:lnTo>
                    <a:pt x="1248" y="66"/>
                  </a:lnTo>
                  <a:lnTo>
                    <a:pt x="1248" y="64"/>
                  </a:lnTo>
                  <a:lnTo>
                    <a:pt x="1247" y="62"/>
                  </a:lnTo>
                  <a:lnTo>
                    <a:pt x="1245" y="61"/>
                  </a:lnTo>
                  <a:lnTo>
                    <a:pt x="1243" y="58"/>
                  </a:lnTo>
                  <a:lnTo>
                    <a:pt x="1240" y="56"/>
                  </a:lnTo>
                  <a:lnTo>
                    <a:pt x="1240" y="52"/>
                  </a:lnTo>
                  <a:lnTo>
                    <a:pt x="1239" y="51"/>
                  </a:lnTo>
                  <a:lnTo>
                    <a:pt x="1240" y="49"/>
                  </a:lnTo>
                  <a:lnTo>
                    <a:pt x="1240" y="49"/>
                  </a:lnTo>
                  <a:lnTo>
                    <a:pt x="1243" y="49"/>
                  </a:lnTo>
                  <a:lnTo>
                    <a:pt x="1244" y="51"/>
                  </a:lnTo>
                  <a:lnTo>
                    <a:pt x="1245" y="52"/>
                  </a:lnTo>
                  <a:lnTo>
                    <a:pt x="1248" y="54"/>
                  </a:lnTo>
                  <a:lnTo>
                    <a:pt x="1249" y="56"/>
                  </a:lnTo>
                  <a:lnTo>
                    <a:pt x="1250" y="58"/>
                  </a:lnTo>
                  <a:lnTo>
                    <a:pt x="1253" y="61"/>
                  </a:lnTo>
                  <a:lnTo>
                    <a:pt x="1257" y="63"/>
                  </a:lnTo>
                  <a:lnTo>
                    <a:pt x="1260" y="66"/>
                  </a:lnTo>
                  <a:lnTo>
                    <a:pt x="1264" y="67"/>
                  </a:lnTo>
                  <a:lnTo>
                    <a:pt x="1265" y="69"/>
                  </a:lnTo>
                  <a:lnTo>
                    <a:pt x="1267" y="71"/>
                  </a:lnTo>
                  <a:lnTo>
                    <a:pt x="1267" y="71"/>
                  </a:lnTo>
                  <a:lnTo>
                    <a:pt x="1267" y="74"/>
                  </a:lnTo>
                  <a:lnTo>
                    <a:pt x="1268" y="78"/>
                  </a:lnTo>
                  <a:lnTo>
                    <a:pt x="1270" y="82"/>
                  </a:lnTo>
                  <a:lnTo>
                    <a:pt x="1274" y="84"/>
                  </a:lnTo>
                  <a:lnTo>
                    <a:pt x="1277" y="85"/>
                  </a:lnTo>
                  <a:lnTo>
                    <a:pt x="1279" y="87"/>
                  </a:lnTo>
                  <a:lnTo>
                    <a:pt x="1282" y="88"/>
                  </a:lnTo>
                  <a:lnTo>
                    <a:pt x="1284" y="89"/>
                  </a:lnTo>
                  <a:lnTo>
                    <a:pt x="1287" y="89"/>
                  </a:lnTo>
                  <a:lnTo>
                    <a:pt x="1287" y="88"/>
                  </a:lnTo>
                  <a:lnTo>
                    <a:pt x="1287" y="87"/>
                  </a:lnTo>
                  <a:lnTo>
                    <a:pt x="1285" y="87"/>
                  </a:lnTo>
                  <a:lnTo>
                    <a:pt x="1285" y="85"/>
                  </a:lnTo>
                  <a:lnTo>
                    <a:pt x="1284" y="84"/>
                  </a:lnTo>
                  <a:lnTo>
                    <a:pt x="1282" y="82"/>
                  </a:lnTo>
                  <a:lnTo>
                    <a:pt x="1280" y="80"/>
                  </a:lnTo>
                  <a:lnTo>
                    <a:pt x="1280" y="80"/>
                  </a:lnTo>
                  <a:lnTo>
                    <a:pt x="1282" y="79"/>
                  </a:lnTo>
                  <a:lnTo>
                    <a:pt x="1284" y="79"/>
                  </a:lnTo>
                  <a:lnTo>
                    <a:pt x="1287" y="79"/>
                  </a:lnTo>
                  <a:lnTo>
                    <a:pt x="1289" y="79"/>
                  </a:lnTo>
                  <a:lnTo>
                    <a:pt x="1292" y="80"/>
                  </a:lnTo>
                  <a:lnTo>
                    <a:pt x="1295" y="80"/>
                  </a:lnTo>
                  <a:lnTo>
                    <a:pt x="1298" y="82"/>
                  </a:lnTo>
                  <a:lnTo>
                    <a:pt x="1300" y="83"/>
                  </a:lnTo>
                  <a:lnTo>
                    <a:pt x="1301" y="83"/>
                  </a:lnTo>
                  <a:lnTo>
                    <a:pt x="1303" y="83"/>
                  </a:lnTo>
                  <a:lnTo>
                    <a:pt x="1304" y="82"/>
                  </a:lnTo>
                  <a:lnTo>
                    <a:pt x="1303" y="80"/>
                  </a:lnTo>
                  <a:lnTo>
                    <a:pt x="1303" y="79"/>
                  </a:lnTo>
                  <a:lnTo>
                    <a:pt x="1300" y="77"/>
                  </a:lnTo>
                  <a:lnTo>
                    <a:pt x="1299" y="77"/>
                  </a:lnTo>
                  <a:lnTo>
                    <a:pt x="1297" y="76"/>
                  </a:lnTo>
                  <a:lnTo>
                    <a:pt x="1294" y="74"/>
                  </a:lnTo>
                  <a:lnTo>
                    <a:pt x="1293" y="73"/>
                  </a:lnTo>
                  <a:lnTo>
                    <a:pt x="1283" y="67"/>
                  </a:lnTo>
                  <a:lnTo>
                    <a:pt x="1277" y="59"/>
                  </a:lnTo>
                  <a:lnTo>
                    <a:pt x="1272" y="52"/>
                  </a:lnTo>
                  <a:lnTo>
                    <a:pt x="1270" y="51"/>
                  </a:lnTo>
                  <a:lnTo>
                    <a:pt x="1269" y="49"/>
                  </a:lnTo>
                  <a:lnTo>
                    <a:pt x="1267" y="47"/>
                  </a:lnTo>
                  <a:lnTo>
                    <a:pt x="1265" y="46"/>
                  </a:lnTo>
                  <a:lnTo>
                    <a:pt x="1264" y="44"/>
                  </a:lnTo>
                  <a:lnTo>
                    <a:pt x="1263" y="42"/>
                  </a:lnTo>
                  <a:lnTo>
                    <a:pt x="1263" y="41"/>
                  </a:lnTo>
                  <a:lnTo>
                    <a:pt x="1264" y="41"/>
                  </a:lnTo>
                  <a:lnTo>
                    <a:pt x="1265" y="39"/>
                  </a:lnTo>
                  <a:lnTo>
                    <a:pt x="1269" y="39"/>
                  </a:lnTo>
                  <a:lnTo>
                    <a:pt x="1277" y="41"/>
                  </a:lnTo>
                  <a:lnTo>
                    <a:pt x="1285" y="42"/>
                  </a:lnTo>
                  <a:lnTo>
                    <a:pt x="1293" y="44"/>
                  </a:lnTo>
                  <a:lnTo>
                    <a:pt x="1295" y="47"/>
                  </a:lnTo>
                  <a:lnTo>
                    <a:pt x="1299" y="49"/>
                  </a:lnTo>
                  <a:lnTo>
                    <a:pt x="1301" y="53"/>
                  </a:lnTo>
                  <a:lnTo>
                    <a:pt x="1305" y="56"/>
                  </a:lnTo>
                  <a:lnTo>
                    <a:pt x="1321" y="63"/>
                  </a:lnTo>
                  <a:lnTo>
                    <a:pt x="1336" y="72"/>
                  </a:lnTo>
                  <a:lnTo>
                    <a:pt x="1353" y="80"/>
                  </a:lnTo>
                  <a:lnTo>
                    <a:pt x="1355" y="84"/>
                  </a:lnTo>
                  <a:lnTo>
                    <a:pt x="1356" y="87"/>
                  </a:lnTo>
                  <a:lnTo>
                    <a:pt x="1359" y="89"/>
                  </a:lnTo>
                  <a:lnTo>
                    <a:pt x="1360" y="92"/>
                  </a:lnTo>
                  <a:lnTo>
                    <a:pt x="1363" y="94"/>
                  </a:lnTo>
                  <a:lnTo>
                    <a:pt x="1366" y="97"/>
                  </a:lnTo>
                  <a:lnTo>
                    <a:pt x="1371" y="99"/>
                  </a:lnTo>
                  <a:lnTo>
                    <a:pt x="1376" y="102"/>
                  </a:lnTo>
                  <a:lnTo>
                    <a:pt x="1377" y="103"/>
                  </a:lnTo>
                  <a:lnTo>
                    <a:pt x="1379" y="103"/>
                  </a:lnTo>
                  <a:lnTo>
                    <a:pt x="1379" y="103"/>
                  </a:lnTo>
                  <a:lnTo>
                    <a:pt x="1379" y="102"/>
                  </a:lnTo>
                  <a:lnTo>
                    <a:pt x="1379" y="100"/>
                  </a:lnTo>
                  <a:lnTo>
                    <a:pt x="1379" y="99"/>
                  </a:lnTo>
                  <a:lnTo>
                    <a:pt x="1376" y="97"/>
                  </a:lnTo>
                  <a:lnTo>
                    <a:pt x="1374" y="95"/>
                  </a:lnTo>
                  <a:lnTo>
                    <a:pt x="1370" y="94"/>
                  </a:lnTo>
                  <a:lnTo>
                    <a:pt x="1369" y="90"/>
                  </a:lnTo>
                  <a:lnTo>
                    <a:pt x="1368" y="88"/>
                  </a:lnTo>
                  <a:lnTo>
                    <a:pt x="1366" y="85"/>
                  </a:lnTo>
                  <a:lnTo>
                    <a:pt x="1366" y="83"/>
                  </a:lnTo>
                  <a:lnTo>
                    <a:pt x="1365" y="80"/>
                  </a:lnTo>
                  <a:lnTo>
                    <a:pt x="1365" y="78"/>
                  </a:lnTo>
                  <a:lnTo>
                    <a:pt x="1365" y="77"/>
                  </a:lnTo>
                  <a:lnTo>
                    <a:pt x="1365" y="76"/>
                  </a:lnTo>
                  <a:lnTo>
                    <a:pt x="1364" y="73"/>
                  </a:lnTo>
                  <a:lnTo>
                    <a:pt x="1363" y="71"/>
                  </a:lnTo>
                  <a:lnTo>
                    <a:pt x="1361" y="69"/>
                  </a:lnTo>
                  <a:lnTo>
                    <a:pt x="1361" y="68"/>
                  </a:lnTo>
                  <a:lnTo>
                    <a:pt x="1363" y="68"/>
                  </a:lnTo>
                  <a:lnTo>
                    <a:pt x="1364" y="68"/>
                  </a:lnTo>
                  <a:lnTo>
                    <a:pt x="1365" y="68"/>
                  </a:lnTo>
                  <a:lnTo>
                    <a:pt x="1369" y="69"/>
                  </a:lnTo>
                  <a:lnTo>
                    <a:pt x="1371" y="71"/>
                  </a:lnTo>
                  <a:lnTo>
                    <a:pt x="1373" y="69"/>
                  </a:lnTo>
                  <a:lnTo>
                    <a:pt x="1374" y="68"/>
                  </a:lnTo>
                  <a:lnTo>
                    <a:pt x="1373" y="64"/>
                  </a:lnTo>
                  <a:lnTo>
                    <a:pt x="1370" y="61"/>
                  </a:lnTo>
                  <a:lnTo>
                    <a:pt x="1368" y="58"/>
                  </a:lnTo>
                  <a:lnTo>
                    <a:pt x="1363" y="56"/>
                  </a:lnTo>
                  <a:lnTo>
                    <a:pt x="1359" y="52"/>
                  </a:lnTo>
                  <a:lnTo>
                    <a:pt x="1355" y="49"/>
                  </a:lnTo>
                  <a:lnTo>
                    <a:pt x="1354" y="47"/>
                  </a:lnTo>
                  <a:lnTo>
                    <a:pt x="1351" y="44"/>
                  </a:lnTo>
                  <a:lnTo>
                    <a:pt x="1349" y="42"/>
                  </a:lnTo>
                  <a:lnTo>
                    <a:pt x="1346" y="39"/>
                  </a:lnTo>
                  <a:lnTo>
                    <a:pt x="1344" y="37"/>
                  </a:lnTo>
                  <a:lnTo>
                    <a:pt x="1343" y="36"/>
                  </a:lnTo>
                  <a:lnTo>
                    <a:pt x="1341" y="34"/>
                  </a:lnTo>
                  <a:lnTo>
                    <a:pt x="1350" y="36"/>
                  </a:lnTo>
                  <a:lnTo>
                    <a:pt x="1360" y="38"/>
                  </a:lnTo>
                  <a:lnTo>
                    <a:pt x="1368" y="39"/>
                  </a:lnTo>
                  <a:lnTo>
                    <a:pt x="1376" y="39"/>
                  </a:lnTo>
                  <a:lnTo>
                    <a:pt x="1385" y="43"/>
                  </a:lnTo>
                  <a:lnTo>
                    <a:pt x="1391" y="47"/>
                  </a:lnTo>
                  <a:lnTo>
                    <a:pt x="1402" y="52"/>
                  </a:lnTo>
                  <a:lnTo>
                    <a:pt x="1412" y="58"/>
                  </a:lnTo>
                  <a:lnTo>
                    <a:pt x="1416" y="59"/>
                  </a:lnTo>
                  <a:lnTo>
                    <a:pt x="1419" y="62"/>
                  </a:lnTo>
                  <a:lnTo>
                    <a:pt x="1422" y="66"/>
                  </a:lnTo>
                  <a:lnTo>
                    <a:pt x="1425" y="67"/>
                  </a:lnTo>
                  <a:lnTo>
                    <a:pt x="1429" y="68"/>
                  </a:lnTo>
                  <a:lnTo>
                    <a:pt x="1429" y="66"/>
                  </a:lnTo>
                  <a:lnTo>
                    <a:pt x="1427" y="62"/>
                  </a:lnTo>
                  <a:lnTo>
                    <a:pt x="1427" y="61"/>
                  </a:lnTo>
                  <a:lnTo>
                    <a:pt x="1426" y="58"/>
                  </a:lnTo>
                  <a:lnTo>
                    <a:pt x="1425" y="56"/>
                  </a:lnTo>
                  <a:lnTo>
                    <a:pt x="1421" y="53"/>
                  </a:lnTo>
                  <a:lnTo>
                    <a:pt x="1417" y="49"/>
                  </a:lnTo>
                  <a:lnTo>
                    <a:pt x="1406" y="46"/>
                  </a:lnTo>
                  <a:lnTo>
                    <a:pt x="1396" y="42"/>
                  </a:lnTo>
                  <a:lnTo>
                    <a:pt x="1386" y="38"/>
                  </a:lnTo>
                  <a:lnTo>
                    <a:pt x="1376" y="34"/>
                  </a:lnTo>
                  <a:lnTo>
                    <a:pt x="1363" y="33"/>
                  </a:lnTo>
                  <a:lnTo>
                    <a:pt x="1350" y="32"/>
                  </a:lnTo>
                  <a:lnTo>
                    <a:pt x="1346" y="30"/>
                  </a:lnTo>
                  <a:lnTo>
                    <a:pt x="1343" y="28"/>
                  </a:lnTo>
                  <a:lnTo>
                    <a:pt x="1340" y="27"/>
                  </a:lnTo>
                  <a:lnTo>
                    <a:pt x="1336" y="27"/>
                  </a:lnTo>
                  <a:lnTo>
                    <a:pt x="1335" y="27"/>
                  </a:lnTo>
                  <a:lnTo>
                    <a:pt x="1333" y="27"/>
                  </a:lnTo>
                  <a:lnTo>
                    <a:pt x="1330" y="27"/>
                  </a:lnTo>
                  <a:lnTo>
                    <a:pt x="1328" y="27"/>
                  </a:lnTo>
                  <a:lnTo>
                    <a:pt x="1325" y="26"/>
                  </a:lnTo>
                  <a:lnTo>
                    <a:pt x="1324" y="23"/>
                  </a:lnTo>
                  <a:lnTo>
                    <a:pt x="1323" y="23"/>
                  </a:lnTo>
                  <a:lnTo>
                    <a:pt x="1323" y="22"/>
                  </a:lnTo>
                  <a:lnTo>
                    <a:pt x="1324" y="21"/>
                  </a:lnTo>
                  <a:lnTo>
                    <a:pt x="1325" y="21"/>
                  </a:lnTo>
                  <a:lnTo>
                    <a:pt x="1325" y="20"/>
                  </a:lnTo>
                  <a:lnTo>
                    <a:pt x="1326" y="18"/>
                  </a:lnTo>
                  <a:lnTo>
                    <a:pt x="1325" y="17"/>
                  </a:lnTo>
                  <a:lnTo>
                    <a:pt x="1324" y="16"/>
                  </a:lnTo>
                  <a:lnTo>
                    <a:pt x="1321" y="13"/>
                  </a:lnTo>
                  <a:lnTo>
                    <a:pt x="1319" y="12"/>
                  </a:lnTo>
                  <a:lnTo>
                    <a:pt x="1319" y="11"/>
                  </a:lnTo>
                  <a:lnTo>
                    <a:pt x="1318" y="10"/>
                  </a:lnTo>
                  <a:lnTo>
                    <a:pt x="1319" y="8"/>
                  </a:lnTo>
                  <a:lnTo>
                    <a:pt x="1320" y="8"/>
                  </a:lnTo>
                  <a:lnTo>
                    <a:pt x="1323" y="10"/>
                  </a:lnTo>
                  <a:lnTo>
                    <a:pt x="1326" y="11"/>
                  </a:lnTo>
                  <a:lnTo>
                    <a:pt x="1328" y="11"/>
                  </a:lnTo>
                  <a:lnTo>
                    <a:pt x="1329" y="13"/>
                  </a:lnTo>
                  <a:lnTo>
                    <a:pt x="1331" y="15"/>
                  </a:lnTo>
                  <a:lnTo>
                    <a:pt x="1334" y="17"/>
                  </a:lnTo>
                  <a:lnTo>
                    <a:pt x="1335" y="18"/>
                  </a:lnTo>
                  <a:lnTo>
                    <a:pt x="1336" y="18"/>
                  </a:lnTo>
                  <a:lnTo>
                    <a:pt x="1339" y="18"/>
                  </a:lnTo>
                  <a:lnTo>
                    <a:pt x="1340" y="17"/>
                  </a:lnTo>
                  <a:lnTo>
                    <a:pt x="1341" y="16"/>
                  </a:lnTo>
                  <a:lnTo>
                    <a:pt x="1340" y="15"/>
                  </a:lnTo>
                  <a:lnTo>
                    <a:pt x="1339" y="13"/>
                  </a:lnTo>
                  <a:lnTo>
                    <a:pt x="1338" y="12"/>
                  </a:lnTo>
                  <a:lnTo>
                    <a:pt x="1336" y="11"/>
                  </a:lnTo>
                  <a:lnTo>
                    <a:pt x="1334" y="8"/>
                  </a:lnTo>
                  <a:lnTo>
                    <a:pt x="1336" y="8"/>
                  </a:lnTo>
                  <a:lnTo>
                    <a:pt x="1343" y="10"/>
                  </a:lnTo>
                  <a:lnTo>
                    <a:pt x="1349" y="11"/>
                  </a:lnTo>
                  <a:lnTo>
                    <a:pt x="1354" y="12"/>
                  </a:lnTo>
                  <a:lnTo>
                    <a:pt x="1358" y="13"/>
                  </a:lnTo>
                  <a:lnTo>
                    <a:pt x="1359" y="13"/>
                  </a:lnTo>
                  <a:lnTo>
                    <a:pt x="1361" y="15"/>
                  </a:lnTo>
                  <a:lnTo>
                    <a:pt x="1364" y="15"/>
                  </a:lnTo>
                  <a:lnTo>
                    <a:pt x="1365" y="15"/>
                  </a:lnTo>
                  <a:lnTo>
                    <a:pt x="1365" y="13"/>
                  </a:lnTo>
                  <a:lnTo>
                    <a:pt x="1364" y="13"/>
                  </a:lnTo>
                  <a:lnTo>
                    <a:pt x="1363" y="12"/>
                  </a:lnTo>
                  <a:lnTo>
                    <a:pt x="1361" y="11"/>
                  </a:lnTo>
                  <a:lnTo>
                    <a:pt x="1360" y="11"/>
                  </a:lnTo>
                  <a:lnTo>
                    <a:pt x="1360" y="10"/>
                  </a:lnTo>
                  <a:lnTo>
                    <a:pt x="1359" y="8"/>
                  </a:lnTo>
                  <a:lnTo>
                    <a:pt x="1358" y="8"/>
                  </a:lnTo>
                  <a:lnTo>
                    <a:pt x="1358" y="8"/>
                  </a:lnTo>
                  <a:lnTo>
                    <a:pt x="1358" y="7"/>
                  </a:lnTo>
                  <a:lnTo>
                    <a:pt x="1358" y="7"/>
                  </a:lnTo>
                  <a:lnTo>
                    <a:pt x="1360" y="8"/>
                  </a:lnTo>
                  <a:lnTo>
                    <a:pt x="1361" y="8"/>
                  </a:lnTo>
                  <a:lnTo>
                    <a:pt x="1364" y="10"/>
                  </a:lnTo>
                  <a:lnTo>
                    <a:pt x="1366" y="10"/>
                  </a:lnTo>
                  <a:lnTo>
                    <a:pt x="1368" y="11"/>
                  </a:lnTo>
                  <a:lnTo>
                    <a:pt x="1368" y="11"/>
                  </a:lnTo>
                  <a:lnTo>
                    <a:pt x="1369" y="11"/>
                  </a:lnTo>
                  <a:lnTo>
                    <a:pt x="1369" y="10"/>
                  </a:lnTo>
                  <a:lnTo>
                    <a:pt x="1369" y="8"/>
                  </a:lnTo>
                  <a:lnTo>
                    <a:pt x="1368" y="7"/>
                  </a:lnTo>
                  <a:lnTo>
                    <a:pt x="1366" y="6"/>
                  </a:lnTo>
                  <a:lnTo>
                    <a:pt x="1365" y="6"/>
                  </a:lnTo>
                  <a:lnTo>
                    <a:pt x="1366" y="5"/>
                  </a:lnTo>
                  <a:lnTo>
                    <a:pt x="1368" y="3"/>
                  </a:lnTo>
                  <a:lnTo>
                    <a:pt x="1370" y="3"/>
                  </a:lnTo>
                  <a:lnTo>
                    <a:pt x="1374" y="3"/>
                  </a:lnTo>
                  <a:lnTo>
                    <a:pt x="1377" y="6"/>
                  </a:lnTo>
                  <a:lnTo>
                    <a:pt x="1381" y="8"/>
                  </a:lnTo>
                  <a:lnTo>
                    <a:pt x="1384" y="11"/>
                  </a:lnTo>
                  <a:lnTo>
                    <a:pt x="1385" y="12"/>
                  </a:lnTo>
                  <a:lnTo>
                    <a:pt x="1386" y="15"/>
                  </a:lnTo>
                  <a:lnTo>
                    <a:pt x="1387" y="16"/>
                  </a:lnTo>
                  <a:lnTo>
                    <a:pt x="1389" y="18"/>
                  </a:lnTo>
                  <a:lnTo>
                    <a:pt x="1391" y="21"/>
                  </a:lnTo>
                  <a:lnTo>
                    <a:pt x="1407" y="30"/>
                  </a:lnTo>
                  <a:lnTo>
                    <a:pt x="1415" y="33"/>
                  </a:lnTo>
                  <a:lnTo>
                    <a:pt x="1422" y="36"/>
                  </a:lnTo>
                  <a:lnTo>
                    <a:pt x="1429" y="39"/>
                  </a:lnTo>
                  <a:lnTo>
                    <a:pt x="1431" y="42"/>
                  </a:lnTo>
                  <a:lnTo>
                    <a:pt x="1434" y="43"/>
                  </a:lnTo>
                  <a:lnTo>
                    <a:pt x="1435" y="46"/>
                  </a:lnTo>
                  <a:lnTo>
                    <a:pt x="1439" y="47"/>
                  </a:lnTo>
                  <a:lnTo>
                    <a:pt x="1440" y="48"/>
                  </a:lnTo>
                  <a:lnTo>
                    <a:pt x="1441" y="48"/>
                  </a:lnTo>
                  <a:lnTo>
                    <a:pt x="1441" y="47"/>
                  </a:lnTo>
                  <a:lnTo>
                    <a:pt x="1440" y="46"/>
                  </a:lnTo>
                  <a:lnTo>
                    <a:pt x="1439" y="44"/>
                  </a:lnTo>
                  <a:lnTo>
                    <a:pt x="1437" y="43"/>
                  </a:lnTo>
                  <a:lnTo>
                    <a:pt x="1436" y="42"/>
                  </a:lnTo>
                  <a:lnTo>
                    <a:pt x="1435" y="42"/>
                  </a:lnTo>
                  <a:lnTo>
                    <a:pt x="1434" y="41"/>
                  </a:lnTo>
                  <a:lnTo>
                    <a:pt x="1432" y="39"/>
                  </a:lnTo>
                  <a:lnTo>
                    <a:pt x="1431" y="37"/>
                  </a:lnTo>
                  <a:lnTo>
                    <a:pt x="1430" y="36"/>
                  </a:lnTo>
                  <a:lnTo>
                    <a:pt x="1431" y="34"/>
                  </a:lnTo>
                  <a:lnTo>
                    <a:pt x="1432" y="34"/>
                  </a:lnTo>
                  <a:lnTo>
                    <a:pt x="1435" y="34"/>
                  </a:lnTo>
                  <a:lnTo>
                    <a:pt x="1436" y="36"/>
                  </a:lnTo>
                  <a:lnTo>
                    <a:pt x="1439" y="36"/>
                  </a:lnTo>
                  <a:lnTo>
                    <a:pt x="1441" y="36"/>
                  </a:lnTo>
                  <a:lnTo>
                    <a:pt x="1442" y="36"/>
                  </a:lnTo>
                  <a:lnTo>
                    <a:pt x="1442" y="36"/>
                  </a:lnTo>
                  <a:lnTo>
                    <a:pt x="1442" y="34"/>
                  </a:lnTo>
                  <a:lnTo>
                    <a:pt x="1441" y="33"/>
                  </a:lnTo>
                  <a:lnTo>
                    <a:pt x="1439" y="32"/>
                  </a:lnTo>
                  <a:lnTo>
                    <a:pt x="1437" y="30"/>
                  </a:lnTo>
                  <a:lnTo>
                    <a:pt x="1437" y="28"/>
                  </a:lnTo>
                  <a:lnTo>
                    <a:pt x="1437" y="28"/>
                  </a:lnTo>
                  <a:lnTo>
                    <a:pt x="1440" y="28"/>
                  </a:lnTo>
                  <a:lnTo>
                    <a:pt x="1441" y="28"/>
                  </a:lnTo>
                  <a:lnTo>
                    <a:pt x="1444" y="28"/>
                  </a:lnTo>
                  <a:lnTo>
                    <a:pt x="1446" y="28"/>
                  </a:lnTo>
                  <a:lnTo>
                    <a:pt x="1447" y="27"/>
                  </a:lnTo>
                  <a:lnTo>
                    <a:pt x="1447" y="27"/>
                  </a:lnTo>
                  <a:lnTo>
                    <a:pt x="1447" y="26"/>
                  </a:lnTo>
                  <a:lnTo>
                    <a:pt x="1446" y="23"/>
                  </a:lnTo>
                  <a:lnTo>
                    <a:pt x="1442" y="21"/>
                  </a:lnTo>
                  <a:lnTo>
                    <a:pt x="1439" y="20"/>
                  </a:lnTo>
                  <a:lnTo>
                    <a:pt x="1435" y="17"/>
                  </a:lnTo>
                  <a:lnTo>
                    <a:pt x="1431" y="16"/>
                  </a:lnTo>
                  <a:lnTo>
                    <a:pt x="1429" y="15"/>
                  </a:lnTo>
                  <a:lnTo>
                    <a:pt x="1426" y="12"/>
                  </a:lnTo>
                  <a:lnTo>
                    <a:pt x="1424" y="10"/>
                  </a:lnTo>
                  <a:lnTo>
                    <a:pt x="1422" y="8"/>
                  </a:lnTo>
                  <a:lnTo>
                    <a:pt x="1421" y="6"/>
                  </a:lnTo>
                  <a:lnTo>
                    <a:pt x="1421" y="5"/>
                  </a:lnTo>
                  <a:lnTo>
                    <a:pt x="1422" y="3"/>
                  </a:lnTo>
                  <a:lnTo>
                    <a:pt x="1424" y="2"/>
                  </a:lnTo>
                  <a:lnTo>
                    <a:pt x="1426" y="2"/>
                  </a:lnTo>
                  <a:lnTo>
                    <a:pt x="1427" y="2"/>
                  </a:lnTo>
                  <a:lnTo>
                    <a:pt x="1430" y="1"/>
                  </a:lnTo>
                  <a:lnTo>
                    <a:pt x="1431" y="1"/>
                  </a:lnTo>
                  <a:lnTo>
                    <a:pt x="1432" y="0"/>
                  </a:lnTo>
                  <a:close/>
                </a:path>
              </a:pathLst>
            </a:custGeom>
            <a:grp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sp>
          <p:nvSpPr>
            <p:cNvPr id="89" name="Freeform 11"/>
            <p:cNvSpPr>
              <a:spLocks noEditPoints="1"/>
            </p:cNvSpPr>
            <p:nvPr/>
          </p:nvSpPr>
          <p:spPr bwMode="auto">
            <a:xfrm>
              <a:off x="4935" y="-89"/>
              <a:ext cx="1358" cy="1356"/>
            </a:xfrm>
            <a:custGeom>
              <a:avLst/>
              <a:gdLst>
                <a:gd name="T0" fmla="*/ 1951 w 4074"/>
                <a:gd name="T1" fmla="*/ 536 h 4067"/>
                <a:gd name="T2" fmla="*/ 1999 w 4074"/>
                <a:gd name="T3" fmla="*/ 520 h 4067"/>
                <a:gd name="T4" fmla="*/ 2052 w 4074"/>
                <a:gd name="T5" fmla="*/ 554 h 4067"/>
                <a:gd name="T6" fmla="*/ 2052 w 4074"/>
                <a:gd name="T7" fmla="*/ 591 h 4067"/>
                <a:gd name="T8" fmla="*/ 1974 w 4074"/>
                <a:gd name="T9" fmla="*/ 612 h 4067"/>
                <a:gd name="T10" fmla="*/ 1955 w 4074"/>
                <a:gd name="T11" fmla="*/ 670 h 4067"/>
                <a:gd name="T12" fmla="*/ 1928 w 4074"/>
                <a:gd name="T13" fmla="*/ 708 h 4067"/>
                <a:gd name="T14" fmla="*/ 1832 w 4074"/>
                <a:gd name="T15" fmla="*/ 743 h 4067"/>
                <a:gd name="T16" fmla="*/ 1852 w 4074"/>
                <a:gd name="T17" fmla="*/ 767 h 4067"/>
                <a:gd name="T18" fmla="*/ 1834 w 4074"/>
                <a:gd name="T19" fmla="*/ 827 h 4067"/>
                <a:gd name="T20" fmla="*/ 1747 w 4074"/>
                <a:gd name="T21" fmla="*/ 870 h 4067"/>
                <a:gd name="T22" fmla="*/ 1754 w 4074"/>
                <a:gd name="T23" fmla="*/ 933 h 4067"/>
                <a:gd name="T24" fmla="*/ 1690 w 4074"/>
                <a:gd name="T25" fmla="*/ 916 h 4067"/>
                <a:gd name="T26" fmla="*/ 1582 w 4074"/>
                <a:gd name="T27" fmla="*/ 932 h 4067"/>
                <a:gd name="T28" fmla="*/ 1593 w 4074"/>
                <a:gd name="T29" fmla="*/ 975 h 4067"/>
                <a:gd name="T30" fmla="*/ 1771 w 4074"/>
                <a:gd name="T31" fmla="*/ 968 h 4067"/>
                <a:gd name="T32" fmla="*/ 1708 w 4074"/>
                <a:gd name="T33" fmla="*/ 1016 h 4067"/>
                <a:gd name="T34" fmla="*/ 1551 w 4074"/>
                <a:gd name="T35" fmla="*/ 1034 h 4067"/>
                <a:gd name="T36" fmla="*/ 1470 w 4074"/>
                <a:gd name="T37" fmla="*/ 942 h 4067"/>
                <a:gd name="T38" fmla="*/ 1494 w 4074"/>
                <a:gd name="T39" fmla="*/ 897 h 4067"/>
                <a:gd name="T40" fmla="*/ 1580 w 4074"/>
                <a:gd name="T41" fmla="*/ 901 h 4067"/>
                <a:gd name="T42" fmla="*/ 1651 w 4074"/>
                <a:gd name="T43" fmla="*/ 845 h 4067"/>
                <a:gd name="T44" fmla="*/ 1674 w 4074"/>
                <a:gd name="T45" fmla="*/ 814 h 4067"/>
                <a:gd name="T46" fmla="*/ 1631 w 4074"/>
                <a:gd name="T47" fmla="*/ 783 h 4067"/>
                <a:gd name="T48" fmla="*/ 1677 w 4074"/>
                <a:gd name="T49" fmla="*/ 769 h 4067"/>
                <a:gd name="T50" fmla="*/ 1624 w 4074"/>
                <a:gd name="T51" fmla="*/ 767 h 4067"/>
                <a:gd name="T52" fmla="*/ 1578 w 4074"/>
                <a:gd name="T53" fmla="*/ 810 h 4067"/>
                <a:gd name="T54" fmla="*/ 1531 w 4074"/>
                <a:gd name="T55" fmla="*/ 795 h 4067"/>
                <a:gd name="T56" fmla="*/ 1547 w 4074"/>
                <a:gd name="T57" fmla="*/ 745 h 4067"/>
                <a:gd name="T58" fmla="*/ 1480 w 4074"/>
                <a:gd name="T59" fmla="*/ 729 h 4067"/>
                <a:gd name="T60" fmla="*/ 1487 w 4074"/>
                <a:gd name="T61" fmla="*/ 687 h 4067"/>
                <a:gd name="T62" fmla="*/ 1524 w 4074"/>
                <a:gd name="T63" fmla="*/ 650 h 4067"/>
                <a:gd name="T64" fmla="*/ 1557 w 4074"/>
                <a:gd name="T65" fmla="*/ 631 h 4067"/>
                <a:gd name="T66" fmla="*/ 1603 w 4074"/>
                <a:gd name="T67" fmla="*/ 686 h 4067"/>
                <a:gd name="T68" fmla="*/ 1631 w 4074"/>
                <a:gd name="T69" fmla="*/ 698 h 4067"/>
                <a:gd name="T70" fmla="*/ 1648 w 4074"/>
                <a:gd name="T71" fmla="*/ 711 h 4067"/>
                <a:gd name="T72" fmla="*/ 1744 w 4074"/>
                <a:gd name="T73" fmla="*/ 725 h 4067"/>
                <a:gd name="T74" fmla="*/ 1751 w 4074"/>
                <a:gd name="T75" fmla="*/ 671 h 4067"/>
                <a:gd name="T76" fmla="*/ 1803 w 4074"/>
                <a:gd name="T77" fmla="*/ 616 h 4067"/>
                <a:gd name="T78" fmla="*/ 1703 w 4074"/>
                <a:gd name="T79" fmla="*/ 665 h 4067"/>
                <a:gd name="T80" fmla="*/ 1707 w 4074"/>
                <a:gd name="T81" fmla="*/ 635 h 4067"/>
                <a:gd name="T82" fmla="*/ 1678 w 4074"/>
                <a:gd name="T83" fmla="*/ 623 h 4067"/>
                <a:gd name="T84" fmla="*/ 1597 w 4074"/>
                <a:gd name="T85" fmla="*/ 623 h 4067"/>
                <a:gd name="T86" fmla="*/ 1586 w 4074"/>
                <a:gd name="T87" fmla="*/ 604 h 4067"/>
                <a:gd name="T88" fmla="*/ 1619 w 4074"/>
                <a:gd name="T89" fmla="*/ 571 h 4067"/>
                <a:gd name="T90" fmla="*/ 1649 w 4074"/>
                <a:gd name="T91" fmla="*/ 560 h 4067"/>
                <a:gd name="T92" fmla="*/ 1710 w 4074"/>
                <a:gd name="T93" fmla="*/ 563 h 4067"/>
                <a:gd name="T94" fmla="*/ 1713 w 4074"/>
                <a:gd name="T95" fmla="*/ 533 h 4067"/>
                <a:gd name="T96" fmla="*/ 1744 w 4074"/>
                <a:gd name="T97" fmla="*/ 523 h 4067"/>
                <a:gd name="T98" fmla="*/ 1816 w 4074"/>
                <a:gd name="T99" fmla="*/ 538 h 4067"/>
                <a:gd name="T100" fmla="*/ 1803 w 4074"/>
                <a:gd name="T101" fmla="*/ 508 h 4067"/>
                <a:gd name="T102" fmla="*/ 1894 w 4074"/>
                <a:gd name="T103" fmla="*/ 500 h 4067"/>
                <a:gd name="T104" fmla="*/ 4013 w 4074"/>
                <a:gd name="T105" fmla="*/ 2526 h 4067"/>
                <a:gd name="T106" fmla="*/ 3549 w 4074"/>
                <a:gd name="T107" fmla="*/ 896 h 4067"/>
                <a:gd name="T108" fmla="*/ 2545 w 4074"/>
                <a:gd name="T109" fmla="*/ 212 h 4067"/>
                <a:gd name="T110" fmla="*/ 1759 w 4074"/>
                <a:gd name="T111" fmla="*/ 162 h 4067"/>
                <a:gd name="T112" fmla="*/ 810 w 4074"/>
                <a:gd name="T113" fmla="*/ 592 h 4067"/>
                <a:gd name="T114" fmla="*/ 448 w 4074"/>
                <a:gd name="T115" fmla="*/ 3065 h 4067"/>
                <a:gd name="T116" fmla="*/ 1320 w 4074"/>
                <a:gd name="T117" fmla="*/ 3786 h 4067"/>
                <a:gd name="T118" fmla="*/ 3017 w 4074"/>
                <a:gd name="T119" fmla="*/ 3652 h 4067"/>
                <a:gd name="T120" fmla="*/ 172 w 4074"/>
                <a:gd name="T121" fmla="*/ 2852 h 4067"/>
                <a:gd name="T122" fmla="*/ 1790 w 4074"/>
                <a:gd name="T123" fmla="*/ 15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74" h="4067">
                  <a:moveTo>
                    <a:pt x="1894" y="500"/>
                  </a:moveTo>
                  <a:lnTo>
                    <a:pt x="1900" y="500"/>
                  </a:lnTo>
                  <a:lnTo>
                    <a:pt x="1906" y="503"/>
                  </a:lnTo>
                  <a:lnTo>
                    <a:pt x="1911" y="505"/>
                  </a:lnTo>
                  <a:lnTo>
                    <a:pt x="1915" y="508"/>
                  </a:lnTo>
                  <a:lnTo>
                    <a:pt x="1920" y="509"/>
                  </a:lnTo>
                  <a:lnTo>
                    <a:pt x="1927" y="509"/>
                  </a:lnTo>
                  <a:lnTo>
                    <a:pt x="1935" y="510"/>
                  </a:lnTo>
                  <a:lnTo>
                    <a:pt x="1938" y="510"/>
                  </a:lnTo>
                  <a:lnTo>
                    <a:pt x="1942" y="512"/>
                  </a:lnTo>
                  <a:lnTo>
                    <a:pt x="1945" y="512"/>
                  </a:lnTo>
                  <a:lnTo>
                    <a:pt x="1948" y="513"/>
                  </a:lnTo>
                  <a:lnTo>
                    <a:pt x="1960" y="514"/>
                  </a:lnTo>
                  <a:lnTo>
                    <a:pt x="1970" y="518"/>
                  </a:lnTo>
                  <a:lnTo>
                    <a:pt x="1972" y="519"/>
                  </a:lnTo>
                  <a:lnTo>
                    <a:pt x="1973" y="520"/>
                  </a:lnTo>
                  <a:lnTo>
                    <a:pt x="1972" y="522"/>
                  </a:lnTo>
                  <a:lnTo>
                    <a:pt x="1971" y="523"/>
                  </a:lnTo>
                  <a:lnTo>
                    <a:pt x="1968" y="524"/>
                  </a:lnTo>
                  <a:lnTo>
                    <a:pt x="1966" y="525"/>
                  </a:lnTo>
                  <a:lnTo>
                    <a:pt x="1963" y="526"/>
                  </a:lnTo>
                  <a:lnTo>
                    <a:pt x="1961" y="528"/>
                  </a:lnTo>
                  <a:lnTo>
                    <a:pt x="1960" y="529"/>
                  </a:lnTo>
                  <a:lnTo>
                    <a:pt x="1958" y="530"/>
                  </a:lnTo>
                  <a:lnTo>
                    <a:pt x="1957" y="531"/>
                  </a:lnTo>
                  <a:lnTo>
                    <a:pt x="1956" y="533"/>
                  </a:lnTo>
                  <a:lnTo>
                    <a:pt x="1953" y="534"/>
                  </a:lnTo>
                  <a:lnTo>
                    <a:pt x="1952" y="534"/>
                  </a:lnTo>
                  <a:lnTo>
                    <a:pt x="1951" y="534"/>
                  </a:lnTo>
                  <a:lnTo>
                    <a:pt x="1950" y="534"/>
                  </a:lnTo>
                  <a:lnTo>
                    <a:pt x="1950" y="535"/>
                  </a:lnTo>
                  <a:lnTo>
                    <a:pt x="1951" y="536"/>
                  </a:lnTo>
                  <a:lnTo>
                    <a:pt x="1952" y="538"/>
                  </a:lnTo>
                  <a:lnTo>
                    <a:pt x="1955" y="536"/>
                  </a:lnTo>
                  <a:lnTo>
                    <a:pt x="1957" y="536"/>
                  </a:lnTo>
                  <a:lnTo>
                    <a:pt x="1958" y="536"/>
                  </a:lnTo>
                  <a:lnTo>
                    <a:pt x="1961" y="536"/>
                  </a:lnTo>
                  <a:lnTo>
                    <a:pt x="1962" y="536"/>
                  </a:lnTo>
                  <a:lnTo>
                    <a:pt x="1962" y="536"/>
                  </a:lnTo>
                  <a:lnTo>
                    <a:pt x="1962" y="536"/>
                  </a:lnTo>
                  <a:lnTo>
                    <a:pt x="1963" y="536"/>
                  </a:lnTo>
                  <a:lnTo>
                    <a:pt x="1966" y="534"/>
                  </a:lnTo>
                  <a:lnTo>
                    <a:pt x="1967" y="533"/>
                  </a:lnTo>
                  <a:lnTo>
                    <a:pt x="1970" y="533"/>
                  </a:lnTo>
                  <a:lnTo>
                    <a:pt x="1973" y="531"/>
                  </a:lnTo>
                  <a:lnTo>
                    <a:pt x="1976" y="531"/>
                  </a:lnTo>
                  <a:lnTo>
                    <a:pt x="1978" y="530"/>
                  </a:lnTo>
                  <a:lnTo>
                    <a:pt x="1979" y="528"/>
                  </a:lnTo>
                  <a:lnTo>
                    <a:pt x="1981" y="525"/>
                  </a:lnTo>
                  <a:lnTo>
                    <a:pt x="1983" y="524"/>
                  </a:lnTo>
                  <a:lnTo>
                    <a:pt x="1987" y="524"/>
                  </a:lnTo>
                  <a:lnTo>
                    <a:pt x="1991" y="525"/>
                  </a:lnTo>
                  <a:lnTo>
                    <a:pt x="1994" y="528"/>
                  </a:lnTo>
                  <a:lnTo>
                    <a:pt x="1997" y="529"/>
                  </a:lnTo>
                  <a:lnTo>
                    <a:pt x="1998" y="530"/>
                  </a:lnTo>
                  <a:lnTo>
                    <a:pt x="1999" y="529"/>
                  </a:lnTo>
                  <a:lnTo>
                    <a:pt x="1999" y="529"/>
                  </a:lnTo>
                  <a:lnTo>
                    <a:pt x="1999" y="528"/>
                  </a:lnTo>
                  <a:lnTo>
                    <a:pt x="1998" y="525"/>
                  </a:lnTo>
                  <a:lnTo>
                    <a:pt x="1998" y="524"/>
                  </a:lnTo>
                  <a:lnTo>
                    <a:pt x="1998" y="523"/>
                  </a:lnTo>
                  <a:lnTo>
                    <a:pt x="1997" y="522"/>
                  </a:lnTo>
                  <a:lnTo>
                    <a:pt x="1998" y="520"/>
                  </a:lnTo>
                  <a:lnTo>
                    <a:pt x="1999" y="520"/>
                  </a:lnTo>
                  <a:lnTo>
                    <a:pt x="2002" y="520"/>
                  </a:lnTo>
                  <a:lnTo>
                    <a:pt x="2004" y="522"/>
                  </a:lnTo>
                  <a:lnTo>
                    <a:pt x="2007" y="523"/>
                  </a:lnTo>
                  <a:lnTo>
                    <a:pt x="2009" y="524"/>
                  </a:lnTo>
                  <a:lnTo>
                    <a:pt x="2011" y="525"/>
                  </a:lnTo>
                  <a:lnTo>
                    <a:pt x="2011" y="526"/>
                  </a:lnTo>
                  <a:lnTo>
                    <a:pt x="2012" y="528"/>
                  </a:lnTo>
                  <a:lnTo>
                    <a:pt x="2013" y="529"/>
                  </a:lnTo>
                  <a:lnTo>
                    <a:pt x="2014" y="529"/>
                  </a:lnTo>
                  <a:lnTo>
                    <a:pt x="2016" y="528"/>
                  </a:lnTo>
                  <a:lnTo>
                    <a:pt x="2018" y="526"/>
                  </a:lnTo>
                  <a:lnTo>
                    <a:pt x="2022" y="525"/>
                  </a:lnTo>
                  <a:lnTo>
                    <a:pt x="2027" y="525"/>
                  </a:lnTo>
                  <a:lnTo>
                    <a:pt x="2029" y="526"/>
                  </a:lnTo>
                  <a:lnTo>
                    <a:pt x="2029" y="528"/>
                  </a:lnTo>
                  <a:lnTo>
                    <a:pt x="2029" y="529"/>
                  </a:lnTo>
                  <a:lnTo>
                    <a:pt x="2028" y="530"/>
                  </a:lnTo>
                  <a:lnTo>
                    <a:pt x="2027" y="531"/>
                  </a:lnTo>
                  <a:lnTo>
                    <a:pt x="2027" y="533"/>
                  </a:lnTo>
                  <a:lnTo>
                    <a:pt x="2027" y="534"/>
                  </a:lnTo>
                  <a:lnTo>
                    <a:pt x="2029" y="536"/>
                  </a:lnTo>
                  <a:lnTo>
                    <a:pt x="2032" y="538"/>
                  </a:lnTo>
                  <a:lnTo>
                    <a:pt x="2034" y="539"/>
                  </a:lnTo>
                  <a:lnTo>
                    <a:pt x="2037" y="541"/>
                  </a:lnTo>
                  <a:lnTo>
                    <a:pt x="2038" y="544"/>
                  </a:lnTo>
                  <a:lnTo>
                    <a:pt x="2039" y="546"/>
                  </a:lnTo>
                  <a:lnTo>
                    <a:pt x="2039" y="548"/>
                  </a:lnTo>
                  <a:lnTo>
                    <a:pt x="2039" y="549"/>
                  </a:lnTo>
                  <a:lnTo>
                    <a:pt x="2041" y="550"/>
                  </a:lnTo>
                  <a:lnTo>
                    <a:pt x="2042" y="551"/>
                  </a:lnTo>
                  <a:lnTo>
                    <a:pt x="2047" y="554"/>
                  </a:lnTo>
                  <a:lnTo>
                    <a:pt x="2052" y="554"/>
                  </a:lnTo>
                  <a:lnTo>
                    <a:pt x="2054" y="554"/>
                  </a:lnTo>
                  <a:lnTo>
                    <a:pt x="2058" y="555"/>
                  </a:lnTo>
                  <a:lnTo>
                    <a:pt x="2060" y="555"/>
                  </a:lnTo>
                  <a:lnTo>
                    <a:pt x="2063" y="556"/>
                  </a:lnTo>
                  <a:lnTo>
                    <a:pt x="2064" y="558"/>
                  </a:lnTo>
                  <a:lnTo>
                    <a:pt x="2065" y="559"/>
                  </a:lnTo>
                  <a:lnTo>
                    <a:pt x="2068" y="560"/>
                  </a:lnTo>
                  <a:lnTo>
                    <a:pt x="2072" y="561"/>
                  </a:lnTo>
                  <a:lnTo>
                    <a:pt x="2074" y="563"/>
                  </a:lnTo>
                  <a:lnTo>
                    <a:pt x="2077" y="565"/>
                  </a:lnTo>
                  <a:lnTo>
                    <a:pt x="2078" y="568"/>
                  </a:lnTo>
                  <a:lnTo>
                    <a:pt x="2079" y="568"/>
                  </a:lnTo>
                  <a:lnTo>
                    <a:pt x="2079" y="569"/>
                  </a:lnTo>
                  <a:lnTo>
                    <a:pt x="2080" y="570"/>
                  </a:lnTo>
                  <a:lnTo>
                    <a:pt x="2082" y="571"/>
                  </a:lnTo>
                  <a:lnTo>
                    <a:pt x="2083" y="573"/>
                  </a:lnTo>
                  <a:lnTo>
                    <a:pt x="2083" y="574"/>
                  </a:lnTo>
                  <a:lnTo>
                    <a:pt x="2083" y="575"/>
                  </a:lnTo>
                  <a:lnTo>
                    <a:pt x="2080" y="575"/>
                  </a:lnTo>
                  <a:lnTo>
                    <a:pt x="2078" y="576"/>
                  </a:lnTo>
                  <a:lnTo>
                    <a:pt x="2077" y="577"/>
                  </a:lnTo>
                  <a:lnTo>
                    <a:pt x="2075" y="579"/>
                  </a:lnTo>
                  <a:lnTo>
                    <a:pt x="2073" y="579"/>
                  </a:lnTo>
                  <a:lnTo>
                    <a:pt x="2070" y="580"/>
                  </a:lnTo>
                  <a:lnTo>
                    <a:pt x="2068" y="584"/>
                  </a:lnTo>
                  <a:lnTo>
                    <a:pt x="2065" y="585"/>
                  </a:lnTo>
                  <a:lnTo>
                    <a:pt x="2063" y="586"/>
                  </a:lnTo>
                  <a:lnTo>
                    <a:pt x="2063" y="586"/>
                  </a:lnTo>
                  <a:lnTo>
                    <a:pt x="2060" y="586"/>
                  </a:lnTo>
                  <a:lnTo>
                    <a:pt x="2058" y="587"/>
                  </a:lnTo>
                  <a:lnTo>
                    <a:pt x="2054" y="589"/>
                  </a:lnTo>
                  <a:lnTo>
                    <a:pt x="2052" y="591"/>
                  </a:lnTo>
                  <a:lnTo>
                    <a:pt x="2047" y="594"/>
                  </a:lnTo>
                  <a:lnTo>
                    <a:pt x="2042" y="596"/>
                  </a:lnTo>
                  <a:lnTo>
                    <a:pt x="2039" y="596"/>
                  </a:lnTo>
                  <a:lnTo>
                    <a:pt x="2037" y="597"/>
                  </a:lnTo>
                  <a:lnTo>
                    <a:pt x="2036" y="599"/>
                  </a:lnTo>
                  <a:lnTo>
                    <a:pt x="2034" y="600"/>
                  </a:lnTo>
                  <a:lnTo>
                    <a:pt x="2032" y="601"/>
                  </a:lnTo>
                  <a:lnTo>
                    <a:pt x="2028" y="601"/>
                  </a:lnTo>
                  <a:lnTo>
                    <a:pt x="2026" y="601"/>
                  </a:lnTo>
                  <a:lnTo>
                    <a:pt x="2023" y="601"/>
                  </a:lnTo>
                  <a:lnTo>
                    <a:pt x="2019" y="600"/>
                  </a:lnTo>
                  <a:lnTo>
                    <a:pt x="2018" y="601"/>
                  </a:lnTo>
                  <a:lnTo>
                    <a:pt x="2016" y="601"/>
                  </a:lnTo>
                  <a:lnTo>
                    <a:pt x="2016" y="607"/>
                  </a:lnTo>
                  <a:lnTo>
                    <a:pt x="2013" y="607"/>
                  </a:lnTo>
                  <a:lnTo>
                    <a:pt x="2011" y="607"/>
                  </a:lnTo>
                  <a:lnTo>
                    <a:pt x="2007" y="607"/>
                  </a:lnTo>
                  <a:lnTo>
                    <a:pt x="2003" y="607"/>
                  </a:lnTo>
                  <a:lnTo>
                    <a:pt x="2001" y="607"/>
                  </a:lnTo>
                  <a:lnTo>
                    <a:pt x="1977" y="607"/>
                  </a:lnTo>
                  <a:lnTo>
                    <a:pt x="1976" y="607"/>
                  </a:lnTo>
                  <a:lnTo>
                    <a:pt x="1973" y="607"/>
                  </a:lnTo>
                  <a:lnTo>
                    <a:pt x="1971" y="607"/>
                  </a:lnTo>
                  <a:lnTo>
                    <a:pt x="1967" y="607"/>
                  </a:lnTo>
                  <a:lnTo>
                    <a:pt x="1965" y="607"/>
                  </a:lnTo>
                  <a:lnTo>
                    <a:pt x="1962" y="609"/>
                  </a:lnTo>
                  <a:lnTo>
                    <a:pt x="1961" y="610"/>
                  </a:lnTo>
                  <a:lnTo>
                    <a:pt x="1963" y="610"/>
                  </a:lnTo>
                  <a:lnTo>
                    <a:pt x="1966" y="611"/>
                  </a:lnTo>
                  <a:lnTo>
                    <a:pt x="1970" y="611"/>
                  </a:lnTo>
                  <a:lnTo>
                    <a:pt x="1972" y="612"/>
                  </a:lnTo>
                  <a:lnTo>
                    <a:pt x="1974" y="612"/>
                  </a:lnTo>
                  <a:lnTo>
                    <a:pt x="1977" y="612"/>
                  </a:lnTo>
                  <a:lnTo>
                    <a:pt x="1979" y="612"/>
                  </a:lnTo>
                  <a:lnTo>
                    <a:pt x="1982" y="614"/>
                  </a:lnTo>
                  <a:lnTo>
                    <a:pt x="1982" y="615"/>
                  </a:lnTo>
                  <a:lnTo>
                    <a:pt x="1982" y="616"/>
                  </a:lnTo>
                  <a:lnTo>
                    <a:pt x="1981" y="617"/>
                  </a:lnTo>
                  <a:lnTo>
                    <a:pt x="1979" y="619"/>
                  </a:lnTo>
                  <a:lnTo>
                    <a:pt x="1979" y="620"/>
                  </a:lnTo>
                  <a:lnTo>
                    <a:pt x="1979" y="625"/>
                  </a:lnTo>
                  <a:lnTo>
                    <a:pt x="1994" y="623"/>
                  </a:lnTo>
                  <a:lnTo>
                    <a:pt x="2008" y="620"/>
                  </a:lnTo>
                  <a:lnTo>
                    <a:pt x="2011" y="619"/>
                  </a:lnTo>
                  <a:lnTo>
                    <a:pt x="2014" y="616"/>
                  </a:lnTo>
                  <a:lnTo>
                    <a:pt x="2018" y="614"/>
                  </a:lnTo>
                  <a:lnTo>
                    <a:pt x="2022" y="612"/>
                  </a:lnTo>
                  <a:lnTo>
                    <a:pt x="2027" y="612"/>
                  </a:lnTo>
                  <a:lnTo>
                    <a:pt x="2029" y="614"/>
                  </a:lnTo>
                  <a:lnTo>
                    <a:pt x="2032" y="614"/>
                  </a:lnTo>
                  <a:lnTo>
                    <a:pt x="2034" y="615"/>
                  </a:lnTo>
                  <a:lnTo>
                    <a:pt x="2034" y="616"/>
                  </a:lnTo>
                  <a:lnTo>
                    <a:pt x="2034" y="617"/>
                  </a:lnTo>
                  <a:lnTo>
                    <a:pt x="2034" y="620"/>
                  </a:lnTo>
                  <a:lnTo>
                    <a:pt x="2029" y="625"/>
                  </a:lnTo>
                  <a:lnTo>
                    <a:pt x="2023" y="627"/>
                  </a:lnTo>
                  <a:lnTo>
                    <a:pt x="2016" y="631"/>
                  </a:lnTo>
                  <a:lnTo>
                    <a:pt x="2002" y="641"/>
                  </a:lnTo>
                  <a:lnTo>
                    <a:pt x="1989" y="651"/>
                  </a:lnTo>
                  <a:lnTo>
                    <a:pt x="1979" y="656"/>
                  </a:lnTo>
                  <a:lnTo>
                    <a:pt x="1970" y="660"/>
                  </a:lnTo>
                  <a:lnTo>
                    <a:pt x="1961" y="665"/>
                  </a:lnTo>
                  <a:lnTo>
                    <a:pt x="1957" y="667"/>
                  </a:lnTo>
                  <a:lnTo>
                    <a:pt x="1955" y="670"/>
                  </a:lnTo>
                  <a:lnTo>
                    <a:pt x="1952" y="672"/>
                  </a:lnTo>
                  <a:lnTo>
                    <a:pt x="1951" y="674"/>
                  </a:lnTo>
                  <a:lnTo>
                    <a:pt x="1951" y="677"/>
                  </a:lnTo>
                  <a:lnTo>
                    <a:pt x="1951" y="678"/>
                  </a:lnTo>
                  <a:lnTo>
                    <a:pt x="1951" y="679"/>
                  </a:lnTo>
                  <a:lnTo>
                    <a:pt x="1951" y="682"/>
                  </a:lnTo>
                  <a:lnTo>
                    <a:pt x="1950" y="682"/>
                  </a:lnTo>
                  <a:lnTo>
                    <a:pt x="1948" y="683"/>
                  </a:lnTo>
                  <a:lnTo>
                    <a:pt x="1946" y="682"/>
                  </a:lnTo>
                  <a:lnTo>
                    <a:pt x="1943" y="681"/>
                  </a:lnTo>
                  <a:lnTo>
                    <a:pt x="1941" y="677"/>
                  </a:lnTo>
                  <a:lnTo>
                    <a:pt x="1938" y="678"/>
                  </a:lnTo>
                  <a:lnTo>
                    <a:pt x="1936" y="679"/>
                  </a:lnTo>
                  <a:lnTo>
                    <a:pt x="1933" y="681"/>
                  </a:lnTo>
                  <a:lnTo>
                    <a:pt x="1932" y="683"/>
                  </a:lnTo>
                  <a:lnTo>
                    <a:pt x="1933" y="684"/>
                  </a:lnTo>
                  <a:lnTo>
                    <a:pt x="1936" y="687"/>
                  </a:lnTo>
                  <a:lnTo>
                    <a:pt x="1940" y="688"/>
                  </a:lnTo>
                  <a:lnTo>
                    <a:pt x="1943" y="691"/>
                  </a:lnTo>
                  <a:lnTo>
                    <a:pt x="1945" y="693"/>
                  </a:lnTo>
                  <a:lnTo>
                    <a:pt x="1945" y="694"/>
                  </a:lnTo>
                  <a:lnTo>
                    <a:pt x="1943" y="696"/>
                  </a:lnTo>
                  <a:lnTo>
                    <a:pt x="1942" y="696"/>
                  </a:lnTo>
                  <a:lnTo>
                    <a:pt x="1941" y="697"/>
                  </a:lnTo>
                  <a:lnTo>
                    <a:pt x="1940" y="698"/>
                  </a:lnTo>
                  <a:lnTo>
                    <a:pt x="1937" y="698"/>
                  </a:lnTo>
                  <a:lnTo>
                    <a:pt x="1936" y="701"/>
                  </a:lnTo>
                  <a:lnTo>
                    <a:pt x="1936" y="703"/>
                  </a:lnTo>
                  <a:lnTo>
                    <a:pt x="1936" y="704"/>
                  </a:lnTo>
                  <a:lnTo>
                    <a:pt x="1935" y="707"/>
                  </a:lnTo>
                  <a:lnTo>
                    <a:pt x="1932" y="707"/>
                  </a:lnTo>
                  <a:lnTo>
                    <a:pt x="1928" y="708"/>
                  </a:lnTo>
                  <a:lnTo>
                    <a:pt x="1927" y="708"/>
                  </a:lnTo>
                  <a:lnTo>
                    <a:pt x="1925" y="709"/>
                  </a:lnTo>
                  <a:lnTo>
                    <a:pt x="1922" y="711"/>
                  </a:lnTo>
                  <a:lnTo>
                    <a:pt x="1921" y="712"/>
                  </a:lnTo>
                  <a:lnTo>
                    <a:pt x="1920" y="713"/>
                  </a:lnTo>
                  <a:lnTo>
                    <a:pt x="1920" y="714"/>
                  </a:lnTo>
                  <a:lnTo>
                    <a:pt x="1920" y="717"/>
                  </a:lnTo>
                  <a:lnTo>
                    <a:pt x="1918" y="717"/>
                  </a:lnTo>
                  <a:lnTo>
                    <a:pt x="1918" y="718"/>
                  </a:lnTo>
                  <a:lnTo>
                    <a:pt x="1918" y="721"/>
                  </a:lnTo>
                  <a:lnTo>
                    <a:pt x="1917" y="722"/>
                  </a:lnTo>
                  <a:lnTo>
                    <a:pt x="1917" y="723"/>
                  </a:lnTo>
                  <a:lnTo>
                    <a:pt x="1916" y="724"/>
                  </a:lnTo>
                  <a:lnTo>
                    <a:pt x="1915" y="724"/>
                  </a:lnTo>
                  <a:lnTo>
                    <a:pt x="1910" y="724"/>
                  </a:lnTo>
                  <a:lnTo>
                    <a:pt x="1906" y="724"/>
                  </a:lnTo>
                  <a:lnTo>
                    <a:pt x="1902" y="724"/>
                  </a:lnTo>
                  <a:lnTo>
                    <a:pt x="1898" y="724"/>
                  </a:lnTo>
                  <a:lnTo>
                    <a:pt x="1896" y="727"/>
                  </a:lnTo>
                  <a:lnTo>
                    <a:pt x="1892" y="727"/>
                  </a:lnTo>
                  <a:lnTo>
                    <a:pt x="1889" y="728"/>
                  </a:lnTo>
                  <a:lnTo>
                    <a:pt x="1881" y="729"/>
                  </a:lnTo>
                  <a:lnTo>
                    <a:pt x="1876" y="734"/>
                  </a:lnTo>
                  <a:lnTo>
                    <a:pt x="1870" y="738"/>
                  </a:lnTo>
                  <a:lnTo>
                    <a:pt x="1862" y="738"/>
                  </a:lnTo>
                  <a:lnTo>
                    <a:pt x="1855" y="737"/>
                  </a:lnTo>
                  <a:lnTo>
                    <a:pt x="1851" y="738"/>
                  </a:lnTo>
                  <a:lnTo>
                    <a:pt x="1850" y="740"/>
                  </a:lnTo>
                  <a:lnTo>
                    <a:pt x="1847" y="742"/>
                  </a:lnTo>
                  <a:lnTo>
                    <a:pt x="1841" y="743"/>
                  </a:lnTo>
                  <a:lnTo>
                    <a:pt x="1836" y="743"/>
                  </a:lnTo>
                  <a:lnTo>
                    <a:pt x="1832" y="743"/>
                  </a:lnTo>
                  <a:lnTo>
                    <a:pt x="1830" y="743"/>
                  </a:lnTo>
                  <a:lnTo>
                    <a:pt x="1826" y="743"/>
                  </a:lnTo>
                  <a:lnTo>
                    <a:pt x="1823" y="745"/>
                  </a:lnTo>
                  <a:lnTo>
                    <a:pt x="1823" y="747"/>
                  </a:lnTo>
                  <a:lnTo>
                    <a:pt x="1823" y="747"/>
                  </a:lnTo>
                  <a:lnTo>
                    <a:pt x="1824" y="748"/>
                  </a:lnTo>
                  <a:lnTo>
                    <a:pt x="1825" y="749"/>
                  </a:lnTo>
                  <a:lnTo>
                    <a:pt x="1829" y="752"/>
                  </a:lnTo>
                  <a:lnTo>
                    <a:pt x="1837" y="750"/>
                  </a:lnTo>
                  <a:lnTo>
                    <a:pt x="1847" y="749"/>
                  </a:lnTo>
                  <a:lnTo>
                    <a:pt x="1860" y="748"/>
                  </a:lnTo>
                  <a:lnTo>
                    <a:pt x="1864" y="749"/>
                  </a:lnTo>
                  <a:lnTo>
                    <a:pt x="1867" y="750"/>
                  </a:lnTo>
                  <a:lnTo>
                    <a:pt x="1869" y="753"/>
                  </a:lnTo>
                  <a:lnTo>
                    <a:pt x="1870" y="755"/>
                  </a:lnTo>
                  <a:lnTo>
                    <a:pt x="1869" y="758"/>
                  </a:lnTo>
                  <a:lnTo>
                    <a:pt x="1867" y="759"/>
                  </a:lnTo>
                  <a:lnTo>
                    <a:pt x="1864" y="762"/>
                  </a:lnTo>
                  <a:lnTo>
                    <a:pt x="1860" y="762"/>
                  </a:lnTo>
                  <a:lnTo>
                    <a:pt x="1854" y="760"/>
                  </a:lnTo>
                  <a:lnTo>
                    <a:pt x="1849" y="759"/>
                  </a:lnTo>
                  <a:lnTo>
                    <a:pt x="1844" y="757"/>
                  </a:lnTo>
                  <a:lnTo>
                    <a:pt x="1841" y="757"/>
                  </a:lnTo>
                  <a:lnTo>
                    <a:pt x="1840" y="758"/>
                  </a:lnTo>
                  <a:lnTo>
                    <a:pt x="1840" y="759"/>
                  </a:lnTo>
                  <a:lnTo>
                    <a:pt x="1841" y="760"/>
                  </a:lnTo>
                  <a:lnTo>
                    <a:pt x="1842" y="762"/>
                  </a:lnTo>
                  <a:lnTo>
                    <a:pt x="1844" y="763"/>
                  </a:lnTo>
                  <a:lnTo>
                    <a:pt x="1846" y="764"/>
                  </a:lnTo>
                  <a:lnTo>
                    <a:pt x="1849" y="764"/>
                  </a:lnTo>
                  <a:lnTo>
                    <a:pt x="1851" y="765"/>
                  </a:lnTo>
                  <a:lnTo>
                    <a:pt x="1852" y="767"/>
                  </a:lnTo>
                  <a:lnTo>
                    <a:pt x="1855" y="768"/>
                  </a:lnTo>
                  <a:lnTo>
                    <a:pt x="1857" y="769"/>
                  </a:lnTo>
                  <a:lnTo>
                    <a:pt x="1861" y="771"/>
                  </a:lnTo>
                  <a:lnTo>
                    <a:pt x="1864" y="775"/>
                  </a:lnTo>
                  <a:lnTo>
                    <a:pt x="1865" y="778"/>
                  </a:lnTo>
                  <a:lnTo>
                    <a:pt x="1865" y="779"/>
                  </a:lnTo>
                  <a:lnTo>
                    <a:pt x="1865" y="783"/>
                  </a:lnTo>
                  <a:lnTo>
                    <a:pt x="1864" y="785"/>
                  </a:lnTo>
                  <a:lnTo>
                    <a:pt x="1864" y="789"/>
                  </a:lnTo>
                  <a:lnTo>
                    <a:pt x="1862" y="791"/>
                  </a:lnTo>
                  <a:lnTo>
                    <a:pt x="1860" y="794"/>
                  </a:lnTo>
                  <a:lnTo>
                    <a:pt x="1857" y="795"/>
                  </a:lnTo>
                  <a:lnTo>
                    <a:pt x="1854" y="795"/>
                  </a:lnTo>
                  <a:lnTo>
                    <a:pt x="1854" y="796"/>
                  </a:lnTo>
                  <a:lnTo>
                    <a:pt x="1855" y="798"/>
                  </a:lnTo>
                  <a:lnTo>
                    <a:pt x="1857" y="799"/>
                  </a:lnTo>
                  <a:lnTo>
                    <a:pt x="1860" y="799"/>
                  </a:lnTo>
                  <a:lnTo>
                    <a:pt x="1862" y="800"/>
                  </a:lnTo>
                  <a:lnTo>
                    <a:pt x="1865" y="801"/>
                  </a:lnTo>
                  <a:lnTo>
                    <a:pt x="1866" y="803"/>
                  </a:lnTo>
                  <a:lnTo>
                    <a:pt x="1866" y="804"/>
                  </a:lnTo>
                  <a:lnTo>
                    <a:pt x="1865" y="806"/>
                  </a:lnTo>
                  <a:lnTo>
                    <a:pt x="1862" y="808"/>
                  </a:lnTo>
                  <a:lnTo>
                    <a:pt x="1860" y="809"/>
                  </a:lnTo>
                  <a:lnTo>
                    <a:pt x="1857" y="811"/>
                  </a:lnTo>
                  <a:lnTo>
                    <a:pt x="1857" y="813"/>
                  </a:lnTo>
                  <a:lnTo>
                    <a:pt x="1857" y="815"/>
                  </a:lnTo>
                  <a:lnTo>
                    <a:pt x="1857" y="816"/>
                  </a:lnTo>
                  <a:lnTo>
                    <a:pt x="1856" y="818"/>
                  </a:lnTo>
                  <a:lnTo>
                    <a:pt x="1854" y="819"/>
                  </a:lnTo>
                  <a:lnTo>
                    <a:pt x="1845" y="824"/>
                  </a:lnTo>
                  <a:lnTo>
                    <a:pt x="1834" y="827"/>
                  </a:lnTo>
                  <a:lnTo>
                    <a:pt x="1829" y="826"/>
                  </a:lnTo>
                  <a:lnTo>
                    <a:pt x="1824" y="825"/>
                  </a:lnTo>
                  <a:lnTo>
                    <a:pt x="1820" y="824"/>
                  </a:lnTo>
                  <a:lnTo>
                    <a:pt x="1815" y="821"/>
                  </a:lnTo>
                  <a:lnTo>
                    <a:pt x="1810" y="822"/>
                  </a:lnTo>
                  <a:lnTo>
                    <a:pt x="1805" y="822"/>
                  </a:lnTo>
                  <a:lnTo>
                    <a:pt x="1800" y="825"/>
                  </a:lnTo>
                  <a:lnTo>
                    <a:pt x="1799" y="827"/>
                  </a:lnTo>
                  <a:lnTo>
                    <a:pt x="1799" y="830"/>
                  </a:lnTo>
                  <a:lnTo>
                    <a:pt x="1800" y="832"/>
                  </a:lnTo>
                  <a:lnTo>
                    <a:pt x="1803" y="835"/>
                  </a:lnTo>
                  <a:lnTo>
                    <a:pt x="1805" y="837"/>
                  </a:lnTo>
                  <a:lnTo>
                    <a:pt x="1809" y="844"/>
                  </a:lnTo>
                  <a:lnTo>
                    <a:pt x="1809" y="851"/>
                  </a:lnTo>
                  <a:lnTo>
                    <a:pt x="1805" y="859"/>
                  </a:lnTo>
                  <a:lnTo>
                    <a:pt x="1799" y="865"/>
                  </a:lnTo>
                  <a:lnTo>
                    <a:pt x="1791" y="866"/>
                  </a:lnTo>
                  <a:lnTo>
                    <a:pt x="1783" y="866"/>
                  </a:lnTo>
                  <a:lnTo>
                    <a:pt x="1771" y="866"/>
                  </a:lnTo>
                  <a:lnTo>
                    <a:pt x="1761" y="867"/>
                  </a:lnTo>
                  <a:lnTo>
                    <a:pt x="1754" y="865"/>
                  </a:lnTo>
                  <a:lnTo>
                    <a:pt x="1745" y="864"/>
                  </a:lnTo>
                  <a:lnTo>
                    <a:pt x="1742" y="865"/>
                  </a:lnTo>
                  <a:lnTo>
                    <a:pt x="1739" y="865"/>
                  </a:lnTo>
                  <a:lnTo>
                    <a:pt x="1738" y="867"/>
                  </a:lnTo>
                  <a:lnTo>
                    <a:pt x="1737" y="868"/>
                  </a:lnTo>
                  <a:lnTo>
                    <a:pt x="1738" y="871"/>
                  </a:lnTo>
                  <a:lnTo>
                    <a:pt x="1739" y="872"/>
                  </a:lnTo>
                  <a:lnTo>
                    <a:pt x="1740" y="872"/>
                  </a:lnTo>
                  <a:lnTo>
                    <a:pt x="1743" y="872"/>
                  </a:lnTo>
                  <a:lnTo>
                    <a:pt x="1744" y="871"/>
                  </a:lnTo>
                  <a:lnTo>
                    <a:pt x="1747" y="870"/>
                  </a:lnTo>
                  <a:lnTo>
                    <a:pt x="1748" y="868"/>
                  </a:lnTo>
                  <a:lnTo>
                    <a:pt x="1761" y="868"/>
                  </a:lnTo>
                  <a:lnTo>
                    <a:pt x="1776" y="870"/>
                  </a:lnTo>
                  <a:lnTo>
                    <a:pt x="1786" y="875"/>
                  </a:lnTo>
                  <a:lnTo>
                    <a:pt x="1790" y="878"/>
                  </a:lnTo>
                  <a:lnTo>
                    <a:pt x="1790" y="885"/>
                  </a:lnTo>
                  <a:lnTo>
                    <a:pt x="1791" y="891"/>
                  </a:lnTo>
                  <a:lnTo>
                    <a:pt x="1794" y="895"/>
                  </a:lnTo>
                  <a:lnTo>
                    <a:pt x="1796" y="896"/>
                  </a:lnTo>
                  <a:lnTo>
                    <a:pt x="1798" y="895"/>
                  </a:lnTo>
                  <a:lnTo>
                    <a:pt x="1799" y="893"/>
                  </a:lnTo>
                  <a:lnTo>
                    <a:pt x="1799" y="891"/>
                  </a:lnTo>
                  <a:lnTo>
                    <a:pt x="1799" y="888"/>
                  </a:lnTo>
                  <a:lnTo>
                    <a:pt x="1800" y="886"/>
                  </a:lnTo>
                  <a:lnTo>
                    <a:pt x="1800" y="885"/>
                  </a:lnTo>
                  <a:lnTo>
                    <a:pt x="1801" y="883"/>
                  </a:lnTo>
                  <a:lnTo>
                    <a:pt x="1805" y="882"/>
                  </a:lnTo>
                  <a:lnTo>
                    <a:pt x="1809" y="882"/>
                  </a:lnTo>
                  <a:lnTo>
                    <a:pt x="1813" y="882"/>
                  </a:lnTo>
                  <a:lnTo>
                    <a:pt x="1819" y="887"/>
                  </a:lnTo>
                  <a:lnTo>
                    <a:pt x="1823" y="893"/>
                  </a:lnTo>
                  <a:lnTo>
                    <a:pt x="1821" y="901"/>
                  </a:lnTo>
                  <a:lnTo>
                    <a:pt x="1818" y="906"/>
                  </a:lnTo>
                  <a:lnTo>
                    <a:pt x="1810" y="910"/>
                  </a:lnTo>
                  <a:lnTo>
                    <a:pt x="1800" y="912"/>
                  </a:lnTo>
                  <a:lnTo>
                    <a:pt x="1789" y="916"/>
                  </a:lnTo>
                  <a:lnTo>
                    <a:pt x="1781" y="922"/>
                  </a:lnTo>
                  <a:lnTo>
                    <a:pt x="1778" y="924"/>
                  </a:lnTo>
                  <a:lnTo>
                    <a:pt x="1770" y="929"/>
                  </a:lnTo>
                  <a:lnTo>
                    <a:pt x="1763" y="934"/>
                  </a:lnTo>
                  <a:lnTo>
                    <a:pt x="1755" y="934"/>
                  </a:lnTo>
                  <a:lnTo>
                    <a:pt x="1754" y="933"/>
                  </a:lnTo>
                  <a:lnTo>
                    <a:pt x="1753" y="932"/>
                  </a:lnTo>
                  <a:lnTo>
                    <a:pt x="1753" y="931"/>
                  </a:lnTo>
                  <a:lnTo>
                    <a:pt x="1754" y="928"/>
                  </a:lnTo>
                  <a:lnTo>
                    <a:pt x="1755" y="927"/>
                  </a:lnTo>
                  <a:lnTo>
                    <a:pt x="1755" y="924"/>
                  </a:lnTo>
                  <a:lnTo>
                    <a:pt x="1756" y="923"/>
                  </a:lnTo>
                  <a:lnTo>
                    <a:pt x="1756" y="921"/>
                  </a:lnTo>
                  <a:lnTo>
                    <a:pt x="1755" y="919"/>
                  </a:lnTo>
                  <a:lnTo>
                    <a:pt x="1753" y="918"/>
                  </a:lnTo>
                  <a:lnTo>
                    <a:pt x="1748" y="918"/>
                  </a:lnTo>
                  <a:lnTo>
                    <a:pt x="1743" y="918"/>
                  </a:lnTo>
                  <a:lnTo>
                    <a:pt x="1738" y="917"/>
                  </a:lnTo>
                  <a:lnTo>
                    <a:pt x="1734" y="913"/>
                  </a:lnTo>
                  <a:lnTo>
                    <a:pt x="1733" y="912"/>
                  </a:lnTo>
                  <a:lnTo>
                    <a:pt x="1732" y="911"/>
                  </a:lnTo>
                  <a:lnTo>
                    <a:pt x="1730" y="911"/>
                  </a:lnTo>
                  <a:lnTo>
                    <a:pt x="1728" y="911"/>
                  </a:lnTo>
                  <a:lnTo>
                    <a:pt x="1727" y="912"/>
                  </a:lnTo>
                  <a:lnTo>
                    <a:pt x="1724" y="913"/>
                  </a:lnTo>
                  <a:lnTo>
                    <a:pt x="1720" y="915"/>
                  </a:lnTo>
                  <a:lnTo>
                    <a:pt x="1715" y="913"/>
                  </a:lnTo>
                  <a:lnTo>
                    <a:pt x="1710" y="912"/>
                  </a:lnTo>
                  <a:lnTo>
                    <a:pt x="1705" y="912"/>
                  </a:lnTo>
                  <a:lnTo>
                    <a:pt x="1703" y="916"/>
                  </a:lnTo>
                  <a:lnTo>
                    <a:pt x="1703" y="918"/>
                  </a:lnTo>
                  <a:lnTo>
                    <a:pt x="1702" y="921"/>
                  </a:lnTo>
                  <a:lnTo>
                    <a:pt x="1700" y="921"/>
                  </a:lnTo>
                  <a:lnTo>
                    <a:pt x="1698" y="921"/>
                  </a:lnTo>
                  <a:lnTo>
                    <a:pt x="1695" y="921"/>
                  </a:lnTo>
                  <a:lnTo>
                    <a:pt x="1694" y="919"/>
                  </a:lnTo>
                  <a:lnTo>
                    <a:pt x="1692" y="917"/>
                  </a:lnTo>
                  <a:lnTo>
                    <a:pt x="1690" y="916"/>
                  </a:lnTo>
                  <a:lnTo>
                    <a:pt x="1690" y="913"/>
                  </a:lnTo>
                  <a:lnTo>
                    <a:pt x="1690" y="911"/>
                  </a:lnTo>
                  <a:lnTo>
                    <a:pt x="1689" y="910"/>
                  </a:lnTo>
                  <a:lnTo>
                    <a:pt x="1687" y="908"/>
                  </a:lnTo>
                  <a:lnTo>
                    <a:pt x="1685" y="910"/>
                  </a:lnTo>
                  <a:lnTo>
                    <a:pt x="1683" y="910"/>
                  </a:lnTo>
                  <a:lnTo>
                    <a:pt x="1682" y="911"/>
                  </a:lnTo>
                  <a:lnTo>
                    <a:pt x="1679" y="911"/>
                  </a:lnTo>
                  <a:lnTo>
                    <a:pt x="1678" y="915"/>
                  </a:lnTo>
                  <a:lnTo>
                    <a:pt x="1677" y="917"/>
                  </a:lnTo>
                  <a:lnTo>
                    <a:pt x="1676" y="921"/>
                  </a:lnTo>
                  <a:lnTo>
                    <a:pt x="1674" y="924"/>
                  </a:lnTo>
                  <a:lnTo>
                    <a:pt x="1671" y="928"/>
                  </a:lnTo>
                  <a:lnTo>
                    <a:pt x="1664" y="929"/>
                  </a:lnTo>
                  <a:lnTo>
                    <a:pt x="1658" y="928"/>
                  </a:lnTo>
                  <a:lnTo>
                    <a:pt x="1651" y="927"/>
                  </a:lnTo>
                  <a:lnTo>
                    <a:pt x="1636" y="918"/>
                  </a:lnTo>
                  <a:lnTo>
                    <a:pt x="1632" y="919"/>
                  </a:lnTo>
                  <a:lnTo>
                    <a:pt x="1629" y="921"/>
                  </a:lnTo>
                  <a:lnTo>
                    <a:pt x="1626" y="922"/>
                  </a:lnTo>
                  <a:lnTo>
                    <a:pt x="1623" y="923"/>
                  </a:lnTo>
                  <a:lnTo>
                    <a:pt x="1621" y="923"/>
                  </a:lnTo>
                  <a:lnTo>
                    <a:pt x="1617" y="924"/>
                  </a:lnTo>
                  <a:lnTo>
                    <a:pt x="1611" y="924"/>
                  </a:lnTo>
                  <a:lnTo>
                    <a:pt x="1606" y="922"/>
                  </a:lnTo>
                  <a:lnTo>
                    <a:pt x="1602" y="919"/>
                  </a:lnTo>
                  <a:lnTo>
                    <a:pt x="1597" y="919"/>
                  </a:lnTo>
                  <a:lnTo>
                    <a:pt x="1591" y="922"/>
                  </a:lnTo>
                  <a:lnTo>
                    <a:pt x="1588" y="923"/>
                  </a:lnTo>
                  <a:lnTo>
                    <a:pt x="1586" y="926"/>
                  </a:lnTo>
                  <a:lnTo>
                    <a:pt x="1585" y="929"/>
                  </a:lnTo>
                  <a:lnTo>
                    <a:pt x="1582" y="932"/>
                  </a:lnTo>
                  <a:lnTo>
                    <a:pt x="1581" y="936"/>
                  </a:lnTo>
                  <a:lnTo>
                    <a:pt x="1578" y="938"/>
                  </a:lnTo>
                  <a:lnTo>
                    <a:pt x="1576" y="939"/>
                  </a:lnTo>
                  <a:lnTo>
                    <a:pt x="1570" y="939"/>
                  </a:lnTo>
                  <a:lnTo>
                    <a:pt x="1565" y="938"/>
                  </a:lnTo>
                  <a:lnTo>
                    <a:pt x="1558" y="938"/>
                  </a:lnTo>
                  <a:lnTo>
                    <a:pt x="1552" y="942"/>
                  </a:lnTo>
                  <a:lnTo>
                    <a:pt x="1550" y="946"/>
                  </a:lnTo>
                  <a:lnTo>
                    <a:pt x="1548" y="948"/>
                  </a:lnTo>
                  <a:lnTo>
                    <a:pt x="1548" y="951"/>
                  </a:lnTo>
                  <a:lnTo>
                    <a:pt x="1550" y="952"/>
                  </a:lnTo>
                  <a:lnTo>
                    <a:pt x="1552" y="953"/>
                  </a:lnTo>
                  <a:lnTo>
                    <a:pt x="1556" y="954"/>
                  </a:lnTo>
                  <a:lnTo>
                    <a:pt x="1560" y="956"/>
                  </a:lnTo>
                  <a:lnTo>
                    <a:pt x="1562" y="957"/>
                  </a:lnTo>
                  <a:lnTo>
                    <a:pt x="1565" y="958"/>
                  </a:lnTo>
                  <a:lnTo>
                    <a:pt x="1568" y="959"/>
                  </a:lnTo>
                  <a:lnTo>
                    <a:pt x="1572" y="961"/>
                  </a:lnTo>
                  <a:lnTo>
                    <a:pt x="1576" y="962"/>
                  </a:lnTo>
                  <a:lnTo>
                    <a:pt x="1578" y="963"/>
                  </a:lnTo>
                  <a:lnTo>
                    <a:pt x="1580" y="965"/>
                  </a:lnTo>
                  <a:lnTo>
                    <a:pt x="1580" y="967"/>
                  </a:lnTo>
                  <a:lnTo>
                    <a:pt x="1578" y="969"/>
                  </a:lnTo>
                  <a:lnTo>
                    <a:pt x="1576" y="970"/>
                  </a:lnTo>
                  <a:lnTo>
                    <a:pt x="1576" y="972"/>
                  </a:lnTo>
                  <a:lnTo>
                    <a:pt x="1576" y="973"/>
                  </a:lnTo>
                  <a:lnTo>
                    <a:pt x="1577" y="974"/>
                  </a:lnTo>
                  <a:lnTo>
                    <a:pt x="1580" y="974"/>
                  </a:lnTo>
                  <a:lnTo>
                    <a:pt x="1583" y="974"/>
                  </a:lnTo>
                  <a:lnTo>
                    <a:pt x="1587" y="974"/>
                  </a:lnTo>
                  <a:lnTo>
                    <a:pt x="1590" y="975"/>
                  </a:lnTo>
                  <a:lnTo>
                    <a:pt x="1593" y="975"/>
                  </a:lnTo>
                  <a:lnTo>
                    <a:pt x="1596" y="977"/>
                  </a:lnTo>
                  <a:lnTo>
                    <a:pt x="1601" y="975"/>
                  </a:lnTo>
                  <a:lnTo>
                    <a:pt x="1605" y="974"/>
                  </a:lnTo>
                  <a:lnTo>
                    <a:pt x="1608" y="972"/>
                  </a:lnTo>
                  <a:lnTo>
                    <a:pt x="1612" y="972"/>
                  </a:lnTo>
                  <a:lnTo>
                    <a:pt x="1614" y="970"/>
                  </a:lnTo>
                  <a:lnTo>
                    <a:pt x="1618" y="970"/>
                  </a:lnTo>
                  <a:lnTo>
                    <a:pt x="1621" y="972"/>
                  </a:lnTo>
                  <a:lnTo>
                    <a:pt x="1623" y="973"/>
                  </a:lnTo>
                  <a:lnTo>
                    <a:pt x="1626" y="973"/>
                  </a:lnTo>
                  <a:lnTo>
                    <a:pt x="1628" y="974"/>
                  </a:lnTo>
                  <a:lnTo>
                    <a:pt x="1629" y="977"/>
                  </a:lnTo>
                  <a:lnTo>
                    <a:pt x="1632" y="978"/>
                  </a:lnTo>
                  <a:lnTo>
                    <a:pt x="1633" y="979"/>
                  </a:lnTo>
                  <a:lnTo>
                    <a:pt x="1634" y="980"/>
                  </a:lnTo>
                  <a:lnTo>
                    <a:pt x="1637" y="980"/>
                  </a:lnTo>
                  <a:lnTo>
                    <a:pt x="1641" y="979"/>
                  </a:lnTo>
                  <a:lnTo>
                    <a:pt x="1646" y="979"/>
                  </a:lnTo>
                  <a:lnTo>
                    <a:pt x="1651" y="978"/>
                  </a:lnTo>
                  <a:lnTo>
                    <a:pt x="1654" y="975"/>
                  </a:lnTo>
                  <a:lnTo>
                    <a:pt x="1659" y="974"/>
                  </a:lnTo>
                  <a:lnTo>
                    <a:pt x="1669" y="967"/>
                  </a:lnTo>
                  <a:lnTo>
                    <a:pt x="1682" y="959"/>
                  </a:lnTo>
                  <a:lnTo>
                    <a:pt x="1695" y="953"/>
                  </a:lnTo>
                  <a:lnTo>
                    <a:pt x="1708" y="953"/>
                  </a:lnTo>
                  <a:lnTo>
                    <a:pt x="1722" y="956"/>
                  </a:lnTo>
                  <a:lnTo>
                    <a:pt x="1734" y="958"/>
                  </a:lnTo>
                  <a:lnTo>
                    <a:pt x="1744" y="958"/>
                  </a:lnTo>
                  <a:lnTo>
                    <a:pt x="1754" y="959"/>
                  </a:lnTo>
                  <a:lnTo>
                    <a:pt x="1763" y="961"/>
                  </a:lnTo>
                  <a:lnTo>
                    <a:pt x="1768" y="963"/>
                  </a:lnTo>
                  <a:lnTo>
                    <a:pt x="1771" y="968"/>
                  </a:lnTo>
                  <a:lnTo>
                    <a:pt x="1774" y="972"/>
                  </a:lnTo>
                  <a:lnTo>
                    <a:pt x="1776" y="975"/>
                  </a:lnTo>
                  <a:lnTo>
                    <a:pt x="1776" y="978"/>
                  </a:lnTo>
                  <a:lnTo>
                    <a:pt x="1776" y="982"/>
                  </a:lnTo>
                  <a:lnTo>
                    <a:pt x="1774" y="985"/>
                  </a:lnTo>
                  <a:lnTo>
                    <a:pt x="1771" y="988"/>
                  </a:lnTo>
                  <a:lnTo>
                    <a:pt x="1769" y="990"/>
                  </a:lnTo>
                  <a:lnTo>
                    <a:pt x="1768" y="992"/>
                  </a:lnTo>
                  <a:lnTo>
                    <a:pt x="1769" y="994"/>
                  </a:lnTo>
                  <a:lnTo>
                    <a:pt x="1770" y="995"/>
                  </a:lnTo>
                  <a:lnTo>
                    <a:pt x="1771" y="995"/>
                  </a:lnTo>
                  <a:lnTo>
                    <a:pt x="1774" y="995"/>
                  </a:lnTo>
                  <a:lnTo>
                    <a:pt x="1775" y="997"/>
                  </a:lnTo>
                  <a:lnTo>
                    <a:pt x="1778" y="997"/>
                  </a:lnTo>
                  <a:lnTo>
                    <a:pt x="1779" y="998"/>
                  </a:lnTo>
                  <a:lnTo>
                    <a:pt x="1780" y="999"/>
                  </a:lnTo>
                  <a:lnTo>
                    <a:pt x="1783" y="1002"/>
                  </a:lnTo>
                  <a:lnTo>
                    <a:pt x="1785" y="1004"/>
                  </a:lnTo>
                  <a:lnTo>
                    <a:pt x="1786" y="1007"/>
                  </a:lnTo>
                  <a:lnTo>
                    <a:pt x="1786" y="1008"/>
                  </a:lnTo>
                  <a:lnTo>
                    <a:pt x="1781" y="1014"/>
                  </a:lnTo>
                  <a:lnTo>
                    <a:pt x="1774" y="1019"/>
                  </a:lnTo>
                  <a:lnTo>
                    <a:pt x="1764" y="1021"/>
                  </a:lnTo>
                  <a:lnTo>
                    <a:pt x="1755" y="1024"/>
                  </a:lnTo>
                  <a:lnTo>
                    <a:pt x="1745" y="1026"/>
                  </a:lnTo>
                  <a:lnTo>
                    <a:pt x="1733" y="1029"/>
                  </a:lnTo>
                  <a:lnTo>
                    <a:pt x="1723" y="1029"/>
                  </a:lnTo>
                  <a:lnTo>
                    <a:pt x="1714" y="1024"/>
                  </a:lnTo>
                  <a:lnTo>
                    <a:pt x="1712" y="1021"/>
                  </a:lnTo>
                  <a:lnTo>
                    <a:pt x="1710" y="1020"/>
                  </a:lnTo>
                  <a:lnTo>
                    <a:pt x="1709" y="1018"/>
                  </a:lnTo>
                  <a:lnTo>
                    <a:pt x="1708" y="1016"/>
                  </a:lnTo>
                  <a:lnTo>
                    <a:pt x="1707" y="1016"/>
                  </a:lnTo>
                  <a:lnTo>
                    <a:pt x="1707" y="1018"/>
                  </a:lnTo>
                  <a:lnTo>
                    <a:pt x="1705" y="1020"/>
                  </a:lnTo>
                  <a:lnTo>
                    <a:pt x="1705" y="1024"/>
                  </a:lnTo>
                  <a:lnTo>
                    <a:pt x="1703" y="1028"/>
                  </a:lnTo>
                  <a:lnTo>
                    <a:pt x="1697" y="1030"/>
                  </a:lnTo>
                  <a:lnTo>
                    <a:pt x="1689" y="1031"/>
                  </a:lnTo>
                  <a:lnTo>
                    <a:pt x="1682" y="1031"/>
                  </a:lnTo>
                  <a:lnTo>
                    <a:pt x="1664" y="1033"/>
                  </a:lnTo>
                  <a:lnTo>
                    <a:pt x="1646" y="1034"/>
                  </a:lnTo>
                  <a:lnTo>
                    <a:pt x="1621" y="1035"/>
                  </a:lnTo>
                  <a:lnTo>
                    <a:pt x="1596" y="1034"/>
                  </a:lnTo>
                  <a:lnTo>
                    <a:pt x="1592" y="1033"/>
                  </a:lnTo>
                  <a:lnTo>
                    <a:pt x="1591" y="1033"/>
                  </a:lnTo>
                  <a:lnTo>
                    <a:pt x="1590" y="1031"/>
                  </a:lnTo>
                  <a:lnTo>
                    <a:pt x="1590" y="1030"/>
                  </a:lnTo>
                  <a:lnTo>
                    <a:pt x="1590" y="1029"/>
                  </a:lnTo>
                  <a:lnTo>
                    <a:pt x="1590" y="1028"/>
                  </a:lnTo>
                  <a:lnTo>
                    <a:pt x="1590" y="1025"/>
                  </a:lnTo>
                  <a:lnTo>
                    <a:pt x="1588" y="1024"/>
                  </a:lnTo>
                  <a:lnTo>
                    <a:pt x="1586" y="1021"/>
                  </a:lnTo>
                  <a:lnTo>
                    <a:pt x="1582" y="1020"/>
                  </a:lnTo>
                  <a:lnTo>
                    <a:pt x="1580" y="1020"/>
                  </a:lnTo>
                  <a:lnTo>
                    <a:pt x="1576" y="1020"/>
                  </a:lnTo>
                  <a:lnTo>
                    <a:pt x="1573" y="1021"/>
                  </a:lnTo>
                  <a:lnTo>
                    <a:pt x="1568" y="1023"/>
                  </a:lnTo>
                  <a:lnTo>
                    <a:pt x="1565" y="1025"/>
                  </a:lnTo>
                  <a:lnTo>
                    <a:pt x="1561" y="1028"/>
                  </a:lnTo>
                  <a:lnTo>
                    <a:pt x="1557" y="1031"/>
                  </a:lnTo>
                  <a:lnTo>
                    <a:pt x="1555" y="1034"/>
                  </a:lnTo>
                  <a:lnTo>
                    <a:pt x="1552" y="1034"/>
                  </a:lnTo>
                  <a:lnTo>
                    <a:pt x="1551" y="1034"/>
                  </a:lnTo>
                  <a:lnTo>
                    <a:pt x="1548" y="1033"/>
                  </a:lnTo>
                  <a:lnTo>
                    <a:pt x="1547" y="1031"/>
                  </a:lnTo>
                  <a:lnTo>
                    <a:pt x="1545" y="1031"/>
                  </a:lnTo>
                  <a:lnTo>
                    <a:pt x="1542" y="1030"/>
                  </a:lnTo>
                  <a:lnTo>
                    <a:pt x="1538" y="1031"/>
                  </a:lnTo>
                  <a:lnTo>
                    <a:pt x="1537" y="1031"/>
                  </a:lnTo>
                  <a:lnTo>
                    <a:pt x="1535" y="1031"/>
                  </a:lnTo>
                  <a:lnTo>
                    <a:pt x="1532" y="1030"/>
                  </a:lnTo>
                  <a:lnTo>
                    <a:pt x="1531" y="1029"/>
                  </a:lnTo>
                  <a:lnTo>
                    <a:pt x="1529" y="1024"/>
                  </a:lnTo>
                  <a:lnTo>
                    <a:pt x="1526" y="1020"/>
                  </a:lnTo>
                  <a:lnTo>
                    <a:pt x="1524" y="1015"/>
                  </a:lnTo>
                  <a:lnTo>
                    <a:pt x="1520" y="1003"/>
                  </a:lnTo>
                  <a:lnTo>
                    <a:pt x="1521" y="987"/>
                  </a:lnTo>
                  <a:lnTo>
                    <a:pt x="1524" y="978"/>
                  </a:lnTo>
                  <a:lnTo>
                    <a:pt x="1526" y="969"/>
                  </a:lnTo>
                  <a:lnTo>
                    <a:pt x="1526" y="962"/>
                  </a:lnTo>
                  <a:lnTo>
                    <a:pt x="1521" y="956"/>
                  </a:lnTo>
                  <a:lnTo>
                    <a:pt x="1517" y="953"/>
                  </a:lnTo>
                  <a:lnTo>
                    <a:pt x="1515" y="949"/>
                  </a:lnTo>
                  <a:lnTo>
                    <a:pt x="1514" y="947"/>
                  </a:lnTo>
                  <a:lnTo>
                    <a:pt x="1512" y="943"/>
                  </a:lnTo>
                  <a:lnTo>
                    <a:pt x="1511" y="939"/>
                  </a:lnTo>
                  <a:lnTo>
                    <a:pt x="1510" y="937"/>
                  </a:lnTo>
                  <a:lnTo>
                    <a:pt x="1505" y="934"/>
                  </a:lnTo>
                  <a:lnTo>
                    <a:pt x="1499" y="936"/>
                  </a:lnTo>
                  <a:lnTo>
                    <a:pt x="1491" y="939"/>
                  </a:lnTo>
                  <a:lnTo>
                    <a:pt x="1485" y="942"/>
                  </a:lnTo>
                  <a:lnTo>
                    <a:pt x="1480" y="943"/>
                  </a:lnTo>
                  <a:lnTo>
                    <a:pt x="1476" y="943"/>
                  </a:lnTo>
                  <a:lnTo>
                    <a:pt x="1472" y="943"/>
                  </a:lnTo>
                  <a:lnTo>
                    <a:pt x="1470" y="942"/>
                  </a:lnTo>
                  <a:lnTo>
                    <a:pt x="1469" y="939"/>
                  </a:lnTo>
                  <a:lnTo>
                    <a:pt x="1466" y="937"/>
                  </a:lnTo>
                  <a:lnTo>
                    <a:pt x="1464" y="936"/>
                  </a:lnTo>
                  <a:lnTo>
                    <a:pt x="1461" y="934"/>
                  </a:lnTo>
                  <a:lnTo>
                    <a:pt x="1459" y="933"/>
                  </a:lnTo>
                  <a:lnTo>
                    <a:pt x="1455" y="932"/>
                  </a:lnTo>
                  <a:lnTo>
                    <a:pt x="1453" y="931"/>
                  </a:lnTo>
                  <a:lnTo>
                    <a:pt x="1450" y="928"/>
                  </a:lnTo>
                  <a:lnTo>
                    <a:pt x="1449" y="924"/>
                  </a:lnTo>
                  <a:lnTo>
                    <a:pt x="1448" y="922"/>
                  </a:lnTo>
                  <a:lnTo>
                    <a:pt x="1446" y="919"/>
                  </a:lnTo>
                  <a:lnTo>
                    <a:pt x="1445" y="916"/>
                  </a:lnTo>
                  <a:lnTo>
                    <a:pt x="1445" y="915"/>
                  </a:lnTo>
                  <a:lnTo>
                    <a:pt x="1444" y="913"/>
                  </a:lnTo>
                  <a:lnTo>
                    <a:pt x="1441" y="912"/>
                  </a:lnTo>
                  <a:lnTo>
                    <a:pt x="1439" y="911"/>
                  </a:lnTo>
                  <a:lnTo>
                    <a:pt x="1438" y="908"/>
                  </a:lnTo>
                  <a:lnTo>
                    <a:pt x="1436" y="905"/>
                  </a:lnTo>
                  <a:lnTo>
                    <a:pt x="1438" y="901"/>
                  </a:lnTo>
                  <a:lnTo>
                    <a:pt x="1440" y="898"/>
                  </a:lnTo>
                  <a:lnTo>
                    <a:pt x="1445" y="897"/>
                  </a:lnTo>
                  <a:lnTo>
                    <a:pt x="1450" y="896"/>
                  </a:lnTo>
                  <a:lnTo>
                    <a:pt x="1455" y="895"/>
                  </a:lnTo>
                  <a:lnTo>
                    <a:pt x="1462" y="896"/>
                  </a:lnTo>
                  <a:lnTo>
                    <a:pt x="1469" y="896"/>
                  </a:lnTo>
                  <a:lnTo>
                    <a:pt x="1476" y="895"/>
                  </a:lnTo>
                  <a:lnTo>
                    <a:pt x="1480" y="895"/>
                  </a:lnTo>
                  <a:lnTo>
                    <a:pt x="1482" y="895"/>
                  </a:lnTo>
                  <a:lnTo>
                    <a:pt x="1485" y="895"/>
                  </a:lnTo>
                  <a:lnTo>
                    <a:pt x="1487" y="895"/>
                  </a:lnTo>
                  <a:lnTo>
                    <a:pt x="1490" y="895"/>
                  </a:lnTo>
                  <a:lnTo>
                    <a:pt x="1494" y="897"/>
                  </a:lnTo>
                  <a:lnTo>
                    <a:pt x="1497" y="900"/>
                  </a:lnTo>
                  <a:lnTo>
                    <a:pt x="1499" y="902"/>
                  </a:lnTo>
                  <a:lnTo>
                    <a:pt x="1500" y="905"/>
                  </a:lnTo>
                  <a:lnTo>
                    <a:pt x="1500" y="907"/>
                  </a:lnTo>
                  <a:lnTo>
                    <a:pt x="1500" y="911"/>
                  </a:lnTo>
                  <a:lnTo>
                    <a:pt x="1500" y="913"/>
                  </a:lnTo>
                  <a:lnTo>
                    <a:pt x="1500" y="916"/>
                  </a:lnTo>
                  <a:lnTo>
                    <a:pt x="1500" y="916"/>
                  </a:lnTo>
                  <a:lnTo>
                    <a:pt x="1501" y="917"/>
                  </a:lnTo>
                  <a:lnTo>
                    <a:pt x="1504" y="917"/>
                  </a:lnTo>
                  <a:lnTo>
                    <a:pt x="1505" y="917"/>
                  </a:lnTo>
                  <a:lnTo>
                    <a:pt x="1507" y="917"/>
                  </a:lnTo>
                  <a:lnTo>
                    <a:pt x="1509" y="916"/>
                  </a:lnTo>
                  <a:lnTo>
                    <a:pt x="1510" y="916"/>
                  </a:lnTo>
                  <a:lnTo>
                    <a:pt x="1522" y="913"/>
                  </a:lnTo>
                  <a:lnTo>
                    <a:pt x="1531" y="911"/>
                  </a:lnTo>
                  <a:lnTo>
                    <a:pt x="1538" y="908"/>
                  </a:lnTo>
                  <a:lnTo>
                    <a:pt x="1545" y="906"/>
                  </a:lnTo>
                  <a:lnTo>
                    <a:pt x="1552" y="906"/>
                  </a:lnTo>
                  <a:lnTo>
                    <a:pt x="1556" y="906"/>
                  </a:lnTo>
                  <a:lnTo>
                    <a:pt x="1558" y="907"/>
                  </a:lnTo>
                  <a:lnTo>
                    <a:pt x="1561" y="910"/>
                  </a:lnTo>
                  <a:lnTo>
                    <a:pt x="1562" y="911"/>
                  </a:lnTo>
                  <a:lnTo>
                    <a:pt x="1566" y="912"/>
                  </a:lnTo>
                  <a:lnTo>
                    <a:pt x="1568" y="912"/>
                  </a:lnTo>
                  <a:lnTo>
                    <a:pt x="1571" y="912"/>
                  </a:lnTo>
                  <a:lnTo>
                    <a:pt x="1573" y="911"/>
                  </a:lnTo>
                  <a:lnTo>
                    <a:pt x="1576" y="910"/>
                  </a:lnTo>
                  <a:lnTo>
                    <a:pt x="1578" y="908"/>
                  </a:lnTo>
                  <a:lnTo>
                    <a:pt x="1580" y="906"/>
                  </a:lnTo>
                  <a:lnTo>
                    <a:pt x="1580" y="903"/>
                  </a:lnTo>
                  <a:lnTo>
                    <a:pt x="1580" y="901"/>
                  </a:lnTo>
                  <a:lnTo>
                    <a:pt x="1581" y="898"/>
                  </a:lnTo>
                  <a:lnTo>
                    <a:pt x="1583" y="895"/>
                  </a:lnTo>
                  <a:lnTo>
                    <a:pt x="1585" y="895"/>
                  </a:lnTo>
                  <a:lnTo>
                    <a:pt x="1587" y="893"/>
                  </a:lnTo>
                  <a:lnTo>
                    <a:pt x="1590" y="892"/>
                  </a:lnTo>
                  <a:lnTo>
                    <a:pt x="1592" y="891"/>
                  </a:lnTo>
                  <a:lnTo>
                    <a:pt x="1595" y="890"/>
                  </a:lnTo>
                  <a:lnTo>
                    <a:pt x="1596" y="887"/>
                  </a:lnTo>
                  <a:lnTo>
                    <a:pt x="1598" y="886"/>
                  </a:lnTo>
                  <a:lnTo>
                    <a:pt x="1600" y="883"/>
                  </a:lnTo>
                  <a:lnTo>
                    <a:pt x="1601" y="881"/>
                  </a:lnTo>
                  <a:lnTo>
                    <a:pt x="1605" y="880"/>
                  </a:lnTo>
                  <a:lnTo>
                    <a:pt x="1608" y="877"/>
                  </a:lnTo>
                  <a:lnTo>
                    <a:pt x="1612" y="875"/>
                  </a:lnTo>
                  <a:lnTo>
                    <a:pt x="1614" y="872"/>
                  </a:lnTo>
                  <a:lnTo>
                    <a:pt x="1616" y="870"/>
                  </a:lnTo>
                  <a:lnTo>
                    <a:pt x="1616" y="867"/>
                  </a:lnTo>
                  <a:lnTo>
                    <a:pt x="1614" y="865"/>
                  </a:lnTo>
                  <a:lnTo>
                    <a:pt x="1612" y="861"/>
                  </a:lnTo>
                  <a:lnTo>
                    <a:pt x="1609" y="859"/>
                  </a:lnTo>
                  <a:lnTo>
                    <a:pt x="1607" y="857"/>
                  </a:lnTo>
                  <a:lnTo>
                    <a:pt x="1606" y="855"/>
                  </a:lnTo>
                  <a:lnTo>
                    <a:pt x="1603" y="852"/>
                  </a:lnTo>
                  <a:lnTo>
                    <a:pt x="1602" y="851"/>
                  </a:lnTo>
                  <a:lnTo>
                    <a:pt x="1602" y="849"/>
                  </a:lnTo>
                  <a:lnTo>
                    <a:pt x="1603" y="846"/>
                  </a:lnTo>
                  <a:lnTo>
                    <a:pt x="1607" y="842"/>
                  </a:lnTo>
                  <a:lnTo>
                    <a:pt x="1618" y="837"/>
                  </a:lnTo>
                  <a:lnTo>
                    <a:pt x="1631" y="835"/>
                  </a:lnTo>
                  <a:lnTo>
                    <a:pt x="1643" y="837"/>
                  </a:lnTo>
                  <a:lnTo>
                    <a:pt x="1647" y="841"/>
                  </a:lnTo>
                  <a:lnTo>
                    <a:pt x="1651" y="845"/>
                  </a:lnTo>
                  <a:lnTo>
                    <a:pt x="1653" y="849"/>
                  </a:lnTo>
                  <a:lnTo>
                    <a:pt x="1656" y="852"/>
                  </a:lnTo>
                  <a:lnTo>
                    <a:pt x="1659" y="856"/>
                  </a:lnTo>
                  <a:lnTo>
                    <a:pt x="1664" y="864"/>
                  </a:lnTo>
                  <a:lnTo>
                    <a:pt x="1674" y="867"/>
                  </a:lnTo>
                  <a:lnTo>
                    <a:pt x="1688" y="866"/>
                  </a:lnTo>
                  <a:lnTo>
                    <a:pt x="1689" y="865"/>
                  </a:lnTo>
                  <a:lnTo>
                    <a:pt x="1690" y="864"/>
                  </a:lnTo>
                  <a:lnTo>
                    <a:pt x="1693" y="862"/>
                  </a:lnTo>
                  <a:lnTo>
                    <a:pt x="1695" y="861"/>
                  </a:lnTo>
                  <a:lnTo>
                    <a:pt x="1697" y="859"/>
                  </a:lnTo>
                  <a:lnTo>
                    <a:pt x="1698" y="857"/>
                  </a:lnTo>
                  <a:lnTo>
                    <a:pt x="1699" y="856"/>
                  </a:lnTo>
                  <a:lnTo>
                    <a:pt x="1698" y="855"/>
                  </a:lnTo>
                  <a:lnTo>
                    <a:pt x="1695" y="854"/>
                  </a:lnTo>
                  <a:lnTo>
                    <a:pt x="1689" y="854"/>
                  </a:lnTo>
                  <a:lnTo>
                    <a:pt x="1685" y="852"/>
                  </a:lnTo>
                  <a:lnTo>
                    <a:pt x="1682" y="852"/>
                  </a:lnTo>
                  <a:lnTo>
                    <a:pt x="1679" y="851"/>
                  </a:lnTo>
                  <a:lnTo>
                    <a:pt x="1677" y="849"/>
                  </a:lnTo>
                  <a:lnTo>
                    <a:pt x="1674" y="846"/>
                  </a:lnTo>
                  <a:lnTo>
                    <a:pt x="1672" y="844"/>
                  </a:lnTo>
                  <a:lnTo>
                    <a:pt x="1669" y="842"/>
                  </a:lnTo>
                  <a:lnTo>
                    <a:pt x="1667" y="840"/>
                  </a:lnTo>
                  <a:lnTo>
                    <a:pt x="1664" y="835"/>
                  </a:lnTo>
                  <a:lnTo>
                    <a:pt x="1668" y="830"/>
                  </a:lnTo>
                  <a:lnTo>
                    <a:pt x="1673" y="825"/>
                  </a:lnTo>
                  <a:lnTo>
                    <a:pt x="1677" y="819"/>
                  </a:lnTo>
                  <a:lnTo>
                    <a:pt x="1678" y="816"/>
                  </a:lnTo>
                  <a:lnTo>
                    <a:pt x="1677" y="815"/>
                  </a:lnTo>
                  <a:lnTo>
                    <a:pt x="1676" y="814"/>
                  </a:lnTo>
                  <a:lnTo>
                    <a:pt x="1674" y="814"/>
                  </a:lnTo>
                  <a:lnTo>
                    <a:pt x="1672" y="814"/>
                  </a:lnTo>
                  <a:lnTo>
                    <a:pt x="1669" y="814"/>
                  </a:lnTo>
                  <a:lnTo>
                    <a:pt x="1666" y="814"/>
                  </a:lnTo>
                  <a:lnTo>
                    <a:pt x="1662" y="814"/>
                  </a:lnTo>
                  <a:lnTo>
                    <a:pt x="1659" y="815"/>
                  </a:lnTo>
                  <a:lnTo>
                    <a:pt x="1657" y="815"/>
                  </a:lnTo>
                  <a:lnTo>
                    <a:pt x="1656" y="815"/>
                  </a:lnTo>
                  <a:lnTo>
                    <a:pt x="1653" y="814"/>
                  </a:lnTo>
                  <a:lnTo>
                    <a:pt x="1651" y="814"/>
                  </a:lnTo>
                  <a:lnTo>
                    <a:pt x="1649" y="814"/>
                  </a:lnTo>
                  <a:lnTo>
                    <a:pt x="1648" y="814"/>
                  </a:lnTo>
                  <a:lnTo>
                    <a:pt x="1646" y="814"/>
                  </a:lnTo>
                  <a:lnTo>
                    <a:pt x="1644" y="815"/>
                  </a:lnTo>
                  <a:lnTo>
                    <a:pt x="1642" y="816"/>
                  </a:lnTo>
                  <a:lnTo>
                    <a:pt x="1641" y="816"/>
                  </a:lnTo>
                  <a:lnTo>
                    <a:pt x="1636" y="816"/>
                  </a:lnTo>
                  <a:lnTo>
                    <a:pt x="1631" y="815"/>
                  </a:lnTo>
                  <a:lnTo>
                    <a:pt x="1627" y="813"/>
                  </a:lnTo>
                  <a:lnTo>
                    <a:pt x="1624" y="809"/>
                  </a:lnTo>
                  <a:lnTo>
                    <a:pt x="1624" y="806"/>
                  </a:lnTo>
                  <a:lnTo>
                    <a:pt x="1624" y="804"/>
                  </a:lnTo>
                  <a:lnTo>
                    <a:pt x="1624" y="801"/>
                  </a:lnTo>
                  <a:lnTo>
                    <a:pt x="1624" y="799"/>
                  </a:lnTo>
                  <a:lnTo>
                    <a:pt x="1624" y="795"/>
                  </a:lnTo>
                  <a:lnTo>
                    <a:pt x="1626" y="794"/>
                  </a:lnTo>
                  <a:lnTo>
                    <a:pt x="1626" y="791"/>
                  </a:lnTo>
                  <a:lnTo>
                    <a:pt x="1624" y="789"/>
                  </a:lnTo>
                  <a:lnTo>
                    <a:pt x="1624" y="786"/>
                  </a:lnTo>
                  <a:lnTo>
                    <a:pt x="1624" y="785"/>
                  </a:lnTo>
                  <a:lnTo>
                    <a:pt x="1626" y="784"/>
                  </a:lnTo>
                  <a:lnTo>
                    <a:pt x="1628" y="783"/>
                  </a:lnTo>
                  <a:lnTo>
                    <a:pt x="1631" y="783"/>
                  </a:lnTo>
                  <a:lnTo>
                    <a:pt x="1634" y="783"/>
                  </a:lnTo>
                  <a:lnTo>
                    <a:pt x="1638" y="783"/>
                  </a:lnTo>
                  <a:lnTo>
                    <a:pt x="1641" y="783"/>
                  </a:lnTo>
                  <a:lnTo>
                    <a:pt x="1642" y="780"/>
                  </a:lnTo>
                  <a:lnTo>
                    <a:pt x="1642" y="779"/>
                  </a:lnTo>
                  <a:lnTo>
                    <a:pt x="1642" y="776"/>
                  </a:lnTo>
                  <a:lnTo>
                    <a:pt x="1642" y="775"/>
                  </a:lnTo>
                  <a:lnTo>
                    <a:pt x="1642" y="773"/>
                  </a:lnTo>
                  <a:lnTo>
                    <a:pt x="1642" y="771"/>
                  </a:lnTo>
                  <a:lnTo>
                    <a:pt x="1643" y="769"/>
                  </a:lnTo>
                  <a:lnTo>
                    <a:pt x="1646" y="768"/>
                  </a:lnTo>
                  <a:lnTo>
                    <a:pt x="1648" y="768"/>
                  </a:lnTo>
                  <a:lnTo>
                    <a:pt x="1652" y="768"/>
                  </a:lnTo>
                  <a:lnTo>
                    <a:pt x="1654" y="768"/>
                  </a:lnTo>
                  <a:lnTo>
                    <a:pt x="1657" y="769"/>
                  </a:lnTo>
                  <a:lnTo>
                    <a:pt x="1659" y="771"/>
                  </a:lnTo>
                  <a:lnTo>
                    <a:pt x="1662" y="774"/>
                  </a:lnTo>
                  <a:lnTo>
                    <a:pt x="1664" y="775"/>
                  </a:lnTo>
                  <a:lnTo>
                    <a:pt x="1676" y="776"/>
                  </a:lnTo>
                  <a:lnTo>
                    <a:pt x="1685" y="778"/>
                  </a:lnTo>
                  <a:lnTo>
                    <a:pt x="1698" y="779"/>
                  </a:lnTo>
                  <a:lnTo>
                    <a:pt x="1710" y="780"/>
                  </a:lnTo>
                  <a:lnTo>
                    <a:pt x="1714" y="779"/>
                  </a:lnTo>
                  <a:lnTo>
                    <a:pt x="1715" y="776"/>
                  </a:lnTo>
                  <a:lnTo>
                    <a:pt x="1715" y="775"/>
                  </a:lnTo>
                  <a:lnTo>
                    <a:pt x="1714" y="773"/>
                  </a:lnTo>
                  <a:lnTo>
                    <a:pt x="1712" y="771"/>
                  </a:lnTo>
                  <a:lnTo>
                    <a:pt x="1708" y="769"/>
                  </a:lnTo>
                  <a:lnTo>
                    <a:pt x="1699" y="768"/>
                  </a:lnTo>
                  <a:lnTo>
                    <a:pt x="1688" y="769"/>
                  </a:lnTo>
                  <a:lnTo>
                    <a:pt x="1677" y="769"/>
                  </a:lnTo>
                  <a:lnTo>
                    <a:pt x="1677" y="769"/>
                  </a:lnTo>
                  <a:lnTo>
                    <a:pt x="1676" y="770"/>
                  </a:lnTo>
                  <a:lnTo>
                    <a:pt x="1673" y="770"/>
                  </a:lnTo>
                  <a:lnTo>
                    <a:pt x="1672" y="770"/>
                  </a:lnTo>
                  <a:lnTo>
                    <a:pt x="1669" y="770"/>
                  </a:lnTo>
                  <a:lnTo>
                    <a:pt x="1669" y="770"/>
                  </a:lnTo>
                  <a:lnTo>
                    <a:pt x="1669" y="769"/>
                  </a:lnTo>
                  <a:lnTo>
                    <a:pt x="1671" y="765"/>
                  </a:lnTo>
                  <a:lnTo>
                    <a:pt x="1672" y="763"/>
                  </a:lnTo>
                  <a:lnTo>
                    <a:pt x="1672" y="760"/>
                  </a:lnTo>
                  <a:lnTo>
                    <a:pt x="1672" y="757"/>
                  </a:lnTo>
                  <a:lnTo>
                    <a:pt x="1668" y="757"/>
                  </a:lnTo>
                  <a:lnTo>
                    <a:pt x="1666" y="758"/>
                  </a:lnTo>
                  <a:lnTo>
                    <a:pt x="1663" y="759"/>
                  </a:lnTo>
                  <a:lnTo>
                    <a:pt x="1662" y="762"/>
                  </a:lnTo>
                  <a:lnTo>
                    <a:pt x="1659" y="763"/>
                  </a:lnTo>
                  <a:lnTo>
                    <a:pt x="1657" y="763"/>
                  </a:lnTo>
                  <a:lnTo>
                    <a:pt x="1654" y="763"/>
                  </a:lnTo>
                  <a:lnTo>
                    <a:pt x="1652" y="762"/>
                  </a:lnTo>
                  <a:lnTo>
                    <a:pt x="1648" y="762"/>
                  </a:lnTo>
                  <a:lnTo>
                    <a:pt x="1646" y="762"/>
                  </a:lnTo>
                  <a:lnTo>
                    <a:pt x="1642" y="764"/>
                  </a:lnTo>
                  <a:lnTo>
                    <a:pt x="1638" y="767"/>
                  </a:lnTo>
                  <a:lnTo>
                    <a:pt x="1637" y="769"/>
                  </a:lnTo>
                  <a:lnTo>
                    <a:pt x="1634" y="771"/>
                  </a:lnTo>
                  <a:lnTo>
                    <a:pt x="1634" y="775"/>
                  </a:lnTo>
                  <a:lnTo>
                    <a:pt x="1633" y="778"/>
                  </a:lnTo>
                  <a:lnTo>
                    <a:pt x="1631" y="775"/>
                  </a:lnTo>
                  <a:lnTo>
                    <a:pt x="1629" y="774"/>
                  </a:lnTo>
                  <a:lnTo>
                    <a:pt x="1629" y="771"/>
                  </a:lnTo>
                  <a:lnTo>
                    <a:pt x="1628" y="770"/>
                  </a:lnTo>
                  <a:lnTo>
                    <a:pt x="1627" y="768"/>
                  </a:lnTo>
                  <a:lnTo>
                    <a:pt x="1624" y="767"/>
                  </a:lnTo>
                  <a:lnTo>
                    <a:pt x="1621" y="768"/>
                  </a:lnTo>
                  <a:lnTo>
                    <a:pt x="1619" y="773"/>
                  </a:lnTo>
                  <a:lnTo>
                    <a:pt x="1618" y="779"/>
                  </a:lnTo>
                  <a:lnTo>
                    <a:pt x="1617" y="784"/>
                  </a:lnTo>
                  <a:lnTo>
                    <a:pt x="1617" y="788"/>
                  </a:lnTo>
                  <a:lnTo>
                    <a:pt x="1618" y="789"/>
                  </a:lnTo>
                  <a:lnTo>
                    <a:pt x="1618" y="791"/>
                  </a:lnTo>
                  <a:lnTo>
                    <a:pt x="1618" y="794"/>
                  </a:lnTo>
                  <a:lnTo>
                    <a:pt x="1618" y="796"/>
                  </a:lnTo>
                  <a:lnTo>
                    <a:pt x="1617" y="799"/>
                  </a:lnTo>
                  <a:lnTo>
                    <a:pt x="1614" y="801"/>
                  </a:lnTo>
                  <a:lnTo>
                    <a:pt x="1612" y="803"/>
                  </a:lnTo>
                  <a:lnTo>
                    <a:pt x="1609" y="806"/>
                  </a:lnTo>
                  <a:lnTo>
                    <a:pt x="1606" y="808"/>
                  </a:lnTo>
                  <a:lnTo>
                    <a:pt x="1602" y="809"/>
                  </a:lnTo>
                  <a:lnTo>
                    <a:pt x="1600" y="809"/>
                  </a:lnTo>
                  <a:lnTo>
                    <a:pt x="1597" y="809"/>
                  </a:lnTo>
                  <a:lnTo>
                    <a:pt x="1596" y="808"/>
                  </a:lnTo>
                  <a:lnTo>
                    <a:pt x="1595" y="806"/>
                  </a:lnTo>
                  <a:lnTo>
                    <a:pt x="1595" y="804"/>
                  </a:lnTo>
                  <a:lnTo>
                    <a:pt x="1593" y="803"/>
                  </a:lnTo>
                  <a:lnTo>
                    <a:pt x="1591" y="801"/>
                  </a:lnTo>
                  <a:lnTo>
                    <a:pt x="1588" y="801"/>
                  </a:lnTo>
                  <a:lnTo>
                    <a:pt x="1588" y="803"/>
                  </a:lnTo>
                  <a:lnTo>
                    <a:pt x="1588" y="804"/>
                  </a:lnTo>
                  <a:lnTo>
                    <a:pt x="1588" y="806"/>
                  </a:lnTo>
                  <a:lnTo>
                    <a:pt x="1590" y="808"/>
                  </a:lnTo>
                  <a:lnTo>
                    <a:pt x="1590" y="810"/>
                  </a:lnTo>
                  <a:lnTo>
                    <a:pt x="1588" y="811"/>
                  </a:lnTo>
                  <a:lnTo>
                    <a:pt x="1585" y="813"/>
                  </a:lnTo>
                  <a:lnTo>
                    <a:pt x="1582" y="811"/>
                  </a:lnTo>
                  <a:lnTo>
                    <a:pt x="1578" y="810"/>
                  </a:lnTo>
                  <a:lnTo>
                    <a:pt x="1576" y="809"/>
                  </a:lnTo>
                  <a:lnTo>
                    <a:pt x="1575" y="808"/>
                  </a:lnTo>
                  <a:lnTo>
                    <a:pt x="1573" y="806"/>
                  </a:lnTo>
                  <a:lnTo>
                    <a:pt x="1572" y="805"/>
                  </a:lnTo>
                  <a:lnTo>
                    <a:pt x="1571" y="805"/>
                  </a:lnTo>
                  <a:lnTo>
                    <a:pt x="1570" y="806"/>
                  </a:lnTo>
                  <a:lnTo>
                    <a:pt x="1568" y="808"/>
                  </a:lnTo>
                  <a:lnTo>
                    <a:pt x="1568" y="810"/>
                  </a:lnTo>
                  <a:lnTo>
                    <a:pt x="1567" y="811"/>
                  </a:lnTo>
                  <a:lnTo>
                    <a:pt x="1566" y="814"/>
                  </a:lnTo>
                  <a:lnTo>
                    <a:pt x="1565" y="816"/>
                  </a:lnTo>
                  <a:lnTo>
                    <a:pt x="1562" y="818"/>
                  </a:lnTo>
                  <a:lnTo>
                    <a:pt x="1558" y="819"/>
                  </a:lnTo>
                  <a:lnTo>
                    <a:pt x="1555" y="819"/>
                  </a:lnTo>
                  <a:lnTo>
                    <a:pt x="1548" y="819"/>
                  </a:lnTo>
                  <a:lnTo>
                    <a:pt x="1540" y="819"/>
                  </a:lnTo>
                  <a:lnTo>
                    <a:pt x="1531" y="818"/>
                  </a:lnTo>
                  <a:lnTo>
                    <a:pt x="1524" y="816"/>
                  </a:lnTo>
                  <a:lnTo>
                    <a:pt x="1520" y="813"/>
                  </a:lnTo>
                  <a:lnTo>
                    <a:pt x="1519" y="809"/>
                  </a:lnTo>
                  <a:lnTo>
                    <a:pt x="1520" y="806"/>
                  </a:lnTo>
                  <a:lnTo>
                    <a:pt x="1522" y="805"/>
                  </a:lnTo>
                  <a:lnTo>
                    <a:pt x="1526" y="804"/>
                  </a:lnTo>
                  <a:lnTo>
                    <a:pt x="1530" y="801"/>
                  </a:lnTo>
                  <a:lnTo>
                    <a:pt x="1532" y="800"/>
                  </a:lnTo>
                  <a:lnTo>
                    <a:pt x="1535" y="798"/>
                  </a:lnTo>
                  <a:lnTo>
                    <a:pt x="1536" y="795"/>
                  </a:lnTo>
                  <a:lnTo>
                    <a:pt x="1536" y="793"/>
                  </a:lnTo>
                  <a:lnTo>
                    <a:pt x="1535" y="793"/>
                  </a:lnTo>
                  <a:lnTo>
                    <a:pt x="1533" y="794"/>
                  </a:lnTo>
                  <a:lnTo>
                    <a:pt x="1532" y="795"/>
                  </a:lnTo>
                  <a:lnTo>
                    <a:pt x="1531" y="795"/>
                  </a:lnTo>
                  <a:lnTo>
                    <a:pt x="1529" y="795"/>
                  </a:lnTo>
                  <a:lnTo>
                    <a:pt x="1527" y="795"/>
                  </a:lnTo>
                  <a:lnTo>
                    <a:pt x="1526" y="795"/>
                  </a:lnTo>
                  <a:lnTo>
                    <a:pt x="1525" y="794"/>
                  </a:lnTo>
                  <a:lnTo>
                    <a:pt x="1524" y="793"/>
                  </a:lnTo>
                  <a:lnTo>
                    <a:pt x="1510" y="793"/>
                  </a:lnTo>
                  <a:lnTo>
                    <a:pt x="1509" y="791"/>
                  </a:lnTo>
                  <a:lnTo>
                    <a:pt x="1509" y="789"/>
                  </a:lnTo>
                  <a:lnTo>
                    <a:pt x="1510" y="786"/>
                  </a:lnTo>
                  <a:lnTo>
                    <a:pt x="1511" y="785"/>
                  </a:lnTo>
                  <a:lnTo>
                    <a:pt x="1512" y="783"/>
                  </a:lnTo>
                  <a:lnTo>
                    <a:pt x="1514" y="780"/>
                  </a:lnTo>
                  <a:lnTo>
                    <a:pt x="1515" y="779"/>
                  </a:lnTo>
                  <a:lnTo>
                    <a:pt x="1515" y="776"/>
                  </a:lnTo>
                  <a:lnTo>
                    <a:pt x="1514" y="775"/>
                  </a:lnTo>
                  <a:lnTo>
                    <a:pt x="1510" y="774"/>
                  </a:lnTo>
                  <a:lnTo>
                    <a:pt x="1509" y="773"/>
                  </a:lnTo>
                  <a:lnTo>
                    <a:pt x="1507" y="770"/>
                  </a:lnTo>
                  <a:lnTo>
                    <a:pt x="1509" y="769"/>
                  </a:lnTo>
                  <a:lnTo>
                    <a:pt x="1510" y="768"/>
                  </a:lnTo>
                  <a:lnTo>
                    <a:pt x="1511" y="765"/>
                  </a:lnTo>
                  <a:lnTo>
                    <a:pt x="1514" y="764"/>
                  </a:lnTo>
                  <a:lnTo>
                    <a:pt x="1516" y="762"/>
                  </a:lnTo>
                  <a:lnTo>
                    <a:pt x="1522" y="757"/>
                  </a:lnTo>
                  <a:lnTo>
                    <a:pt x="1530" y="754"/>
                  </a:lnTo>
                  <a:lnTo>
                    <a:pt x="1538" y="754"/>
                  </a:lnTo>
                  <a:lnTo>
                    <a:pt x="1543" y="753"/>
                  </a:lnTo>
                  <a:lnTo>
                    <a:pt x="1547" y="752"/>
                  </a:lnTo>
                  <a:lnTo>
                    <a:pt x="1548" y="750"/>
                  </a:lnTo>
                  <a:lnTo>
                    <a:pt x="1550" y="749"/>
                  </a:lnTo>
                  <a:lnTo>
                    <a:pt x="1548" y="747"/>
                  </a:lnTo>
                  <a:lnTo>
                    <a:pt x="1547" y="745"/>
                  </a:lnTo>
                  <a:lnTo>
                    <a:pt x="1546" y="744"/>
                  </a:lnTo>
                  <a:lnTo>
                    <a:pt x="1543" y="743"/>
                  </a:lnTo>
                  <a:lnTo>
                    <a:pt x="1541" y="742"/>
                  </a:lnTo>
                  <a:lnTo>
                    <a:pt x="1538" y="740"/>
                  </a:lnTo>
                  <a:lnTo>
                    <a:pt x="1530" y="738"/>
                  </a:lnTo>
                  <a:lnTo>
                    <a:pt x="1522" y="739"/>
                  </a:lnTo>
                  <a:lnTo>
                    <a:pt x="1514" y="742"/>
                  </a:lnTo>
                  <a:lnTo>
                    <a:pt x="1502" y="745"/>
                  </a:lnTo>
                  <a:lnTo>
                    <a:pt x="1487" y="745"/>
                  </a:lnTo>
                  <a:lnTo>
                    <a:pt x="1485" y="744"/>
                  </a:lnTo>
                  <a:lnTo>
                    <a:pt x="1484" y="744"/>
                  </a:lnTo>
                  <a:lnTo>
                    <a:pt x="1484" y="743"/>
                  </a:lnTo>
                  <a:lnTo>
                    <a:pt x="1484" y="742"/>
                  </a:lnTo>
                  <a:lnTo>
                    <a:pt x="1485" y="740"/>
                  </a:lnTo>
                  <a:lnTo>
                    <a:pt x="1486" y="739"/>
                  </a:lnTo>
                  <a:lnTo>
                    <a:pt x="1490" y="738"/>
                  </a:lnTo>
                  <a:lnTo>
                    <a:pt x="1492" y="738"/>
                  </a:lnTo>
                  <a:lnTo>
                    <a:pt x="1496" y="737"/>
                  </a:lnTo>
                  <a:lnTo>
                    <a:pt x="1500" y="735"/>
                  </a:lnTo>
                  <a:lnTo>
                    <a:pt x="1501" y="734"/>
                  </a:lnTo>
                  <a:lnTo>
                    <a:pt x="1504" y="732"/>
                  </a:lnTo>
                  <a:lnTo>
                    <a:pt x="1505" y="730"/>
                  </a:lnTo>
                  <a:lnTo>
                    <a:pt x="1506" y="729"/>
                  </a:lnTo>
                  <a:lnTo>
                    <a:pt x="1505" y="728"/>
                  </a:lnTo>
                  <a:lnTo>
                    <a:pt x="1502" y="728"/>
                  </a:lnTo>
                  <a:lnTo>
                    <a:pt x="1499" y="729"/>
                  </a:lnTo>
                  <a:lnTo>
                    <a:pt x="1496" y="729"/>
                  </a:lnTo>
                  <a:lnTo>
                    <a:pt x="1492" y="730"/>
                  </a:lnTo>
                  <a:lnTo>
                    <a:pt x="1490" y="730"/>
                  </a:lnTo>
                  <a:lnTo>
                    <a:pt x="1487" y="730"/>
                  </a:lnTo>
                  <a:lnTo>
                    <a:pt x="1484" y="729"/>
                  </a:lnTo>
                  <a:lnTo>
                    <a:pt x="1480" y="729"/>
                  </a:lnTo>
                  <a:lnTo>
                    <a:pt x="1477" y="728"/>
                  </a:lnTo>
                  <a:lnTo>
                    <a:pt x="1475" y="727"/>
                  </a:lnTo>
                  <a:lnTo>
                    <a:pt x="1474" y="724"/>
                  </a:lnTo>
                  <a:lnTo>
                    <a:pt x="1474" y="723"/>
                  </a:lnTo>
                  <a:lnTo>
                    <a:pt x="1474" y="721"/>
                  </a:lnTo>
                  <a:lnTo>
                    <a:pt x="1475" y="718"/>
                  </a:lnTo>
                  <a:lnTo>
                    <a:pt x="1477" y="717"/>
                  </a:lnTo>
                  <a:lnTo>
                    <a:pt x="1479" y="714"/>
                  </a:lnTo>
                  <a:lnTo>
                    <a:pt x="1479" y="712"/>
                  </a:lnTo>
                  <a:lnTo>
                    <a:pt x="1479" y="711"/>
                  </a:lnTo>
                  <a:lnTo>
                    <a:pt x="1479" y="708"/>
                  </a:lnTo>
                  <a:lnTo>
                    <a:pt x="1479" y="707"/>
                  </a:lnTo>
                  <a:lnTo>
                    <a:pt x="1480" y="704"/>
                  </a:lnTo>
                  <a:lnTo>
                    <a:pt x="1481" y="703"/>
                  </a:lnTo>
                  <a:lnTo>
                    <a:pt x="1485" y="701"/>
                  </a:lnTo>
                  <a:lnTo>
                    <a:pt x="1486" y="701"/>
                  </a:lnTo>
                  <a:lnTo>
                    <a:pt x="1489" y="701"/>
                  </a:lnTo>
                  <a:lnTo>
                    <a:pt x="1492" y="701"/>
                  </a:lnTo>
                  <a:lnTo>
                    <a:pt x="1495" y="701"/>
                  </a:lnTo>
                  <a:lnTo>
                    <a:pt x="1496" y="699"/>
                  </a:lnTo>
                  <a:lnTo>
                    <a:pt x="1497" y="698"/>
                  </a:lnTo>
                  <a:lnTo>
                    <a:pt x="1497" y="697"/>
                  </a:lnTo>
                  <a:lnTo>
                    <a:pt x="1497" y="696"/>
                  </a:lnTo>
                  <a:lnTo>
                    <a:pt x="1495" y="694"/>
                  </a:lnTo>
                  <a:lnTo>
                    <a:pt x="1494" y="694"/>
                  </a:lnTo>
                  <a:lnTo>
                    <a:pt x="1491" y="693"/>
                  </a:lnTo>
                  <a:lnTo>
                    <a:pt x="1490" y="693"/>
                  </a:lnTo>
                  <a:lnTo>
                    <a:pt x="1487" y="692"/>
                  </a:lnTo>
                  <a:lnTo>
                    <a:pt x="1486" y="691"/>
                  </a:lnTo>
                  <a:lnTo>
                    <a:pt x="1486" y="689"/>
                  </a:lnTo>
                  <a:lnTo>
                    <a:pt x="1486" y="688"/>
                  </a:lnTo>
                  <a:lnTo>
                    <a:pt x="1487" y="687"/>
                  </a:lnTo>
                  <a:lnTo>
                    <a:pt x="1487" y="684"/>
                  </a:lnTo>
                  <a:lnTo>
                    <a:pt x="1487" y="683"/>
                  </a:lnTo>
                  <a:lnTo>
                    <a:pt x="1486" y="682"/>
                  </a:lnTo>
                  <a:lnTo>
                    <a:pt x="1485" y="679"/>
                  </a:lnTo>
                  <a:lnTo>
                    <a:pt x="1485" y="678"/>
                  </a:lnTo>
                  <a:lnTo>
                    <a:pt x="1486" y="676"/>
                  </a:lnTo>
                  <a:lnTo>
                    <a:pt x="1487" y="674"/>
                  </a:lnTo>
                  <a:lnTo>
                    <a:pt x="1489" y="673"/>
                  </a:lnTo>
                  <a:lnTo>
                    <a:pt x="1492" y="672"/>
                  </a:lnTo>
                  <a:lnTo>
                    <a:pt x="1495" y="672"/>
                  </a:lnTo>
                  <a:lnTo>
                    <a:pt x="1497" y="673"/>
                  </a:lnTo>
                  <a:lnTo>
                    <a:pt x="1500" y="674"/>
                  </a:lnTo>
                  <a:lnTo>
                    <a:pt x="1502" y="674"/>
                  </a:lnTo>
                  <a:lnTo>
                    <a:pt x="1505" y="674"/>
                  </a:lnTo>
                  <a:lnTo>
                    <a:pt x="1506" y="674"/>
                  </a:lnTo>
                  <a:lnTo>
                    <a:pt x="1507" y="672"/>
                  </a:lnTo>
                  <a:lnTo>
                    <a:pt x="1509" y="671"/>
                  </a:lnTo>
                  <a:lnTo>
                    <a:pt x="1507" y="670"/>
                  </a:lnTo>
                  <a:lnTo>
                    <a:pt x="1506" y="668"/>
                  </a:lnTo>
                  <a:lnTo>
                    <a:pt x="1502" y="667"/>
                  </a:lnTo>
                  <a:lnTo>
                    <a:pt x="1500" y="667"/>
                  </a:lnTo>
                  <a:lnTo>
                    <a:pt x="1499" y="665"/>
                  </a:lnTo>
                  <a:lnTo>
                    <a:pt x="1497" y="662"/>
                  </a:lnTo>
                  <a:lnTo>
                    <a:pt x="1499" y="660"/>
                  </a:lnTo>
                  <a:lnTo>
                    <a:pt x="1500" y="656"/>
                  </a:lnTo>
                  <a:lnTo>
                    <a:pt x="1502" y="653"/>
                  </a:lnTo>
                  <a:lnTo>
                    <a:pt x="1506" y="651"/>
                  </a:lnTo>
                  <a:lnTo>
                    <a:pt x="1510" y="650"/>
                  </a:lnTo>
                  <a:lnTo>
                    <a:pt x="1514" y="648"/>
                  </a:lnTo>
                  <a:lnTo>
                    <a:pt x="1519" y="648"/>
                  </a:lnTo>
                  <a:lnTo>
                    <a:pt x="1521" y="650"/>
                  </a:lnTo>
                  <a:lnTo>
                    <a:pt x="1524" y="650"/>
                  </a:lnTo>
                  <a:lnTo>
                    <a:pt x="1525" y="648"/>
                  </a:lnTo>
                  <a:lnTo>
                    <a:pt x="1526" y="648"/>
                  </a:lnTo>
                  <a:lnTo>
                    <a:pt x="1526" y="647"/>
                  </a:lnTo>
                  <a:lnTo>
                    <a:pt x="1526" y="646"/>
                  </a:lnTo>
                  <a:lnTo>
                    <a:pt x="1526" y="645"/>
                  </a:lnTo>
                  <a:lnTo>
                    <a:pt x="1526" y="643"/>
                  </a:lnTo>
                  <a:lnTo>
                    <a:pt x="1529" y="642"/>
                  </a:lnTo>
                  <a:lnTo>
                    <a:pt x="1531" y="641"/>
                  </a:lnTo>
                  <a:lnTo>
                    <a:pt x="1533" y="641"/>
                  </a:lnTo>
                  <a:lnTo>
                    <a:pt x="1537" y="641"/>
                  </a:lnTo>
                  <a:lnTo>
                    <a:pt x="1538" y="641"/>
                  </a:lnTo>
                  <a:lnTo>
                    <a:pt x="1538" y="638"/>
                  </a:lnTo>
                  <a:lnTo>
                    <a:pt x="1535" y="637"/>
                  </a:lnTo>
                  <a:lnTo>
                    <a:pt x="1529" y="636"/>
                  </a:lnTo>
                  <a:lnTo>
                    <a:pt x="1521" y="636"/>
                  </a:lnTo>
                  <a:lnTo>
                    <a:pt x="1515" y="636"/>
                  </a:lnTo>
                  <a:lnTo>
                    <a:pt x="1510" y="636"/>
                  </a:lnTo>
                  <a:lnTo>
                    <a:pt x="1509" y="635"/>
                  </a:lnTo>
                  <a:lnTo>
                    <a:pt x="1507" y="635"/>
                  </a:lnTo>
                  <a:lnTo>
                    <a:pt x="1507" y="632"/>
                  </a:lnTo>
                  <a:lnTo>
                    <a:pt x="1509" y="631"/>
                  </a:lnTo>
                  <a:lnTo>
                    <a:pt x="1511" y="630"/>
                  </a:lnTo>
                  <a:lnTo>
                    <a:pt x="1514" y="627"/>
                  </a:lnTo>
                  <a:lnTo>
                    <a:pt x="1515" y="626"/>
                  </a:lnTo>
                  <a:lnTo>
                    <a:pt x="1519" y="626"/>
                  </a:lnTo>
                  <a:lnTo>
                    <a:pt x="1521" y="625"/>
                  </a:lnTo>
                  <a:lnTo>
                    <a:pt x="1525" y="625"/>
                  </a:lnTo>
                  <a:lnTo>
                    <a:pt x="1529" y="625"/>
                  </a:lnTo>
                  <a:lnTo>
                    <a:pt x="1540" y="623"/>
                  </a:lnTo>
                  <a:lnTo>
                    <a:pt x="1547" y="625"/>
                  </a:lnTo>
                  <a:lnTo>
                    <a:pt x="1555" y="627"/>
                  </a:lnTo>
                  <a:lnTo>
                    <a:pt x="1557" y="631"/>
                  </a:lnTo>
                  <a:lnTo>
                    <a:pt x="1558" y="633"/>
                  </a:lnTo>
                  <a:lnTo>
                    <a:pt x="1558" y="636"/>
                  </a:lnTo>
                  <a:lnTo>
                    <a:pt x="1558" y="640"/>
                  </a:lnTo>
                  <a:lnTo>
                    <a:pt x="1557" y="642"/>
                  </a:lnTo>
                  <a:lnTo>
                    <a:pt x="1557" y="646"/>
                  </a:lnTo>
                  <a:lnTo>
                    <a:pt x="1560" y="650"/>
                  </a:lnTo>
                  <a:lnTo>
                    <a:pt x="1562" y="652"/>
                  </a:lnTo>
                  <a:lnTo>
                    <a:pt x="1566" y="653"/>
                  </a:lnTo>
                  <a:lnTo>
                    <a:pt x="1568" y="656"/>
                  </a:lnTo>
                  <a:lnTo>
                    <a:pt x="1571" y="660"/>
                  </a:lnTo>
                  <a:lnTo>
                    <a:pt x="1571" y="661"/>
                  </a:lnTo>
                  <a:lnTo>
                    <a:pt x="1572" y="663"/>
                  </a:lnTo>
                  <a:lnTo>
                    <a:pt x="1573" y="666"/>
                  </a:lnTo>
                  <a:lnTo>
                    <a:pt x="1575" y="668"/>
                  </a:lnTo>
                  <a:lnTo>
                    <a:pt x="1576" y="671"/>
                  </a:lnTo>
                  <a:lnTo>
                    <a:pt x="1578" y="672"/>
                  </a:lnTo>
                  <a:lnTo>
                    <a:pt x="1581" y="672"/>
                  </a:lnTo>
                  <a:lnTo>
                    <a:pt x="1582" y="672"/>
                  </a:lnTo>
                  <a:lnTo>
                    <a:pt x="1585" y="672"/>
                  </a:lnTo>
                  <a:lnTo>
                    <a:pt x="1587" y="671"/>
                  </a:lnTo>
                  <a:lnTo>
                    <a:pt x="1590" y="671"/>
                  </a:lnTo>
                  <a:lnTo>
                    <a:pt x="1591" y="672"/>
                  </a:lnTo>
                  <a:lnTo>
                    <a:pt x="1602" y="672"/>
                  </a:lnTo>
                  <a:lnTo>
                    <a:pt x="1603" y="672"/>
                  </a:lnTo>
                  <a:lnTo>
                    <a:pt x="1605" y="673"/>
                  </a:lnTo>
                  <a:lnTo>
                    <a:pt x="1606" y="674"/>
                  </a:lnTo>
                  <a:lnTo>
                    <a:pt x="1607" y="676"/>
                  </a:lnTo>
                  <a:lnTo>
                    <a:pt x="1607" y="678"/>
                  </a:lnTo>
                  <a:lnTo>
                    <a:pt x="1607" y="681"/>
                  </a:lnTo>
                  <a:lnTo>
                    <a:pt x="1606" y="682"/>
                  </a:lnTo>
                  <a:lnTo>
                    <a:pt x="1605" y="683"/>
                  </a:lnTo>
                  <a:lnTo>
                    <a:pt x="1603" y="686"/>
                  </a:lnTo>
                  <a:lnTo>
                    <a:pt x="1602" y="688"/>
                  </a:lnTo>
                  <a:lnTo>
                    <a:pt x="1602" y="691"/>
                  </a:lnTo>
                  <a:lnTo>
                    <a:pt x="1602" y="693"/>
                  </a:lnTo>
                  <a:lnTo>
                    <a:pt x="1605" y="694"/>
                  </a:lnTo>
                  <a:lnTo>
                    <a:pt x="1607" y="697"/>
                  </a:lnTo>
                  <a:lnTo>
                    <a:pt x="1609" y="698"/>
                  </a:lnTo>
                  <a:lnTo>
                    <a:pt x="1612" y="701"/>
                  </a:lnTo>
                  <a:lnTo>
                    <a:pt x="1614" y="701"/>
                  </a:lnTo>
                  <a:lnTo>
                    <a:pt x="1617" y="701"/>
                  </a:lnTo>
                  <a:lnTo>
                    <a:pt x="1618" y="699"/>
                  </a:lnTo>
                  <a:lnTo>
                    <a:pt x="1618" y="698"/>
                  </a:lnTo>
                  <a:lnTo>
                    <a:pt x="1618" y="696"/>
                  </a:lnTo>
                  <a:lnTo>
                    <a:pt x="1617" y="693"/>
                  </a:lnTo>
                  <a:lnTo>
                    <a:pt x="1613" y="691"/>
                  </a:lnTo>
                  <a:lnTo>
                    <a:pt x="1612" y="688"/>
                  </a:lnTo>
                  <a:lnTo>
                    <a:pt x="1611" y="684"/>
                  </a:lnTo>
                  <a:lnTo>
                    <a:pt x="1612" y="681"/>
                  </a:lnTo>
                  <a:lnTo>
                    <a:pt x="1616" y="678"/>
                  </a:lnTo>
                  <a:lnTo>
                    <a:pt x="1619" y="677"/>
                  </a:lnTo>
                  <a:lnTo>
                    <a:pt x="1622" y="677"/>
                  </a:lnTo>
                  <a:lnTo>
                    <a:pt x="1626" y="678"/>
                  </a:lnTo>
                  <a:lnTo>
                    <a:pt x="1628" y="679"/>
                  </a:lnTo>
                  <a:lnTo>
                    <a:pt x="1629" y="682"/>
                  </a:lnTo>
                  <a:lnTo>
                    <a:pt x="1631" y="683"/>
                  </a:lnTo>
                  <a:lnTo>
                    <a:pt x="1631" y="687"/>
                  </a:lnTo>
                  <a:lnTo>
                    <a:pt x="1631" y="689"/>
                  </a:lnTo>
                  <a:lnTo>
                    <a:pt x="1631" y="692"/>
                  </a:lnTo>
                  <a:lnTo>
                    <a:pt x="1631" y="693"/>
                  </a:lnTo>
                  <a:lnTo>
                    <a:pt x="1628" y="696"/>
                  </a:lnTo>
                  <a:lnTo>
                    <a:pt x="1628" y="697"/>
                  </a:lnTo>
                  <a:lnTo>
                    <a:pt x="1629" y="698"/>
                  </a:lnTo>
                  <a:lnTo>
                    <a:pt x="1631" y="698"/>
                  </a:lnTo>
                  <a:lnTo>
                    <a:pt x="1632" y="699"/>
                  </a:lnTo>
                  <a:lnTo>
                    <a:pt x="1632" y="701"/>
                  </a:lnTo>
                  <a:lnTo>
                    <a:pt x="1633" y="701"/>
                  </a:lnTo>
                  <a:lnTo>
                    <a:pt x="1632" y="706"/>
                  </a:lnTo>
                  <a:lnTo>
                    <a:pt x="1632" y="712"/>
                  </a:lnTo>
                  <a:lnTo>
                    <a:pt x="1631" y="718"/>
                  </a:lnTo>
                  <a:lnTo>
                    <a:pt x="1632" y="723"/>
                  </a:lnTo>
                  <a:lnTo>
                    <a:pt x="1636" y="724"/>
                  </a:lnTo>
                  <a:lnTo>
                    <a:pt x="1644" y="725"/>
                  </a:lnTo>
                  <a:lnTo>
                    <a:pt x="1653" y="727"/>
                  </a:lnTo>
                  <a:lnTo>
                    <a:pt x="1662" y="728"/>
                  </a:lnTo>
                  <a:lnTo>
                    <a:pt x="1663" y="728"/>
                  </a:lnTo>
                  <a:lnTo>
                    <a:pt x="1664" y="729"/>
                  </a:lnTo>
                  <a:lnTo>
                    <a:pt x="1667" y="730"/>
                  </a:lnTo>
                  <a:lnTo>
                    <a:pt x="1668" y="730"/>
                  </a:lnTo>
                  <a:lnTo>
                    <a:pt x="1671" y="732"/>
                  </a:lnTo>
                  <a:lnTo>
                    <a:pt x="1672" y="732"/>
                  </a:lnTo>
                  <a:lnTo>
                    <a:pt x="1673" y="732"/>
                  </a:lnTo>
                  <a:lnTo>
                    <a:pt x="1674" y="732"/>
                  </a:lnTo>
                  <a:lnTo>
                    <a:pt x="1673" y="732"/>
                  </a:lnTo>
                  <a:lnTo>
                    <a:pt x="1672" y="730"/>
                  </a:lnTo>
                  <a:lnTo>
                    <a:pt x="1669" y="728"/>
                  </a:lnTo>
                  <a:lnTo>
                    <a:pt x="1667" y="727"/>
                  </a:lnTo>
                  <a:lnTo>
                    <a:pt x="1666" y="724"/>
                  </a:lnTo>
                  <a:lnTo>
                    <a:pt x="1664" y="722"/>
                  </a:lnTo>
                  <a:lnTo>
                    <a:pt x="1663" y="721"/>
                  </a:lnTo>
                  <a:lnTo>
                    <a:pt x="1661" y="718"/>
                  </a:lnTo>
                  <a:lnTo>
                    <a:pt x="1659" y="717"/>
                  </a:lnTo>
                  <a:lnTo>
                    <a:pt x="1657" y="714"/>
                  </a:lnTo>
                  <a:lnTo>
                    <a:pt x="1653" y="714"/>
                  </a:lnTo>
                  <a:lnTo>
                    <a:pt x="1649" y="713"/>
                  </a:lnTo>
                  <a:lnTo>
                    <a:pt x="1648" y="711"/>
                  </a:lnTo>
                  <a:lnTo>
                    <a:pt x="1646" y="708"/>
                  </a:lnTo>
                  <a:lnTo>
                    <a:pt x="1646" y="706"/>
                  </a:lnTo>
                  <a:lnTo>
                    <a:pt x="1646" y="703"/>
                  </a:lnTo>
                  <a:lnTo>
                    <a:pt x="1646" y="701"/>
                  </a:lnTo>
                  <a:lnTo>
                    <a:pt x="1646" y="698"/>
                  </a:lnTo>
                  <a:lnTo>
                    <a:pt x="1646" y="697"/>
                  </a:lnTo>
                  <a:lnTo>
                    <a:pt x="1646" y="696"/>
                  </a:lnTo>
                  <a:lnTo>
                    <a:pt x="1646" y="693"/>
                  </a:lnTo>
                  <a:lnTo>
                    <a:pt x="1646" y="691"/>
                  </a:lnTo>
                  <a:lnTo>
                    <a:pt x="1646" y="687"/>
                  </a:lnTo>
                  <a:lnTo>
                    <a:pt x="1647" y="686"/>
                  </a:lnTo>
                  <a:lnTo>
                    <a:pt x="1648" y="683"/>
                  </a:lnTo>
                  <a:lnTo>
                    <a:pt x="1651" y="683"/>
                  </a:lnTo>
                  <a:lnTo>
                    <a:pt x="1653" y="683"/>
                  </a:lnTo>
                  <a:lnTo>
                    <a:pt x="1667" y="683"/>
                  </a:lnTo>
                  <a:lnTo>
                    <a:pt x="1682" y="684"/>
                  </a:lnTo>
                  <a:lnTo>
                    <a:pt x="1695" y="688"/>
                  </a:lnTo>
                  <a:lnTo>
                    <a:pt x="1704" y="694"/>
                  </a:lnTo>
                  <a:lnTo>
                    <a:pt x="1710" y="701"/>
                  </a:lnTo>
                  <a:lnTo>
                    <a:pt x="1717" y="707"/>
                  </a:lnTo>
                  <a:lnTo>
                    <a:pt x="1718" y="709"/>
                  </a:lnTo>
                  <a:lnTo>
                    <a:pt x="1719" y="711"/>
                  </a:lnTo>
                  <a:lnTo>
                    <a:pt x="1720" y="713"/>
                  </a:lnTo>
                  <a:lnTo>
                    <a:pt x="1722" y="716"/>
                  </a:lnTo>
                  <a:lnTo>
                    <a:pt x="1724" y="717"/>
                  </a:lnTo>
                  <a:lnTo>
                    <a:pt x="1727" y="719"/>
                  </a:lnTo>
                  <a:lnTo>
                    <a:pt x="1729" y="721"/>
                  </a:lnTo>
                  <a:lnTo>
                    <a:pt x="1732" y="722"/>
                  </a:lnTo>
                  <a:lnTo>
                    <a:pt x="1734" y="723"/>
                  </a:lnTo>
                  <a:lnTo>
                    <a:pt x="1737" y="724"/>
                  </a:lnTo>
                  <a:lnTo>
                    <a:pt x="1739" y="724"/>
                  </a:lnTo>
                  <a:lnTo>
                    <a:pt x="1744" y="725"/>
                  </a:lnTo>
                  <a:lnTo>
                    <a:pt x="1747" y="725"/>
                  </a:lnTo>
                  <a:lnTo>
                    <a:pt x="1748" y="725"/>
                  </a:lnTo>
                  <a:lnTo>
                    <a:pt x="1748" y="724"/>
                  </a:lnTo>
                  <a:lnTo>
                    <a:pt x="1747" y="724"/>
                  </a:lnTo>
                  <a:lnTo>
                    <a:pt x="1745" y="723"/>
                  </a:lnTo>
                  <a:lnTo>
                    <a:pt x="1744" y="722"/>
                  </a:lnTo>
                  <a:lnTo>
                    <a:pt x="1742" y="722"/>
                  </a:lnTo>
                  <a:lnTo>
                    <a:pt x="1739" y="721"/>
                  </a:lnTo>
                  <a:lnTo>
                    <a:pt x="1737" y="719"/>
                  </a:lnTo>
                  <a:lnTo>
                    <a:pt x="1734" y="718"/>
                  </a:lnTo>
                  <a:lnTo>
                    <a:pt x="1733" y="716"/>
                  </a:lnTo>
                  <a:lnTo>
                    <a:pt x="1732" y="713"/>
                  </a:lnTo>
                  <a:lnTo>
                    <a:pt x="1730" y="711"/>
                  </a:lnTo>
                  <a:lnTo>
                    <a:pt x="1729" y="709"/>
                  </a:lnTo>
                  <a:lnTo>
                    <a:pt x="1727" y="706"/>
                  </a:lnTo>
                  <a:lnTo>
                    <a:pt x="1724" y="703"/>
                  </a:lnTo>
                  <a:lnTo>
                    <a:pt x="1722" y="699"/>
                  </a:lnTo>
                  <a:lnTo>
                    <a:pt x="1719" y="696"/>
                  </a:lnTo>
                  <a:lnTo>
                    <a:pt x="1717" y="694"/>
                  </a:lnTo>
                  <a:lnTo>
                    <a:pt x="1714" y="692"/>
                  </a:lnTo>
                  <a:lnTo>
                    <a:pt x="1713" y="691"/>
                  </a:lnTo>
                  <a:lnTo>
                    <a:pt x="1710" y="688"/>
                  </a:lnTo>
                  <a:lnTo>
                    <a:pt x="1710" y="686"/>
                  </a:lnTo>
                  <a:lnTo>
                    <a:pt x="1712" y="684"/>
                  </a:lnTo>
                  <a:lnTo>
                    <a:pt x="1714" y="682"/>
                  </a:lnTo>
                  <a:lnTo>
                    <a:pt x="1719" y="681"/>
                  </a:lnTo>
                  <a:lnTo>
                    <a:pt x="1724" y="678"/>
                  </a:lnTo>
                  <a:lnTo>
                    <a:pt x="1730" y="674"/>
                  </a:lnTo>
                  <a:lnTo>
                    <a:pt x="1737" y="672"/>
                  </a:lnTo>
                  <a:lnTo>
                    <a:pt x="1742" y="672"/>
                  </a:lnTo>
                  <a:lnTo>
                    <a:pt x="1747" y="672"/>
                  </a:lnTo>
                  <a:lnTo>
                    <a:pt x="1751" y="671"/>
                  </a:lnTo>
                  <a:lnTo>
                    <a:pt x="1755" y="670"/>
                  </a:lnTo>
                  <a:lnTo>
                    <a:pt x="1759" y="667"/>
                  </a:lnTo>
                  <a:lnTo>
                    <a:pt x="1763" y="665"/>
                  </a:lnTo>
                  <a:lnTo>
                    <a:pt x="1765" y="662"/>
                  </a:lnTo>
                  <a:lnTo>
                    <a:pt x="1768" y="661"/>
                  </a:lnTo>
                  <a:lnTo>
                    <a:pt x="1771" y="660"/>
                  </a:lnTo>
                  <a:lnTo>
                    <a:pt x="1774" y="658"/>
                  </a:lnTo>
                  <a:lnTo>
                    <a:pt x="1776" y="657"/>
                  </a:lnTo>
                  <a:lnTo>
                    <a:pt x="1788" y="652"/>
                  </a:lnTo>
                  <a:lnTo>
                    <a:pt x="1799" y="651"/>
                  </a:lnTo>
                  <a:lnTo>
                    <a:pt x="1810" y="651"/>
                  </a:lnTo>
                  <a:lnTo>
                    <a:pt x="1811" y="651"/>
                  </a:lnTo>
                  <a:lnTo>
                    <a:pt x="1814" y="651"/>
                  </a:lnTo>
                  <a:lnTo>
                    <a:pt x="1818" y="651"/>
                  </a:lnTo>
                  <a:lnTo>
                    <a:pt x="1820" y="650"/>
                  </a:lnTo>
                  <a:lnTo>
                    <a:pt x="1823" y="648"/>
                  </a:lnTo>
                  <a:lnTo>
                    <a:pt x="1825" y="648"/>
                  </a:lnTo>
                  <a:lnTo>
                    <a:pt x="1825" y="647"/>
                  </a:lnTo>
                  <a:lnTo>
                    <a:pt x="1823" y="646"/>
                  </a:lnTo>
                  <a:lnTo>
                    <a:pt x="1816" y="645"/>
                  </a:lnTo>
                  <a:lnTo>
                    <a:pt x="1806" y="643"/>
                  </a:lnTo>
                  <a:lnTo>
                    <a:pt x="1796" y="643"/>
                  </a:lnTo>
                  <a:lnTo>
                    <a:pt x="1776" y="643"/>
                  </a:lnTo>
                  <a:lnTo>
                    <a:pt x="1774" y="641"/>
                  </a:lnTo>
                  <a:lnTo>
                    <a:pt x="1775" y="637"/>
                  </a:lnTo>
                  <a:lnTo>
                    <a:pt x="1779" y="632"/>
                  </a:lnTo>
                  <a:lnTo>
                    <a:pt x="1785" y="627"/>
                  </a:lnTo>
                  <a:lnTo>
                    <a:pt x="1790" y="622"/>
                  </a:lnTo>
                  <a:lnTo>
                    <a:pt x="1794" y="620"/>
                  </a:lnTo>
                  <a:lnTo>
                    <a:pt x="1798" y="619"/>
                  </a:lnTo>
                  <a:lnTo>
                    <a:pt x="1800" y="617"/>
                  </a:lnTo>
                  <a:lnTo>
                    <a:pt x="1803" y="616"/>
                  </a:lnTo>
                  <a:lnTo>
                    <a:pt x="1805" y="615"/>
                  </a:lnTo>
                  <a:lnTo>
                    <a:pt x="1808" y="612"/>
                  </a:lnTo>
                  <a:lnTo>
                    <a:pt x="1808" y="612"/>
                  </a:lnTo>
                  <a:lnTo>
                    <a:pt x="1808" y="611"/>
                  </a:lnTo>
                  <a:lnTo>
                    <a:pt x="1806" y="610"/>
                  </a:lnTo>
                  <a:lnTo>
                    <a:pt x="1805" y="610"/>
                  </a:lnTo>
                  <a:lnTo>
                    <a:pt x="1803" y="610"/>
                  </a:lnTo>
                  <a:lnTo>
                    <a:pt x="1791" y="612"/>
                  </a:lnTo>
                  <a:lnTo>
                    <a:pt x="1781" y="617"/>
                  </a:lnTo>
                  <a:lnTo>
                    <a:pt x="1773" y="622"/>
                  </a:lnTo>
                  <a:lnTo>
                    <a:pt x="1768" y="630"/>
                  </a:lnTo>
                  <a:lnTo>
                    <a:pt x="1765" y="638"/>
                  </a:lnTo>
                  <a:lnTo>
                    <a:pt x="1766" y="640"/>
                  </a:lnTo>
                  <a:lnTo>
                    <a:pt x="1766" y="642"/>
                  </a:lnTo>
                  <a:lnTo>
                    <a:pt x="1766" y="645"/>
                  </a:lnTo>
                  <a:lnTo>
                    <a:pt x="1765" y="646"/>
                  </a:lnTo>
                  <a:lnTo>
                    <a:pt x="1764" y="648"/>
                  </a:lnTo>
                  <a:lnTo>
                    <a:pt x="1760" y="650"/>
                  </a:lnTo>
                  <a:lnTo>
                    <a:pt x="1759" y="652"/>
                  </a:lnTo>
                  <a:lnTo>
                    <a:pt x="1758" y="655"/>
                  </a:lnTo>
                  <a:lnTo>
                    <a:pt x="1753" y="658"/>
                  </a:lnTo>
                  <a:lnTo>
                    <a:pt x="1744" y="661"/>
                  </a:lnTo>
                  <a:lnTo>
                    <a:pt x="1734" y="663"/>
                  </a:lnTo>
                  <a:lnTo>
                    <a:pt x="1724" y="665"/>
                  </a:lnTo>
                  <a:lnTo>
                    <a:pt x="1720" y="667"/>
                  </a:lnTo>
                  <a:lnTo>
                    <a:pt x="1715" y="668"/>
                  </a:lnTo>
                  <a:lnTo>
                    <a:pt x="1712" y="670"/>
                  </a:lnTo>
                  <a:lnTo>
                    <a:pt x="1705" y="670"/>
                  </a:lnTo>
                  <a:lnTo>
                    <a:pt x="1704" y="668"/>
                  </a:lnTo>
                  <a:lnTo>
                    <a:pt x="1703" y="667"/>
                  </a:lnTo>
                  <a:lnTo>
                    <a:pt x="1703" y="666"/>
                  </a:lnTo>
                  <a:lnTo>
                    <a:pt x="1703" y="665"/>
                  </a:lnTo>
                  <a:lnTo>
                    <a:pt x="1704" y="663"/>
                  </a:lnTo>
                  <a:lnTo>
                    <a:pt x="1704" y="662"/>
                  </a:lnTo>
                  <a:lnTo>
                    <a:pt x="1704" y="661"/>
                  </a:lnTo>
                  <a:lnTo>
                    <a:pt x="1703" y="660"/>
                  </a:lnTo>
                  <a:lnTo>
                    <a:pt x="1700" y="658"/>
                  </a:lnTo>
                  <a:lnTo>
                    <a:pt x="1698" y="660"/>
                  </a:lnTo>
                  <a:lnTo>
                    <a:pt x="1694" y="662"/>
                  </a:lnTo>
                  <a:lnTo>
                    <a:pt x="1692" y="663"/>
                  </a:lnTo>
                  <a:lnTo>
                    <a:pt x="1689" y="666"/>
                  </a:lnTo>
                  <a:lnTo>
                    <a:pt x="1687" y="668"/>
                  </a:lnTo>
                  <a:lnTo>
                    <a:pt x="1685" y="670"/>
                  </a:lnTo>
                  <a:lnTo>
                    <a:pt x="1679" y="672"/>
                  </a:lnTo>
                  <a:lnTo>
                    <a:pt x="1671" y="673"/>
                  </a:lnTo>
                  <a:lnTo>
                    <a:pt x="1662" y="672"/>
                  </a:lnTo>
                  <a:lnTo>
                    <a:pt x="1657" y="670"/>
                  </a:lnTo>
                  <a:lnTo>
                    <a:pt x="1654" y="668"/>
                  </a:lnTo>
                  <a:lnTo>
                    <a:pt x="1654" y="667"/>
                  </a:lnTo>
                  <a:lnTo>
                    <a:pt x="1654" y="665"/>
                  </a:lnTo>
                  <a:lnTo>
                    <a:pt x="1656" y="662"/>
                  </a:lnTo>
                  <a:lnTo>
                    <a:pt x="1656" y="661"/>
                  </a:lnTo>
                  <a:lnTo>
                    <a:pt x="1657" y="660"/>
                  </a:lnTo>
                  <a:lnTo>
                    <a:pt x="1657" y="656"/>
                  </a:lnTo>
                  <a:lnTo>
                    <a:pt x="1658" y="655"/>
                  </a:lnTo>
                  <a:lnTo>
                    <a:pt x="1661" y="652"/>
                  </a:lnTo>
                  <a:lnTo>
                    <a:pt x="1663" y="651"/>
                  </a:lnTo>
                  <a:lnTo>
                    <a:pt x="1667" y="648"/>
                  </a:lnTo>
                  <a:lnTo>
                    <a:pt x="1684" y="642"/>
                  </a:lnTo>
                  <a:lnTo>
                    <a:pt x="1703" y="638"/>
                  </a:lnTo>
                  <a:lnTo>
                    <a:pt x="1707" y="637"/>
                  </a:lnTo>
                  <a:lnTo>
                    <a:pt x="1708" y="636"/>
                  </a:lnTo>
                  <a:lnTo>
                    <a:pt x="1708" y="636"/>
                  </a:lnTo>
                  <a:lnTo>
                    <a:pt x="1707" y="635"/>
                  </a:lnTo>
                  <a:lnTo>
                    <a:pt x="1704" y="635"/>
                  </a:lnTo>
                  <a:lnTo>
                    <a:pt x="1703" y="635"/>
                  </a:lnTo>
                  <a:lnTo>
                    <a:pt x="1699" y="635"/>
                  </a:lnTo>
                  <a:lnTo>
                    <a:pt x="1697" y="636"/>
                  </a:lnTo>
                  <a:lnTo>
                    <a:pt x="1694" y="636"/>
                  </a:lnTo>
                  <a:lnTo>
                    <a:pt x="1693" y="636"/>
                  </a:lnTo>
                  <a:lnTo>
                    <a:pt x="1678" y="637"/>
                  </a:lnTo>
                  <a:lnTo>
                    <a:pt x="1666" y="641"/>
                  </a:lnTo>
                  <a:lnTo>
                    <a:pt x="1653" y="646"/>
                  </a:lnTo>
                  <a:lnTo>
                    <a:pt x="1649" y="648"/>
                  </a:lnTo>
                  <a:lnTo>
                    <a:pt x="1647" y="651"/>
                  </a:lnTo>
                  <a:lnTo>
                    <a:pt x="1643" y="653"/>
                  </a:lnTo>
                  <a:lnTo>
                    <a:pt x="1641" y="656"/>
                  </a:lnTo>
                  <a:lnTo>
                    <a:pt x="1638" y="660"/>
                  </a:lnTo>
                  <a:lnTo>
                    <a:pt x="1631" y="661"/>
                  </a:lnTo>
                  <a:lnTo>
                    <a:pt x="1623" y="660"/>
                  </a:lnTo>
                  <a:lnTo>
                    <a:pt x="1614" y="657"/>
                  </a:lnTo>
                  <a:lnTo>
                    <a:pt x="1609" y="655"/>
                  </a:lnTo>
                  <a:lnTo>
                    <a:pt x="1606" y="652"/>
                  </a:lnTo>
                  <a:lnTo>
                    <a:pt x="1603" y="651"/>
                  </a:lnTo>
                  <a:lnTo>
                    <a:pt x="1603" y="650"/>
                  </a:lnTo>
                  <a:lnTo>
                    <a:pt x="1605" y="648"/>
                  </a:lnTo>
                  <a:lnTo>
                    <a:pt x="1607" y="647"/>
                  </a:lnTo>
                  <a:lnTo>
                    <a:pt x="1612" y="646"/>
                  </a:lnTo>
                  <a:lnTo>
                    <a:pt x="1624" y="643"/>
                  </a:lnTo>
                  <a:lnTo>
                    <a:pt x="1638" y="642"/>
                  </a:lnTo>
                  <a:lnTo>
                    <a:pt x="1651" y="641"/>
                  </a:lnTo>
                  <a:lnTo>
                    <a:pt x="1664" y="633"/>
                  </a:lnTo>
                  <a:lnTo>
                    <a:pt x="1677" y="625"/>
                  </a:lnTo>
                  <a:lnTo>
                    <a:pt x="1678" y="625"/>
                  </a:lnTo>
                  <a:lnTo>
                    <a:pt x="1679" y="623"/>
                  </a:lnTo>
                  <a:lnTo>
                    <a:pt x="1678" y="623"/>
                  </a:lnTo>
                  <a:lnTo>
                    <a:pt x="1677" y="622"/>
                  </a:lnTo>
                  <a:lnTo>
                    <a:pt x="1673" y="623"/>
                  </a:lnTo>
                  <a:lnTo>
                    <a:pt x="1671" y="623"/>
                  </a:lnTo>
                  <a:lnTo>
                    <a:pt x="1668" y="625"/>
                  </a:lnTo>
                  <a:lnTo>
                    <a:pt x="1667" y="625"/>
                  </a:lnTo>
                  <a:lnTo>
                    <a:pt x="1657" y="631"/>
                  </a:lnTo>
                  <a:lnTo>
                    <a:pt x="1646" y="636"/>
                  </a:lnTo>
                  <a:lnTo>
                    <a:pt x="1633" y="638"/>
                  </a:lnTo>
                  <a:lnTo>
                    <a:pt x="1619" y="641"/>
                  </a:lnTo>
                  <a:lnTo>
                    <a:pt x="1613" y="642"/>
                  </a:lnTo>
                  <a:lnTo>
                    <a:pt x="1606" y="643"/>
                  </a:lnTo>
                  <a:lnTo>
                    <a:pt x="1600" y="643"/>
                  </a:lnTo>
                  <a:lnTo>
                    <a:pt x="1596" y="643"/>
                  </a:lnTo>
                  <a:lnTo>
                    <a:pt x="1592" y="643"/>
                  </a:lnTo>
                  <a:lnTo>
                    <a:pt x="1590" y="642"/>
                  </a:lnTo>
                  <a:lnTo>
                    <a:pt x="1588" y="641"/>
                  </a:lnTo>
                  <a:lnTo>
                    <a:pt x="1587" y="640"/>
                  </a:lnTo>
                  <a:lnTo>
                    <a:pt x="1587" y="637"/>
                  </a:lnTo>
                  <a:lnTo>
                    <a:pt x="1588" y="636"/>
                  </a:lnTo>
                  <a:lnTo>
                    <a:pt x="1590" y="635"/>
                  </a:lnTo>
                  <a:lnTo>
                    <a:pt x="1591" y="633"/>
                  </a:lnTo>
                  <a:lnTo>
                    <a:pt x="1592" y="632"/>
                  </a:lnTo>
                  <a:lnTo>
                    <a:pt x="1593" y="631"/>
                  </a:lnTo>
                  <a:lnTo>
                    <a:pt x="1596" y="631"/>
                  </a:lnTo>
                  <a:lnTo>
                    <a:pt x="1597" y="630"/>
                  </a:lnTo>
                  <a:lnTo>
                    <a:pt x="1598" y="630"/>
                  </a:lnTo>
                  <a:lnTo>
                    <a:pt x="1600" y="627"/>
                  </a:lnTo>
                  <a:lnTo>
                    <a:pt x="1600" y="627"/>
                  </a:lnTo>
                  <a:lnTo>
                    <a:pt x="1600" y="626"/>
                  </a:lnTo>
                  <a:lnTo>
                    <a:pt x="1598" y="625"/>
                  </a:lnTo>
                  <a:lnTo>
                    <a:pt x="1597" y="625"/>
                  </a:lnTo>
                  <a:lnTo>
                    <a:pt x="1597" y="623"/>
                  </a:lnTo>
                  <a:lnTo>
                    <a:pt x="1596" y="622"/>
                  </a:lnTo>
                  <a:lnTo>
                    <a:pt x="1597" y="620"/>
                  </a:lnTo>
                  <a:lnTo>
                    <a:pt x="1600" y="619"/>
                  </a:lnTo>
                  <a:lnTo>
                    <a:pt x="1602" y="617"/>
                  </a:lnTo>
                  <a:lnTo>
                    <a:pt x="1608" y="615"/>
                  </a:lnTo>
                  <a:lnTo>
                    <a:pt x="1614" y="611"/>
                  </a:lnTo>
                  <a:lnTo>
                    <a:pt x="1619" y="607"/>
                  </a:lnTo>
                  <a:lnTo>
                    <a:pt x="1616" y="607"/>
                  </a:lnTo>
                  <a:lnTo>
                    <a:pt x="1612" y="609"/>
                  </a:lnTo>
                  <a:lnTo>
                    <a:pt x="1608" y="610"/>
                  </a:lnTo>
                  <a:lnTo>
                    <a:pt x="1606" y="611"/>
                  </a:lnTo>
                  <a:lnTo>
                    <a:pt x="1603" y="612"/>
                  </a:lnTo>
                  <a:lnTo>
                    <a:pt x="1602" y="612"/>
                  </a:lnTo>
                  <a:lnTo>
                    <a:pt x="1596" y="615"/>
                  </a:lnTo>
                  <a:lnTo>
                    <a:pt x="1591" y="616"/>
                  </a:lnTo>
                  <a:lnTo>
                    <a:pt x="1586" y="617"/>
                  </a:lnTo>
                  <a:lnTo>
                    <a:pt x="1583" y="617"/>
                  </a:lnTo>
                  <a:lnTo>
                    <a:pt x="1583" y="616"/>
                  </a:lnTo>
                  <a:lnTo>
                    <a:pt x="1582" y="615"/>
                  </a:lnTo>
                  <a:lnTo>
                    <a:pt x="1583" y="614"/>
                  </a:lnTo>
                  <a:lnTo>
                    <a:pt x="1583" y="612"/>
                  </a:lnTo>
                  <a:lnTo>
                    <a:pt x="1583" y="612"/>
                  </a:lnTo>
                  <a:lnTo>
                    <a:pt x="1585" y="611"/>
                  </a:lnTo>
                  <a:lnTo>
                    <a:pt x="1586" y="610"/>
                  </a:lnTo>
                  <a:lnTo>
                    <a:pt x="1587" y="609"/>
                  </a:lnTo>
                  <a:lnTo>
                    <a:pt x="1590" y="607"/>
                  </a:lnTo>
                  <a:lnTo>
                    <a:pt x="1591" y="606"/>
                  </a:lnTo>
                  <a:lnTo>
                    <a:pt x="1591" y="605"/>
                  </a:lnTo>
                  <a:lnTo>
                    <a:pt x="1592" y="605"/>
                  </a:lnTo>
                  <a:lnTo>
                    <a:pt x="1591" y="604"/>
                  </a:lnTo>
                  <a:lnTo>
                    <a:pt x="1590" y="604"/>
                  </a:lnTo>
                  <a:lnTo>
                    <a:pt x="1586" y="604"/>
                  </a:lnTo>
                  <a:lnTo>
                    <a:pt x="1576" y="606"/>
                  </a:lnTo>
                  <a:lnTo>
                    <a:pt x="1565" y="607"/>
                  </a:lnTo>
                  <a:lnTo>
                    <a:pt x="1563" y="606"/>
                  </a:lnTo>
                  <a:lnTo>
                    <a:pt x="1561" y="605"/>
                  </a:lnTo>
                  <a:lnTo>
                    <a:pt x="1561" y="604"/>
                  </a:lnTo>
                  <a:lnTo>
                    <a:pt x="1561" y="602"/>
                  </a:lnTo>
                  <a:lnTo>
                    <a:pt x="1561" y="600"/>
                  </a:lnTo>
                  <a:lnTo>
                    <a:pt x="1562" y="599"/>
                  </a:lnTo>
                  <a:lnTo>
                    <a:pt x="1565" y="599"/>
                  </a:lnTo>
                  <a:lnTo>
                    <a:pt x="1567" y="597"/>
                  </a:lnTo>
                  <a:lnTo>
                    <a:pt x="1570" y="596"/>
                  </a:lnTo>
                  <a:lnTo>
                    <a:pt x="1571" y="594"/>
                  </a:lnTo>
                  <a:lnTo>
                    <a:pt x="1571" y="591"/>
                  </a:lnTo>
                  <a:lnTo>
                    <a:pt x="1573" y="590"/>
                  </a:lnTo>
                  <a:lnTo>
                    <a:pt x="1576" y="589"/>
                  </a:lnTo>
                  <a:lnTo>
                    <a:pt x="1580" y="587"/>
                  </a:lnTo>
                  <a:lnTo>
                    <a:pt x="1582" y="586"/>
                  </a:lnTo>
                  <a:lnTo>
                    <a:pt x="1586" y="586"/>
                  </a:lnTo>
                  <a:lnTo>
                    <a:pt x="1588" y="586"/>
                  </a:lnTo>
                  <a:lnTo>
                    <a:pt x="1591" y="586"/>
                  </a:lnTo>
                  <a:lnTo>
                    <a:pt x="1593" y="586"/>
                  </a:lnTo>
                  <a:lnTo>
                    <a:pt x="1595" y="585"/>
                  </a:lnTo>
                  <a:lnTo>
                    <a:pt x="1596" y="584"/>
                  </a:lnTo>
                  <a:lnTo>
                    <a:pt x="1596" y="582"/>
                  </a:lnTo>
                  <a:lnTo>
                    <a:pt x="1596" y="580"/>
                  </a:lnTo>
                  <a:lnTo>
                    <a:pt x="1600" y="579"/>
                  </a:lnTo>
                  <a:lnTo>
                    <a:pt x="1602" y="577"/>
                  </a:lnTo>
                  <a:lnTo>
                    <a:pt x="1605" y="576"/>
                  </a:lnTo>
                  <a:lnTo>
                    <a:pt x="1608" y="576"/>
                  </a:lnTo>
                  <a:lnTo>
                    <a:pt x="1612" y="575"/>
                  </a:lnTo>
                  <a:lnTo>
                    <a:pt x="1616" y="573"/>
                  </a:lnTo>
                  <a:lnTo>
                    <a:pt x="1619" y="571"/>
                  </a:lnTo>
                  <a:lnTo>
                    <a:pt x="1624" y="570"/>
                  </a:lnTo>
                  <a:lnTo>
                    <a:pt x="1628" y="570"/>
                  </a:lnTo>
                  <a:lnTo>
                    <a:pt x="1631" y="571"/>
                  </a:lnTo>
                  <a:lnTo>
                    <a:pt x="1633" y="573"/>
                  </a:lnTo>
                  <a:lnTo>
                    <a:pt x="1636" y="573"/>
                  </a:lnTo>
                  <a:lnTo>
                    <a:pt x="1638" y="574"/>
                  </a:lnTo>
                  <a:lnTo>
                    <a:pt x="1639" y="574"/>
                  </a:lnTo>
                  <a:lnTo>
                    <a:pt x="1641" y="574"/>
                  </a:lnTo>
                  <a:lnTo>
                    <a:pt x="1642" y="574"/>
                  </a:lnTo>
                  <a:lnTo>
                    <a:pt x="1643" y="573"/>
                  </a:lnTo>
                  <a:lnTo>
                    <a:pt x="1646" y="573"/>
                  </a:lnTo>
                  <a:lnTo>
                    <a:pt x="1648" y="573"/>
                  </a:lnTo>
                  <a:lnTo>
                    <a:pt x="1651" y="574"/>
                  </a:lnTo>
                  <a:lnTo>
                    <a:pt x="1653" y="575"/>
                  </a:lnTo>
                  <a:lnTo>
                    <a:pt x="1656" y="575"/>
                  </a:lnTo>
                  <a:lnTo>
                    <a:pt x="1658" y="575"/>
                  </a:lnTo>
                  <a:lnTo>
                    <a:pt x="1661" y="575"/>
                  </a:lnTo>
                  <a:lnTo>
                    <a:pt x="1662" y="575"/>
                  </a:lnTo>
                  <a:lnTo>
                    <a:pt x="1663" y="575"/>
                  </a:lnTo>
                  <a:lnTo>
                    <a:pt x="1663" y="574"/>
                  </a:lnTo>
                  <a:lnTo>
                    <a:pt x="1662" y="573"/>
                  </a:lnTo>
                  <a:lnTo>
                    <a:pt x="1659" y="571"/>
                  </a:lnTo>
                  <a:lnTo>
                    <a:pt x="1658" y="570"/>
                  </a:lnTo>
                  <a:lnTo>
                    <a:pt x="1654" y="569"/>
                  </a:lnTo>
                  <a:lnTo>
                    <a:pt x="1652" y="568"/>
                  </a:lnTo>
                  <a:lnTo>
                    <a:pt x="1649" y="566"/>
                  </a:lnTo>
                  <a:lnTo>
                    <a:pt x="1647" y="565"/>
                  </a:lnTo>
                  <a:lnTo>
                    <a:pt x="1646" y="564"/>
                  </a:lnTo>
                  <a:lnTo>
                    <a:pt x="1646" y="563"/>
                  </a:lnTo>
                  <a:lnTo>
                    <a:pt x="1647" y="561"/>
                  </a:lnTo>
                  <a:lnTo>
                    <a:pt x="1648" y="560"/>
                  </a:lnTo>
                  <a:lnTo>
                    <a:pt x="1649" y="560"/>
                  </a:lnTo>
                  <a:lnTo>
                    <a:pt x="1652" y="560"/>
                  </a:lnTo>
                  <a:lnTo>
                    <a:pt x="1653" y="560"/>
                  </a:lnTo>
                  <a:lnTo>
                    <a:pt x="1656" y="559"/>
                  </a:lnTo>
                  <a:lnTo>
                    <a:pt x="1657" y="559"/>
                  </a:lnTo>
                  <a:lnTo>
                    <a:pt x="1657" y="558"/>
                  </a:lnTo>
                  <a:lnTo>
                    <a:pt x="1657" y="556"/>
                  </a:lnTo>
                  <a:lnTo>
                    <a:pt x="1657" y="555"/>
                  </a:lnTo>
                  <a:lnTo>
                    <a:pt x="1657" y="554"/>
                  </a:lnTo>
                  <a:lnTo>
                    <a:pt x="1654" y="553"/>
                  </a:lnTo>
                  <a:lnTo>
                    <a:pt x="1652" y="551"/>
                  </a:lnTo>
                  <a:lnTo>
                    <a:pt x="1649" y="549"/>
                  </a:lnTo>
                  <a:lnTo>
                    <a:pt x="1648" y="548"/>
                  </a:lnTo>
                  <a:lnTo>
                    <a:pt x="1648" y="546"/>
                  </a:lnTo>
                  <a:lnTo>
                    <a:pt x="1649" y="546"/>
                  </a:lnTo>
                  <a:lnTo>
                    <a:pt x="1652" y="545"/>
                  </a:lnTo>
                  <a:lnTo>
                    <a:pt x="1657" y="544"/>
                  </a:lnTo>
                  <a:lnTo>
                    <a:pt x="1661" y="544"/>
                  </a:lnTo>
                  <a:lnTo>
                    <a:pt x="1666" y="544"/>
                  </a:lnTo>
                  <a:lnTo>
                    <a:pt x="1671" y="545"/>
                  </a:lnTo>
                  <a:lnTo>
                    <a:pt x="1674" y="546"/>
                  </a:lnTo>
                  <a:lnTo>
                    <a:pt x="1677" y="548"/>
                  </a:lnTo>
                  <a:lnTo>
                    <a:pt x="1678" y="549"/>
                  </a:lnTo>
                  <a:lnTo>
                    <a:pt x="1680" y="551"/>
                  </a:lnTo>
                  <a:lnTo>
                    <a:pt x="1682" y="551"/>
                  </a:lnTo>
                  <a:lnTo>
                    <a:pt x="1687" y="554"/>
                  </a:lnTo>
                  <a:lnTo>
                    <a:pt x="1690" y="558"/>
                  </a:lnTo>
                  <a:lnTo>
                    <a:pt x="1695" y="560"/>
                  </a:lnTo>
                  <a:lnTo>
                    <a:pt x="1698" y="559"/>
                  </a:lnTo>
                  <a:lnTo>
                    <a:pt x="1700" y="558"/>
                  </a:lnTo>
                  <a:lnTo>
                    <a:pt x="1703" y="558"/>
                  </a:lnTo>
                  <a:lnTo>
                    <a:pt x="1708" y="560"/>
                  </a:lnTo>
                  <a:lnTo>
                    <a:pt x="1710" y="563"/>
                  </a:lnTo>
                  <a:lnTo>
                    <a:pt x="1714" y="565"/>
                  </a:lnTo>
                  <a:lnTo>
                    <a:pt x="1718" y="566"/>
                  </a:lnTo>
                  <a:lnTo>
                    <a:pt x="1723" y="569"/>
                  </a:lnTo>
                  <a:lnTo>
                    <a:pt x="1728" y="570"/>
                  </a:lnTo>
                  <a:lnTo>
                    <a:pt x="1732" y="570"/>
                  </a:lnTo>
                  <a:lnTo>
                    <a:pt x="1735" y="570"/>
                  </a:lnTo>
                  <a:lnTo>
                    <a:pt x="1737" y="569"/>
                  </a:lnTo>
                  <a:lnTo>
                    <a:pt x="1737" y="569"/>
                  </a:lnTo>
                  <a:lnTo>
                    <a:pt x="1735" y="568"/>
                  </a:lnTo>
                  <a:lnTo>
                    <a:pt x="1734" y="566"/>
                  </a:lnTo>
                  <a:lnTo>
                    <a:pt x="1732" y="566"/>
                  </a:lnTo>
                  <a:lnTo>
                    <a:pt x="1730" y="565"/>
                  </a:lnTo>
                  <a:lnTo>
                    <a:pt x="1729" y="565"/>
                  </a:lnTo>
                  <a:lnTo>
                    <a:pt x="1725" y="563"/>
                  </a:lnTo>
                  <a:lnTo>
                    <a:pt x="1722" y="560"/>
                  </a:lnTo>
                  <a:lnTo>
                    <a:pt x="1719" y="558"/>
                  </a:lnTo>
                  <a:lnTo>
                    <a:pt x="1715" y="555"/>
                  </a:lnTo>
                  <a:lnTo>
                    <a:pt x="1712" y="553"/>
                  </a:lnTo>
                  <a:lnTo>
                    <a:pt x="1709" y="550"/>
                  </a:lnTo>
                  <a:lnTo>
                    <a:pt x="1708" y="548"/>
                  </a:lnTo>
                  <a:lnTo>
                    <a:pt x="1707" y="545"/>
                  </a:lnTo>
                  <a:lnTo>
                    <a:pt x="1705" y="544"/>
                  </a:lnTo>
                  <a:lnTo>
                    <a:pt x="1707" y="543"/>
                  </a:lnTo>
                  <a:lnTo>
                    <a:pt x="1708" y="541"/>
                  </a:lnTo>
                  <a:lnTo>
                    <a:pt x="1709" y="541"/>
                  </a:lnTo>
                  <a:lnTo>
                    <a:pt x="1710" y="540"/>
                  </a:lnTo>
                  <a:lnTo>
                    <a:pt x="1710" y="539"/>
                  </a:lnTo>
                  <a:lnTo>
                    <a:pt x="1713" y="538"/>
                  </a:lnTo>
                  <a:lnTo>
                    <a:pt x="1713" y="536"/>
                  </a:lnTo>
                  <a:lnTo>
                    <a:pt x="1714" y="535"/>
                  </a:lnTo>
                  <a:lnTo>
                    <a:pt x="1714" y="534"/>
                  </a:lnTo>
                  <a:lnTo>
                    <a:pt x="1713" y="533"/>
                  </a:lnTo>
                  <a:lnTo>
                    <a:pt x="1713" y="533"/>
                  </a:lnTo>
                  <a:lnTo>
                    <a:pt x="1713" y="531"/>
                  </a:lnTo>
                  <a:lnTo>
                    <a:pt x="1714" y="531"/>
                  </a:lnTo>
                  <a:lnTo>
                    <a:pt x="1717" y="530"/>
                  </a:lnTo>
                  <a:lnTo>
                    <a:pt x="1719" y="533"/>
                  </a:lnTo>
                  <a:lnTo>
                    <a:pt x="1722" y="535"/>
                  </a:lnTo>
                  <a:lnTo>
                    <a:pt x="1724" y="536"/>
                  </a:lnTo>
                  <a:lnTo>
                    <a:pt x="1728" y="539"/>
                  </a:lnTo>
                  <a:lnTo>
                    <a:pt x="1730" y="539"/>
                  </a:lnTo>
                  <a:lnTo>
                    <a:pt x="1734" y="539"/>
                  </a:lnTo>
                  <a:lnTo>
                    <a:pt x="1734" y="538"/>
                  </a:lnTo>
                  <a:lnTo>
                    <a:pt x="1733" y="536"/>
                  </a:lnTo>
                  <a:lnTo>
                    <a:pt x="1732" y="533"/>
                  </a:lnTo>
                  <a:lnTo>
                    <a:pt x="1730" y="530"/>
                  </a:lnTo>
                  <a:lnTo>
                    <a:pt x="1729" y="528"/>
                  </a:lnTo>
                  <a:lnTo>
                    <a:pt x="1728" y="524"/>
                  </a:lnTo>
                  <a:lnTo>
                    <a:pt x="1727" y="523"/>
                  </a:lnTo>
                  <a:lnTo>
                    <a:pt x="1725" y="522"/>
                  </a:lnTo>
                  <a:lnTo>
                    <a:pt x="1725" y="520"/>
                  </a:lnTo>
                  <a:lnTo>
                    <a:pt x="1724" y="519"/>
                  </a:lnTo>
                  <a:lnTo>
                    <a:pt x="1724" y="518"/>
                  </a:lnTo>
                  <a:lnTo>
                    <a:pt x="1725" y="518"/>
                  </a:lnTo>
                  <a:lnTo>
                    <a:pt x="1727" y="517"/>
                  </a:lnTo>
                  <a:lnTo>
                    <a:pt x="1729" y="517"/>
                  </a:lnTo>
                  <a:lnTo>
                    <a:pt x="1732" y="518"/>
                  </a:lnTo>
                  <a:lnTo>
                    <a:pt x="1733" y="518"/>
                  </a:lnTo>
                  <a:lnTo>
                    <a:pt x="1734" y="519"/>
                  </a:lnTo>
                  <a:lnTo>
                    <a:pt x="1735" y="519"/>
                  </a:lnTo>
                  <a:lnTo>
                    <a:pt x="1738" y="520"/>
                  </a:lnTo>
                  <a:lnTo>
                    <a:pt x="1740" y="522"/>
                  </a:lnTo>
                  <a:lnTo>
                    <a:pt x="1743" y="523"/>
                  </a:lnTo>
                  <a:lnTo>
                    <a:pt x="1744" y="523"/>
                  </a:lnTo>
                  <a:lnTo>
                    <a:pt x="1745" y="524"/>
                  </a:lnTo>
                  <a:lnTo>
                    <a:pt x="1745" y="523"/>
                  </a:lnTo>
                  <a:lnTo>
                    <a:pt x="1744" y="520"/>
                  </a:lnTo>
                  <a:lnTo>
                    <a:pt x="1744" y="519"/>
                  </a:lnTo>
                  <a:lnTo>
                    <a:pt x="1743" y="518"/>
                  </a:lnTo>
                  <a:lnTo>
                    <a:pt x="1742" y="517"/>
                  </a:lnTo>
                  <a:lnTo>
                    <a:pt x="1742" y="515"/>
                  </a:lnTo>
                  <a:lnTo>
                    <a:pt x="1743" y="513"/>
                  </a:lnTo>
                  <a:lnTo>
                    <a:pt x="1744" y="512"/>
                  </a:lnTo>
                  <a:lnTo>
                    <a:pt x="1748" y="510"/>
                  </a:lnTo>
                  <a:lnTo>
                    <a:pt x="1751" y="510"/>
                  </a:lnTo>
                  <a:lnTo>
                    <a:pt x="1755" y="510"/>
                  </a:lnTo>
                  <a:lnTo>
                    <a:pt x="1760" y="510"/>
                  </a:lnTo>
                  <a:lnTo>
                    <a:pt x="1763" y="512"/>
                  </a:lnTo>
                  <a:lnTo>
                    <a:pt x="1766" y="513"/>
                  </a:lnTo>
                  <a:lnTo>
                    <a:pt x="1770" y="514"/>
                  </a:lnTo>
                  <a:lnTo>
                    <a:pt x="1773" y="515"/>
                  </a:lnTo>
                  <a:lnTo>
                    <a:pt x="1776" y="515"/>
                  </a:lnTo>
                  <a:lnTo>
                    <a:pt x="1779" y="515"/>
                  </a:lnTo>
                  <a:lnTo>
                    <a:pt x="1780" y="514"/>
                  </a:lnTo>
                  <a:lnTo>
                    <a:pt x="1781" y="513"/>
                  </a:lnTo>
                  <a:lnTo>
                    <a:pt x="1783" y="513"/>
                  </a:lnTo>
                  <a:lnTo>
                    <a:pt x="1784" y="513"/>
                  </a:lnTo>
                  <a:lnTo>
                    <a:pt x="1789" y="513"/>
                  </a:lnTo>
                  <a:lnTo>
                    <a:pt x="1790" y="514"/>
                  </a:lnTo>
                  <a:lnTo>
                    <a:pt x="1791" y="517"/>
                  </a:lnTo>
                  <a:lnTo>
                    <a:pt x="1793" y="518"/>
                  </a:lnTo>
                  <a:lnTo>
                    <a:pt x="1794" y="518"/>
                  </a:lnTo>
                  <a:lnTo>
                    <a:pt x="1803" y="524"/>
                  </a:lnTo>
                  <a:lnTo>
                    <a:pt x="1810" y="529"/>
                  </a:lnTo>
                  <a:lnTo>
                    <a:pt x="1815" y="536"/>
                  </a:lnTo>
                  <a:lnTo>
                    <a:pt x="1816" y="538"/>
                  </a:lnTo>
                  <a:lnTo>
                    <a:pt x="1818" y="539"/>
                  </a:lnTo>
                  <a:lnTo>
                    <a:pt x="1819" y="540"/>
                  </a:lnTo>
                  <a:lnTo>
                    <a:pt x="1820" y="541"/>
                  </a:lnTo>
                  <a:lnTo>
                    <a:pt x="1823" y="541"/>
                  </a:lnTo>
                  <a:lnTo>
                    <a:pt x="1825" y="541"/>
                  </a:lnTo>
                  <a:lnTo>
                    <a:pt x="1826" y="540"/>
                  </a:lnTo>
                  <a:lnTo>
                    <a:pt x="1826" y="540"/>
                  </a:lnTo>
                  <a:lnTo>
                    <a:pt x="1826" y="539"/>
                  </a:lnTo>
                  <a:lnTo>
                    <a:pt x="1826" y="538"/>
                  </a:lnTo>
                  <a:lnTo>
                    <a:pt x="1825" y="536"/>
                  </a:lnTo>
                  <a:lnTo>
                    <a:pt x="1825" y="534"/>
                  </a:lnTo>
                  <a:lnTo>
                    <a:pt x="1824" y="530"/>
                  </a:lnTo>
                  <a:lnTo>
                    <a:pt x="1821" y="528"/>
                  </a:lnTo>
                  <a:lnTo>
                    <a:pt x="1818" y="525"/>
                  </a:lnTo>
                  <a:lnTo>
                    <a:pt x="1815" y="524"/>
                  </a:lnTo>
                  <a:lnTo>
                    <a:pt x="1813" y="523"/>
                  </a:lnTo>
                  <a:lnTo>
                    <a:pt x="1809" y="522"/>
                  </a:lnTo>
                  <a:lnTo>
                    <a:pt x="1805" y="520"/>
                  </a:lnTo>
                  <a:lnTo>
                    <a:pt x="1803" y="519"/>
                  </a:lnTo>
                  <a:lnTo>
                    <a:pt x="1800" y="518"/>
                  </a:lnTo>
                  <a:lnTo>
                    <a:pt x="1799" y="517"/>
                  </a:lnTo>
                  <a:lnTo>
                    <a:pt x="1796" y="515"/>
                  </a:lnTo>
                  <a:lnTo>
                    <a:pt x="1794" y="515"/>
                  </a:lnTo>
                  <a:lnTo>
                    <a:pt x="1791" y="513"/>
                  </a:lnTo>
                  <a:lnTo>
                    <a:pt x="1790" y="510"/>
                  </a:lnTo>
                  <a:lnTo>
                    <a:pt x="1789" y="508"/>
                  </a:lnTo>
                  <a:lnTo>
                    <a:pt x="1791" y="507"/>
                  </a:lnTo>
                  <a:lnTo>
                    <a:pt x="1793" y="507"/>
                  </a:lnTo>
                  <a:lnTo>
                    <a:pt x="1795" y="507"/>
                  </a:lnTo>
                  <a:lnTo>
                    <a:pt x="1798" y="507"/>
                  </a:lnTo>
                  <a:lnTo>
                    <a:pt x="1800" y="507"/>
                  </a:lnTo>
                  <a:lnTo>
                    <a:pt x="1803" y="508"/>
                  </a:lnTo>
                  <a:lnTo>
                    <a:pt x="1806" y="507"/>
                  </a:lnTo>
                  <a:lnTo>
                    <a:pt x="1811" y="505"/>
                  </a:lnTo>
                  <a:lnTo>
                    <a:pt x="1816" y="505"/>
                  </a:lnTo>
                  <a:lnTo>
                    <a:pt x="1820" y="504"/>
                  </a:lnTo>
                  <a:lnTo>
                    <a:pt x="1831" y="505"/>
                  </a:lnTo>
                  <a:lnTo>
                    <a:pt x="1840" y="508"/>
                  </a:lnTo>
                  <a:lnTo>
                    <a:pt x="1846" y="513"/>
                  </a:lnTo>
                  <a:lnTo>
                    <a:pt x="1849" y="515"/>
                  </a:lnTo>
                  <a:lnTo>
                    <a:pt x="1855" y="520"/>
                  </a:lnTo>
                  <a:lnTo>
                    <a:pt x="1862" y="523"/>
                  </a:lnTo>
                  <a:lnTo>
                    <a:pt x="1867" y="523"/>
                  </a:lnTo>
                  <a:lnTo>
                    <a:pt x="1857" y="515"/>
                  </a:lnTo>
                  <a:lnTo>
                    <a:pt x="1855" y="513"/>
                  </a:lnTo>
                  <a:lnTo>
                    <a:pt x="1855" y="512"/>
                  </a:lnTo>
                  <a:lnTo>
                    <a:pt x="1856" y="509"/>
                  </a:lnTo>
                  <a:lnTo>
                    <a:pt x="1859" y="508"/>
                  </a:lnTo>
                  <a:lnTo>
                    <a:pt x="1861" y="507"/>
                  </a:lnTo>
                  <a:lnTo>
                    <a:pt x="1864" y="505"/>
                  </a:lnTo>
                  <a:lnTo>
                    <a:pt x="1867" y="504"/>
                  </a:lnTo>
                  <a:lnTo>
                    <a:pt x="1872" y="503"/>
                  </a:lnTo>
                  <a:lnTo>
                    <a:pt x="1877" y="503"/>
                  </a:lnTo>
                  <a:lnTo>
                    <a:pt x="1882" y="504"/>
                  </a:lnTo>
                  <a:lnTo>
                    <a:pt x="1886" y="505"/>
                  </a:lnTo>
                  <a:lnTo>
                    <a:pt x="1889" y="507"/>
                  </a:lnTo>
                  <a:lnTo>
                    <a:pt x="1891" y="508"/>
                  </a:lnTo>
                  <a:lnTo>
                    <a:pt x="1892" y="507"/>
                  </a:lnTo>
                  <a:lnTo>
                    <a:pt x="1892" y="505"/>
                  </a:lnTo>
                  <a:lnTo>
                    <a:pt x="1892" y="504"/>
                  </a:lnTo>
                  <a:lnTo>
                    <a:pt x="1891" y="503"/>
                  </a:lnTo>
                  <a:lnTo>
                    <a:pt x="1891" y="503"/>
                  </a:lnTo>
                  <a:lnTo>
                    <a:pt x="1891" y="502"/>
                  </a:lnTo>
                  <a:lnTo>
                    <a:pt x="1894" y="500"/>
                  </a:lnTo>
                  <a:close/>
                  <a:moveTo>
                    <a:pt x="2037" y="0"/>
                  </a:moveTo>
                  <a:lnTo>
                    <a:pt x="2160" y="4"/>
                  </a:lnTo>
                  <a:lnTo>
                    <a:pt x="2282" y="15"/>
                  </a:lnTo>
                  <a:lnTo>
                    <a:pt x="2402" y="34"/>
                  </a:lnTo>
                  <a:lnTo>
                    <a:pt x="2520" y="59"/>
                  </a:lnTo>
                  <a:lnTo>
                    <a:pt x="2635" y="90"/>
                  </a:lnTo>
                  <a:lnTo>
                    <a:pt x="2747" y="129"/>
                  </a:lnTo>
                  <a:lnTo>
                    <a:pt x="2856" y="172"/>
                  </a:lnTo>
                  <a:lnTo>
                    <a:pt x="2962" y="223"/>
                  </a:lnTo>
                  <a:lnTo>
                    <a:pt x="3065" y="279"/>
                  </a:lnTo>
                  <a:lnTo>
                    <a:pt x="3163" y="340"/>
                  </a:lnTo>
                  <a:lnTo>
                    <a:pt x="3258" y="407"/>
                  </a:lnTo>
                  <a:lnTo>
                    <a:pt x="3349" y="479"/>
                  </a:lnTo>
                  <a:lnTo>
                    <a:pt x="3434" y="556"/>
                  </a:lnTo>
                  <a:lnTo>
                    <a:pt x="3517" y="638"/>
                  </a:lnTo>
                  <a:lnTo>
                    <a:pt x="3594" y="724"/>
                  </a:lnTo>
                  <a:lnTo>
                    <a:pt x="3666" y="815"/>
                  </a:lnTo>
                  <a:lnTo>
                    <a:pt x="3733" y="910"/>
                  </a:lnTo>
                  <a:lnTo>
                    <a:pt x="3794" y="1008"/>
                  </a:lnTo>
                  <a:lnTo>
                    <a:pt x="3852" y="1111"/>
                  </a:lnTo>
                  <a:lnTo>
                    <a:pt x="3902" y="1217"/>
                  </a:lnTo>
                  <a:lnTo>
                    <a:pt x="3945" y="1325"/>
                  </a:lnTo>
                  <a:lnTo>
                    <a:pt x="3984" y="1437"/>
                  </a:lnTo>
                  <a:lnTo>
                    <a:pt x="4015" y="1551"/>
                  </a:lnTo>
                  <a:lnTo>
                    <a:pt x="4040" y="1669"/>
                  </a:lnTo>
                  <a:lnTo>
                    <a:pt x="4059" y="1789"/>
                  </a:lnTo>
                  <a:lnTo>
                    <a:pt x="4070" y="1911"/>
                  </a:lnTo>
                  <a:lnTo>
                    <a:pt x="4074" y="2034"/>
                  </a:lnTo>
                  <a:lnTo>
                    <a:pt x="4070" y="2161"/>
                  </a:lnTo>
                  <a:lnTo>
                    <a:pt x="4057" y="2285"/>
                  </a:lnTo>
                  <a:lnTo>
                    <a:pt x="4039" y="2407"/>
                  </a:lnTo>
                  <a:lnTo>
                    <a:pt x="4013" y="2526"/>
                  </a:lnTo>
                  <a:lnTo>
                    <a:pt x="3980" y="2643"/>
                  </a:lnTo>
                  <a:lnTo>
                    <a:pt x="3940" y="2756"/>
                  </a:lnTo>
                  <a:lnTo>
                    <a:pt x="3894" y="2867"/>
                  </a:lnTo>
                  <a:lnTo>
                    <a:pt x="3842" y="2974"/>
                  </a:lnTo>
                  <a:lnTo>
                    <a:pt x="3783" y="3078"/>
                  </a:lnTo>
                  <a:lnTo>
                    <a:pt x="3720" y="3178"/>
                  </a:lnTo>
                  <a:lnTo>
                    <a:pt x="3618" y="3076"/>
                  </a:lnTo>
                  <a:lnTo>
                    <a:pt x="3672" y="2989"/>
                  </a:lnTo>
                  <a:lnTo>
                    <a:pt x="3722" y="2898"/>
                  </a:lnTo>
                  <a:lnTo>
                    <a:pt x="3767" y="2806"/>
                  </a:lnTo>
                  <a:lnTo>
                    <a:pt x="3807" y="2710"/>
                  </a:lnTo>
                  <a:lnTo>
                    <a:pt x="3841" y="2612"/>
                  </a:lnTo>
                  <a:lnTo>
                    <a:pt x="3870" y="2511"/>
                  </a:lnTo>
                  <a:lnTo>
                    <a:pt x="3893" y="2409"/>
                  </a:lnTo>
                  <a:lnTo>
                    <a:pt x="3910" y="2312"/>
                  </a:lnTo>
                  <a:lnTo>
                    <a:pt x="3922" y="2215"/>
                  </a:lnTo>
                  <a:lnTo>
                    <a:pt x="3930" y="2115"/>
                  </a:lnTo>
                  <a:lnTo>
                    <a:pt x="3932" y="2076"/>
                  </a:lnTo>
                  <a:lnTo>
                    <a:pt x="3933" y="2034"/>
                  </a:lnTo>
                  <a:lnTo>
                    <a:pt x="3929" y="1919"/>
                  </a:lnTo>
                  <a:lnTo>
                    <a:pt x="3919" y="1806"/>
                  </a:lnTo>
                  <a:lnTo>
                    <a:pt x="3902" y="1696"/>
                  </a:lnTo>
                  <a:lnTo>
                    <a:pt x="3879" y="1586"/>
                  </a:lnTo>
                  <a:lnTo>
                    <a:pt x="3849" y="1480"/>
                  </a:lnTo>
                  <a:lnTo>
                    <a:pt x="3814" y="1376"/>
                  </a:lnTo>
                  <a:lnTo>
                    <a:pt x="3773" y="1274"/>
                  </a:lnTo>
                  <a:lnTo>
                    <a:pt x="3771" y="1274"/>
                  </a:lnTo>
                  <a:lnTo>
                    <a:pt x="3736" y="1197"/>
                  </a:lnTo>
                  <a:lnTo>
                    <a:pt x="3697" y="1123"/>
                  </a:lnTo>
                  <a:lnTo>
                    <a:pt x="3655" y="1050"/>
                  </a:lnTo>
                  <a:lnTo>
                    <a:pt x="3609" y="979"/>
                  </a:lnTo>
                  <a:lnTo>
                    <a:pt x="3549" y="896"/>
                  </a:lnTo>
                  <a:lnTo>
                    <a:pt x="3484" y="815"/>
                  </a:lnTo>
                  <a:lnTo>
                    <a:pt x="3416" y="738"/>
                  </a:lnTo>
                  <a:lnTo>
                    <a:pt x="3396" y="717"/>
                  </a:lnTo>
                  <a:lnTo>
                    <a:pt x="3375" y="696"/>
                  </a:lnTo>
                  <a:lnTo>
                    <a:pt x="3335" y="657"/>
                  </a:lnTo>
                  <a:lnTo>
                    <a:pt x="3332" y="657"/>
                  </a:lnTo>
                  <a:lnTo>
                    <a:pt x="3332" y="655"/>
                  </a:lnTo>
                  <a:lnTo>
                    <a:pt x="3300" y="623"/>
                  </a:lnTo>
                  <a:lnTo>
                    <a:pt x="3265" y="595"/>
                  </a:lnTo>
                  <a:lnTo>
                    <a:pt x="3264" y="592"/>
                  </a:lnTo>
                  <a:lnTo>
                    <a:pt x="3263" y="592"/>
                  </a:lnTo>
                  <a:lnTo>
                    <a:pt x="3263" y="592"/>
                  </a:lnTo>
                  <a:lnTo>
                    <a:pt x="3263" y="592"/>
                  </a:lnTo>
                  <a:lnTo>
                    <a:pt x="3226" y="563"/>
                  </a:lnTo>
                  <a:lnTo>
                    <a:pt x="3189" y="534"/>
                  </a:lnTo>
                  <a:lnTo>
                    <a:pt x="3189" y="533"/>
                  </a:lnTo>
                  <a:lnTo>
                    <a:pt x="3189" y="531"/>
                  </a:lnTo>
                  <a:lnTo>
                    <a:pt x="3189" y="531"/>
                  </a:lnTo>
                  <a:lnTo>
                    <a:pt x="3150" y="504"/>
                  </a:lnTo>
                  <a:lnTo>
                    <a:pt x="3113" y="477"/>
                  </a:lnTo>
                  <a:lnTo>
                    <a:pt x="3111" y="477"/>
                  </a:lnTo>
                  <a:lnTo>
                    <a:pt x="3072" y="451"/>
                  </a:lnTo>
                  <a:lnTo>
                    <a:pt x="3032" y="426"/>
                  </a:lnTo>
                  <a:lnTo>
                    <a:pt x="2957" y="382"/>
                  </a:lnTo>
                  <a:lnTo>
                    <a:pt x="2881" y="341"/>
                  </a:lnTo>
                  <a:lnTo>
                    <a:pt x="2804" y="305"/>
                  </a:lnTo>
                  <a:lnTo>
                    <a:pt x="2724" y="272"/>
                  </a:lnTo>
                  <a:lnTo>
                    <a:pt x="2638" y="240"/>
                  </a:lnTo>
                  <a:lnTo>
                    <a:pt x="2553" y="214"/>
                  </a:lnTo>
                  <a:lnTo>
                    <a:pt x="2549" y="213"/>
                  </a:lnTo>
                  <a:lnTo>
                    <a:pt x="2546" y="212"/>
                  </a:lnTo>
                  <a:lnTo>
                    <a:pt x="2545" y="212"/>
                  </a:lnTo>
                  <a:lnTo>
                    <a:pt x="2543" y="212"/>
                  </a:lnTo>
                  <a:lnTo>
                    <a:pt x="2498" y="198"/>
                  </a:lnTo>
                  <a:lnTo>
                    <a:pt x="2490" y="198"/>
                  </a:lnTo>
                  <a:lnTo>
                    <a:pt x="2435" y="184"/>
                  </a:lnTo>
                  <a:lnTo>
                    <a:pt x="2381" y="176"/>
                  </a:lnTo>
                  <a:lnTo>
                    <a:pt x="2381" y="175"/>
                  </a:lnTo>
                  <a:lnTo>
                    <a:pt x="2379" y="175"/>
                  </a:lnTo>
                  <a:lnTo>
                    <a:pt x="2378" y="172"/>
                  </a:lnTo>
                  <a:lnTo>
                    <a:pt x="2313" y="162"/>
                  </a:lnTo>
                  <a:lnTo>
                    <a:pt x="2247" y="155"/>
                  </a:lnTo>
                  <a:lnTo>
                    <a:pt x="2247" y="155"/>
                  </a:lnTo>
                  <a:lnTo>
                    <a:pt x="2247" y="155"/>
                  </a:lnTo>
                  <a:lnTo>
                    <a:pt x="2244" y="155"/>
                  </a:lnTo>
                  <a:lnTo>
                    <a:pt x="2240" y="155"/>
                  </a:lnTo>
                  <a:lnTo>
                    <a:pt x="2235" y="155"/>
                  </a:lnTo>
                  <a:lnTo>
                    <a:pt x="2180" y="148"/>
                  </a:lnTo>
                  <a:lnTo>
                    <a:pt x="2123" y="143"/>
                  </a:lnTo>
                  <a:lnTo>
                    <a:pt x="2047" y="143"/>
                  </a:lnTo>
                  <a:lnTo>
                    <a:pt x="2047" y="143"/>
                  </a:lnTo>
                  <a:lnTo>
                    <a:pt x="2047" y="143"/>
                  </a:lnTo>
                  <a:lnTo>
                    <a:pt x="2045" y="143"/>
                  </a:lnTo>
                  <a:lnTo>
                    <a:pt x="2042" y="143"/>
                  </a:lnTo>
                  <a:lnTo>
                    <a:pt x="2039" y="143"/>
                  </a:lnTo>
                  <a:lnTo>
                    <a:pt x="1951" y="143"/>
                  </a:lnTo>
                  <a:lnTo>
                    <a:pt x="1894" y="148"/>
                  </a:lnTo>
                  <a:lnTo>
                    <a:pt x="1836" y="155"/>
                  </a:lnTo>
                  <a:lnTo>
                    <a:pt x="1836" y="155"/>
                  </a:lnTo>
                  <a:lnTo>
                    <a:pt x="1835" y="155"/>
                  </a:lnTo>
                  <a:lnTo>
                    <a:pt x="1832" y="155"/>
                  </a:lnTo>
                  <a:lnTo>
                    <a:pt x="1830" y="155"/>
                  </a:lnTo>
                  <a:lnTo>
                    <a:pt x="1825" y="155"/>
                  </a:lnTo>
                  <a:lnTo>
                    <a:pt x="1759" y="162"/>
                  </a:lnTo>
                  <a:lnTo>
                    <a:pt x="1694" y="172"/>
                  </a:lnTo>
                  <a:lnTo>
                    <a:pt x="1638" y="184"/>
                  </a:lnTo>
                  <a:lnTo>
                    <a:pt x="1582" y="198"/>
                  </a:lnTo>
                  <a:lnTo>
                    <a:pt x="1575" y="198"/>
                  </a:lnTo>
                  <a:lnTo>
                    <a:pt x="1552" y="206"/>
                  </a:lnTo>
                  <a:lnTo>
                    <a:pt x="1531" y="212"/>
                  </a:lnTo>
                  <a:lnTo>
                    <a:pt x="1529" y="212"/>
                  </a:lnTo>
                  <a:lnTo>
                    <a:pt x="1526" y="212"/>
                  </a:lnTo>
                  <a:lnTo>
                    <a:pt x="1524" y="213"/>
                  </a:lnTo>
                  <a:lnTo>
                    <a:pt x="1520" y="214"/>
                  </a:lnTo>
                  <a:lnTo>
                    <a:pt x="1485" y="224"/>
                  </a:lnTo>
                  <a:lnTo>
                    <a:pt x="1448" y="235"/>
                  </a:lnTo>
                  <a:lnTo>
                    <a:pt x="1399" y="253"/>
                  </a:lnTo>
                  <a:lnTo>
                    <a:pt x="1348" y="272"/>
                  </a:lnTo>
                  <a:lnTo>
                    <a:pt x="1268" y="305"/>
                  </a:lnTo>
                  <a:lnTo>
                    <a:pt x="1191" y="341"/>
                  </a:lnTo>
                  <a:lnTo>
                    <a:pt x="1116" y="382"/>
                  </a:lnTo>
                  <a:lnTo>
                    <a:pt x="1043" y="426"/>
                  </a:lnTo>
                  <a:lnTo>
                    <a:pt x="1040" y="426"/>
                  </a:lnTo>
                  <a:lnTo>
                    <a:pt x="1002" y="451"/>
                  </a:lnTo>
                  <a:lnTo>
                    <a:pt x="962" y="477"/>
                  </a:lnTo>
                  <a:lnTo>
                    <a:pt x="959" y="477"/>
                  </a:lnTo>
                  <a:lnTo>
                    <a:pt x="923" y="504"/>
                  </a:lnTo>
                  <a:lnTo>
                    <a:pt x="886" y="531"/>
                  </a:lnTo>
                  <a:lnTo>
                    <a:pt x="884" y="531"/>
                  </a:lnTo>
                  <a:lnTo>
                    <a:pt x="883" y="533"/>
                  </a:lnTo>
                  <a:lnTo>
                    <a:pt x="883" y="534"/>
                  </a:lnTo>
                  <a:lnTo>
                    <a:pt x="847" y="561"/>
                  </a:lnTo>
                  <a:lnTo>
                    <a:pt x="813" y="589"/>
                  </a:lnTo>
                  <a:lnTo>
                    <a:pt x="812" y="591"/>
                  </a:lnTo>
                  <a:lnTo>
                    <a:pt x="811" y="592"/>
                  </a:lnTo>
                  <a:lnTo>
                    <a:pt x="810" y="592"/>
                  </a:lnTo>
                  <a:lnTo>
                    <a:pt x="808" y="595"/>
                  </a:lnTo>
                  <a:lnTo>
                    <a:pt x="774" y="623"/>
                  </a:lnTo>
                  <a:lnTo>
                    <a:pt x="740" y="655"/>
                  </a:lnTo>
                  <a:lnTo>
                    <a:pt x="740" y="657"/>
                  </a:lnTo>
                  <a:lnTo>
                    <a:pt x="737" y="657"/>
                  </a:lnTo>
                  <a:lnTo>
                    <a:pt x="671" y="722"/>
                  </a:lnTo>
                  <a:lnTo>
                    <a:pt x="608" y="790"/>
                  </a:lnTo>
                  <a:lnTo>
                    <a:pt x="549" y="862"/>
                  </a:lnTo>
                  <a:lnTo>
                    <a:pt x="493" y="937"/>
                  </a:lnTo>
                  <a:lnTo>
                    <a:pt x="441" y="1014"/>
                  </a:lnTo>
                  <a:lnTo>
                    <a:pt x="394" y="1095"/>
                  </a:lnTo>
                  <a:lnTo>
                    <a:pt x="360" y="1152"/>
                  </a:lnTo>
                  <a:lnTo>
                    <a:pt x="330" y="1212"/>
                  </a:lnTo>
                  <a:lnTo>
                    <a:pt x="303" y="1274"/>
                  </a:lnTo>
                  <a:lnTo>
                    <a:pt x="299" y="1274"/>
                  </a:lnTo>
                  <a:lnTo>
                    <a:pt x="259" y="1376"/>
                  </a:lnTo>
                  <a:lnTo>
                    <a:pt x="224" y="1480"/>
                  </a:lnTo>
                  <a:lnTo>
                    <a:pt x="196" y="1586"/>
                  </a:lnTo>
                  <a:lnTo>
                    <a:pt x="173" y="1696"/>
                  </a:lnTo>
                  <a:lnTo>
                    <a:pt x="156" y="1806"/>
                  </a:lnTo>
                  <a:lnTo>
                    <a:pt x="146" y="1919"/>
                  </a:lnTo>
                  <a:lnTo>
                    <a:pt x="143" y="2034"/>
                  </a:lnTo>
                  <a:lnTo>
                    <a:pt x="143" y="2115"/>
                  </a:lnTo>
                  <a:lnTo>
                    <a:pt x="151" y="2230"/>
                  </a:lnTo>
                  <a:lnTo>
                    <a:pt x="167" y="2345"/>
                  </a:lnTo>
                  <a:lnTo>
                    <a:pt x="188" y="2455"/>
                  </a:lnTo>
                  <a:lnTo>
                    <a:pt x="217" y="2565"/>
                  </a:lnTo>
                  <a:lnTo>
                    <a:pt x="252" y="2671"/>
                  </a:lnTo>
                  <a:lnTo>
                    <a:pt x="293" y="2774"/>
                  </a:lnTo>
                  <a:lnTo>
                    <a:pt x="339" y="2874"/>
                  </a:lnTo>
                  <a:lnTo>
                    <a:pt x="391" y="2971"/>
                  </a:lnTo>
                  <a:lnTo>
                    <a:pt x="448" y="3065"/>
                  </a:lnTo>
                  <a:lnTo>
                    <a:pt x="511" y="3154"/>
                  </a:lnTo>
                  <a:lnTo>
                    <a:pt x="578" y="3241"/>
                  </a:lnTo>
                  <a:lnTo>
                    <a:pt x="650" y="3323"/>
                  </a:lnTo>
                  <a:lnTo>
                    <a:pt x="728" y="3401"/>
                  </a:lnTo>
                  <a:lnTo>
                    <a:pt x="759" y="3430"/>
                  </a:lnTo>
                  <a:lnTo>
                    <a:pt x="790" y="3459"/>
                  </a:lnTo>
                  <a:lnTo>
                    <a:pt x="790" y="3459"/>
                  </a:lnTo>
                  <a:lnTo>
                    <a:pt x="790" y="3460"/>
                  </a:lnTo>
                  <a:lnTo>
                    <a:pt x="791" y="3460"/>
                  </a:lnTo>
                  <a:lnTo>
                    <a:pt x="792" y="3461"/>
                  </a:lnTo>
                  <a:lnTo>
                    <a:pt x="823" y="3489"/>
                  </a:lnTo>
                  <a:lnTo>
                    <a:pt x="857" y="3516"/>
                  </a:lnTo>
                  <a:lnTo>
                    <a:pt x="893" y="3542"/>
                  </a:lnTo>
                  <a:lnTo>
                    <a:pt x="928" y="3567"/>
                  </a:lnTo>
                  <a:lnTo>
                    <a:pt x="964" y="3593"/>
                  </a:lnTo>
                  <a:lnTo>
                    <a:pt x="1002" y="3617"/>
                  </a:lnTo>
                  <a:lnTo>
                    <a:pt x="1002" y="3619"/>
                  </a:lnTo>
                  <a:lnTo>
                    <a:pt x="1003" y="3619"/>
                  </a:lnTo>
                  <a:lnTo>
                    <a:pt x="1004" y="3621"/>
                  </a:lnTo>
                  <a:lnTo>
                    <a:pt x="1007" y="3622"/>
                  </a:lnTo>
                  <a:lnTo>
                    <a:pt x="1007" y="3622"/>
                  </a:lnTo>
                  <a:lnTo>
                    <a:pt x="1007" y="3623"/>
                  </a:lnTo>
                  <a:lnTo>
                    <a:pt x="1007" y="3623"/>
                  </a:lnTo>
                  <a:lnTo>
                    <a:pt x="1008" y="3623"/>
                  </a:lnTo>
                  <a:lnTo>
                    <a:pt x="1009" y="3624"/>
                  </a:lnTo>
                  <a:lnTo>
                    <a:pt x="1012" y="3626"/>
                  </a:lnTo>
                  <a:lnTo>
                    <a:pt x="1015" y="3627"/>
                  </a:lnTo>
                  <a:lnTo>
                    <a:pt x="1019" y="3629"/>
                  </a:lnTo>
                  <a:lnTo>
                    <a:pt x="1024" y="3633"/>
                  </a:lnTo>
                  <a:lnTo>
                    <a:pt x="1120" y="3689"/>
                  </a:lnTo>
                  <a:lnTo>
                    <a:pt x="1218" y="3740"/>
                  </a:lnTo>
                  <a:lnTo>
                    <a:pt x="1320" y="3786"/>
                  </a:lnTo>
                  <a:lnTo>
                    <a:pt x="1426" y="3826"/>
                  </a:lnTo>
                  <a:lnTo>
                    <a:pt x="1431" y="3826"/>
                  </a:lnTo>
                  <a:lnTo>
                    <a:pt x="1527" y="3856"/>
                  </a:lnTo>
                  <a:lnTo>
                    <a:pt x="1624" y="3881"/>
                  </a:lnTo>
                  <a:lnTo>
                    <a:pt x="1725" y="3900"/>
                  </a:lnTo>
                  <a:lnTo>
                    <a:pt x="1827" y="3914"/>
                  </a:lnTo>
                  <a:lnTo>
                    <a:pt x="1827" y="3914"/>
                  </a:lnTo>
                  <a:lnTo>
                    <a:pt x="1829" y="3914"/>
                  </a:lnTo>
                  <a:lnTo>
                    <a:pt x="1830" y="3914"/>
                  </a:lnTo>
                  <a:lnTo>
                    <a:pt x="1831" y="3914"/>
                  </a:lnTo>
                  <a:lnTo>
                    <a:pt x="1836" y="3914"/>
                  </a:lnTo>
                  <a:lnTo>
                    <a:pt x="1902" y="3920"/>
                  </a:lnTo>
                  <a:lnTo>
                    <a:pt x="1968" y="3923"/>
                  </a:lnTo>
                  <a:lnTo>
                    <a:pt x="2037" y="3924"/>
                  </a:lnTo>
                  <a:lnTo>
                    <a:pt x="2138" y="3922"/>
                  </a:lnTo>
                  <a:lnTo>
                    <a:pt x="2240" y="3914"/>
                  </a:lnTo>
                  <a:lnTo>
                    <a:pt x="2240" y="3914"/>
                  </a:lnTo>
                  <a:lnTo>
                    <a:pt x="2240" y="3914"/>
                  </a:lnTo>
                  <a:lnTo>
                    <a:pt x="2244" y="3914"/>
                  </a:lnTo>
                  <a:lnTo>
                    <a:pt x="2246" y="3914"/>
                  </a:lnTo>
                  <a:lnTo>
                    <a:pt x="2250" y="3914"/>
                  </a:lnTo>
                  <a:lnTo>
                    <a:pt x="2276" y="3910"/>
                  </a:lnTo>
                  <a:lnTo>
                    <a:pt x="2300" y="3907"/>
                  </a:lnTo>
                  <a:lnTo>
                    <a:pt x="2389" y="3893"/>
                  </a:lnTo>
                  <a:lnTo>
                    <a:pt x="2477" y="3874"/>
                  </a:lnTo>
                  <a:lnTo>
                    <a:pt x="2561" y="3852"/>
                  </a:lnTo>
                  <a:lnTo>
                    <a:pt x="2645" y="3826"/>
                  </a:lnTo>
                  <a:lnTo>
                    <a:pt x="2650" y="3826"/>
                  </a:lnTo>
                  <a:lnTo>
                    <a:pt x="2746" y="3789"/>
                  </a:lnTo>
                  <a:lnTo>
                    <a:pt x="2839" y="3748"/>
                  </a:lnTo>
                  <a:lnTo>
                    <a:pt x="2930" y="3703"/>
                  </a:lnTo>
                  <a:lnTo>
                    <a:pt x="3017" y="3652"/>
                  </a:lnTo>
                  <a:lnTo>
                    <a:pt x="3072" y="3701"/>
                  </a:lnTo>
                  <a:lnTo>
                    <a:pt x="3128" y="3750"/>
                  </a:lnTo>
                  <a:lnTo>
                    <a:pt x="3031" y="3807"/>
                  </a:lnTo>
                  <a:lnTo>
                    <a:pt x="2931" y="3861"/>
                  </a:lnTo>
                  <a:lnTo>
                    <a:pt x="2829" y="3907"/>
                  </a:lnTo>
                  <a:lnTo>
                    <a:pt x="2723" y="3949"/>
                  </a:lnTo>
                  <a:lnTo>
                    <a:pt x="2615" y="3984"/>
                  </a:lnTo>
                  <a:lnTo>
                    <a:pt x="2503" y="4014"/>
                  </a:lnTo>
                  <a:lnTo>
                    <a:pt x="2389" y="4037"/>
                  </a:lnTo>
                  <a:lnTo>
                    <a:pt x="2273" y="4053"/>
                  </a:lnTo>
                  <a:lnTo>
                    <a:pt x="2156" y="4065"/>
                  </a:lnTo>
                  <a:lnTo>
                    <a:pt x="2037" y="4067"/>
                  </a:lnTo>
                  <a:lnTo>
                    <a:pt x="1912" y="4065"/>
                  </a:lnTo>
                  <a:lnTo>
                    <a:pt x="1790" y="4053"/>
                  </a:lnTo>
                  <a:lnTo>
                    <a:pt x="1671" y="4035"/>
                  </a:lnTo>
                  <a:lnTo>
                    <a:pt x="1553" y="4010"/>
                  </a:lnTo>
                  <a:lnTo>
                    <a:pt x="1438" y="3979"/>
                  </a:lnTo>
                  <a:lnTo>
                    <a:pt x="1325" y="3940"/>
                  </a:lnTo>
                  <a:lnTo>
                    <a:pt x="1217" y="3897"/>
                  </a:lnTo>
                  <a:lnTo>
                    <a:pt x="1111" y="3846"/>
                  </a:lnTo>
                  <a:lnTo>
                    <a:pt x="1009" y="3790"/>
                  </a:lnTo>
                  <a:lnTo>
                    <a:pt x="911" y="3729"/>
                  </a:lnTo>
                  <a:lnTo>
                    <a:pt x="815" y="3662"/>
                  </a:lnTo>
                  <a:lnTo>
                    <a:pt x="725" y="3590"/>
                  </a:lnTo>
                  <a:lnTo>
                    <a:pt x="638" y="3512"/>
                  </a:lnTo>
                  <a:lnTo>
                    <a:pt x="556" y="3430"/>
                  </a:lnTo>
                  <a:lnTo>
                    <a:pt x="478" y="3345"/>
                  </a:lnTo>
                  <a:lnTo>
                    <a:pt x="406" y="3254"/>
                  </a:lnTo>
                  <a:lnTo>
                    <a:pt x="340" y="3159"/>
                  </a:lnTo>
                  <a:lnTo>
                    <a:pt x="278" y="3060"/>
                  </a:lnTo>
                  <a:lnTo>
                    <a:pt x="222" y="2958"/>
                  </a:lnTo>
                  <a:lnTo>
                    <a:pt x="172" y="2852"/>
                  </a:lnTo>
                  <a:lnTo>
                    <a:pt x="127" y="2744"/>
                  </a:lnTo>
                  <a:lnTo>
                    <a:pt x="88" y="2632"/>
                  </a:lnTo>
                  <a:lnTo>
                    <a:pt x="57" y="2516"/>
                  </a:lnTo>
                  <a:lnTo>
                    <a:pt x="32" y="2399"/>
                  </a:lnTo>
                  <a:lnTo>
                    <a:pt x="14" y="2280"/>
                  </a:lnTo>
                  <a:lnTo>
                    <a:pt x="4" y="2158"/>
                  </a:lnTo>
                  <a:lnTo>
                    <a:pt x="0" y="2034"/>
                  </a:lnTo>
                  <a:lnTo>
                    <a:pt x="4" y="1911"/>
                  </a:lnTo>
                  <a:lnTo>
                    <a:pt x="14" y="1789"/>
                  </a:lnTo>
                  <a:lnTo>
                    <a:pt x="32" y="1669"/>
                  </a:lnTo>
                  <a:lnTo>
                    <a:pt x="57" y="1551"/>
                  </a:lnTo>
                  <a:lnTo>
                    <a:pt x="88" y="1437"/>
                  </a:lnTo>
                  <a:lnTo>
                    <a:pt x="127" y="1325"/>
                  </a:lnTo>
                  <a:lnTo>
                    <a:pt x="172" y="1217"/>
                  </a:lnTo>
                  <a:lnTo>
                    <a:pt x="222" y="1111"/>
                  </a:lnTo>
                  <a:lnTo>
                    <a:pt x="278" y="1008"/>
                  </a:lnTo>
                  <a:lnTo>
                    <a:pt x="340" y="910"/>
                  </a:lnTo>
                  <a:lnTo>
                    <a:pt x="406" y="815"/>
                  </a:lnTo>
                  <a:lnTo>
                    <a:pt x="478" y="724"/>
                  </a:lnTo>
                  <a:lnTo>
                    <a:pt x="556" y="638"/>
                  </a:lnTo>
                  <a:lnTo>
                    <a:pt x="638" y="556"/>
                  </a:lnTo>
                  <a:lnTo>
                    <a:pt x="725" y="479"/>
                  </a:lnTo>
                  <a:lnTo>
                    <a:pt x="815" y="407"/>
                  </a:lnTo>
                  <a:lnTo>
                    <a:pt x="911" y="340"/>
                  </a:lnTo>
                  <a:lnTo>
                    <a:pt x="1009" y="279"/>
                  </a:lnTo>
                  <a:lnTo>
                    <a:pt x="1111" y="223"/>
                  </a:lnTo>
                  <a:lnTo>
                    <a:pt x="1217" y="172"/>
                  </a:lnTo>
                  <a:lnTo>
                    <a:pt x="1325" y="129"/>
                  </a:lnTo>
                  <a:lnTo>
                    <a:pt x="1438" y="90"/>
                  </a:lnTo>
                  <a:lnTo>
                    <a:pt x="1553" y="59"/>
                  </a:lnTo>
                  <a:lnTo>
                    <a:pt x="1671" y="34"/>
                  </a:lnTo>
                  <a:lnTo>
                    <a:pt x="1790" y="15"/>
                  </a:lnTo>
                  <a:lnTo>
                    <a:pt x="1912" y="4"/>
                  </a:lnTo>
                  <a:lnTo>
                    <a:pt x="2037" y="0"/>
                  </a:lnTo>
                  <a:close/>
                </a:path>
              </a:pathLst>
            </a:custGeom>
            <a:grp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grpSp>
      <p:sp>
        <p:nvSpPr>
          <p:cNvPr id="90" name="Freeform 58"/>
          <p:cNvSpPr>
            <a:spLocks noChangeAspect="1" noEditPoints="1"/>
          </p:cNvSpPr>
          <p:nvPr/>
        </p:nvSpPr>
        <p:spPr bwMode="black">
          <a:xfrm>
            <a:off x="6485372" y="3215143"/>
            <a:ext cx="488944" cy="485000"/>
          </a:xfrm>
          <a:custGeom>
            <a:avLst/>
            <a:gdLst>
              <a:gd name="T0" fmla="*/ 75 w 150"/>
              <a:gd name="T1" fmla="*/ 9 h 149"/>
              <a:gd name="T2" fmla="*/ 10 w 150"/>
              <a:gd name="T3" fmla="*/ 75 h 149"/>
              <a:gd name="T4" fmla="*/ 75 w 150"/>
              <a:gd name="T5" fmla="*/ 140 h 149"/>
              <a:gd name="T6" fmla="*/ 141 w 150"/>
              <a:gd name="T7" fmla="*/ 75 h 149"/>
              <a:gd name="T8" fmla="*/ 75 w 150"/>
              <a:gd name="T9" fmla="*/ 9 h 149"/>
              <a:gd name="T10" fmla="*/ 75 w 150"/>
              <a:gd name="T11" fmla="*/ 0 h 149"/>
              <a:gd name="T12" fmla="*/ 150 w 150"/>
              <a:gd name="T13" fmla="*/ 75 h 149"/>
              <a:gd name="T14" fmla="*/ 75 w 150"/>
              <a:gd name="T15" fmla="*/ 149 h 149"/>
              <a:gd name="T16" fmla="*/ 0 w 150"/>
              <a:gd name="T17" fmla="*/ 75 h 149"/>
              <a:gd name="T18" fmla="*/ 75 w 150"/>
              <a:gd name="T19" fmla="*/ 0 h 149"/>
              <a:gd name="T20" fmla="*/ 67 w 150"/>
              <a:gd name="T21" fmla="*/ 53 h 149"/>
              <a:gd name="T22" fmla="*/ 76 w 150"/>
              <a:gd name="T23" fmla="*/ 51 h 149"/>
              <a:gd name="T24" fmla="*/ 84 w 150"/>
              <a:gd name="T25" fmla="*/ 53 h 149"/>
              <a:gd name="T26" fmla="*/ 86 w 150"/>
              <a:gd name="T27" fmla="*/ 64 h 149"/>
              <a:gd name="T28" fmla="*/ 86 w 150"/>
              <a:gd name="T29" fmla="*/ 66 h 149"/>
              <a:gd name="T30" fmla="*/ 86 w 150"/>
              <a:gd name="T31" fmla="*/ 68 h 149"/>
              <a:gd name="T32" fmla="*/ 65 w 150"/>
              <a:gd name="T33" fmla="*/ 68 h 149"/>
              <a:gd name="T34" fmla="*/ 65 w 150"/>
              <a:gd name="T35" fmla="*/ 66 h 149"/>
              <a:gd name="T36" fmla="*/ 65 w 150"/>
              <a:gd name="T37" fmla="*/ 63 h 149"/>
              <a:gd name="T38" fmla="*/ 67 w 150"/>
              <a:gd name="T39" fmla="*/ 53 h 149"/>
              <a:gd name="T40" fmla="*/ 95 w 150"/>
              <a:gd name="T41" fmla="*/ 69 h 149"/>
              <a:gd name="T42" fmla="*/ 95 w 150"/>
              <a:gd name="T43" fmla="*/ 66 h 149"/>
              <a:gd name="T44" fmla="*/ 95 w 150"/>
              <a:gd name="T45" fmla="*/ 64 h 149"/>
              <a:gd name="T46" fmla="*/ 91 w 150"/>
              <a:gd name="T47" fmla="*/ 46 h 149"/>
              <a:gd name="T48" fmla="*/ 76 w 150"/>
              <a:gd name="T49" fmla="*/ 41 h 149"/>
              <a:gd name="T50" fmla="*/ 60 w 150"/>
              <a:gd name="T51" fmla="*/ 46 h 149"/>
              <a:gd name="T52" fmla="*/ 56 w 150"/>
              <a:gd name="T53" fmla="*/ 64 h 149"/>
              <a:gd name="T54" fmla="*/ 56 w 150"/>
              <a:gd name="T55" fmla="*/ 66 h 149"/>
              <a:gd name="T56" fmla="*/ 56 w 150"/>
              <a:gd name="T57" fmla="*/ 68 h 149"/>
              <a:gd name="T58" fmla="*/ 51 w 150"/>
              <a:gd name="T59" fmla="*/ 73 h 149"/>
              <a:gd name="T60" fmla="*/ 51 w 150"/>
              <a:gd name="T61" fmla="*/ 103 h 149"/>
              <a:gd name="T62" fmla="*/ 57 w 150"/>
              <a:gd name="T63" fmla="*/ 108 h 149"/>
              <a:gd name="T64" fmla="*/ 94 w 150"/>
              <a:gd name="T65" fmla="*/ 108 h 149"/>
              <a:gd name="T66" fmla="*/ 99 w 150"/>
              <a:gd name="T67" fmla="*/ 103 h 149"/>
              <a:gd name="T68" fmla="*/ 99 w 150"/>
              <a:gd name="T69" fmla="*/ 73 h 149"/>
              <a:gd name="T70" fmla="*/ 95 w 150"/>
              <a:gd name="T71" fmla="*/ 6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0" h="149">
                <a:moveTo>
                  <a:pt x="75" y="9"/>
                </a:moveTo>
                <a:cubicBezTo>
                  <a:pt x="39" y="9"/>
                  <a:pt x="10" y="38"/>
                  <a:pt x="10" y="75"/>
                </a:cubicBezTo>
                <a:cubicBezTo>
                  <a:pt x="10" y="111"/>
                  <a:pt x="39" y="140"/>
                  <a:pt x="75" y="140"/>
                </a:cubicBezTo>
                <a:cubicBezTo>
                  <a:pt x="111" y="140"/>
                  <a:pt x="141" y="111"/>
                  <a:pt x="141" y="75"/>
                </a:cubicBezTo>
                <a:cubicBezTo>
                  <a:pt x="141" y="38"/>
                  <a:pt x="111" y="9"/>
                  <a:pt x="75" y="9"/>
                </a:cubicBezTo>
                <a:moveTo>
                  <a:pt x="75" y="0"/>
                </a:moveTo>
                <a:cubicBezTo>
                  <a:pt x="117" y="0"/>
                  <a:pt x="150" y="33"/>
                  <a:pt x="150" y="75"/>
                </a:cubicBezTo>
                <a:cubicBezTo>
                  <a:pt x="150" y="116"/>
                  <a:pt x="117" y="149"/>
                  <a:pt x="75" y="149"/>
                </a:cubicBezTo>
                <a:cubicBezTo>
                  <a:pt x="34" y="149"/>
                  <a:pt x="0" y="116"/>
                  <a:pt x="0" y="75"/>
                </a:cubicBezTo>
                <a:cubicBezTo>
                  <a:pt x="0" y="33"/>
                  <a:pt x="34" y="0"/>
                  <a:pt x="75" y="0"/>
                </a:cubicBezTo>
                <a:moveTo>
                  <a:pt x="67" y="53"/>
                </a:moveTo>
                <a:cubicBezTo>
                  <a:pt x="68" y="51"/>
                  <a:pt x="71" y="51"/>
                  <a:pt x="76" y="51"/>
                </a:cubicBezTo>
                <a:cubicBezTo>
                  <a:pt x="80" y="51"/>
                  <a:pt x="83" y="51"/>
                  <a:pt x="84" y="53"/>
                </a:cubicBezTo>
                <a:cubicBezTo>
                  <a:pt x="86" y="54"/>
                  <a:pt x="86" y="59"/>
                  <a:pt x="86" y="64"/>
                </a:cubicBezTo>
                <a:cubicBezTo>
                  <a:pt x="86" y="66"/>
                  <a:pt x="86" y="66"/>
                  <a:pt x="86" y="66"/>
                </a:cubicBezTo>
                <a:cubicBezTo>
                  <a:pt x="86" y="67"/>
                  <a:pt x="86" y="68"/>
                  <a:pt x="86" y="68"/>
                </a:cubicBezTo>
                <a:cubicBezTo>
                  <a:pt x="65" y="68"/>
                  <a:pt x="65" y="68"/>
                  <a:pt x="65" y="68"/>
                </a:cubicBezTo>
                <a:cubicBezTo>
                  <a:pt x="65" y="68"/>
                  <a:pt x="65" y="67"/>
                  <a:pt x="65" y="66"/>
                </a:cubicBezTo>
                <a:cubicBezTo>
                  <a:pt x="65" y="63"/>
                  <a:pt x="65" y="63"/>
                  <a:pt x="65" y="63"/>
                </a:cubicBezTo>
                <a:cubicBezTo>
                  <a:pt x="65" y="58"/>
                  <a:pt x="65" y="54"/>
                  <a:pt x="67" y="53"/>
                </a:cubicBezTo>
                <a:moveTo>
                  <a:pt x="95" y="69"/>
                </a:moveTo>
                <a:cubicBezTo>
                  <a:pt x="95" y="68"/>
                  <a:pt x="95" y="67"/>
                  <a:pt x="95" y="66"/>
                </a:cubicBezTo>
                <a:cubicBezTo>
                  <a:pt x="95" y="64"/>
                  <a:pt x="95" y="64"/>
                  <a:pt x="95" y="64"/>
                </a:cubicBezTo>
                <a:cubicBezTo>
                  <a:pt x="95" y="57"/>
                  <a:pt x="95" y="51"/>
                  <a:pt x="91" y="46"/>
                </a:cubicBezTo>
                <a:cubicBezTo>
                  <a:pt x="88" y="43"/>
                  <a:pt x="83" y="41"/>
                  <a:pt x="76" y="41"/>
                </a:cubicBezTo>
                <a:cubicBezTo>
                  <a:pt x="68" y="41"/>
                  <a:pt x="63" y="43"/>
                  <a:pt x="60" y="46"/>
                </a:cubicBezTo>
                <a:cubicBezTo>
                  <a:pt x="56" y="51"/>
                  <a:pt x="56" y="57"/>
                  <a:pt x="56" y="64"/>
                </a:cubicBezTo>
                <a:cubicBezTo>
                  <a:pt x="56" y="66"/>
                  <a:pt x="56" y="66"/>
                  <a:pt x="56" y="66"/>
                </a:cubicBezTo>
                <a:cubicBezTo>
                  <a:pt x="56" y="67"/>
                  <a:pt x="56" y="68"/>
                  <a:pt x="56" y="68"/>
                </a:cubicBezTo>
                <a:cubicBezTo>
                  <a:pt x="53" y="69"/>
                  <a:pt x="51" y="71"/>
                  <a:pt x="51" y="73"/>
                </a:cubicBezTo>
                <a:cubicBezTo>
                  <a:pt x="51" y="103"/>
                  <a:pt x="51" y="103"/>
                  <a:pt x="51" y="103"/>
                </a:cubicBezTo>
                <a:cubicBezTo>
                  <a:pt x="51" y="106"/>
                  <a:pt x="54" y="108"/>
                  <a:pt x="57" y="108"/>
                </a:cubicBezTo>
                <a:cubicBezTo>
                  <a:pt x="94" y="108"/>
                  <a:pt x="94" y="108"/>
                  <a:pt x="94" y="108"/>
                </a:cubicBezTo>
                <a:cubicBezTo>
                  <a:pt x="97" y="108"/>
                  <a:pt x="99" y="106"/>
                  <a:pt x="99" y="103"/>
                </a:cubicBezTo>
                <a:cubicBezTo>
                  <a:pt x="99" y="73"/>
                  <a:pt x="99" y="73"/>
                  <a:pt x="99" y="73"/>
                </a:cubicBezTo>
                <a:cubicBezTo>
                  <a:pt x="99" y="71"/>
                  <a:pt x="97" y="69"/>
                  <a:pt x="95" y="69"/>
                </a:cubicBezTo>
              </a:path>
            </a:pathLst>
          </a:custGeom>
          <a:solidFill>
            <a:schemeClr val="bg1">
              <a:lumMod val="95000"/>
            </a:schemeClr>
          </a:solidFill>
          <a:ln w="9525">
            <a:solidFill>
              <a:schemeClr val="bg1">
                <a:lumMod val="95000"/>
              </a:schemeClr>
            </a:solidFill>
            <a:round/>
            <a:headEnd/>
            <a:tailEnd/>
          </a:ln>
          <a:extLst/>
        </p:spPr>
        <p:txBody>
          <a:bodyPr vert="horz" wrap="square" lIns="91427" tIns="45713" rIns="91427" bIns="45713" numCol="1" anchor="t" anchorCtr="0" compatLnSpc="1">
            <a:prstTxWarp prst="textNoShape">
              <a:avLst/>
            </a:prstTxWarp>
          </a:bodyPr>
          <a:lstStyle/>
          <a:p>
            <a:pPr defTabSz="932563"/>
            <a:endParaRPr lang="en-US" sz="3200" dirty="0">
              <a:solidFill>
                <a:srgbClr val="FFFFFF"/>
              </a:solidFill>
              <a:latin typeface="微软雅黑" panose="020B0503020204020204" pitchFamily="34" charset="-122"/>
              <a:ea typeface="微软雅黑" panose="020B0503020204020204" pitchFamily="34" charset="-122"/>
            </a:endParaRPr>
          </a:p>
        </p:txBody>
      </p:sp>
      <p:grpSp>
        <p:nvGrpSpPr>
          <p:cNvPr id="91" name="Group 6"/>
          <p:cNvGrpSpPr/>
          <p:nvPr/>
        </p:nvGrpSpPr>
        <p:grpSpPr>
          <a:xfrm>
            <a:off x="4333875" y="1803125"/>
            <a:ext cx="422863" cy="506863"/>
            <a:chOff x="6432216" y="1933575"/>
            <a:chExt cx="984250" cy="1371600"/>
          </a:xfrm>
        </p:grpSpPr>
        <p:sp>
          <p:nvSpPr>
            <p:cNvPr id="92" name="Freeform 6"/>
            <p:cNvSpPr>
              <a:spLocks noEditPoints="1"/>
            </p:cNvSpPr>
            <p:nvPr/>
          </p:nvSpPr>
          <p:spPr bwMode="auto">
            <a:xfrm>
              <a:off x="6714791" y="1933575"/>
              <a:ext cx="701675" cy="1371600"/>
            </a:xfrm>
            <a:custGeom>
              <a:avLst/>
              <a:gdLst>
                <a:gd name="T0" fmla="*/ 1547 w 1766"/>
                <a:gd name="T1" fmla="*/ 3217 h 3458"/>
                <a:gd name="T2" fmla="*/ 195 w 1766"/>
                <a:gd name="T3" fmla="*/ 3054 h 3458"/>
                <a:gd name="T4" fmla="*/ 195 w 1766"/>
                <a:gd name="T5" fmla="*/ 3240 h 3458"/>
                <a:gd name="T6" fmla="*/ 218 w 1766"/>
                <a:gd name="T7" fmla="*/ 2908 h 3458"/>
                <a:gd name="T8" fmla="*/ 218 w 1766"/>
                <a:gd name="T9" fmla="*/ 2724 h 3458"/>
                <a:gd name="T10" fmla="*/ 489 w 1766"/>
                <a:gd name="T11" fmla="*/ 2931 h 3458"/>
                <a:gd name="T12" fmla="*/ 314 w 1766"/>
                <a:gd name="T13" fmla="*/ 2348 h 3458"/>
                <a:gd name="T14" fmla="*/ 195 w 1766"/>
                <a:gd name="T15" fmla="*/ 2578 h 3458"/>
                <a:gd name="T16" fmla="*/ 218 w 1766"/>
                <a:gd name="T17" fmla="*/ 2556 h 3458"/>
                <a:gd name="T18" fmla="*/ 316 w 1766"/>
                <a:gd name="T19" fmla="*/ 2372 h 3458"/>
                <a:gd name="T20" fmla="*/ 22 w 1766"/>
                <a:gd name="T21" fmla="*/ 1204 h 3458"/>
                <a:gd name="T22" fmla="*/ 0 w 1766"/>
                <a:gd name="T23" fmla="*/ 1204 h 3458"/>
                <a:gd name="T24" fmla="*/ 1547 w 1766"/>
                <a:gd name="T25" fmla="*/ 775 h 3458"/>
                <a:gd name="T26" fmla="*/ 195 w 1766"/>
                <a:gd name="T27" fmla="*/ 595 h 3458"/>
                <a:gd name="T28" fmla="*/ 195 w 1766"/>
                <a:gd name="T29" fmla="*/ 797 h 3458"/>
                <a:gd name="T30" fmla="*/ 218 w 1766"/>
                <a:gd name="T31" fmla="*/ 429 h 3458"/>
                <a:gd name="T32" fmla="*/ 218 w 1766"/>
                <a:gd name="T33" fmla="*/ 288 h 3458"/>
                <a:gd name="T34" fmla="*/ 1569 w 1766"/>
                <a:gd name="T35" fmla="*/ 452 h 3458"/>
                <a:gd name="T36" fmla="*/ 243 w 1766"/>
                <a:gd name="T37" fmla="*/ 0 h 3458"/>
                <a:gd name="T38" fmla="*/ 1599 w 1766"/>
                <a:gd name="T39" fmla="*/ 12 h 3458"/>
                <a:gd name="T40" fmla="*/ 1694 w 1766"/>
                <a:gd name="T41" fmla="*/ 64 h 3458"/>
                <a:gd name="T42" fmla="*/ 1753 w 1766"/>
                <a:gd name="T43" fmla="*/ 149 h 3458"/>
                <a:gd name="T44" fmla="*/ 1766 w 1766"/>
                <a:gd name="T45" fmla="*/ 3241 h 3458"/>
                <a:gd name="T46" fmla="*/ 1739 w 1766"/>
                <a:gd name="T47" fmla="*/ 3340 h 3458"/>
                <a:gd name="T48" fmla="*/ 1666 w 1766"/>
                <a:gd name="T49" fmla="*/ 3416 h 3458"/>
                <a:gd name="T50" fmla="*/ 1562 w 1766"/>
                <a:gd name="T51" fmla="*/ 3455 h 3458"/>
                <a:gd name="T52" fmla="*/ 204 w 1766"/>
                <a:gd name="T53" fmla="*/ 3455 h 3458"/>
                <a:gd name="T54" fmla="*/ 100 w 1766"/>
                <a:gd name="T55" fmla="*/ 3416 h 3458"/>
                <a:gd name="T56" fmla="*/ 27 w 1766"/>
                <a:gd name="T57" fmla="*/ 3340 h 3458"/>
                <a:gd name="T58" fmla="*/ 0 w 1766"/>
                <a:gd name="T59" fmla="*/ 3241 h 3458"/>
                <a:gd name="T60" fmla="*/ 22 w 1766"/>
                <a:gd name="T61" fmla="*/ 3241 h 3458"/>
                <a:gd name="T62" fmla="*/ 47 w 1766"/>
                <a:gd name="T63" fmla="*/ 3330 h 3458"/>
                <a:gd name="T64" fmla="*/ 112 w 1766"/>
                <a:gd name="T65" fmla="*/ 3398 h 3458"/>
                <a:gd name="T66" fmla="*/ 207 w 1766"/>
                <a:gd name="T67" fmla="*/ 3433 h 3458"/>
                <a:gd name="T68" fmla="*/ 1558 w 1766"/>
                <a:gd name="T69" fmla="*/ 3433 h 3458"/>
                <a:gd name="T70" fmla="*/ 1652 w 1766"/>
                <a:gd name="T71" fmla="*/ 3398 h 3458"/>
                <a:gd name="T72" fmla="*/ 1719 w 1766"/>
                <a:gd name="T73" fmla="*/ 3330 h 3458"/>
                <a:gd name="T74" fmla="*/ 1743 w 1766"/>
                <a:gd name="T75" fmla="*/ 3241 h 3458"/>
                <a:gd name="T76" fmla="*/ 1731 w 1766"/>
                <a:gd name="T77" fmla="*/ 156 h 3458"/>
                <a:gd name="T78" fmla="*/ 1678 w 1766"/>
                <a:gd name="T79" fmla="*/ 80 h 3458"/>
                <a:gd name="T80" fmla="*/ 1591 w 1766"/>
                <a:gd name="T81" fmla="*/ 33 h 3458"/>
                <a:gd name="T82" fmla="*/ 243 w 1766"/>
                <a:gd name="T83" fmla="*/ 23 h 3458"/>
                <a:gd name="T84" fmla="*/ 142 w 1766"/>
                <a:gd name="T85" fmla="*/ 45 h 3458"/>
                <a:gd name="T86" fmla="*/ 65 w 1766"/>
                <a:gd name="T87" fmla="*/ 103 h 3458"/>
                <a:gd name="T88" fmla="*/ 25 w 1766"/>
                <a:gd name="T89" fmla="*/ 186 h 3458"/>
                <a:gd name="T90" fmla="*/ 0 w 1766"/>
                <a:gd name="T91" fmla="*/ 1011 h 3458"/>
                <a:gd name="T92" fmla="*/ 12 w 1766"/>
                <a:gd name="T93" fmla="*/ 149 h 3458"/>
                <a:gd name="T94" fmla="*/ 71 w 1766"/>
                <a:gd name="T95" fmla="*/ 64 h 3458"/>
                <a:gd name="T96" fmla="*/ 166 w 1766"/>
                <a:gd name="T97" fmla="*/ 12 h 3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66" h="3458">
                  <a:moveTo>
                    <a:pt x="218" y="3076"/>
                  </a:moveTo>
                  <a:lnTo>
                    <a:pt x="218" y="3217"/>
                  </a:lnTo>
                  <a:lnTo>
                    <a:pt x="1547" y="3217"/>
                  </a:lnTo>
                  <a:lnTo>
                    <a:pt x="1547" y="3076"/>
                  </a:lnTo>
                  <a:lnTo>
                    <a:pt x="218" y="3076"/>
                  </a:lnTo>
                  <a:close/>
                  <a:moveTo>
                    <a:pt x="195" y="3054"/>
                  </a:moveTo>
                  <a:lnTo>
                    <a:pt x="1569" y="3054"/>
                  </a:lnTo>
                  <a:lnTo>
                    <a:pt x="1569" y="3240"/>
                  </a:lnTo>
                  <a:lnTo>
                    <a:pt x="195" y="3240"/>
                  </a:lnTo>
                  <a:lnTo>
                    <a:pt x="195" y="3054"/>
                  </a:lnTo>
                  <a:close/>
                  <a:moveTo>
                    <a:pt x="218" y="2724"/>
                  </a:moveTo>
                  <a:lnTo>
                    <a:pt x="218" y="2908"/>
                  </a:lnTo>
                  <a:lnTo>
                    <a:pt x="465" y="2908"/>
                  </a:lnTo>
                  <a:lnTo>
                    <a:pt x="465" y="2724"/>
                  </a:lnTo>
                  <a:lnTo>
                    <a:pt x="218" y="2724"/>
                  </a:lnTo>
                  <a:close/>
                  <a:moveTo>
                    <a:pt x="195" y="2701"/>
                  </a:moveTo>
                  <a:lnTo>
                    <a:pt x="489" y="2701"/>
                  </a:lnTo>
                  <a:lnTo>
                    <a:pt x="489" y="2931"/>
                  </a:lnTo>
                  <a:lnTo>
                    <a:pt x="195" y="2931"/>
                  </a:lnTo>
                  <a:lnTo>
                    <a:pt x="195" y="2701"/>
                  </a:lnTo>
                  <a:close/>
                  <a:moveTo>
                    <a:pt x="314" y="2348"/>
                  </a:moveTo>
                  <a:lnTo>
                    <a:pt x="489" y="2348"/>
                  </a:lnTo>
                  <a:lnTo>
                    <a:pt x="489" y="2578"/>
                  </a:lnTo>
                  <a:lnTo>
                    <a:pt x="195" y="2578"/>
                  </a:lnTo>
                  <a:lnTo>
                    <a:pt x="195" y="2445"/>
                  </a:lnTo>
                  <a:lnTo>
                    <a:pt x="218" y="2445"/>
                  </a:lnTo>
                  <a:lnTo>
                    <a:pt x="218" y="2556"/>
                  </a:lnTo>
                  <a:lnTo>
                    <a:pt x="465" y="2556"/>
                  </a:lnTo>
                  <a:lnTo>
                    <a:pt x="465" y="2372"/>
                  </a:lnTo>
                  <a:lnTo>
                    <a:pt x="316" y="2372"/>
                  </a:lnTo>
                  <a:lnTo>
                    <a:pt x="314" y="2348"/>
                  </a:lnTo>
                  <a:close/>
                  <a:moveTo>
                    <a:pt x="0" y="1204"/>
                  </a:moveTo>
                  <a:lnTo>
                    <a:pt x="22" y="1204"/>
                  </a:lnTo>
                  <a:lnTo>
                    <a:pt x="22" y="1558"/>
                  </a:lnTo>
                  <a:lnTo>
                    <a:pt x="0" y="1558"/>
                  </a:lnTo>
                  <a:lnTo>
                    <a:pt x="0" y="1204"/>
                  </a:lnTo>
                  <a:close/>
                  <a:moveTo>
                    <a:pt x="218" y="618"/>
                  </a:moveTo>
                  <a:lnTo>
                    <a:pt x="218" y="775"/>
                  </a:lnTo>
                  <a:lnTo>
                    <a:pt x="1547" y="775"/>
                  </a:lnTo>
                  <a:lnTo>
                    <a:pt x="1547" y="618"/>
                  </a:lnTo>
                  <a:lnTo>
                    <a:pt x="218" y="618"/>
                  </a:lnTo>
                  <a:close/>
                  <a:moveTo>
                    <a:pt x="195" y="595"/>
                  </a:moveTo>
                  <a:lnTo>
                    <a:pt x="1569" y="595"/>
                  </a:lnTo>
                  <a:lnTo>
                    <a:pt x="1569" y="797"/>
                  </a:lnTo>
                  <a:lnTo>
                    <a:pt x="195" y="797"/>
                  </a:lnTo>
                  <a:lnTo>
                    <a:pt x="195" y="595"/>
                  </a:lnTo>
                  <a:close/>
                  <a:moveTo>
                    <a:pt x="218" y="288"/>
                  </a:moveTo>
                  <a:lnTo>
                    <a:pt x="218" y="429"/>
                  </a:lnTo>
                  <a:lnTo>
                    <a:pt x="1547" y="429"/>
                  </a:lnTo>
                  <a:lnTo>
                    <a:pt x="1547" y="288"/>
                  </a:lnTo>
                  <a:lnTo>
                    <a:pt x="218" y="288"/>
                  </a:lnTo>
                  <a:close/>
                  <a:moveTo>
                    <a:pt x="195" y="265"/>
                  </a:moveTo>
                  <a:lnTo>
                    <a:pt x="1569" y="265"/>
                  </a:lnTo>
                  <a:lnTo>
                    <a:pt x="1569" y="452"/>
                  </a:lnTo>
                  <a:lnTo>
                    <a:pt x="195" y="452"/>
                  </a:lnTo>
                  <a:lnTo>
                    <a:pt x="195" y="265"/>
                  </a:lnTo>
                  <a:close/>
                  <a:moveTo>
                    <a:pt x="243" y="0"/>
                  </a:moveTo>
                  <a:lnTo>
                    <a:pt x="1522" y="0"/>
                  </a:lnTo>
                  <a:lnTo>
                    <a:pt x="1562" y="3"/>
                  </a:lnTo>
                  <a:lnTo>
                    <a:pt x="1599" y="12"/>
                  </a:lnTo>
                  <a:lnTo>
                    <a:pt x="1635" y="24"/>
                  </a:lnTo>
                  <a:lnTo>
                    <a:pt x="1666" y="42"/>
                  </a:lnTo>
                  <a:lnTo>
                    <a:pt x="1694" y="64"/>
                  </a:lnTo>
                  <a:lnTo>
                    <a:pt x="1719" y="90"/>
                  </a:lnTo>
                  <a:lnTo>
                    <a:pt x="1739" y="118"/>
                  </a:lnTo>
                  <a:lnTo>
                    <a:pt x="1753" y="149"/>
                  </a:lnTo>
                  <a:lnTo>
                    <a:pt x="1763" y="182"/>
                  </a:lnTo>
                  <a:lnTo>
                    <a:pt x="1766" y="218"/>
                  </a:lnTo>
                  <a:lnTo>
                    <a:pt x="1766" y="3241"/>
                  </a:lnTo>
                  <a:lnTo>
                    <a:pt x="1763" y="3276"/>
                  </a:lnTo>
                  <a:lnTo>
                    <a:pt x="1753" y="3310"/>
                  </a:lnTo>
                  <a:lnTo>
                    <a:pt x="1739" y="3340"/>
                  </a:lnTo>
                  <a:lnTo>
                    <a:pt x="1719" y="3369"/>
                  </a:lnTo>
                  <a:lnTo>
                    <a:pt x="1694" y="3394"/>
                  </a:lnTo>
                  <a:lnTo>
                    <a:pt x="1666" y="3416"/>
                  </a:lnTo>
                  <a:lnTo>
                    <a:pt x="1635" y="3434"/>
                  </a:lnTo>
                  <a:lnTo>
                    <a:pt x="1599" y="3446"/>
                  </a:lnTo>
                  <a:lnTo>
                    <a:pt x="1562" y="3455"/>
                  </a:lnTo>
                  <a:lnTo>
                    <a:pt x="1522" y="3458"/>
                  </a:lnTo>
                  <a:lnTo>
                    <a:pt x="243" y="3458"/>
                  </a:lnTo>
                  <a:lnTo>
                    <a:pt x="204" y="3455"/>
                  </a:lnTo>
                  <a:lnTo>
                    <a:pt x="166" y="3446"/>
                  </a:lnTo>
                  <a:lnTo>
                    <a:pt x="131" y="3434"/>
                  </a:lnTo>
                  <a:lnTo>
                    <a:pt x="100" y="3416"/>
                  </a:lnTo>
                  <a:lnTo>
                    <a:pt x="71" y="3394"/>
                  </a:lnTo>
                  <a:lnTo>
                    <a:pt x="46" y="3369"/>
                  </a:lnTo>
                  <a:lnTo>
                    <a:pt x="27" y="3340"/>
                  </a:lnTo>
                  <a:lnTo>
                    <a:pt x="12" y="3310"/>
                  </a:lnTo>
                  <a:lnTo>
                    <a:pt x="3" y="3276"/>
                  </a:lnTo>
                  <a:lnTo>
                    <a:pt x="0" y="3241"/>
                  </a:lnTo>
                  <a:lnTo>
                    <a:pt x="0" y="2408"/>
                  </a:lnTo>
                  <a:lnTo>
                    <a:pt x="22" y="2408"/>
                  </a:lnTo>
                  <a:lnTo>
                    <a:pt x="22" y="3241"/>
                  </a:lnTo>
                  <a:lnTo>
                    <a:pt x="25" y="3272"/>
                  </a:lnTo>
                  <a:lnTo>
                    <a:pt x="33" y="3303"/>
                  </a:lnTo>
                  <a:lnTo>
                    <a:pt x="47" y="3330"/>
                  </a:lnTo>
                  <a:lnTo>
                    <a:pt x="65" y="3356"/>
                  </a:lnTo>
                  <a:lnTo>
                    <a:pt x="87" y="3378"/>
                  </a:lnTo>
                  <a:lnTo>
                    <a:pt x="112" y="3398"/>
                  </a:lnTo>
                  <a:lnTo>
                    <a:pt x="142" y="3414"/>
                  </a:lnTo>
                  <a:lnTo>
                    <a:pt x="173" y="3425"/>
                  </a:lnTo>
                  <a:lnTo>
                    <a:pt x="207" y="3433"/>
                  </a:lnTo>
                  <a:lnTo>
                    <a:pt x="243" y="3435"/>
                  </a:lnTo>
                  <a:lnTo>
                    <a:pt x="1522" y="3435"/>
                  </a:lnTo>
                  <a:lnTo>
                    <a:pt x="1558" y="3433"/>
                  </a:lnTo>
                  <a:lnTo>
                    <a:pt x="1591" y="3425"/>
                  </a:lnTo>
                  <a:lnTo>
                    <a:pt x="1624" y="3414"/>
                  </a:lnTo>
                  <a:lnTo>
                    <a:pt x="1652" y="3398"/>
                  </a:lnTo>
                  <a:lnTo>
                    <a:pt x="1678" y="3378"/>
                  </a:lnTo>
                  <a:lnTo>
                    <a:pt x="1700" y="3356"/>
                  </a:lnTo>
                  <a:lnTo>
                    <a:pt x="1719" y="3330"/>
                  </a:lnTo>
                  <a:lnTo>
                    <a:pt x="1731" y="3303"/>
                  </a:lnTo>
                  <a:lnTo>
                    <a:pt x="1740" y="3272"/>
                  </a:lnTo>
                  <a:lnTo>
                    <a:pt x="1743" y="3241"/>
                  </a:lnTo>
                  <a:lnTo>
                    <a:pt x="1743" y="218"/>
                  </a:lnTo>
                  <a:lnTo>
                    <a:pt x="1740" y="186"/>
                  </a:lnTo>
                  <a:lnTo>
                    <a:pt x="1731" y="156"/>
                  </a:lnTo>
                  <a:lnTo>
                    <a:pt x="1719" y="128"/>
                  </a:lnTo>
                  <a:lnTo>
                    <a:pt x="1700" y="103"/>
                  </a:lnTo>
                  <a:lnTo>
                    <a:pt x="1678" y="80"/>
                  </a:lnTo>
                  <a:lnTo>
                    <a:pt x="1652" y="61"/>
                  </a:lnTo>
                  <a:lnTo>
                    <a:pt x="1624" y="45"/>
                  </a:lnTo>
                  <a:lnTo>
                    <a:pt x="1591" y="33"/>
                  </a:lnTo>
                  <a:lnTo>
                    <a:pt x="1558" y="25"/>
                  </a:lnTo>
                  <a:lnTo>
                    <a:pt x="1522" y="23"/>
                  </a:lnTo>
                  <a:lnTo>
                    <a:pt x="243" y="23"/>
                  </a:lnTo>
                  <a:lnTo>
                    <a:pt x="207" y="25"/>
                  </a:lnTo>
                  <a:lnTo>
                    <a:pt x="173" y="33"/>
                  </a:lnTo>
                  <a:lnTo>
                    <a:pt x="142" y="45"/>
                  </a:lnTo>
                  <a:lnTo>
                    <a:pt x="112" y="61"/>
                  </a:lnTo>
                  <a:lnTo>
                    <a:pt x="87" y="80"/>
                  </a:lnTo>
                  <a:lnTo>
                    <a:pt x="65" y="103"/>
                  </a:lnTo>
                  <a:lnTo>
                    <a:pt x="47" y="128"/>
                  </a:lnTo>
                  <a:lnTo>
                    <a:pt x="33" y="156"/>
                  </a:lnTo>
                  <a:lnTo>
                    <a:pt x="25" y="186"/>
                  </a:lnTo>
                  <a:lnTo>
                    <a:pt x="22" y="218"/>
                  </a:lnTo>
                  <a:lnTo>
                    <a:pt x="22" y="1011"/>
                  </a:lnTo>
                  <a:lnTo>
                    <a:pt x="0" y="1011"/>
                  </a:lnTo>
                  <a:lnTo>
                    <a:pt x="0" y="218"/>
                  </a:lnTo>
                  <a:lnTo>
                    <a:pt x="3" y="182"/>
                  </a:lnTo>
                  <a:lnTo>
                    <a:pt x="12" y="149"/>
                  </a:lnTo>
                  <a:lnTo>
                    <a:pt x="27" y="118"/>
                  </a:lnTo>
                  <a:lnTo>
                    <a:pt x="46" y="90"/>
                  </a:lnTo>
                  <a:lnTo>
                    <a:pt x="71" y="64"/>
                  </a:lnTo>
                  <a:lnTo>
                    <a:pt x="100" y="42"/>
                  </a:lnTo>
                  <a:lnTo>
                    <a:pt x="131" y="24"/>
                  </a:lnTo>
                  <a:lnTo>
                    <a:pt x="166" y="12"/>
                  </a:lnTo>
                  <a:lnTo>
                    <a:pt x="204" y="3"/>
                  </a:lnTo>
                  <a:lnTo>
                    <a:pt x="243" y="0"/>
                  </a:lnTo>
                  <a:close/>
                </a:path>
              </a:pathLst>
            </a:custGeom>
            <a:solidFill>
              <a:srgbClr val="FFFFFF"/>
            </a:solid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sp>
          <p:nvSpPr>
            <p:cNvPr id="93" name="Freeform 7"/>
            <p:cNvSpPr>
              <a:spLocks noEditPoints="1"/>
            </p:cNvSpPr>
            <p:nvPr/>
          </p:nvSpPr>
          <p:spPr bwMode="auto">
            <a:xfrm>
              <a:off x="6432216" y="2325688"/>
              <a:ext cx="476250" cy="587375"/>
            </a:xfrm>
            <a:custGeom>
              <a:avLst/>
              <a:gdLst>
                <a:gd name="T0" fmla="*/ 630 w 1202"/>
                <a:gd name="T1" fmla="*/ 234 h 1478"/>
                <a:gd name="T2" fmla="*/ 596 w 1202"/>
                <a:gd name="T3" fmla="*/ 255 h 1478"/>
                <a:gd name="T4" fmla="*/ 555 w 1202"/>
                <a:gd name="T5" fmla="*/ 347 h 1478"/>
                <a:gd name="T6" fmla="*/ 927 w 1202"/>
                <a:gd name="T7" fmla="*/ 616 h 1478"/>
                <a:gd name="T8" fmla="*/ 967 w 1202"/>
                <a:gd name="T9" fmla="*/ 468 h 1478"/>
                <a:gd name="T10" fmla="*/ 981 w 1202"/>
                <a:gd name="T11" fmla="*/ 375 h 1478"/>
                <a:gd name="T12" fmla="*/ 965 w 1202"/>
                <a:gd name="T13" fmla="*/ 331 h 1478"/>
                <a:gd name="T14" fmla="*/ 935 w 1202"/>
                <a:gd name="T15" fmla="*/ 292 h 1478"/>
                <a:gd name="T16" fmla="*/ 846 w 1202"/>
                <a:gd name="T17" fmla="*/ 258 h 1478"/>
                <a:gd name="T18" fmla="*/ 721 w 1202"/>
                <a:gd name="T19" fmla="*/ 226 h 1478"/>
                <a:gd name="T20" fmla="*/ 697 w 1202"/>
                <a:gd name="T21" fmla="*/ 199 h 1478"/>
                <a:gd name="T22" fmla="*/ 824 w 1202"/>
                <a:gd name="T23" fmla="*/ 229 h 1478"/>
                <a:gd name="T24" fmla="*/ 930 w 1202"/>
                <a:gd name="T25" fmla="*/ 264 h 1478"/>
                <a:gd name="T26" fmla="*/ 985 w 1202"/>
                <a:gd name="T27" fmla="*/ 319 h 1478"/>
                <a:gd name="T28" fmla="*/ 1004 w 1202"/>
                <a:gd name="T29" fmla="*/ 390 h 1478"/>
                <a:gd name="T30" fmla="*/ 984 w 1202"/>
                <a:gd name="T31" fmla="*/ 495 h 1478"/>
                <a:gd name="T32" fmla="*/ 484 w 1202"/>
                <a:gd name="T33" fmla="*/ 517 h 1478"/>
                <a:gd name="T34" fmla="*/ 541 w 1202"/>
                <a:gd name="T35" fmla="*/ 314 h 1478"/>
                <a:gd name="T36" fmla="*/ 586 w 1202"/>
                <a:gd name="T37" fmla="*/ 233 h 1478"/>
                <a:gd name="T38" fmla="*/ 651 w 1202"/>
                <a:gd name="T39" fmla="*/ 199 h 1478"/>
                <a:gd name="T40" fmla="*/ 592 w 1202"/>
                <a:gd name="T41" fmla="*/ 32 h 1478"/>
                <a:gd name="T42" fmla="*/ 463 w 1202"/>
                <a:gd name="T43" fmla="*/ 106 h 1478"/>
                <a:gd name="T44" fmla="*/ 389 w 1202"/>
                <a:gd name="T45" fmla="*/ 230 h 1478"/>
                <a:gd name="T46" fmla="*/ 342 w 1202"/>
                <a:gd name="T47" fmla="*/ 380 h 1478"/>
                <a:gd name="T48" fmla="*/ 253 w 1202"/>
                <a:gd name="T49" fmla="*/ 477 h 1478"/>
                <a:gd name="T50" fmla="*/ 190 w 1202"/>
                <a:gd name="T51" fmla="*/ 529 h 1478"/>
                <a:gd name="T52" fmla="*/ 31 w 1202"/>
                <a:gd name="T53" fmla="*/ 1172 h 1478"/>
                <a:gd name="T54" fmla="*/ 92 w 1202"/>
                <a:gd name="T55" fmla="*/ 1228 h 1478"/>
                <a:gd name="T56" fmla="*/ 920 w 1202"/>
                <a:gd name="T57" fmla="*/ 1456 h 1478"/>
                <a:gd name="T58" fmla="*/ 973 w 1202"/>
                <a:gd name="T59" fmla="*/ 1438 h 1478"/>
                <a:gd name="T60" fmla="*/ 1169 w 1202"/>
                <a:gd name="T61" fmla="*/ 802 h 1478"/>
                <a:gd name="T62" fmla="*/ 1147 w 1202"/>
                <a:gd name="T63" fmla="*/ 734 h 1478"/>
                <a:gd name="T64" fmla="*/ 1134 w 1202"/>
                <a:gd name="T65" fmla="*/ 601 h 1478"/>
                <a:gd name="T66" fmla="*/ 1176 w 1202"/>
                <a:gd name="T67" fmla="*/ 411 h 1478"/>
                <a:gd name="T68" fmla="*/ 1150 w 1202"/>
                <a:gd name="T69" fmla="*/ 233 h 1478"/>
                <a:gd name="T70" fmla="*/ 1022 w 1202"/>
                <a:gd name="T71" fmla="*/ 114 h 1478"/>
                <a:gd name="T72" fmla="*/ 820 w 1202"/>
                <a:gd name="T73" fmla="*/ 40 h 1478"/>
                <a:gd name="T74" fmla="*/ 678 w 1202"/>
                <a:gd name="T75" fmla="*/ 0 h 1478"/>
                <a:gd name="T76" fmla="*/ 880 w 1202"/>
                <a:gd name="T77" fmla="*/ 32 h 1478"/>
                <a:gd name="T78" fmla="*/ 1056 w 1202"/>
                <a:gd name="T79" fmla="*/ 109 h 1478"/>
                <a:gd name="T80" fmla="*/ 1170 w 1202"/>
                <a:gd name="T81" fmla="*/ 222 h 1478"/>
                <a:gd name="T82" fmla="*/ 1202 w 1202"/>
                <a:gd name="T83" fmla="*/ 348 h 1478"/>
                <a:gd name="T84" fmla="*/ 1181 w 1202"/>
                <a:gd name="T85" fmla="*/ 518 h 1478"/>
                <a:gd name="T86" fmla="*/ 1149 w 1202"/>
                <a:gd name="T87" fmla="*/ 706 h 1478"/>
                <a:gd name="T88" fmla="*/ 1191 w 1202"/>
                <a:gd name="T89" fmla="*/ 771 h 1478"/>
                <a:gd name="T90" fmla="*/ 1018 w 1202"/>
                <a:gd name="T91" fmla="*/ 1419 h 1478"/>
                <a:gd name="T92" fmla="*/ 944 w 1202"/>
                <a:gd name="T93" fmla="*/ 1476 h 1478"/>
                <a:gd name="T94" fmla="*/ 880 w 1202"/>
                <a:gd name="T95" fmla="*/ 1473 h 1478"/>
                <a:gd name="T96" fmla="*/ 40 w 1202"/>
                <a:gd name="T97" fmla="*/ 1221 h 1478"/>
                <a:gd name="T98" fmla="*/ 0 w 1202"/>
                <a:gd name="T99" fmla="*/ 1134 h 1478"/>
                <a:gd name="T100" fmla="*/ 188 w 1202"/>
                <a:gd name="T101" fmla="*/ 489 h 1478"/>
                <a:gd name="T102" fmla="*/ 272 w 1202"/>
                <a:gd name="T103" fmla="*/ 448 h 1478"/>
                <a:gd name="T104" fmla="*/ 343 w 1202"/>
                <a:gd name="T105" fmla="*/ 293 h 1478"/>
                <a:gd name="T106" fmla="*/ 403 w 1202"/>
                <a:gd name="T107" fmla="*/ 150 h 1478"/>
                <a:gd name="T108" fmla="*/ 507 w 1202"/>
                <a:gd name="T109" fmla="*/ 38 h 1478"/>
                <a:gd name="T110" fmla="*/ 630 w 1202"/>
                <a:gd name="T111" fmla="*/ 2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02" h="1478">
                  <a:moveTo>
                    <a:pt x="673" y="220"/>
                  </a:moveTo>
                  <a:lnTo>
                    <a:pt x="655" y="222"/>
                  </a:lnTo>
                  <a:lnTo>
                    <a:pt x="641" y="226"/>
                  </a:lnTo>
                  <a:lnTo>
                    <a:pt x="630" y="234"/>
                  </a:lnTo>
                  <a:lnTo>
                    <a:pt x="628" y="237"/>
                  </a:lnTo>
                  <a:lnTo>
                    <a:pt x="623" y="237"/>
                  </a:lnTo>
                  <a:lnTo>
                    <a:pt x="609" y="244"/>
                  </a:lnTo>
                  <a:lnTo>
                    <a:pt x="596" y="255"/>
                  </a:lnTo>
                  <a:lnTo>
                    <a:pt x="584" y="271"/>
                  </a:lnTo>
                  <a:lnTo>
                    <a:pt x="574" y="293"/>
                  </a:lnTo>
                  <a:lnTo>
                    <a:pt x="564" y="318"/>
                  </a:lnTo>
                  <a:lnTo>
                    <a:pt x="555" y="347"/>
                  </a:lnTo>
                  <a:lnTo>
                    <a:pt x="546" y="378"/>
                  </a:lnTo>
                  <a:lnTo>
                    <a:pt x="536" y="413"/>
                  </a:lnTo>
                  <a:lnTo>
                    <a:pt x="512" y="501"/>
                  </a:lnTo>
                  <a:lnTo>
                    <a:pt x="927" y="616"/>
                  </a:lnTo>
                  <a:lnTo>
                    <a:pt x="946" y="548"/>
                  </a:lnTo>
                  <a:lnTo>
                    <a:pt x="953" y="522"/>
                  </a:lnTo>
                  <a:lnTo>
                    <a:pt x="961" y="495"/>
                  </a:lnTo>
                  <a:lnTo>
                    <a:pt x="967" y="468"/>
                  </a:lnTo>
                  <a:lnTo>
                    <a:pt x="973" y="442"/>
                  </a:lnTo>
                  <a:lnTo>
                    <a:pt x="978" y="418"/>
                  </a:lnTo>
                  <a:lnTo>
                    <a:pt x="980" y="396"/>
                  </a:lnTo>
                  <a:lnTo>
                    <a:pt x="981" y="375"/>
                  </a:lnTo>
                  <a:lnTo>
                    <a:pt x="980" y="358"/>
                  </a:lnTo>
                  <a:lnTo>
                    <a:pt x="974" y="343"/>
                  </a:lnTo>
                  <a:lnTo>
                    <a:pt x="967" y="334"/>
                  </a:lnTo>
                  <a:lnTo>
                    <a:pt x="965" y="331"/>
                  </a:lnTo>
                  <a:lnTo>
                    <a:pt x="964" y="328"/>
                  </a:lnTo>
                  <a:lnTo>
                    <a:pt x="958" y="314"/>
                  </a:lnTo>
                  <a:lnTo>
                    <a:pt x="948" y="302"/>
                  </a:lnTo>
                  <a:lnTo>
                    <a:pt x="935" y="292"/>
                  </a:lnTo>
                  <a:lnTo>
                    <a:pt x="917" y="283"/>
                  </a:lnTo>
                  <a:lnTo>
                    <a:pt x="896" y="274"/>
                  </a:lnTo>
                  <a:lnTo>
                    <a:pt x="871" y="267"/>
                  </a:lnTo>
                  <a:lnTo>
                    <a:pt x="846" y="258"/>
                  </a:lnTo>
                  <a:lnTo>
                    <a:pt x="818" y="251"/>
                  </a:lnTo>
                  <a:lnTo>
                    <a:pt x="782" y="241"/>
                  </a:lnTo>
                  <a:lnTo>
                    <a:pt x="750" y="232"/>
                  </a:lnTo>
                  <a:lnTo>
                    <a:pt x="721" y="226"/>
                  </a:lnTo>
                  <a:lnTo>
                    <a:pt x="695" y="222"/>
                  </a:lnTo>
                  <a:lnTo>
                    <a:pt x="673" y="220"/>
                  </a:lnTo>
                  <a:close/>
                  <a:moveTo>
                    <a:pt x="673" y="196"/>
                  </a:moveTo>
                  <a:lnTo>
                    <a:pt x="697" y="199"/>
                  </a:lnTo>
                  <a:lnTo>
                    <a:pt x="723" y="203"/>
                  </a:lnTo>
                  <a:lnTo>
                    <a:pt x="753" y="209"/>
                  </a:lnTo>
                  <a:lnTo>
                    <a:pt x="786" y="218"/>
                  </a:lnTo>
                  <a:lnTo>
                    <a:pt x="824" y="229"/>
                  </a:lnTo>
                  <a:lnTo>
                    <a:pt x="854" y="237"/>
                  </a:lnTo>
                  <a:lnTo>
                    <a:pt x="882" y="246"/>
                  </a:lnTo>
                  <a:lnTo>
                    <a:pt x="907" y="254"/>
                  </a:lnTo>
                  <a:lnTo>
                    <a:pt x="930" y="264"/>
                  </a:lnTo>
                  <a:lnTo>
                    <a:pt x="950" y="275"/>
                  </a:lnTo>
                  <a:lnTo>
                    <a:pt x="966" y="288"/>
                  </a:lnTo>
                  <a:lnTo>
                    <a:pt x="978" y="302"/>
                  </a:lnTo>
                  <a:lnTo>
                    <a:pt x="985" y="319"/>
                  </a:lnTo>
                  <a:lnTo>
                    <a:pt x="994" y="332"/>
                  </a:lnTo>
                  <a:lnTo>
                    <a:pt x="1001" y="349"/>
                  </a:lnTo>
                  <a:lnTo>
                    <a:pt x="1004" y="368"/>
                  </a:lnTo>
                  <a:lnTo>
                    <a:pt x="1004" y="390"/>
                  </a:lnTo>
                  <a:lnTo>
                    <a:pt x="1001" y="413"/>
                  </a:lnTo>
                  <a:lnTo>
                    <a:pt x="997" y="439"/>
                  </a:lnTo>
                  <a:lnTo>
                    <a:pt x="991" y="466"/>
                  </a:lnTo>
                  <a:lnTo>
                    <a:pt x="984" y="495"/>
                  </a:lnTo>
                  <a:lnTo>
                    <a:pt x="977" y="524"/>
                  </a:lnTo>
                  <a:lnTo>
                    <a:pt x="968" y="554"/>
                  </a:lnTo>
                  <a:lnTo>
                    <a:pt x="943" y="645"/>
                  </a:lnTo>
                  <a:lnTo>
                    <a:pt x="484" y="517"/>
                  </a:lnTo>
                  <a:lnTo>
                    <a:pt x="514" y="406"/>
                  </a:lnTo>
                  <a:lnTo>
                    <a:pt x="523" y="373"/>
                  </a:lnTo>
                  <a:lnTo>
                    <a:pt x="533" y="342"/>
                  </a:lnTo>
                  <a:lnTo>
                    <a:pt x="541" y="314"/>
                  </a:lnTo>
                  <a:lnTo>
                    <a:pt x="551" y="289"/>
                  </a:lnTo>
                  <a:lnTo>
                    <a:pt x="561" y="267"/>
                  </a:lnTo>
                  <a:lnTo>
                    <a:pt x="573" y="248"/>
                  </a:lnTo>
                  <a:lnTo>
                    <a:pt x="586" y="233"/>
                  </a:lnTo>
                  <a:lnTo>
                    <a:pt x="599" y="223"/>
                  </a:lnTo>
                  <a:lnTo>
                    <a:pt x="616" y="216"/>
                  </a:lnTo>
                  <a:lnTo>
                    <a:pt x="632" y="206"/>
                  </a:lnTo>
                  <a:lnTo>
                    <a:pt x="651" y="199"/>
                  </a:lnTo>
                  <a:lnTo>
                    <a:pt x="673" y="196"/>
                  </a:lnTo>
                  <a:close/>
                  <a:moveTo>
                    <a:pt x="678" y="22"/>
                  </a:moveTo>
                  <a:lnTo>
                    <a:pt x="633" y="25"/>
                  </a:lnTo>
                  <a:lnTo>
                    <a:pt x="592" y="32"/>
                  </a:lnTo>
                  <a:lnTo>
                    <a:pt x="554" y="42"/>
                  </a:lnTo>
                  <a:lnTo>
                    <a:pt x="519" y="57"/>
                  </a:lnTo>
                  <a:lnTo>
                    <a:pt x="489" y="80"/>
                  </a:lnTo>
                  <a:lnTo>
                    <a:pt x="463" y="106"/>
                  </a:lnTo>
                  <a:lnTo>
                    <a:pt x="440" y="133"/>
                  </a:lnTo>
                  <a:lnTo>
                    <a:pt x="420" y="164"/>
                  </a:lnTo>
                  <a:lnTo>
                    <a:pt x="404" y="195"/>
                  </a:lnTo>
                  <a:lnTo>
                    <a:pt x="389" y="230"/>
                  </a:lnTo>
                  <a:lnTo>
                    <a:pt x="376" y="265"/>
                  </a:lnTo>
                  <a:lnTo>
                    <a:pt x="365" y="302"/>
                  </a:lnTo>
                  <a:lnTo>
                    <a:pt x="353" y="340"/>
                  </a:lnTo>
                  <a:lnTo>
                    <a:pt x="342" y="380"/>
                  </a:lnTo>
                  <a:lnTo>
                    <a:pt x="317" y="467"/>
                  </a:lnTo>
                  <a:lnTo>
                    <a:pt x="309" y="467"/>
                  </a:lnTo>
                  <a:lnTo>
                    <a:pt x="280" y="470"/>
                  </a:lnTo>
                  <a:lnTo>
                    <a:pt x="253" y="477"/>
                  </a:lnTo>
                  <a:lnTo>
                    <a:pt x="230" y="486"/>
                  </a:lnTo>
                  <a:lnTo>
                    <a:pt x="211" y="498"/>
                  </a:lnTo>
                  <a:lnTo>
                    <a:pt x="199" y="512"/>
                  </a:lnTo>
                  <a:lnTo>
                    <a:pt x="190" y="529"/>
                  </a:lnTo>
                  <a:lnTo>
                    <a:pt x="26" y="1117"/>
                  </a:lnTo>
                  <a:lnTo>
                    <a:pt x="23" y="1135"/>
                  </a:lnTo>
                  <a:lnTo>
                    <a:pt x="25" y="1154"/>
                  </a:lnTo>
                  <a:lnTo>
                    <a:pt x="31" y="1172"/>
                  </a:lnTo>
                  <a:lnTo>
                    <a:pt x="42" y="1188"/>
                  </a:lnTo>
                  <a:lnTo>
                    <a:pt x="56" y="1204"/>
                  </a:lnTo>
                  <a:lnTo>
                    <a:pt x="72" y="1218"/>
                  </a:lnTo>
                  <a:lnTo>
                    <a:pt x="92" y="1228"/>
                  </a:lnTo>
                  <a:lnTo>
                    <a:pt x="113" y="1236"/>
                  </a:lnTo>
                  <a:lnTo>
                    <a:pt x="886" y="1451"/>
                  </a:lnTo>
                  <a:lnTo>
                    <a:pt x="903" y="1455"/>
                  </a:lnTo>
                  <a:lnTo>
                    <a:pt x="920" y="1456"/>
                  </a:lnTo>
                  <a:lnTo>
                    <a:pt x="920" y="1456"/>
                  </a:lnTo>
                  <a:lnTo>
                    <a:pt x="940" y="1454"/>
                  </a:lnTo>
                  <a:lnTo>
                    <a:pt x="958" y="1448"/>
                  </a:lnTo>
                  <a:lnTo>
                    <a:pt x="973" y="1438"/>
                  </a:lnTo>
                  <a:lnTo>
                    <a:pt x="986" y="1425"/>
                  </a:lnTo>
                  <a:lnTo>
                    <a:pt x="998" y="1409"/>
                  </a:lnTo>
                  <a:lnTo>
                    <a:pt x="1005" y="1389"/>
                  </a:lnTo>
                  <a:lnTo>
                    <a:pt x="1169" y="802"/>
                  </a:lnTo>
                  <a:lnTo>
                    <a:pt x="1170" y="784"/>
                  </a:lnTo>
                  <a:lnTo>
                    <a:pt x="1167" y="766"/>
                  </a:lnTo>
                  <a:lnTo>
                    <a:pt x="1158" y="749"/>
                  </a:lnTo>
                  <a:lnTo>
                    <a:pt x="1147" y="734"/>
                  </a:lnTo>
                  <a:lnTo>
                    <a:pt x="1132" y="721"/>
                  </a:lnTo>
                  <a:lnTo>
                    <a:pt x="1114" y="714"/>
                  </a:lnTo>
                  <a:lnTo>
                    <a:pt x="1104" y="711"/>
                  </a:lnTo>
                  <a:lnTo>
                    <a:pt x="1134" y="601"/>
                  </a:lnTo>
                  <a:lnTo>
                    <a:pt x="1148" y="551"/>
                  </a:lnTo>
                  <a:lnTo>
                    <a:pt x="1161" y="504"/>
                  </a:lnTo>
                  <a:lnTo>
                    <a:pt x="1170" y="457"/>
                  </a:lnTo>
                  <a:lnTo>
                    <a:pt x="1176" y="411"/>
                  </a:lnTo>
                  <a:lnTo>
                    <a:pt x="1178" y="367"/>
                  </a:lnTo>
                  <a:lnTo>
                    <a:pt x="1176" y="321"/>
                  </a:lnTo>
                  <a:lnTo>
                    <a:pt x="1167" y="277"/>
                  </a:lnTo>
                  <a:lnTo>
                    <a:pt x="1150" y="233"/>
                  </a:lnTo>
                  <a:lnTo>
                    <a:pt x="1127" y="200"/>
                  </a:lnTo>
                  <a:lnTo>
                    <a:pt x="1096" y="169"/>
                  </a:lnTo>
                  <a:lnTo>
                    <a:pt x="1062" y="140"/>
                  </a:lnTo>
                  <a:lnTo>
                    <a:pt x="1022" y="114"/>
                  </a:lnTo>
                  <a:lnTo>
                    <a:pt x="977" y="90"/>
                  </a:lnTo>
                  <a:lnTo>
                    <a:pt x="927" y="70"/>
                  </a:lnTo>
                  <a:lnTo>
                    <a:pt x="874" y="53"/>
                  </a:lnTo>
                  <a:lnTo>
                    <a:pt x="820" y="40"/>
                  </a:lnTo>
                  <a:lnTo>
                    <a:pt x="769" y="31"/>
                  </a:lnTo>
                  <a:lnTo>
                    <a:pt x="722" y="24"/>
                  </a:lnTo>
                  <a:lnTo>
                    <a:pt x="678" y="22"/>
                  </a:lnTo>
                  <a:close/>
                  <a:moveTo>
                    <a:pt x="678" y="0"/>
                  </a:moveTo>
                  <a:lnTo>
                    <a:pt x="724" y="2"/>
                  </a:lnTo>
                  <a:lnTo>
                    <a:pt x="773" y="8"/>
                  </a:lnTo>
                  <a:lnTo>
                    <a:pt x="825" y="18"/>
                  </a:lnTo>
                  <a:lnTo>
                    <a:pt x="880" y="32"/>
                  </a:lnTo>
                  <a:lnTo>
                    <a:pt x="929" y="46"/>
                  </a:lnTo>
                  <a:lnTo>
                    <a:pt x="976" y="65"/>
                  </a:lnTo>
                  <a:lnTo>
                    <a:pt x="1018" y="86"/>
                  </a:lnTo>
                  <a:lnTo>
                    <a:pt x="1056" y="109"/>
                  </a:lnTo>
                  <a:lnTo>
                    <a:pt x="1091" y="135"/>
                  </a:lnTo>
                  <a:lnTo>
                    <a:pt x="1122" y="162"/>
                  </a:lnTo>
                  <a:lnTo>
                    <a:pt x="1148" y="191"/>
                  </a:lnTo>
                  <a:lnTo>
                    <a:pt x="1170" y="222"/>
                  </a:lnTo>
                  <a:lnTo>
                    <a:pt x="1171" y="223"/>
                  </a:lnTo>
                  <a:lnTo>
                    <a:pt x="1187" y="265"/>
                  </a:lnTo>
                  <a:lnTo>
                    <a:pt x="1196" y="307"/>
                  </a:lnTo>
                  <a:lnTo>
                    <a:pt x="1202" y="348"/>
                  </a:lnTo>
                  <a:lnTo>
                    <a:pt x="1202" y="390"/>
                  </a:lnTo>
                  <a:lnTo>
                    <a:pt x="1197" y="432"/>
                  </a:lnTo>
                  <a:lnTo>
                    <a:pt x="1190" y="474"/>
                  </a:lnTo>
                  <a:lnTo>
                    <a:pt x="1181" y="518"/>
                  </a:lnTo>
                  <a:lnTo>
                    <a:pt x="1169" y="562"/>
                  </a:lnTo>
                  <a:lnTo>
                    <a:pt x="1156" y="607"/>
                  </a:lnTo>
                  <a:lnTo>
                    <a:pt x="1132" y="696"/>
                  </a:lnTo>
                  <a:lnTo>
                    <a:pt x="1149" y="706"/>
                  </a:lnTo>
                  <a:lnTo>
                    <a:pt x="1164" y="718"/>
                  </a:lnTo>
                  <a:lnTo>
                    <a:pt x="1176" y="735"/>
                  </a:lnTo>
                  <a:lnTo>
                    <a:pt x="1186" y="752"/>
                  </a:lnTo>
                  <a:lnTo>
                    <a:pt x="1191" y="771"/>
                  </a:lnTo>
                  <a:lnTo>
                    <a:pt x="1193" y="790"/>
                  </a:lnTo>
                  <a:lnTo>
                    <a:pt x="1191" y="808"/>
                  </a:lnTo>
                  <a:lnTo>
                    <a:pt x="1027" y="1395"/>
                  </a:lnTo>
                  <a:lnTo>
                    <a:pt x="1018" y="1419"/>
                  </a:lnTo>
                  <a:lnTo>
                    <a:pt x="1004" y="1440"/>
                  </a:lnTo>
                  <a:lnTo>
                    <a:pt x="987" y="1456"/>
                  </a:lnTo>
                  <a:lnTo>
                    <a:pt x="967" y="1469"/>
                  </a:lnTo>
                  <a:lnTo>
                    <a:pt x="944" y="1476"/>
                  </a:lnTo>
                  <a:lnTo>
                    <a:pt x="920" y="1478"/>
                  </a:lnTo>
                  <a:lnTo>
                    <a:pt x="920" y="1478"/>
                  </a:lnTo>
                  <a:lnTo>
                    <a:pt x="900" y="1477"/>
                  </a:lnTo>
                  <a:lnTo>
                    <a:pt x="880" y="1473"/>
                  </a:lnTo>
                  <a:lnTo>
                    <a:pt x="107" y="1258"/>
                  </a:lnTo>
                  <a:lnTo>
                    <a:pt x="83" y="1248"/>
                  </a:lnTo>
                  <a:lnTo>
                    <a:pt x="60" y="1236"/>
                  </a:lnTo>
                  <a:lnTo>
                    <a:pt x="40" y="1221"/>
                  </a:lnTo>
                  <a:lnTo>
                    <a:pt x="24" y="1203"/>
                  </a:lnTo>
                  <a:lnTo>
                    <a:pt x="10" y="1181"/>
                  </a:lnTo>
                  <a:lnTo>
                    <a:pt x="2" y="1158"/>
                  </a:lnTo>
                  <a:lnTo>
                    <a:pt x="0" y="1134"/>
                  </a:lnTo>
                  <a:lnTo>
                    <a:pt x="4" y="1111"/>
                  </a:lnTo>
                  <a:lnTo>
                    <a:pt x="168" y="523"/>
                  </a:lnTo>
                  <a:lnTo>
                    <a:pt x="176" y="505"/>
                  </a:lnTo>
                  <a:lnTo>
                    <a:pt x="188" y="489"/>
                  </a:lnTo>
                  <a:lnTo>
                    <a:pt x="204" y="476"/>
                  </a:lnTo>
                  <a:lnTo>
                    <a:pt x="223" y="464"/>
                  </a:lnTo>
                  <a:lnTo>
                    <a:pt x="246" y="455"/>
                  </a:lnTo>
                  <a:lnTo>
                    <a:pt x="272" y="448"/>
                  </a:lnTo>
                  <a:lnTo>
                    <a:pt x="300" y="445"/>
                  </a:lnTo>
                  <a:lnTo>
                    <a:pt x="320" y="374"/>
                  </a:lnTo>
                  <a:lnTo>
                    <a:pt x="331" y="333"/>
                  </a:lnTo>
                  <a:lnTo>
                    <a:pt x="343" y="293"/>
                  </a:lnTo>
                  <a:lnTo>
                    <a:pt x="355" y="255"/>
                  </a:lnTo>
                  <a:lnTo>
                    <a:pt x="369" y="218"/>
                  </a:lnTo>
                  <a:lnTo>
                    <a:pt x="385" y="183"/>
                  </a:lnTo>
                  <a:lnTo>
                    <a:pt x="403" y="150"/>
                  </a:lnTo>
                  <a:lnTo>
                    <a:pt x="423" y="119"/>
                  </a:lnTo>
                  <a:lnTo>
                    <a:pt x="447" y="89"/>
                  </a:lnTo>
                  <a:lnTo>
                    <a:pt x="475" y="62"/>
                  </a:lnTo>
                  <a:lnTo>
                    <a:pt x="507" y="38"/>
                  </a:lnTo>
                  <a:lnTo>
                    <a:pt x="508" y="37"/>
                  </a:lnTo>
                  <a:lnTo>
                    <a:pt x="546" y="21"/>
                  </a:lnTo>
                  <a:lnTo>
                    <a:pt x="586" y="10"/>
                  </a:lnTo>
                  <a:lnTo>
                    <a:pt x="630" y="2"/>
                  </a:lnTo>
                  <a:lnTo>
                    <a:pt x="678" y="0"/>
                  </a:lnTo>
                  <a:close/>
                </a:path>
              </a:pathLst>
            </a:custGeom>
            <a:solidFill>
              <a:srgbClr val="FFFFFF"/>
            </a:solidFill>
            <a:ln w="0">
              <a:solidFill>
                <a:schemeClr val="bg1">
                  <a:lumMod val="95000"/>
                </a:schemeClr>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sz="3200">
                <a:solidFill>
                  <a:srgbClr val="505050"/>
                </a:solidFill>
                <a:latin typeface="微软雅黑" panose="020B0503020204020204" pitchFamily="34" charset="-122"/>
                <a:ea typeface="微软雅黑" panose="020B0503020204020204" pitchFamily="34" charset="-122"/>
              </a:endParaRPr>
            </a:p>
          </p:txBody>
        </p:sp>
      </p:grpSp>
      <p:sp>
        <p:nvSpPr>
          <p:cNvPr id="3" name="Rectangle 2"/>
          <p:cNvSpPr/>
          <p:nvPr/>
        </p:nvSpPr>
        <p:spPr>
          <a:xfrm>
            <a:off x="513994" y="739165"/>
            <a:ext cx="8162461" cy="941796"/>
          </a:xfrm>
          <a:prstGeom prst="rect">
            <a:avLst/>
          </a:prstGeom>
        </p:spPr>
        <p:txBody>
          <a:bodyPr wrap="square">
            <a:spAutoFit/>
          </a:bodyPr>
          <a:lstStyle/>
          <a:p>
            <a:pPr algn="just">
              <a:lnSpc>
                <a:spcPct val="115000"/>
              </a:lnSpc>
              <a:spcAft>
                <a:spcPts val="8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c.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Thói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quen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kiểu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nhảy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sinh</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387609" y="4156677"/>
            <a:ext cx="8362696" cy="830997"/>
          </a:xfrm>
          <a:prstGeom prst="rect">
            <a:avLst/>
          </a:prstGeom>
        </p:spPr>
        <p:txBody>
          <a:bodyPr wrap="square">
            <a:spAutoFit/>
          </a:bodyPr>
          <a:lstStyle/>
          <a:p>
            <a:r>
              <a:rPr lang="en-US" sz="2400" dirty="0">
                <a:latin typeface="Times New Roman" panose="02020603050405020304" pitchFamily="18" charset="0"/>
                <a:ea typeface="Calibri" panose="020F0502020204030204" pitchFamily="34" charset="0"/>
              </a:rPr>
              <a:t>- </a:t>
            </a:r>
            <a:r>
              <a:rPr lang="en-US" sz="2400" b="1" dirty="0" err="1">
                <a:solidFill>
                  <a:schemeClr val="accent1"/>
                </a:solidFill>
                <a:latin typeface="Times New Roman" panose="02020603050405020304" pitchFamily="18" charset="0"/>
                <a:ea typeface="Calibri" panose="020F0502020204030204" pitchFamily="34" charset="0"/>
              </a:rPr>
              <a:t>Yếu</a:t>
            </a:r>
            <a:r>
              <a:rPr lang="en-US" sz="2400" b="1" dirty="0">
                <a:solidFill>
                  <a:schemeClr val="accent1"/>
                </a:solidFill>
                <a:latin typeface="Times New Roman" panose="02020603050405020304" pitchFamily="18" charset="0"/>
                <a:ea typeface="Calibri" panose="020F0502020204030204" pitchFamily="34" charset="0"/>
              </a:rPr>
              <a:t> </a:t>
            </a:r>
            <a:r>
              <a:rPr lang="en-US" sz="2400" b="1" dirty="0" err="1">
                <a:solidFill>
                  <a:schemeClr val="accent1"/>
                </a:solidFill>
                <a:latin typeface="Times New Roman" panose="02020603050405020304" pitchFamily="18" charset="0"/>
                <a:ea typeface="Calibri" panose="020F0502020204030204" pitchFamily="34" charset="0"/>
              </a:rPr>
              <a:t>điểm</a:t>
            </a:r>
            <a:r>
              <a:rPr lang="en-US" sz="2400" b="1" dirty="0">
                <a:solidFill>
                  <a:schemeClr val="accent1"/>
                </a:solidFill>
                <a:latin typeface="Times New Roman" panose="02020603050405020304" pitchFamily="18" charset="0"/>
                <a:ea typeface="Calibri" panose="020F0502020204030204" pitchFamily="34" charset="0"/>
              </a:rPr>
              <a:t> </a:t>
            </a:r>
            <a:r>
              <a:rPr lang="en-US" sz="2400" dirty="0">
                <a:latin typeface="Times New Roman" panose="02020603050405020304" pitchFamily="18" charset="0"/>
                <a:ea typeface="Calibri" panose="020F0502020204030204" pitchFamily="34" charset="0"/>
              </a:rPr>
              <a:t>(</a:t>
            </a:r>
            <a:r>
              <a:rPr lang="en-US" sz="2400" dirty="0" err="1">
                <a:latin typeface="Times New Roman" panose="02020603050405020304" pitchFamily="18" charset="0"/>
                <a:ea typeface="Calibri" panose="020F0502020204030204" pitchFamily="34" charset="0"/>
              </a:rPr>
              <a:t>điểm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quan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trọng</a:t>
            </a:r>
            <a:r>
              <a:rPr lang="en-US" sz="2400" dirty="0">
                <a:latin typeface="Times New Roman" panose="02020603050405020304" pitchFamily="18" charset="0"/>
                <a:ea typeface="Calibri" panose="020F0502020204030204" pitchFamily="34" charset="0"/>
              </a:rPr>
              <a:t>) -&gt; </a:t>
            </a:r>
            <a:r>
              <a:rPr lang="en-US" sz="2400" b="1" dirty="0" err="1">
                <a:solidFill>
                  <a:schemeClr val="accent1"/>
                </a:solidFill>
                <a:latin typeface="Times New Roman" panose="02020603050405020304" pitchFamily="18" charset="0"/>
                <a:ea typeface="Calibri" panose="020F0502020204030204" pitchFamily="34" charset="0"/>
              </a:rPr>
              <a:t>Điểm</a:t>
            </a:r>
            <a:r>
              <a:rPr lang="en-US" sz="2400" b="1" dirty="0">
                <a:solidFill>
                  <a:schemeClr val="accent1"/>
                </a:solidFill>
                <a:latin typeface="Times New Roman" panose="02020603050405020304" pitchFamily="18" charset="0"/>
                <a:ea typeface="Calibri" panose="020F0502020204030204" pitchFamily="34" charset="0"/>
              </a:rPr>
              <a:t> </a:t>
            </a:r>
            <a:r>
              <a:rPr lang="en-US" sz="2400" b="1" dirty="0" err="1">
                <a:solidFill>
                  <a:schemeClr val="accent1"/>
                </a:solidFill>
                <a:latin typeface="Times New Roman" panose="02020603050405020304" pitchFamily="18" charset="0"/>
                <a:ea typeface="Calibri" panose="020F0502020204030204" pitchFamily="34" charset="0"/>
              </a:rPr>
              <a:t>yếu</a:t>
            </a:r>
            <a:r>
              <a:rPr lang="en-US" sz="2400" b="1" dirty="0">
                <a:solidFill>
                  <a:schemeClr val="accent1"/>
                </a:solidFill>
                <a:latin typeface="Times New Roman" panose="02020603050405020304" pitchFamily="18" charset="0"/>
                <a:ea typeface="Calibri" panose="020F0502020204030204" pitchFamily="34" charset="0"/>
              </a:rPr>
              <a:t> </a:t>
            </a:r>
            <a:r>
              <a:rPr lang="en-US" sz="2400" dirty="0">
                <a:latin typeface="Times New Roman" panose="02020603050405020304" pitchFamily="18" charset="0"/>
                <a:ea typeface="Calibri" panose="020F0502020204030204" pitchFamily="34" charset="0"/>
              </a:rPr>
              <a:t>(</a:t>
            </a:r>
            <a:r>
              <a:rPr lang="en-US" sz="2400" dirty="0" err="1">
                <a:latin typeface="Times New Roman" panose="02020603050405020304" pitchFamily="18" charset="0"/>
                <a:ea typeface="Calibri" panose="020F0502020204030204" pitchFamily="34" charset="0"/>
              </a:rPr>
              <a:t>nhược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điểm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điểm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hạn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chế</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Dùng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sai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nghĩa</a:t>
            </a:r>
            <a:r>
              <a:rPr lang="en-US" sz="2400" dirty="0" smtClean="0">
                <a:latin typeface="Times New Roman" panose="02020603050405020304" pitchFamily="18" charset="0"/>
                <a:ea typeface="Calibri" panose="020F0502020204030204" pitchFamily="34" charset="0"/>
              </a:rPr>
              <a:t>).</a:t>
            </a:r>
            <a:endParaRPr lang="en-US" sz="2400" dirty="0"/>
          </a:p>
        </p:txBody>
      </p:sp>
      <p:sp>
        <p:nvSpPr>
          <p:cNvPr id="5" name="Rectangle 4"/>
          <p:cNvSpPr/>
          <p:nvPr/>
        </p:nvSpPr>
        <p:spPr>
          <a:xfrm>
            <a:off x="683568" y="1612734"/>
            <a:ext cx="792088" cy="1174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64337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arn(outVertical)">
                                      <p:cBhvr>
                                        <p:cTn id="7" dur="500"/>
                                        <p:tgtEl>
                                          <p:spTgt spid="73"/>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78"/>
                                        </p:tgtEl>
                                        <p:attrNameLst>
                                          <p:attrName>style.visibility</p:attrName>
                                        </p:attrNameLst>
                                      </p:cBhvr>
                                      <p:to>
                                        <p:strVal val="visible"/>
                                      </p:to>
                                    </p:set>
                                    <p:anim calcmode="lin" valueType="num">
                                      <p:cBhvr>
                                        <p:cTn id="11" dur="500" fill="hold"/>
                                        <p:tgtEl>
                                          <p:spTgt spid="78"/>
                                        </p:tgtEl>
                                        <p:attrNameLst>
                                          <p:attrName>ppt_w</p:attrName>
                                        </p:attrNameLst>
                                      </p:cBhvr>
                                      <p:tavLst>
                                        <p:tav tm="0">
                                          <p:val>
                                            <p:fltVal val="0"/>
                                          </p:val>
                                        </p:tav>
                                        <p:tav tm="100000">
                                          <p:val>
                                            <p:strVal val="#ppt_w"/>
                                          </p:val>
                                        </p:tav>
                                      </p:tavLst>
                                    </p:anim>
                                    <p:anim calcmode="lin" valueType="num">
                                      <p:cBhvr>
                                        <p:cTn id="12" dur="500" fill="hold"/>
                                        <p:tgtEl>
                                          <p:spTgt spid="78"/>
                                        </p:tgtEl>
                                        <p:attrNameLst>
                                          <p:attrName>ppt_h</p:attrName>
                                        </p:attrNameLst>
                                      </p:cBhvr>
                                      <p:tavLst>
                                        <p:tav tm="0">
                                          <p:val>
                                            <p:fltVal val="0"/>
                                          </p:val>
                                        </p:tav>
                                        <p:tav tm="100000">
                                          <p:val>
                                            <p:strVal val="#ppt_h"/>
                                          </p:val>
                                        </p:tav>
                                      </p:tavLst>
                                    </p:anim>
                                    <p:anim calcmode="lin" valueType="num">
                                      <p:cBhvr>
                                        <p:cTn id="13" dur="500" fill="hold"/>
                                        <p:tgtEl>
                                          <p:spTgt spid="78"/>
                                        </p:tgtEl>
                                        <p:attrNameLst>
                                          <p:attrName>style.rotation</p:attrName>
                                        </p:attrNameLst>
                                      </p:cBhvr>
                                      <p:tavLst>
                                        <p:tav tm="0">
                                          <p:val>
                                            <p:fltVal val="360"/>
                                          </p:val>
                                        </p:tav>
                                        <p:tav tm="100000">
                                          <p:val>
                                            <p:fltVal val="0"/>
                                          </p:val>
                                        </p:tav>
                                      </p:tavLst>
                                    </p:anim>
                                    <p:animEffect transition="in" filter="fade">
                                      <p:cBhvr>
                                        <p:cTn id="14" dur="500"/>
                                        <p:tgtEl>
                                          <p:spTgt spid="78"/>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90"/>
                                        </p:tgtEl>
                                        <p:attrNameLst>
                                          <p:attrName>style.visibility</p:attrName>
                                        </p:attrNameLst>
                                      </p:cBhvr>
                                      <p:to>
                                        <p:strVal val="visible"/>
                                      </p:to>
                                    </p:set>
                                    <p:anim calcmode="lin" valueType="num">
                                      <p:cBhvr>
                                        <p:cTn id="17" dur="500" fill="hold"/>
                                        <p:tgtEl>
                                          <p:spTgt spid="90"/>
                                        </p:tgtEl>
                                        <p:attrNameLst>
                                          <p:attrName>ppt_w</p:attrName>
                                        </p:attrNameLst>
                                      </p:cBhvr>
                                      <p:tavLst>
                                        <p:tav tm="0">
                                          <p:val>
                                            <p:fltVal val="0"/>
                                          </p:val>
                                        </p:tav>
                                        <p:tav tm="100000">
                                          <p:val>
                                            <p:strVal val="#ppt_w"/>
                                          </p:val>
                                        </p:tav>
                                      </p:tavLst>
                                    </p:anim>
                                    <p:anim calcmode="lin" valueType="num">
                                      <p:cBhvr>
                                        <p:cTn id="18" dur="500" fill="hold"/>
                                        <p:tgtEl>
                                          <p:spTgt spid="90"/>
                                        </p:tgtEl>
                                        <p:attrNameLst>
                                          <p:attrName>ppt_h</p:attrName>
                                        </p:attrNameLst>
                                      </p:cBhvr>
                                      <p:tavLst>
                                        <p:tav tm="0">
                                          <p:val>
                                            <p:fltVal val="0"/>
                                          </p:val>
                                        </p:tav>
                                        <p:tav tm="100000">
                                          <p:val>
                                            <p:strVal val="#ppt_h"/>
                                          </p:val>
                                        </p:tav>
                                      </p:tavLst>
                                    </p:anim>
                                    <p:anim calcmode="lin" valueType="num">
                                      <p:cBhvr>
                                        <p:cTn id="19" dur="500" fill="hold"/>
                                        <p:tgtEl>
                                          <p:spTgt spid="90"/>
                                        </p:tgtEl>
                                        <p:attrNameLst>
                                          <p:attrName>style.rotation</p:attrName>
                                        </p:attrNameLst>
                                      </p:cBhvr>
                                      <p:tavLst>
                                        <p:tav tm="0">
                                          <p:val>
                                            <p:fltVal val="360"/>
                                          </p:val>
                                        </p:tav>
                                        <p:tav tm="100000">
                                          <p:val>
                                            <p:fltVal val="0"/>
                                          </p:val>
                                        </p:tav>
                                      </p:tavLst>
                                    </p:anim>
                                    <p:animEffect transition="in" filter="fade">
                                      <p:cBhvr>
                                        <p:cTn id="20" dur="500"/>
                                        <p:tgtEl>
                                          <p:spTgt spid="90"/>
                                        </p:tgtEl>
                                      </p:cBhvr>
                                    </p:animEffect>
                                  </p:childTnLst>
                                </p:cTn>
                              </p:par>
                              <p:par>
                                <p:cTn id="21" presetID="49" presetClass="entr" presetSubtype="0" decel="100000" fill="hold" grpId="0" nodeType="withEffect">
                                  <p:stCondLst>
                                    <p:cond delay="0"/>
                                  </p:stCondLst>
                                  <p:childTnLst>
                                    <p:set>
                                      <p:cBhvr>
                                        <p:cTn id="22" dur="1" fill="hold">
                                          <p:stCondLst>
                                            <p:cond delay="0"/>
                                          </p:stCondLst>
                                        </p:cTn>
                                        <p:tgtEl>
                                          <p:spTgt spid="77"/>
                                        </p:tgtEl>
                                        <p:attrNameLst>
                                          <p:attrName>style.visibility</p:attrName>
                                        </p:attrNameLst>
                                      </p:cBhvr>
                                      <p:to>
                                        <p:strVal val="visible"/>
                                      </p:to>
                                    </p:set>
                                    <p:anim calcmode="lin" valueType="num">
                                      <p:cBhvr>
                                        <p:cTn id="23" dur="500" fill="hold"/>
                                        <p:tgtEl>
                                          <p:spTgt spid="77"/>
                                        </p:tgtEl>
                                        <p:attrNameLst>
                                          <p:attrName>ppt_w</p:attrName>
                                        </p:attrNameLst>
                                      </p:cBhvr>
                                      <p:tavLst>
                                        <p:tav tm="0">
                                          <p:val>
                                            <p:fltVal val="0"/>
                                          </p:val>
                                        </p:tav>
                                        <p:tav tm="100000">
                                          <p:val>
                                            <p:strVal val="#ppt_w"/>
                                          </p:val>
                                        </p:tav>
                                      </p:tavLst>
                                    </p:anim>
                                    <p:anim calcmode="lin" valueType="num">
                                      <p:cBhvr>
                                        <p:cTn id="24" dur="500" fill="hold"/>
                                        <p:tgtEl>
                                          <p:spTgt spid="77"/>
                                        </p:tgtEl>
                                        <p:attrNameLst>
                                          <p:attrName>ppt_h</p:attrName>
                                        </p:attrNameLst>
                                      </p:cBhvr>
                                      <p:tavLst>
                                        <p:tav tm="0">
                                          <p:val>
                                            <p:fltVal val="0"/>
                                          </p:val>
                                        </p:tav>
                                        <p:tav tm="100000">
                                          <p:val>
                                            <p:strVal val="#ppt_h"/>
                                          </p:val>
                                        </p:tav>
                                      </p:tavLst>
                                    </p:anim>
                                    <p:anim calcmode="lin" valueType="num">
                                      <p:cBhvr>
                                        <p:cTn id="25" dur="500" fill="hold"/>
                                        <p:tgtEl>
                                          <p:spTgt spid="77"/>
                                        </p:tgtEl>
                                        <p:attrNameLst>
                                          <p:attrName>style.rotation</p:attrName>
                                        </p:attrNameLst>
                                      </p:cBhvr>
                                      <p:tavLst>
                                        <p:tav tm="0">
                                          <p:val>
                                            <p:fltVal val="360"/>
                                          </p:val>
                                        </p:tav>
                                        <p:tav tm="100000">
                                          <p:val>
                                            <p:fltVal val="0"/>
                                          </p:val>
                                        </p:tav>
                                      </p:tavLst>
                                    </p:anim>
                                    <p:animEffect transition="in" filter="fade">
                                      <p:cBhvr>
                                        <p:cTn id="26" dur="500"/>
                                        <p:tgtEl>
                                          <p:spTgt spid="77"/>
                                        </p:tgtEl>
                                      </p:cBhvr>
                                    </p:animEffect>
                                  </p:childTnLst>
                                </p:cTn>
                              </p:par>
                              <p:par>
                                <p:cTn id="27" presetID="49" presetClass="entr" presetSubtype="0" decel="100000" fill="hold" nodeType="withEffect">
                                  <p:stCondLst>
                                    <p:cond delay="0"/>
                                  </p:stCondLst>
                                  <p:childTnLst>
                                    <p:set>
                                      <p:cBhvr>
                                        <p:cTn id="28" dur="1" fill="hold">
                                          <p:stCondLst>
                                            <p:cond delay="0"/>
                                          </p:stCondLst>
                                        </p:cTn>
                                        <p:tgtEl>
                                          <p:spTgt spid="83"/>
                                        </p:tgtEl>
                                        <p:attrNameLst>
                                          <p:attrName>style.visibility</p:attrName>
                                        </p:attrNameLst>
                                      </p:cBhvr>
                                      <p:to>
                                        <p:strVal val="visible"/>
                                      </p:to>
                                    </p:set>
                                    <p:anim calcmode="lin" valueType="num">
                                      <p:cBhvr>
                                        <p:cTn id="29" dur="500" fill="hold"/>
                                        <p:tgtEl>
                                          <p:spTgt spid="83"/>
                                        </p:tgtEl>
                                        <p:attrNameLst>
                                          <p:attrName>ppt_w</p:attrName>
                                        </p:attrNameLst>
                                      </p:cBhvr>
                                      <p:tavLst>
                                        <p:tav tm="0">
                                          <p:val>
                                            <p:fltVal val="0"/>
                                          </p:val>
                                        </p:tav>
                                        <p:tav tm="100000">
                                          <p:val>
                                            <p:strVal val="#ppt_w"/>
                                          </p:val>
                                        </p:tav>
                                      </p:tavLst>
                                    </p:anim>
                                    <p:anim calcmode="lin" valueType="num">
                                      <p:cBhvr>
                                        <p:cTn id="30" dur="500" fill="hold"/>
                                        <p:tgtEl>
                                          <p:spTgt spid="83"/>
                                        </p:tgtEl>
                                        <p:attrNameLst>
                                          <p:attrName>ppt_h</p:attrName>
                                        </p:attrNameLst>
                                      </p:cBhvr>
                                      <p:tavLst>
                                        <p:tav tm="0">
                                          <p:val>
                                            <p:fltVal val="0"/>
                                          </p:val>
                                        </p:tav>
                                        <p:tav tm="100000">
                                          <p:val>
                                            <p:strVal val="#ppt_h"/>
                                          </p:val>
                                        </p:tav>
                                      </p:tavLst>
                                    </p:anim>
                                    <p:anim calcmode="lin" valueType="num">
                                      <p:cBhvr>
                                        <p:cTn id="31" dur="500" fill="hold"/>
                                        <p:tgtEl>
                                          <p:spTgt spid="83"/>
                                        </p:tgtEl>
                                        <p:attrNameLst>
                                          <p:attrName>style.rotation</p:attrName>
                                        </p:attrNameLst>
                                      </p:cBhvr>
                                      <p:tavLst>
                                        <p:tav tm="0">
                                          <p:val>
                                            <p:fltVal val="360"/>
                                          </p:val>
                                        </p:tav>
                                        <p:tav tm="100000">
                                          <p:val>
                                            <p:fltVal val="0"/>
                                          </p:val>
                                        </p:tav>
                                      </p:tavLst>
                                    </p:anim>
                                    <p:animEffect transition="in" filter="fade">
                                      <p:cBhvr>
                                        <p:cTn id="32" dur="500"/>
                                        <p:tgtEl>
                                          <p:spTgt spid="83"/>
                                        </p:tgtEl>
                                      </p:cBhvr>
                                    </p:animEffect>
                                  </p:childTnLst>
                                </p:cTn>
                              </p:par>
                              <p:par>
                                <p:cTn id="33" presetID="49" presetClass="entr" presetSubtype="0" decel="100000" fill="hold" grpId="0" nodeType="withEffect">
                                  <p:stCondLst>
                                    <p:cond delay="0"/>
                                  </p:stCondLst>
                                  <p:childTnLst>
                                    <p:set>
                                      <p:cBhvr>
                                        <p:cTn id="34" dur="1" fill="hold">
                                          <p:stCondLst>
                                            <p:cond delay="0"/>
                                          </p:stCondLst>
                                        </p:cTn>
                                        <p:tgtEl>
                                          <p:spTgt spid="79"/>
                                        </p:tgtEl>
                                        <p:attrNameLst>
                                          <p:attrName>style.visibility</p:attrName>
                                        </p:attrNameLst>
                                      </p:cBhvr>
                                      <p:to>
                                        <p:strVal val="visible"/>
                                      </p:to>
                                    </p:set>
                                    <p:anim calcmode="lin" valueType="num">
                                      <p:cBhvr>
                                        <p:cTn id="35" dur="500" fill="hold"/>
                                        <p:tgtEl>
                                          <p:spTgt spid="79"/>
                                        </p:tgtEl>
                                        <p:attrNameLst>
                                          <p:attrName>ppt_w</p:attrName>
                                        </p:attrNameLst>
                                      </p:cBhvr>
                                      <p:tavLst>
                                        <p:tav tm="0">
                                          <p:val>
                                            <p:fltVal val="0"/>
                                          </p:val>
                                        </p:tav>
                                        <p:tav tm="100000">
                                          <p:val>
                                            <p:strVal val="#ppt_w"/>
                                          </p:val>
                                        </p:tav>
                                      </p:tavLst>
                                    </p:anim>
                                    <p:anim calcmode="lin" valueType="num">
                                      <p:cBhvr>
                                        <p:cTn id="36" dur="500" fill="hold"/>
                                        <p:tgtEl>
                                          <p:spTgt spid="79"/>
                                        </p:tgtEl>
                                        <p:attrNameLst>
                                          <p:attrName>ppt_h</p:attrName>
                                        </p:attrNameLst>
                                      </p:cBhvr>
                                      <p:tavLst>
                                        <p:tav tm="0">
                                          <p:val>
                                            <p:fltVal val="0"/>
                                          </p:val>
                                        </p:tav>
                                        <p:tav tm="100000">
                                          <p:val>
                                            <p:strVal val="#ppt_h"/>
                                          </p:val>
                                        </p:tav>
                                      </p:tavLst>
                                    </p:anim>
                                    <p:anim calcmode="lin" valueType="num">
                                      <p:cBhvr>
                                        <p:cTn id="37" dur="500" fill="hold"/>
                                        <p:tgtEl>
                                          <p:spTgt spid="79"/>
                                        </p:tgtEl>
                                        <p:attrNameLst>
                                          <p:attrName>style.rotation</p:attrName>
                                        </p:attrNameLst>
                                      </p:cBhvr>
                                      <p:tavLst>
                                        <p:tav tm="0">
                                          <p:val>
                                            <p:fltVal val="360"/>
                                          </p:val>
                                        </p:tav>
                                        <p:tav tm="100000">
                                          <p:val>
                                            <p:fltVal val="0"/>
                                          </p:val>
                                        </p:tav>
                                      </p:tavLst>
                                    </p:anim>
                                    <p:animEffect transition="in" filter="fade">
                                      <p:cBhvr>
                                        <p:cTn id="38" dur="500"/>
                                        <p:tgtEl>
                                          <p:spTgt spid="79"/>
                                        </p:tgtEl>
                                      </p:cBhvr>
                                    </p:animEffect>
                                  </p:childTnLst>
                                </p:cTn>
                              </p:par>
                              <p:par>
                                <p:cTn id="39" presetID="49" presetClass="entr" presetSubtype="0" decel="100000" fill="hold" nodeType="withEffect">
                                  <p:stCondLst>
                                    <p:cond delay="0"/>
                                  </p:stCondLst>
                                  <p:childTnLst>
                                    <p:set>
                                      <p:cBhvr>
                                        <p:cTn id="40" dur="1" fill="hold">
                                          <p:stCondLst>
                                            <p:cond delay="0"/>
                                          </p:stCondLst>
                                        </p:cTn>
                                        <p:tgtEl>
                                          <p:spTgt spid="91"/>
                                        </p:tgtEl>
                                        <p:attrNameLst>
                                          <p:attrName>style.visibility</p:attrName>
                                        </p:attrNameLst>
                                      </p:cBhvr>
                                      <p:to>
                                        <p:strVal val="visible"/>
                                      </p:to>
                                    </p:set>
                                    <p:anim calcmode="lin" valueType="num">
                                      <p:cBhvr>
                                        <p:cTn id="41" dur="500" fill="hold"/>
                                        <p:tgtEl>
                                          <p:spTgt spid="91"/>
                                        </p:tgtEl>
                                        <p:attrNameLst>
                                          <p:attrName>ppt_w</p:attrName>
                                        </p:attrNameLst>
                                      </p:cBhvr>
                                      <p:tavLst>
                                        <p:tav tm="0">
                                          <p:val>
                                            <p:fltVal val="0"/>
                                          </p:val>
                                        </p:tav>
                                        <p:tav tm="100000">
                                          <p:val>
                                            <p:strVal val="#ppt_w"/>
                                          </p:val>
                                        </p:tav>
                                      </p:tavLst>
                                    </p:anim>
                                    <p:anim calcmode="lin" valueType="num">
                                      <p:cBhvr>
                                        <p:cTn id="42" dur="500" fill="hold"/>
                                        <p:tgtEl>
                                          <p:spTgt spid="91"/>
                                        </p:tgtEl>
                                        <p:attrNameLst>
                                          <p:attrName>ppt_h</p:attrName>
                                        </p:attrNameLst>
                                      </p:cBhvr>
                                      <p:tavLst>
                                        <p:tav tm="0">
                                          <p:val>
                                            <p:fltVal val="0"/>
                                          </p:val>
                                        </p:tav>
                                        <p:tav tm="100000">
                                          <p:val>
                                            <p:strVal val="#ppt_h"/>
                                          </p:val>
                                        </p:tav>
                                      </p:tavLst>
                                    </p:anim>
                                    <p:anim calcmode="lin" valueType="num">
                                      <p:cBhvr>
                                        <p:cTn id="43" dur="500" fill="hold"/>
                                        <p:tgtEl>
                                          <p:spTgt spid="91"/>
                                        </p:tgtEl>
                                        <p:attrNameLst>
                                          <p:attrName>style.rotation</p:attrName>
                                        </p:attrNameLst>
                                      </p:cBhvr>
                                      <p:tavLst>
                                        <p:tav tm="0">
                                          <p:val>
                                            <p:fltVal val="360"/>
                                          </p:val>
                                        </p:tav>
                                        <p:tav tm="100000">
                                          <p:val>
                                            <p:fltVal val="0"/>
                                          </p:val>
                                        </p:tav>
                                      </p:tavLst>
                                    </p:anim>
                                    <p:animEffect transition="in" filter="fade">
                                      <p:cBhvr>
                                        <p:cTn id="44" dur="500"/>
                                        <p:tgtEl>
                                          <p:spTgt spid="91"/>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anim calcmode="lin" valueType="num">
                                      <p:cBhvr>
                                        <p:cTn id="50" dur="1000" fill="hold"/>
                                        <p:tgtEl>
                                          <p:spTgt spid="5"/>
                                        </p:tgtEl>
                                        <p:attrNameLst>
                                          <p:attrName>ppt_x</p:attrName>
                                        </p:attrNameLst>
                                      </p:cBhvr>
                                      <p:tavLst>
                                        <p:tav tm="0">
                                          <p:val>
                                            <p:strVal val="#ppt_x"/>
                                          </p:val>
                                        </p:tav>
                                        <p:tav tm="100000">
                                          <p:val>
                                            <p:strVal val="#ppt_x"/>
                                          </p:val>
                                        </p:tav>
                                      </p:tavLst>
                                    </p:anim>
                                    <p:anim calcmode="lin" valueType="num">
                                      <p:cBhvr>
                                        <p:cTn id="5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1000"/>
                                        <p:tgtEl>
                                          <p:spTgt spid="4"/>
                                        </p:tgtEl>
                                      </p:cBhvr>
                                    </p:animEffect>
                                    <p:anim calcmode="lin" valueType="num">
                                      <p:cBhvr>
                                        <p:cTn id="57" dur="1000" fill="hold"/>
                                        <p:tgtEl>
                                          <p:spTgt spid="4"/>
                                        </p:tgtEl>
                                        <p:attrNameLst>
                                          <p:attrName>ppt_x</p:attrName>
                                        </p:attrNameLst>
                                      </p:cBhvr>
                                      <p:tavLst>
                                        <p:tav tm="0">
                                          <p:val>
                                            <p:strVal val="#ppt_x"/>
                                          </p:val>
                                        </p:tav>
                                        <p:tav tm="100000">
                                          <p:val>
                                            <p:strVal val="#ppt_x"/>
                                          </p:val>
                                        </p:tav>
                                      </p:tavLst>
                                    </p:anim>
                                    <p:anim calcmode="lin" valueType="num">
                                      <p:cBhvr>
                                        <p:cTn id="5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P spid="79" grpId="0" animBg="1"/>
      <p:bldP spid="90" grpId="0" animBg="1"/>
      <p:bldP spid="4" grpId="0"/>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7494"/>
            <a:ext cx="8568952" cy="4552015"/>
          </a:xfrm>
          <a:prstGeom prst="rect">
            <a:avLst/>
          </a:prstGeom>
        </p:spPr>
        <p:txBody>
          <a:bodyPr wrap="square">
            <a:spAutoFit/>
          </a:bodyPr>
          <a:lstStyle/>
          <a:p>
            <a:pPr algn="just">
              <a:lnSpc>
                <a:spcPct val="115000"/>
              </a:lnSpc>
              <a:spcAft>
                <a:spcPts val="0"/>
              </a:spcAft>
            </a:pPr>
            <a:r>
              <a:rPr lang="en-US" sz="1400" b="1" dirty="0" err="1">
                <a:latin typeface="Times New Roman" panose="02020603050405020304" pitchFamily="18" charset="0"/>
                <a:ea typeface="Calibri" panose="020F0502020204030204" pitchFamily="34" charset="0"/>
                <a:cs typeface="Times New Roman" panose="02020603050405020304" pitchFamily="18" charset="0"/>
              </a:rPr>
              <a:t>Tìm</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ngắn</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gọn</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các</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từ</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Hán</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trích</a:t>
            </a:r>
            <a:r>
              <a:rPr lang="en-US" sz="1400" b="1"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en-US" sz="1400"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xe</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quân</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tạm</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ngồi</a:t>
            </a:r>
            <a:r>
              <a:rPr lang="en-US" sz="1400" dirty="0">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“Xin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tiện</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thiếp</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lạy</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rồi</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thưa</a:t>
            </a:r>
            <a:r>
              <a:rPr lang="en-US" sz="1400" dirty="0">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a:t>
            </a:r>
            <a:r>
              <a:rPr lang="en-US" sz="1400" dirty="0" err="1">
                <a:latin typeface="Times New Roman" panose="02020603050405020304" pitchFamily="18" charset="0"/>
                <a:ea typeface="Calibri" panose="020F0502020204030204" pitchFamily="34" charset="0"/>
                <a:cs typeface="Times New Roman" panose="02020603050405020304" pitchFamily="18" charset="0"/>
              </a:rPr>
              <a:t>Chút</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tôi</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liễu</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đào</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1400" dirty="0">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en-US" sz="1400"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lâm</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bụi</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dơ</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1400" dirty="0">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en-US" sz="1400" dirty="0" err="1">
                <a:latin typeface="Times New Roman" panose="02020603050405020304" pitchFamily="18" charset="0"/>
                <a:ea typeface="Calibri" panose="020F0502020204030204" pitchFamily="34" charset="0"/>
                <a:cs typeface="Times New Roman" panose="02020603050405020304" pitchFamily="18" charset="0"/>
              </a:rPr>
              <a:t>Hà</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Khê</a:t>
            </a:r>
            <a:r>
              <a:rPr lang="en-US" sz="1400" dirty="0">
                <a:latin typeface="Times New Roman" panose="02020603050405020304" pitchFamily="18" charset="0"/>
                <a:ea typeface="Calibri" panose="020F0502020204030204" pitchFamily="34" charset="0"/>
                <a:cs typeface="Times New Roman" panose="02020603050405020304" pitchFamily="18" charset="0"/>
              </a:rPr>
              <a:t> qua </a:t>
            </a:r>
            <a:r>
              <a:rPr lang="en-US" sz="14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cũng</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gần</a:t>
            </a:r>
            <a:r>
              <a:rPr lang="en-US" sz="1400" dirty="0">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Xin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cùng</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thiếp</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đền</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ơn</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chàng</a:t>
            </a:r>
            <a:r>
              <a:rPr lang="en-US" sz="1400" dirty="0">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en-US" sz="1400" dirty="0" err="1">
                <a:latin typeface="Times New Roman" panose="02020603050405020304" pitchFamily="18" charset="0"/>
                <a:ea typeface="Calibri" panose="020F0502020204030204" pitchFamily="34" charset="0"/>
                <a:cs typeface="Times New Roman" panose="02020603050405020304" pitchFamily="18" charset="0"/>
              </a:rPr>
              <a:t>Gặp</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đây</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đương</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lúc</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đàng</a:t>
            </a:r>
            <a:r>
              <a:rPr lang="en-US" sz="1400" dirty="0">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en-US" sz="1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tiền</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bạc</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vàng</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cũng</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1400" dirty="0">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en-US" sz="1400" dirty="0" err="1">
                <a:latin typeface="Times New Roman" panose="02020603050405020304" pitchFamily="18" charset="0"/>
                <a:ea typeface="Calibri" panose="020F0502020204030204" pitchFamily="34" charset="0"/>
                <a:cs typeface="Times New Roman" panose="02020603050405020304" pitchFamily="18" charset="0"/>
              </a:rPr>
              <a:t>Ngẫm</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báo</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đức</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thù</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1400" dirty="0">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en-US" sz="1400" dirty="0" err="1">
                <a:latin typeface="Times New Roman" panose="02020603050405020304" pitchFamily="18" charset="0"/>
                <a:ea typeface="Calibri" panose="020F0502020204030204" pitchFamily="34" charset="0"/>
                <a:cs typeface="Times New Roman" panose="02020603050405020304" pitchFamily="18" charset="0"/>
              </a:rPr>
              <a:t>Lấy</a:t>
            </a:r>
            <a:r>
              <a:rPr lang="en-US" sz="1400" dirty="0">
                <a:latin typeface="Times New Roman" panose="02020603050405020304" pitchFamily="18" charset="0"/>
                <a:ea typeface="Calibri" panose="020F0502020204030204" pitchFamily="34" charset="0"/>
                <a:cs typeface="Times New Roman" panose="02020603050405020304" pitchFamily="18" charset="0"/>
              </a:rPr>
              <a:t> chi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phỉ</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tấm</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lòng</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cùng</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ngươi</a:t>
            </a:r>
            <a:r>
              <a:rPr lang="en-US" sz="1400" dirty="0">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en-US" sz="1400" dirty="0" err="1">
                <a:latin typeface="Times New Roman" panose="02020603050405020304" pitchFamily="18" charset="0"/>
                <a:ea typeface="Calibri" panose="020F0502020204030204" pitchFamily="34" charset="0"/>
                <a:cs typeface="Times New Roman" panose="02020603050405020304" pitchFamily="18" charset="0"/>
              </a:rPr>
              <a:t>Vân</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Tiên</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nghe</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nói</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liền</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cười</a:t>
            </a:r>
            <a:r>
              <a:rPr lang="en-US" sz="1400" dirty="0">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a:t>
            </a:r>
            <a:r>
              <a:rPr lang="en-US" sz="14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ơn</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há</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dễ</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trông</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trả</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ơn</a:t>
            </a:r>
            <a:r>
              <a:rPr lang="en-US" sz="1400" dirty="0">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en-US" sz="14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đà</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rõ</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đặng</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cơn</a:t>
            </a:r>
            <a:r>
              <a:rPr lang="en-US" sz="1400" dirty="0">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en-US" sz="14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ai</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thiệt</a:t>
            </a:r>
            <a:r>
              <a:rPr lang="en-US" sz="1400" dirty="0">
                <a:latin typeface="Times New Roman" panose="02020603050405020304" pitchFamily="18" charset="0"/>
                <a:ea typeface="Calibri" panose="020F0502020204030204" pitchFamily="34" charset="0"/>
                <a:cs typeface="Times New Roman" panose="02020603050405020304" pitchFamily="18" charset="0"/>
              </a:rPr>
              <a:t> so </a:t>
            </a:r>
            <a:r>
              <a:rPr lang="en-US" sz="14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gì</a:t>
            </a:r>
            <a:r>
              <a:rPr lang="en-US" sz="1400" dirty="0">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en-US" sz="1400" dirty="0" err="1">
                <a:latin typeface="Times New Roman" panose="02020603050405020304" pitchFamily="18" charset="0"/>
                <a:ea typeface="Calibri" panose="020F0502020204030204" pitchFamily="34" charset="0"/>
                <a:cs typeface="Times New Roman" panose="02020603050405020304" pitchFamily="18" charset="0"/>
              </a:rPr>
              <a:t>Nhớ</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kiến</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ngãi</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1400" dirty="0">
                <a:latin typeface="Times New Roman" panose="02020603050405020304" pitchFamily="18" charset="0"/>
                <a:ea typeface="Calibri" panose="020F0502020204030204" pitchFamily="34" charset="0"/>
                <a:cs typeface="Times New Roman" panose="02020603050405020304" pitchFamily="18" charset="0"/>
              </a:rPr>
              <a:t> vi,</a:t>
            </a:r>
          </a:p>
          <a:p>
            <a:pPr algn="ctr">
              <a:lnSpc>
                <a:spcPct val="115000"/>
              </a:lnSpc>
              <a:spcAft>
                <a:spcPts val="0"/>
              </a:spcAft>
            </a:pPr>
            <a:r>
              <a:rPr lang="en-US" sz="14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thế</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ấy</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cũng</a:t>
            </a:r>
            <a:r>
              <a:rPr lang="en-US" sz="1400" dirty="0">
                <a:latin typeface="Times New Roman" panose="02020603050405020304" pitchFamily="18" charset="0"/>
                <a:ea typeface="Calibri" panose="020F0502020204030204" pitchFamily="34" charset="0"/>
                <a:cs typeface="Times New Roman" panose="02020603050405020304" pitchFamily="18" charset="0"/>
              </a:rPr>
              <a:t> phi </a:t>
            </a:r>
            <a:r>
              <a:rPr lang="en-US" sz="1400" dirty="0" err="1">
                <a:latin typeface="Times New Roman" panose="02020603050405020304" pitchFamily="18" charset="0"/>
                <a:ea typeface="Calibri" panose="020F0502020204030204" pitchFamily="34" charset="0"/>
                <a:cs typeface="Times New Roman" panose="02020603050405020304" pitchFamily="18" charset="0"/>
              </a:rPr>
              <a:t>anh</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hùng</a:t>
            </a:r>
            <a:r>
              <a:rPr lang="en-US" sz="1400" dirty="0">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a:t>
            </a:r>
            <a:r>
              <a:rPr lang="en-US" sz="1400" dirty="0" err="1">
                <a:latin typeface="Times New Roman" panose="02020603050405020304" pitchFamily="18" charset="0"/>
                <a:ea typeface="Calibri" panose="020F0502020204030204" pitchFamily="34" charset="0"/>
                <a:cs typeface="Times New Roman" panose="02020603050405020304" pitchFamily="18" charset="0"/>
              </a:rPr>
              <a:t>Trích</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Truyện</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Lục</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Vân</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Tiên</a:t>
            </a:r>
            <a:r>
              <a:rPr lang="en-US" sz="1400" dirty="0">
                <a:latin typeface="Times New Roman" panose="02020603050405020304" pitchFamily="18" charset="0"/>
                <a:ea typeface="Calibri" panose="020F0502020204030204" pitchFamily="34" charset="0"/>
                <a:cs typeface="Times New Roman" panose="02020603050405020304" pitchFamily="18" charset="0"/>
              </a:rPr>
              <a:t> – </a:t>
            </a:r>
            <a:r>
              <a:rPr lang="en-US" sz="1400" dirty="0" err="1">
                <a:latin typeface="Times New Roman" panose="02020603050405020304" pitchFamily="18" charset="0"/>
                <a:ea typeface="Calibri" panose="020F0502020204030204" pitchFamily="34" charset="0"/>
                <a:cs typeface="Times New Roman" panose="02020603050405020304" pitchFamily="18" charset="0"/>
              </a:rPr>
              <a:t>Nguyễn</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Đình</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Chiểu</a:t>
            </a:r>
            <a:r>
              <a:rPr lang="en-US" sz="1400"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p:cNvSpPr txBox="1"/>
          <p:nvPr/>
        </p:nvSpPr>
        <p:spPr>
          <a:xfrm>
            <a:off x="3563888" y="0"/>
            <a:ext cx="2664296" cy="400110"/>
          </a:xfrm>
          <a:prstGeom prst="rect">
            <a:avLst/>
          </a:prstGeom>
          <a:noFill/>
        </p:spPr>
        <p:txBody>
          <a:bodyPr wrap="square" rtlCol="0">
            <a:spAutoFit/>
          </a:bodyPr>
          <a:lstStyle/>
          <a:p>
            <a:r>
              <a:rPr lang="en-US" sz="2000" b="1" dirty="0" smtClean="0">
                <a:solidFill>
                  <a:schemeClr val="accent3">
                    <a:lumMod val="75000"/>
                  </a:schemeClr>
                </a:solidFill>
              </a:rPr>
              <a:t>III. LUYỆN TẬP</a:t>
            </a:r>
            <a:endParaRPr lang="en-US" sz="2000" b="1" dirty="0">
              <a:solidFill>
                <a:schemeClr val="accent3">
                  <a:lumMod val="75000"/>
                </a:schemeClr>
              </a:solidFill>
            </a:endParaRPr>
          </a:p>
        </p:txBody>
      </p:sp>
    </p:spTree>
    <p:extLst>
      <p:ext uri="{BB962C8B-B14F-4D97-AF65-F5344CB8AC3E}">
        <p14:creationId xmlns:p14="http://schemas.microsoft.com/office/powerpoint/2010/main" val="40835085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down)">
                                      <p:cBhvr>
                                        <p:cTn id="18" dur="500"/>
                                        <p:tgtEl>
                                          <p:spTgt spid="2">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wipe(down)">
                                      <p:cBhvr>
                                        <p:cTn id="21" dur="500"/>
                                        <p:tgtEl>
                                          <p:spTgt spid="2">
                                            <p:txEl>
                                              <p:pRg st="2" end="2"/>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wipe(down)">
                                      <p:cBhvr>
                                        <p:cTn id="24" dur="500"/>
                                        <p:tgtEl>
                                          <p:spTgt spid="2">
                                            <p:txEl>
                                              <p:pRg st="3" end="3"/>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wipe(down)">
                                      <p:cBhvr>
                                        <p:cTn id="30" dur="500"/>
                                        <p:tgtEl>
                                          <p:spTgt spid="2">
                                            <p:txEl>
                                              <p:pRg st="5" end="5"/>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wipe(down)">
                                      <p:cBhvr>
                                        <p:cTn id="33" dur="500"/>
                                        <p:tgtEl>
                                          <p:spTgt spid="2">
                                            <p:txEl>
                                              <p:pRg st="6" end="6"/>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Effect transition="in" filter="wipe(down)">
                                      <p:cBhvr>
                                        <p:cTn id="36" dur="500"/>
                                        <p:tgtEl>
                                          <p:spTgt spid="2">
                                            <p:txEl>
                                              <p:pRg st="7" end="7"/>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animEffect transition="in" filter="wipe(down)">
                                      <p:cBhvr>
                                        <p:cTn id="39" dur="500"/>
                                        <p:tgtEl>
                                          <p:spTgt spid="2">
                                            <p:txEl>
                                              <p:pRg st="8" end="8"/>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2">
                                            <p:txEl>
                                              <p:pRg st="9" end="9"/>
                                            </p:txEl>
                                          </p:spTgt>
                                        </p:tgtEl>
                                        <p:attrNameLst>
                                          <p:attrName>style.visibility</p:attrName>
                                        </p:attrNameLst>
                                      </p:cBhvr>
                                      <p:to>
                                        <p:strVal val="visible"/>
                                      </p:to>
                                    </p:set>
                                    <p:animEffect transition="in" filter="wipe(down)">
                                      <p:cBhvr>
                                        <p:cTn id="42" dur="500"/>
                                        <p:tgtEl>
                                          <p:spTgt spid="2">
                                            <p:txEl>
                                              <p:pRg st="9" end="9"/>
                                            </p:txEl>
                                          </p:spTgt>
                                        </p:tgtEl>
                                      </p:cBhvr>
                                    </p:animEffect>
                                  </p:childTnLst>
                                </p:cTn>
                              </p:par>
                              <p:par>
                                <p:cTn id="43" presetID="22" presetClass="entr" presetSubtype="4" fill="hold" nodeType="withEffect">
                                  <p:stCondLst>
                                    <p:cond delay="0"/>
                                  </p:stCondLst>
                                  <p:childTnLst>
                                    <p:set>
                                      <p:cBhvr>
                                        <p:cTn id="44" dur="1" fill="hold">
                                          <p:stCondLst>
                                            <p:cond delay="0"/>
                                          </p:stCondLst>
                                        </p:cTn>
                                        <p:tgtEl>
                                          <p:spTgt spid="2">
                                            <p:txEl>
                                              <p:pRg st="10" end="10"/>
                                            </p:txEl>
                                          </p:spTgt>
                                        </p:tgtEl>
                                        <p:attrNameLst>
                                          <p:attrName>style.visibility</p:attrName>
                                        </p:attrNameLst>
                                      </p:cBhvr>
                                      <p:to>
                                        <p:strVal val="visible"/>
                                      </p:to>
                                    </p:set>
                                    <p:animEffect transition="in" filter="wipe(down)">
                                      <p:cBhvr>
                                        <p:cTn id="45" dur="500"/>
                                        <p:tgtEl>
                                          <p:spTgt spid="2">
                                            <p:txEl>
                                              <p:pRg st="10" end="10"/>
                                            </p:txEl>
                                          </p:spTgt>
                                        </p:tgtEl>
                                      </p:cBhvr>
                                    </p:animEffect>
                                  </p:childTnLst>
                                </p:cTn>
                              </p:par>
                              <p:par>
                                <p:cTn id="46" presetID="22" presetClass="entr" presetSubtype="4" fill="hold" nodeType="withEffect">
                                  <p:stCondLst>
                                    <p:cond delay="0"/>
                                  </p:stCondLst>
                                  <p:childTnLst>
                                    <p:set>
                                      <p:cBhvr>
                                        <p:cTn id="47" dur="1" fill="hold">
                                          <p:stCondLst>
                                            <p:cond delay="0"/>
                                          </p:stCondLst>
                                        </p:cTn>
                                        <p:tgtEl>
                                          <p:spTgt spid="2">
                                            <p:txEl>
                                              <p:pRg st="11" end="11"/>
                                            </p:txEl>
                                          </p:spTgt>
                                        </p:tgtEl>
                                        <p:attrNameLst>
                                          <p:attrName>style.visibility</p:attrName>
                                        </p:attrNameLst>
                                      </p:cBhvr>
                                      <p:to>
                                        <p:strVal val="visible"/>
                                      </p:to>
                                    </p:set>
                                    <p:animEffect transition="in" filter="wipe(down)">
                                      <p:cBhvr>
                                        <p:cTn id="48" dur="500"/>
                                        <p:tgtEl>
                                          <p:spTgt spid="2">
                                            <p:txEl>
                                              <p:pRg st="11" end="11"/>
                                            </p:txEl>
                                          </p:spTgt>
                                        </p:tgtEl>
                                      </p:cBhvr>
                                    </p:animEffect>
                                  </p:childTnLst>
                                </p:cTn>
                              </p:par>
                              <p:par>
                                <p:cTn id="49" presetID="22" presetClass="entr" presetSubtype="4" fill="hold" nodeType="withEffect">
                                  <p:stCondLst>
                                    <p:cond delay="0"/>
                                  </p:stCondLst>
                                  <p:childTnLst>
                                    <p:set>
                                      <p:cBhvr>
                                        <p:cTn id="50" dur="1" fill="hold">
                                          <p:stCondLst>
                                            <p:cond delay="0"/>
                                          </p:stCondLst>
                                        </p:cTn>
                                        <p:tgtEl>
                                          <p:spTgt spid="2">
                                            <p:txEl>
                                              <p:pRg st="12" end="12"/>
                                            </p:txEl>
                                          </p:spTgt>
                                        </p:tgtEl>
                                        <p:attrNameLst>
                                          <p:attrName>style.visibility</p:attrName>
                                        </p:attrNameLst>
                                      </p:cBhvr>
                                      <p:to>
                                        <p:strVal val="visible"/>
                                      </p:to>
                                    </p:set>
                                    <p:animEffect transition="in" filter="wipe(down)">
                                      <p:cBhvr>
                                        <p:cTn id="51" dur="500"/>
                                        <p:tgtEl>
                                          <p:spTgt spid="2">
                                            <p:txEl>
                                              <p:pRg st="12" end="12"/>
                                            </p:txEl>
                                          </p:spTgt>
                                        </p:tgtEl>
                                      </p:cBhvr>
                                    </p:animEffect>
                                  </p:childTnLst>
                                </p:cTn>
                              </p:par>
                              <p:par>
                                <p:cTn id="52" presetID="22" presetClass="entr" presetSubtype="4" fill="hold" nodeType="withEffect">
                                  <p:stCondLst>
                                    <p:cond delay="0"/>
                                  </p:stCondLst>
                                  <p:childTnLst>
                                    <p:set>
                                      <p:cBhvr>
                                        <p:cTn id="53" dur="1" fill="hold">
                                          <p:stCondLst>
                                            <p:cond delay="0"/>
                                          </p:stCondLst>
                                        </p:cTn>
                                        <p:tgtEl>
                                          <p:spTgt spid="2">
                                            <p:txEl>
                                              <p:pRg st="13" end="13"/>
                                            </p:txEl>
                                          </p:spTgt>
                                        </p:tgtEl>
                                        <p:attrNameLst>
                                          <p:attrName>style.visibility</p:attrName>
                                        </p:attrNameLst>
                                      </p:cBhvr>
                                      <p:to>
                                        <p:strVal val="visible"/>
                                      </p:to>
                                    </p:set>
                                    <p:animEffect transition="in" filter="wipe(down)">
                                      <p:cBhvr>
                                        <p:cTn id="54" dur="500"/>
                                        <p:tgtEl>
                                          <p:spTgt spid="2">
                                            <p:txEl>
                                              <p:pRg st="13" end="13"/>
                                            </p:txEl>
                                          </p:spTgt>
                                        </p:tgtEl>
                                      </p:cBhvr>
                                    </p:animEffect>
                                  </p:childTnLst>
                                </p:cTn>
                              </p:par>
                              <p:par>
                                <p:cTn id="55" presetID="22" presetClass="entr" presetSubtype="4" fill="hold" nodeType="withEffect">
                                  <p:stCondLst>
                                    <p:cond delay="0"/>
                                  </p:stCondLst>
                                  <p:childTnLst>
                                    <p:set>
                                      <p:cBhvr>
                                        <p:cTn id="56" dur="1" fill="hold">
                                          <p:stCondLst>
                                            <p:cond delay="0"/>
                                          </p:stCondLst>
                                        </p:cTn>
                                        <p:tgtEl>
                                          <p:spTgt spid="2">
                                            <p:txEl>
                                              <p:pRg st="14" end="14"/>
                                            </p:txEl>
                                          </p:spTgt>
                                        </p:tgtEl>
                                        <p:attrNameLst>
                                          <p:attrName>style.visibility</p:attrName>
                                        </p:attrNameLst>
                                      </p:cBhvr>
                                      <p:to>
                                        <p:strVal val="visible"/>
                                      </p:to>
                                    </p:set>
                                    <p:animEffect transition="in" filter="wipe(down)">
                                      <p:cBhvr>
                                        <p:cTn id="57" dur="500"/>
                                        <p:tgtEl>
                                          <p:spTgt spid="2">
                                            <p:txEl>
                                              <p:pRg st="14" end="14"/>
                                            </p:txEl>
                                          </p:spTgt>
                                        </p:tgtEl>
                                      </p:cBhvr>
                                    </p:animEffect>
                                  </p:childTnLst>
                                </p:cTn>
                              </p:par>
                              <p:par>
                                <p:cTn id="58" presetID="22" presetClass="entr" presetSubtype="4" fill="hold" nodeType="withEffect">
                                  <p:stCondLst>
                                    <p:cond delay="0"/>
                                  </p:stCondLst>
                                  <p:childTnLst>
                                    <p:set>
                                      <p:cBhvr>
                                        <p:cTn id="59" dur="1" fill="hold">
                                          <p:stCondLst>
                                            <p:cond delay="0"/>
                                          </p:stCondLst>
                                        </p:cTn>
                                        <p:tgtEl>
                                          <p:spTgt spid="2">
                                            <p:txEl>
                                              <p:pRg st="15" end="15"/>
                                            </p:txEl>
                                          </p:spTgt>
                                        </p:tgtEl>
                                        <p:attrNameLst>
                                          <p:attrName>style.visibility</p:attrName>
                                        </p:attrNameLst>
                                      </p:cBhvr>
                                      <p:to>
                                        <p:strVal val="visible"/>
                                      </p:to>
                                    </p:set>
                                    <p:animEffect transition="in" filter="wipe(down)">
                                      <p:cBhvr>
                                        <p:cTn id="60" dur="500"/>
                                        <p:tgtEl>
                                          <p:spTgt spid="2">
                                            <p:txEl>
                                              <p:pRg st="15" end="15"/>
                                            </p:txEl>
                                          </p:spTgt>
                                        </p:tgtEl>
                                      </p:cBhvr>
                                    </p:animEffect>
                                  </p:childTnLst>
                                </p:cTn>
                              </p:par>
                              <p:par>
                                <p:cTn id="61" presetID="22" presetClass="entr" presetSubtype="4" fill="hold" nodeType="withEffect">
                                  <p:stCondLst>
                                    <p:cond delay="0"/>
                                  </p:stCondLst>
                                  <p:childTnLst>
                                    <p:set>
                                      <p:cBhvr>
                                        <p:cTn id="62" dur="1" fill="hold">
                                          <p:stCondLst>
                                            <p:cond delay="0"/>
                                          </p:stCondLst>
                                        </p:cTn>
                                        <p:tgtEl>
                                          <p:spTgt spid="2">
                                            <p:txEl>
                                              <p:pRg st="16" end="16"/>
                                            </p:txEl>
                                          </p:spTgt>
                                        </p:tgtEl>
                                        <p:attrNameLst>
                                          <p:attrName>style.visibility</p:attrName>
                                        </p:attrNameLst>
                                      </p:cBhvr>
                                      <p:to>
                                        <p:strVal val="visible"/>
                                      </p:to>
                                    </p:set>
                                    <p:animEffect transition="in" filter="wipe(down)">
                                      <p:cBhvr>
                                        <p:cTn id="63" dur="500"/>
                                        <p:tgtEl>
                                          <p:spTgt spid="2">
                                            <p:txEl>
                                              <p:pRg st="16" end="16"/>
                                            </p:txEl>
                                          </p:spTgt>
                                        </p:tgtEl>
                                      </p:cBhvr>
                                    </p:animEffect>
                                  </p:childTnLst>
                                </p:cTn>
                              </p:par>
                              <p:par>
                                <p:cTn id="64" presetID="22" presetClass="entr" presetSubtype="4" fill="hold" nodeType="withEffect">
                                  <p:stCondLst>
                                    <p:cond delay="0"/>
                                  </p:stCondLst>
                                  <p:childTnLst>
                                    <p:set>
                                      <p:cBhvr>
                                        <p:cTn id="65" dur="1" fill="hold">
                                          <p:stCondLst>
                                            <p:cond delay="0"/>
                                          </p:stCondLst>
                                        </p:cTn>
                                        <p:tgtEl>
                                          <p:spTgt spid="2">
                                            <p:txEl>
                                              <p:pRg st="17" end="17"/>
                                            </p:txEl>
                                          </p:spTgt>
                                        </p:tgtEl>
                                        <p:attrNameLst>
                                          <p:attrName>style.visibility</p:attrName>
                                        </p:attrNameLst>
                                      </p:cBhvr>
                                      <p:to>
                                        <p:strVal val="visible"/>
                                      </p:to>
                                    </p:set>
                                    <p:animEffect transition="in" filter="wipe(down)">
                                      <p:cBhvr>
                                        <p:cTn id="66" dur="500"/>
                                        <p:tgtEl>
                                          <p:spTgt spid="2">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圆角矩形 1"/>
          <p:cNvSpPr>
            <a:spLocks noChangeAspect="1" noChangeArrowheads="1"/>
          </p:cNvSpPr>
          <p:nvPr/>
        </p:nvSpPr>
        <p:spPr bwMode="auto">
          <a:xfrm>
            <a:off x="251520" y="699542"/>
            <a:ext cx="2543174" cy="1500632"/>
          </a:xfrm>
          <a:prstGeom prst="roundRect">
            <a:avLst>
              <a:gd name="adj" fmla="val 4587"/>
            </a:avLst>
          </a:prstGeom>
          <a:blipFill dpi="0" rotWithShape="1">
            <a:blip r:embed="rId2">
              <a:extLst>
                <a:ext uri="{28A0092B-C50C-407E-A947-70E740481C1C}">
                  <a14:useLocalDpi xmlns:a14="http://schemas.microsoft.com/office/drawing/2010/main" val="0"/>
                </a:ext>
              </a:extLst>
            </a:blip>
            <a:srcRect/>
            <a:stretch>
              <a:fillRect/>
            </a:stretch>
          </a:blipFill>
          <a:ln w="19050">
            <a:solidFill>
              <a:schemeClr val="bg1">
                <a:lumMod val="50000"/>
              </a:schemeClr>
            </a:solidFill>
          </a:ln>
        </p:spPr>
        <p:txBody>
          <a:bodyPr lIns="68580" tIns="34290" rIns="68580" bIns="34290" anchor="ctr"/>
          <a:lstStyle/>
          <a:p>
            <a:pPr algn="ctr"/>
            <a:endParaRPr lang="zh-CN" altLang="zh-CN">
              <a:solidFill>
                <a:srgbClr val="FFFFFF"/>
              </a:solidFill>
              <a:latin typeface="宋体" pitchFamily="2" charset="-122"/>
              <a:sym typeface="宋体" pitchFamily="2" charset="-122"/>
            </a:endParaRPr>
          </a:p>
        </p:txBody>
      </p:sp>
      <p:sp>
        <p:nvSpPr>
          <p:cNvPr id="31" name="圆角矩形 6"/>
          <p:cNvSpPr>
            <a:spLocks noChangeArrowheads="1"/>
          </p:cNvSpPr>
          <p:nvPr/>
        </p:nvSpPr>
        <p:spPr bwMode="auto">
          <a:xfrm>
            <a:off x="251520" y="3003798"/>
            <a:ext cx="2543174" cy="1500632"/>
          </a:xfrm>
          <a:prstGeom prst="roundRect">
            <a:avLst>
              <a:gd name="adj" fmla="val 5268"/>
            </a:avLst>
          </a:prstGeom>
          <a:blipFill dpi="0" rotWithShape="1">
            <a:blip r:embed="rId3">
              <a:extLst>
                <a:ext uri="{28A0092B-C50C-407E-A947-70E740481C1C}">
                  <a14:useLocalDpi xmlns:a14="http://schemas.microsoft.com/office/drawing/2010/main" val="0"/>
                </a:ext>
              </a:extLst>
            </a:blip>
            <a:srcRect/>
            <a:stretch>
              <a:fillRect/>
            </a:stretch>
          </a:blipFill>
          <a:ln w="19050">
            <a:solidFill>
              <a:schemeClr val="bg1">
                <a:lumMod val="50000"/>
              </a:schemeClr>
            </a:solidFill>
          </a:ln>
        </p:spPr>
        <p:txBody>
          <a:bodyPr lIns="68580" tIns="34290" rIns="68580" bIns="34290" anchor="ctr"/>
          <a:lstStyle/>
          <a:p>
            <a:pPr algn="ctr"/>
            <a:endParaRPr lang="zh-CN" altLang="zh-CN">
              <a:solidFill>
                <a:srgbClr val="FFFFFF"/>
              </a:solidFill>
              <a:latin typeface="宋体" pitchFamily="2" charset="-122"/>
              <a:sym typeface="宋体" pitchFamily="2" charset="-122"/>
            </a:endParaRPr>
          </a:p>
        </p:txBody>
      </p:sp>
      <p:sp>
        <p:nvSpPr>
          <p:cNvPr id="2" name="Rectangle 1"/>
          <p:cNvSpPr/>
          <p:nvPr/>
        </p:nvSpPr>
        <p:spPr>
          <a:xfrm>
            <a:off x="3419872" y="555526"/>
            <a:ext cx="5184576" cy="3954416"/>
          </a:xfrm>
          <a:prstGeom prst="rect">
            <a:avLst/>
          </a:prstGeom>
        </p:spPr>
        <p:txBody>
          <a:bodyPr wrap="square">
            <a:spAutoFit/>
          </a:bodyPr>
          <a:lstStyle/>
          <a:p>
            <a:pPr algn="just">
              <a:lnSpc>
                <a:spcPct val="115000"/>
              </a:lnSpc>
              <a:spcAft>
                <a:spcPts val="800"/>
              </a:spcAft>
            </a:pPr>
            <a:r>
              <a:rPr lang="en-US" b="1" dirty="0">
                <a:latin typeface="Times New Roman" panose="02020603050405020304" pitchFamily="18" charset="0"/>
                <a:ea typeface="Calibri" panose="020F0502020204030204" pitchFamily="34" charset="0"/>
                <a:cs typeface="Times New Roman" panose="02020603050405020304" pitchFamily="18" charset="0"/>
              </a:rPr>
              <a:t>-</a:t>
            </a:r>
            <a:r>
              <a:rPr lang="en-US" dirty="0" err="1">
                <a:latin typeface="Times New Roman" panose="02020603050405020304" pitchFamily="18" charset="0"/>
                <a:ea typeface="Calibri" panose="020F0502020204030204" pitchFamily="34" charset="0"/>
                <a:cs typeface="Times New Roman" panose="02020603050405020304" pitchFamily="18" charset="0"/>
              </a:rPr>
              <a:t>Quân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tử</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chỉ</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nam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những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có</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tài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năng</a:t>
            </a:r>
            <a:r>
              <a:rPr lang="en-US"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a:t>
            </a:r>
            <a:r>
              <a:rPr lang="en-US" dirty="0" err="1">
                <a:latin typeface="Times New Roman" panose="02020603050405020304" pitchFamily="18" charset="0"/>
                <a:ea typeface="Calibri" panose="020F0502020204030204" pitchFamily="34" charset="0"/>
                <a:cs typeface="Times New Roman" panose="02020603050405020304" pitchFamily="18" charset="0"/>
              </a:rPr>
              <a:t>Tiện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thiếp</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Tiếng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tự</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xưng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khiêm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nhường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của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đàn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bà</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thời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xưa</a:t>
            </a:r>
            <a:r>
              <a:rPr lang="en-US"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a:t>
            </a:r>
            <a:r>
              <a:rPr lang="en-US" dirty="0" err="1">
                <a:latin typeface="Times New Roman" panose="02020603050405020304" pitchFamily="18" charset="0"/>
                <a:ea typeface="Calibri" panose="020F0502020204030204" pitchFamily="34" charset="0"/>
                <a:cs typeface="Times New Roman" panose="02020603050405020304" pitchFamily="18" charset="0"/>
              </a:rPr>
              <a:t>Công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công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lao</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Kiến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thấy</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trông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thấy</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Bất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không</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-Vi: </a:t>
            </a:r>
            <a:r>
              <a:rPr lang="en-US" dirty="0" err="1">
                <a:latin typeface="Times New Roman" panose="02020603050405020304" pitchFamily="18" charset="0"/>
                <a:ea typeface="Calibri" panose="020F0502020204030204" pitchFamily="34" charset="0"/>
                <a:cs typeface="Times New Roman" panose="02020603050405020304" pitchFamily="18" charset="0"/>
              </a:rPr>
              <a:t>làm</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-Phi: </a:t>
            </a:r>
            <a:r>
              <a:rPr lang="en-US" dirty="0" err="1">
                <a:latin typeface="Times New Roman" panose="02020603050405020304" pitchFamily="18" charset="0"/>
                <a:ea typeface="Calibri" panose="020F0502020204030204" pitchFamily="34" charset="0"/>
                <a:cs typeface="Times New Roman" panose="02020603050405020304" pitchFamily="18" charset="0"/>
              </a:rPr>
              <a:t>không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phải</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rPr>
              <a:t>-</a:t>
            </a:r>
            <a:r>
              <a:rPr lang="en-US" dirty="0" err="1">
                <a:latin typeface="Times New Roman" panose="02020603050405020304" pitchFamily="18" charset="0"/>
                <a:ea typeface="Calibri" panose="020F0502020204030204" pitchFamily="34" charset="0"/>
              </a:rPr>
              <a:t>Hùng</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hùng</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dũng</a:t>
            </a:r>
            <a:endParaRPr lang="en-US" sz="2400" dirty="0"/>
          </a:p>
        </p:txBody>
      </p:sp>
      <p:sp>
        <p:nvSpPr>
          <p:cNvPr id="3" name="TextBox 2"/>
          <p:cNvSpPr txBox="1"/>
          <p:nvPr/>
        </p:nvSpPr>
        <p:spPr>
          <a:xfrm>
            <a:off x="3995936" y="0"/>
            <a:ext cx="3240360" cy="523220"/>
          </a:xfrm>
          <a:prstGeom prst="rect">
            <a:avLst/>
          </a:prstGeom>
          <a:noFill/>
        </p:spPr>
        <p:txBody>
          <a:bodyPr wrap="square" rtlCol="0">
            <a:spAutoFit/>
          </a:bodyPr>
          <a:lstStyle/>
          <a:p>
            <a:pPr algn="ctr"/>
            <a:r>
              <a:rPr lang="en-US" sz="2800" b="1" dirty="0" err="1" smtClean="0">
                <a:solidFill>
                  <a:schemeClr val="accent1"/>
                </a:solidFill>
              </a:rPr>
              <a:t>Gợi</a:t>
            </a:r>
            <a:r>
              <a:rPr lang="en-US" sz="2800" b="1" dirty="0" smtClean="0">
                <a:solidFill>
                  <a:schemeClr val="accent1"/>
                </a:solidFill>
              </a:rPr>
              <a:t> ý:</a:t>
            </a:r>
            <a:endParaRPr lang="en-US" sz="2800" b="1" dirty="0">
              <a:solidFill>
                <a:schemeClr val="accent1"/>
              </a:solidFill>
            </a:endParaRPr>
          </a:p>
        </p:txBody>
      </p:sp>
    </p:spTree>
    <p:extLst>
      <p:ext uri="{BB962C8B-B14F-4D97-AF65-F5344CB8AC3E}">
        <p14:creationId xmlns:p14="http://schemas.microsoft.com/office/powerpoint/2010/main" val="40923177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p:cBhvr>
                                        <p:cTn id="7" dur="500"/>
                                        <p:tgtEl>
                                          <p:spTgt spid="30"/>
                                        </p:tgtEl>
                                      </p:cBhvr>
                                    </p:animEffect>
                                    <p:anim calcmode="lin" valueType="num">
                                      <p:cBhvr>
                                        <p:cTn id="8" dur="500" fill="hold"/>
                                        <p:tgtEl>
                                          <p:spTgt spid="30"/>
                                        </p:tgtEl>
                                        <p:attrNameLst>
                                          <p:attrName>ppt_x</p:attrName>
                                        </p:attrNameLst>
                                      </p:cBhvr>
                                      <p:tavLst>
                                        <p:tav tm="0">
                                          <p:val>
                                            <p:strVal val="#ppt_x"/>
                                          </p:val>
                                        </p:tav>
                                        <p:tav tm="100000">
                                          <p:val>
                                            <p:strVal val="#ppt_x"/>
                                          </p:val>
                                        </p:tav>
                                      </p:tavLst>
                                    </p:anim>
                                    <p:anim calcmode="lin" valueType="num">
                                      <p:cBhvr>
                                        <p:cTn id="9" dur="5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p:cBhvr>
                                        <p:cTn id="13" dur="500"/>
                                        <p:tgtEl>
                                          <p:spTgt spid="31"/>
                                        </p:tgtEl>
                                      </p:cBhvr>
                                    </p:animEffect>
                                    <p:anim calcmode="lin" valueType="num">
                                      <p:cBhvr>
                                        <p:cTn id="14" dur="500" fill="hold"/>
                                        <p:tgtEl>
                                          <p:spTgt spid="31"/>
                                        </p:tgtEl>
                                        <p:attrNameLst>
                                          <p:attrName>ppt_x</p:attrName>
                                        </p:attrNameLst>
                                      </p:cBhvr>
                                      <p:tavLst>
                                        <p:tav tm="0">
                                          <p:val>
                                            <p:strVal val="#ppt_x"/>
                                          </p:val>
                                        </p:tav>
                                        <p:tav tm="100000">
                                          <p:val>
                                            <p:strVal val="#ppt_x"/>
                                          </p:val>
                                        </p:tav>
                                      </p:tavLst>
                                    </p:anim>
                                    <p:anim calcmode="lin" valueType="num">
                                      <p:cBhvr>
                                        <p:cTn id="15"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xEl>
                                              <p:pRg st="0" end="0"/>
                                            </p:txEl>
                                          </p:spTgt>
                                        </p:tgtEl>
                                        <p:attrNameLst>
                                          <p:attrName>style.visibility</p:attrName>
                                        </p:attrNameLst>
                                      </p:cBhvr>
                                      <p:to>
                                        <p:strVal val="visible"/>
                                      </p:to>
                                    </p:set>
                                    <p:animEffect transition="in" filter="barn(inVertical)">
                                      <p:cBhvr>
                                        <p:cTn id="30" dur="500"/>
                                        <p:tgtEl>
                                          <p:spTgt spid="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animEffect transition="in" filter="barn(inVertical)">
                                      <p:cBhvr>
                                        <p:cTn id="35" dur="500"/>
                                        <p:tgtEl>
                                          <p:spTgt spid="2">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
                                            <p:txEl>
                                              <p:pRg st="2" end="2"/>
                                            </p:txEl>
                                          </p:spTgt>
                                        </p:tgtEl>
                                        <p:attrNameLst>
                                          <p:attrName>style.visibility</p:attrName>
                                        </p:attrNameLst>
                                      </p:cBhvr>
                                      <p:to>
                                        <p:strVal val="visible"/>
                                      </p:to>
                                    </p:set>
                                    <p:animEffect transition="in" filter="wipe(down)">
                                      <p:cBhvr>
                                        <p:cTn id="40" dur="500"/>
                                        <p:tgtEl>
                                          <p:spTgt spid="2">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
                                            <p:txEl>
                                              <p:pRg st="3" end="3"/>
                                            </p:txEl>
                                          </p:spTgt>
                                        </p:tgtEl>
                                        <p:attrNameLst>
                                          <p:attrName>style.visibility</p:attrName>
                                        </p:attrNameLst>
                                      </p:cBhvr>
                                      <p:to>
                                        <p:strVal val="visible"/>
                                      </p:to>
                                    </p:set>
                                    <p:animEffect transition="in" filter="wipe(down)">
                                      <p:cBhvr>
                                        <p:cTn id="45" dur="500"/>
                                        <p:tgtEl>
                                          <p:spTgt spid="2">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
                                            <p:txEl>
                                              <p:pRg st="4" end="4"/>
                                            </p:txEl>
                                          </p:spTgt>
                                        </p:tgtEl>
                                        <p:attrNameLst>
                                          <p:attrName>style.visibility</p:attrName>
                                        </p:attrNameLst>
                                      </p:cBhvr>
                                      <p:to>
                                        <p:strVal val="visible"/>
                                      </p:to>
                                    </p:set>
                                    <p:animEffect transition="in" filter="barn(inVertical)">
                                      <p:cBhvr>
                                        <p:cTn id="50" dur="500"/>
                                        <p:tgtEl>
                                          <p:spTgt spid="2">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
                                            <p:txEl>
                                              <p:pRg st="5" end="5"/>
                                            </p:txEl>
                                          </p:spTgt>
                                        </p:tgtEl>
                                        <p:attrNameLst>
                                          <p:attrName>style.visibility</p:attrName>
                                        </p:attrNameLst>
                                      </p:cBhvr>
                                      <p:to>
                                        <p:strVal val="visible"/>
                                      </p:to>
                                    </p:set>
                                    <p:animEffect transition="in" filter="barn(inVertical)">
                                      <p:cBhvr>
                                        <p:cTn id="55" dur="500"/>
                                        <p:tgtEl>
                                          <p:spTgt spid="2">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2">
                                            <p:txEl>
                                              <p:pRg st="6" end="6"/>
                                            </p:txEl>
                                          </p:spTgt>
                                        </p:tgtEl>
                                        <p:attrNameLst>
                                          <p:attrName>style.visibility</p:attrName>
                                        </p:attrNameLst>
                                      </p:cBhvr>
                                      <p:to>
                                        <p:strVal val="visible"/>
                                      </p:to>
                                    </p:set>
                                    <p:animEffect transition="in" filter="wipe(down)">
                                      <p:cBhvr>
                                        <p:cTn id="60" dur="500"/>
                                        <p:tgtEl>
                                          <p:spTgt spid="2">
                                            <p:txEl>
                                              <p:pRg st="6" end="6"/>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2">
                                            <p:txEl>
                                              <p:pRg st="7" end="7"/>
                                            </p:txEl>
                                          </p:spTgt>
                                        </p:tgtEl>
                                        <p:attrNameLst>
                                          <p:attrName>style.visibility</p:attrName>
                                        </p:attrNameLst>
                                      </p:cBhvr>
                                      <p:to>
                                        <p:strVal val="visible"/>
                                      </p:to>
                                    </p:set>
                                    <p:animEffect transition="in" filter="wipe(down)">
                                      <p:cBhvr>
                                        <p:cTn id="6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ldLvl="0" animBg="1" autoUpdateAnimBg="0"/>
      <p:bldP spid="31" grpId="0" bldLvl="0" animBg="1" autoUpdateAnimBg="0"/>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p:spPr>
      </p:pic>
      <p:sp>
        <p:nvSpPr>
          <p:cNvPr id="34" name="TextBox 33"/>
          <p:cNvSpPr txBox="1"/>
          <p:nvPr/>
        </p:nvSpPr>
        <p:spPr>
          <a:xfrm>
            <a:off x="2146441" y="1931167"/>
            <a:ext cx="184731" cy="769441"/>
          </a:xfrm>
          <a:prstGeom prst="rect">
            <a:avLst/>
          </a:prstGeom>
          <a:noFill/>
        </p:spPr>
        <p:txBody>
          <a:bodyPr wrap="none" rtlCol="0">
            <a:spAutoFit/>
          </a:bodyPr>
          <a:lstStyle/>
          <a:p>
            <a:pPr algn="l"/>
            <a:endParaRPr lang="zh-CN" altLang="en-US" sz="4400" b="0" spc="-150" dirty="0">
              <a:ln w="9525">
                <a:noFill/>
              </a:ln>
              <a:solidFill>
                <a:schemeClr val="accent3"/>
              </a:solidFill>
              <a:effectLst>
                <a:outerShdw blurRad="50800" dist="38100" dir="5400000" algn="t" rotWithShape="0">
                  <a:schemeClr val="bg1">
                    <a:alpha val="69000"/>
                  </a:schemeClr>
                </a:outerShdw>
              </a:effectLst>
              <a:latin typeface="方正卡通简体" pitchFamily="65" charset="-122"/>
              <a:ea typeface="方正卡通简体" pitchFamily="65" charset="-122"/>
            </a:endParaRPr>
          </a:p>
        </p:txBody>
      </p:sp>
      <p:sp>
        <p:nvSpPr>
          <p:cNvPr id="2" name="圆角矩形 1"/>
          <p:cNvSpPr/>
          <p:nvPr/>
        </p:nvSpPr>
        <p:spPr>
          <a:xfrm>
            <a:off x="2108688" y="1707654"/>
            <a:ext cx="5089855" cy="1512168"/>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五角星 18"/>
          <p:cNvSpPr/>
          <p:nvPr/>
        </p:nvSpPr>
        <p:spPr>
          <a:xfrm rot="19903756">
            <a:off x="915992" y="2642029"/>
            <a:ext cx="792273" cy="792273"/>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五角星 22"/>
          <p:cNvSpPr/>
          <p:nvPr/>
        </p:nvSpPr>
        <p:spPr>
          <a:xfrm rot="21380687">
            <a:off x="1220061" y="3977407"/>
            <a:ext cx="458393"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五角星 35"/>
          <p:cNvSpPr/>
          <p:nvPr/>
        </p:nvSpPr>
        <p:spPr>
          <a:xfrm rot="19938392">
            <a:off x="2639689" y="3915405"/>
            <a:ext cx="364784"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五角星 36"/>
          <p:cNvSpPr/>
          <p:nvPr/>
        </p:nvSpPr>
        <p:spPr>
          <a:xfrm rot="19938392">
            <a:off x="1975372" y="3564954"/>
            <a:ext cx="364784" cy="364784"/>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五角星 37"/>
          <p:cNvSpPr/>
          <p:nvPr/>
        </p:nvSpPr>
        <p:spPr>
          <a:xfrm rot="19967404">
            <a:off x="7226638" y="3315717"/>
            <a:ext cx="458393"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五角星 38"/>
          <p:cNvSpPr/>
          <p:nvPr/>
        </p:nvSpPr>
        <p:spPr>
          <a:xfrm>
            <a:off x="6343247" y="3703555"/>
            <a:ext cx="253437" cy="253437"/>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五角星 39"/>
          <p:cNvSpPr/>
          <p:nvPr/>
        </p:nvSpPr>
        <p:spPr>
          <a:xfrm>
            <a:off x="8122729" y="3700634"/>
            <a:ext cx="186345" cy="18634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五角星 40"/>
          <p:cNvSpPr/>
          <p:nvPr/>
        </p:nvSpPr>
        <p:spPr>
          <a:xfrm>
            <a:off x="8636173" y="3943977"/>
            <a:ext cx="93172" cy="93172"/>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五角星 41"/>
          <p:cNvSpPr/>
          <p:nvPr/>
        </p:nvSpPr>
        <p:spPr>
          <a:xfrm rot="19922997">
            <a:off x="8316952" y="3318529"/>
            <a:ext cx="143799" cy="14379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3"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1636" y="1900389"/>
            <a:ext cx="834877" cy="88738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331172" y="1900389"/>
            <a:ext cx="4619672" cy="1125757"/>
          </a:xfrm>
          <a:prstGeom prst="rect">
            <a:avLst/>
          </a:prstGeom>
        </p:spPr>
        <p:txBody>
          <a:bodyPr wrap="square">
            <a:spAutoFit/>
          </a:bodyPr>
          <a:lstStyle/>
          <a:p>
            <a:pPr algn="just">
              <a:lnSpc>
                <a:spcPct val="115000"/>
              </a:lnSpc>
              <a:spcAft>
                <a:spcPts val="0"/>
              </a:spcAft>
            </a:pPr>
            <a:r>
              <a:rPr lang="en-US" sz="20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Viết</a:t>
            </a:r>
            <a:r>
              <a:rPr lang="en-US" sz="20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0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văn</a:t>
            </a:r>
            <a:r>
              <a:rPr lang="en-US" sz="20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(5-7 </a:t>
            </a:r>
            <a:r>
              <a:rPr lang="en-US" sz="20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câu</a:t>
            </a:r>
            <a:r>
              <a:rPr lang="en-US" sz="20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cảm</a:t>
            </a:r>
            <a:r>
              <a:rPr lang="en-US" sz="20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0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về</a:t>
            </a:r>
            <a:r>
              <a:rPr lang="en-US" sz="20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0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0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0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Huấn</a:t>
            </a:r>
            <a:r>
              <a:rPr lang="en-US" sz="20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Cao, </a:t>
            </a:r>
            <a:r>
              <a:rPr lang="en-US" sz="20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0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đó</a:t>
            </a:r>
            <a:r>
              <a:rPr lang="en-US" sz="20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có</a:t>
            </a:r>
            <a:r>
              <a:rPr lang="en-US" sz="20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sử</a:t>
            </a:r>
            <a:r>
              <a:rPr lang="en-US" sz="20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0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ít</a:t>
            </a:r>
            <a:r>
              <a:rPr lang="en-US" sz="20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0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3 </a:t>
            </a:r>
            <a:r>
              <a:rPr lang="en-US" sz="20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từ</a:t>
            </a:r>
            <a:r>
              <a:rPr lang="en-US" sz="20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Hán</a:t>
            </a:r>
            <a:r>
              <a:rPr lang="en-US" sz="20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0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b="1"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p:cNvSpPr txBox="1"/>
          <p:nvPr/>
        </p:nvSpPr>
        <p:spPr>
          <a:xfrm>
            <a:off x="3347864" y="339502"/>
            <a:ext cx="3528392" cy="523220"/>
          </a:xfrm>
          <a:prstGeom prst="rect">
            <a:avLst/>
          </a:prstGeom>
          <a:noFill/>
        </p:spPr>
        <p:txBody>
          <a:bodyPr wrap="square" rtlCol="0">
            <a:spAutoFit/>
          </a:bodyPr>
          <a:lstStyle/>
          <a:p>
            <a:pPr algn="ctr"/>
            <a:r>
              <a:rPr lang="en-US" sz="2800" b="1" dirty="0" smtClean="0">
                <a:solidFill>
                  <a:schemeClr val="accent3">
                    <a:lumMod val="75000"/>
                  </a:schemeClr>
                </a:solidFill>
              </a:rPr>
              <a:t>IV. VẬN DỤNG</a:t>
            </a:r>
            <a:endParaRPr lang="en-US" sz="2800" b="1" dirty="0">
              <a:solidFill>
                <a:schemeClr val="accent3">
                  <a:lumMod val="75000"/>
                </a:schemeClr>
              </a:solidFill>
            </a:endParaRPr>
          </a:p>
        </p:txBody>
      </p:sp>
    </p:spTree>
    <p:extLst>
      <p:ext uri="{BB962C8B-B14F-4D97-AF65-F5344CB8AC3E}">
        <p14:creationId xmlns:p14="http://schemas.microsoft.com/office/powerpoint/2010/main" val="3350374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000" fill="hold"/>
                                            <p:tgtEl>
                                              <p:spTgt spid="18"/>
                                            </p:tgtEl>
                                            <p:attrNameLst>
                                              <p:attrName>ppt_w</p:attrName>
                                            </p:attrNameLst>
                                          </p:cBhvr>
                                          <p:tavLst>
                                            <p:tav tm="0">
                                              <p:val>
                                                <p:strVal val="4/3*#ppt_w"/>
                                              </p:val>
                                            </p:tav>
                                            <p:tav tm="100000">
                                              <p:val>
                                                <p:strVal val="#ppt_w"/>
                                              </p:val>
                                            </p:tav>
                                          </p:tavLst>
                                        </p:anim>
                                        <p:anim calcmode="lin" valueType="num">
                                          <p:cBhvr>
                                            <p:cTn id="8" dur="2000" fill="hold"/>
                                            <p:tgtEl>
                                              <p:spTgt spid="18"/>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0"/>
                                            <p:tgtEl>
                                              <p:spTgt spid="18"/>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1000"/>
                                            <p:tgtEl>
                                              <p:spTgt spid="2"/>
                                            </p:tgtEl>
                                          </p:cBhvr>
                                        </p:animEffect>
                                      </p:childTnLst>
                                    </p:cTn>
                                  </p:par>
                                  <p:par>
                                    <p:cTn id="15" presetID="23" presetClass="entr" presetSubtype="36" fill="hold" grpId="0" nodeType="withEffect" nodePh="1">
                                      <p:stCondLst>
                                        <p:cond delay="0"/>
                                      </p:stCondLst>
                                      <p:endCondLst>
                                        <p:cond evt="begin" delay="0">
                                          <p:tn val="15"/>
                                        </p:cond>
                                      </p:endCondLst>
                                      <p:iterate type="lt">
                                        <p:tmPct val="10000"/>
                                      </p:iterate>
                                      <p:childTnLst>
                                        <p:set>
                                          <p:cBhvr>
                                            <p:cTn id="16" dur="1" fill="hold">
                                              <p:stCondLst>
                                                <p:cond delay="0"/>
                                              </p:stCondLst>
                                            </p:cTn>
                                            <p:tgtEl>
                                              <p:spTgt spid="34"/>
                                            </p:tgtEl>
                                            <p:attrNameLst>
                                              <p:attrName>style.visibility</p:attrName>
                                            </p:attrNameLst>
                                          </p:cBhvr>
                                          <p:to>
                                            <p:strVal val="visible"/>
                                          </p:to>
                                        </p:set>
                                        <p:anim calcmode="lin" valueType="num">
                                          <p:cBhvr>
                                            <p:cTn id="17" dur="750" fill="hold"/>
                                            <p:tgtEl>
                                              <p:spTgt spid="34"/>
                                            </p:tgtEl>
                                            <p:attrNameLst>
                                              <p:attrName>ppt_w</p:attrName>
                                            </p:attrNameLst>
                                          </p:cBhvr>
                                          <p:tavLst>
                                            <p:tav tm="0">
                                              <p:val>
                                                <p:strVal val="(6*min(max(#ppt_w*#ppt_h,.3),1)-7.4)/-.7*#ppt_w"/>
                                              </p:val>
                                            </p:tav>
                                            <p:tav tm="100000">
                                              <p:val>
                                                <p:strVal val="#ppt_w"/>
                                              </p:val>
                                            </p:tav>
                                          </p:tavLst>
                                        </p:anim>
                                        <p:anim calcmode="lin" valueType="num">
                                          <p:cBhvr>
                                            <p:cTn id="18" dur="750" fill="hold"/>
                                            <p:tgtEl>
                                              <p:spTgt spid="34"/>
                                            </p:tgtEl>
                                            <p:attrNameLst>
                                              <p:attrName>ppt_h</p:attrName>
                                            </p:attrNameLst>
                                          </p:cBhvr>
                                          <p:tavLst>
                                            <p:tav tm="0">
                                              <p:val>
                                                <p:strVal val="(6*min(max(#ppt_w*#ppt_h,.3),1)-7.4)/-.7*#ppt_h"/>
                                              </p:val>
                                            </p:tav>
                                            <p:tav tm="100000">
                                              <p:val>
                                                <p:strVal val="#ppt_h"/>
                                              </p:val>
                                            </p:tav>
                                          </p:tavLst>
                                        </p:anim>
                                        <p:anim calcmode="lin" valueType="num">
                                          <p:cBhvr>
                                            <p:cTn id="19" dur="750" fill="hold"/>
                                            <p:tgtEl>
                                              <p:spTgt spid="34"/>
                                            </p:tgtEl>
                                            <p:attrNameLst>
                                              <p:attrName>ppt_x</p:attrName>
                                            </p:attrNameLst>
                                          </p:cBhvr>
                                          <p:tavLst>
                                            <p:tav tm="0">
                                              <p:val>
                                                <p:fltVal val="0.5"/>
                                              </p:val>
                                            </p:tav>
                                            <p:tav tm="100000">
                                              <p:val>
                                                <p:strVal val="#ppt_x"/>
                                              </p:val>
                                            </p:tav>
                                          </p:tavLst>
                                        </p:anim>
                                        <p:anim calcmode="lin" valueType="num">
                                          <p:cBhvr>
                                            <p:cTn id="20" dur="750" fill="hold"/>
                                            <p:tgtEl>
                                              <p:spTgt spid="34"/>
                                            </p:tgtEl>
                                            <p:attrNameLst>
                                              <p:attrName>ppt_y</p:attrName>
                                            </p:attrNameLst>
                                          </p:cBhvr>
                                          <p:tavLst>
                                            <p:tav tm="0">
                                              <p:val>
                                                <p:strVal val="1+(6*min(max(#ppt_w*#ppt_h,.3),1)-7.4)/-.7*#ppt_h/2"/>
                                              </p:val>
                                            </p:tav>
                                            <p:tav tm="100000">
                                              <p:val>
                                                <p:strVal val="#ppt_y"/>
                                              </p:val>
                                            </p:tav>
                                          </p:tavLst>
                                        </p:anim>
                                      </p:childTnLst>
                                    </p:cTn>
                                  </p:par>
                                </p:childTnLst>
                              </p:cTn>
                            </p:par>
                            <p:par>
                              <p:cTn id="21" fill="hold">
                                <p:stCondLst>
                                  <p:cond delay="2000"/>
                                </p:stCondLst>
                                <p:childTnLst>
                                  <p:par>
                                    <p:cTn id="22" presetID="2" presetClass="entr" presetSubtype="1" fill="hold" grpId="0" nodeType="afterEffect" p14:presetBounceEnd="50000">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14:bounceEnd="50000">
                                          <p:cBhvr additive="base">
                                            <p:cTn id="24"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19"/>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14:presetBounceEnd="50000">
                                      <p:stCondLst>
                                        <p:cond delay="250"/>
                                      </p:stCondLst>
                                      <p:childTnLst>
                                        <p:set>
                                          <p:cBhvr>
                                            <p:cTn id="27" dur="1" fill="hold">
                                              <p:stCondLst>
                                                <p:cond delay="0"/>
                                              </p:stCondLst>
                                            </p:cTn>
                                            <p:tgtEl>
                                              <p:spTgt spid="23"/>
                                            </p:tgtEl>
                                            <p:attrNameLst>
                                              <p:attrName>style.visibility</p:attrName>
                                            </p:attrNameLst>
                                          </p:cBhvr>
                                          <p:to>
                                            <p:strVal val="visible"/>
                                          </p:to>
                                        </p:set>
                                        <p:anim calcmode="lin" valueType="num" p14:bounceEnd="50000">
                                          <p:cBhvr additive="base">
                                            <p:cTn id="28"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23"/>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14:presetBounceEnd="50000">
                                      <p:stCondLst>
                                        <p:cond delay="500"/>
                                      </p:stCondLst>
                                      <p:childTnLst>
                                        <p:set>
                                          <p:cBhvr>
                                            <p:cTn id="31" dur="1" fill="hold">
                                              <p:stCondLst>
                                                <p:cond delay="0"/>
                                              </p:stCondLst>
                                            </p:cTn>
                                            <p:tgtEl>
                                              <p:spTgt spid="36"/>
                                            </p:tgtEl>
                                            <p:attrNameLst>
                                              <p:attrName>style.visibility</p:attrName>
                                            </p:attrNameLst>
                                          </p:cBhvr>
                                          <p:to>
                                            <p:strVal val="visible"/>
                                          </p:to>
                                        </p:set>
                                        <p:anim calcmode="lin" valueType="num" p14:bounceEnd="50000">
                                          <p:cBhvr additive="base">
                                            <p:cTn id="32" dur="500" fill="hold"/>
                                            <p:tgtEl>
                                              <p:spTgt spid="36"/>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36"/>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14:presetBounceEnd="50000">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14:bounceEnd="50000">
                                          <p:cBhvr additive="base">
                                            <p:cTn id="36" dur="75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37" dur="750" fill="hold"/>
                                            <p:tgtEl>
                                              <p:spTgt spid="37"/>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14:presetBounceEnd="50000">
                                      <p:stCondLst>
                                        <p:cond delay="0"/>
                                      </p:stCondLst>
                                      <p:childTnLst>
                                        <p:set>
                                          <p:cBhvr>
                                            <p:cTn id="39" dur="1" fill="hold">
                                              <p:stCondLst>
                                                <p:cond delay="0"/>
                                              </p:stCondLst>
                                            </p:cTn>
                                            <p:tgtEl>
                                              <p:spTgt spid="38"/>
                                            </p:tgtEl>
                                            <p:attrNameLst>
                                              <p:attrName>style.visibility</p:attrName>
                                            </p:attrNameLst>
                                          </p:cBhvr>
                                          <p:to>
                                            <p:strVal val="visible"/>
                                          </p:to>
                                        </p:set>
                                        <p:anim calcmode="lin" valueType="num" p14:bounceEnd="50000">
                                          <p:cBhvr additive="base">
                                            <p:cTn id="40" dur="500" fill="hold"/>
                                            <p:tgtEl>
                                              <p:spTgt spid="38"/>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38"/>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14:presetBounceEnd="50000">
                                      <p:stCondLst>
                                        <p:cond delay="250"/>
                                      </p:stCondLst>
                                      <p:childTnLst>
                                        <p:set>
                                          <p:cBhvr>
                                            <p:cTn id="43" dur="1" fill="hold">
                                              <p:stCondLst>
                                                <p:cond delay="0"/>
                                              </p:stCondLst>
                                            </p:cTn>
                                            <p:tgtEl>
                                              <p:spTgt spid="39"/>
                                            </p:tgtEl>
                                            <p:attrNameLst>
                                              <p:attrName>style.visibility</p:attrName>
                                            </p:attrNameLst>
                                          </p:cBhvr>
                                          <p:to>
                                            <p:strVal val="visible"/>
                                          </p:to>
                                        </p:set>
                                        <p:anim calcmode="lin" valueType="num" p14:bounceEnd="50000">
                                          <p:cBhvr additive="base">
                                            <p:cTn id="44" dur="750" fill="hold"/>
                                            <p:tgtEl>
                                              <p:spTgt spid="39"/>
                                            </p:tgtEl>
                                            <p:attrNameLst>
                                              <p:attrName>ppt_x</p:attrName>
                                            </p:attrNameLst>
                                          </p:cBhvr>
                                          <p:tavLst>
                                            <p:tav tm="0">
                                              <p:val>
                                                <p:strVal val="#ppt_x"/>
                                              </p:val>
                                            </p:tav>
                                            <p:tav tm="100000">
                                              <p:val>
                                                <p:strVal val="#ppt_x"/>
                                              </p:val>
                                            </p:tav>
                                          </p:tavLst>
                                        </p:anim>
                                        <p:anim calcmode="lin" valueType="num" p14:bounceEnd="50000">
                                          <p:cBhvr additive="base">
                                            <p:cTn id="45" dur="750" fill="hold"/>
                                            <p:tgtEl>
                                              <p:spTgt spid="39"/>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14:presetBounceEnd="50000">
                                      <p:stCondLst>
                                        <p:cond delay="0"/>
                                      </p:stCondLst>
                                      <p:childTnLst>
                                        <p:set>
                                          <p:cBhvr>
                                            <p:cTn id="47" dur="1" fill="hold">
                                              <p:stCondLst>
                                                <p:cond delay="0"/>
                                              </p:stCondLst>
                                            </p:cTn>
                                            <p:tgtEl>
                                              <p:spTgt spid="40"/>
                                            </p:tgtEl>
                                            <p:attrNameLst>
                                              <p:attrName>style.visibility</p:attrName>
                                            </p:attrNameLst>
                                          </p:cBhvr>
                                          <p:to>
                                            <p:strVal val="visible"/>
                                          </p:to>
                                        </p:set>
                                        <p:anim calcmode="lin" valueType="num" p14:bounceEnd="50000">
                                          <p:cBhvr additive="base">
                                            <p:cTn id="48" dur="500" fill="hold"/>
                                            <p:tgtEl>
                                              <p:spTgt spid="40"/>
                                            </p:tgtEl>
                                            <p:attrNameLst>
                                              <p:attrName>ppt_x</p:attrName>
                                            </p:attrNameLst>
                                          </p:cBhvr>
                                          <p:tavLst>
                                            <p:tav tm="0">
                                              <p:val>
                                                <p:strVal val="#ppt_x"/>
                                              </p:val>
                                            </p:tav>
                                            <p:tav tm="100000">
                                              <p:val>
                                                <p:strVal val="#ppt_x"/>
                                              </p:val>
                                            </p:tav>
                                          </p:tavLst>
                                        </p:anim>
                                        <p:anim calcmode="lin" valueType="num" p14:bounceEnd="50000">
                                          <p:cBhvr additive="base">
                                            <p:cTn id="49" dur="500" fill="hold"/>
                                            <p:tgtEl>
                                              <p:spTgt spid="40"/>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14:presetBounceEnd="50000">
                                      <p:stCondLst>
                                        <p:cond delay="250"/>
                                      </p:stCondLst>
                                      <p:childTnLst>
                                        <p:set>
                                          <p:cBhvr>
                                            <p:cTn id="51" dur="1" fill="hold">
                                              <p:stCondLst>
                                                <p:cond delay="0"/>
                                              </p:stCondLst>
                                            </p:cTn>
                                            <p:tgtEl>
                                              <p:spTgt spid="41"/>
                                            </p:tgtEl>
                                            <p:attrNameLst>
                                              <p:attrName>style.visibility</p:attrName>
                                            </p:attrNameLst>
                                          </p:cBhvr>
                                          <p:to>
                                            <p:strVal val="visible"/>
                                          </p:to>
                                        </p:set>
                                        <p:anim calcmode="lin" valueType="num" p14:bounceEnd="50000">
                                          <p:cBhvr additive="base">
                                            <p:cTn id="52" dur="750" fill="hold"/>
                                            <p:tgtEl>
                                              <p:spTgt spid="41"/>
                                            </p:tgtEl>
                                            <p:attrNameLst>
                                              <p:attrName>ppt_x</p:attrName>
                                            </p:attrNameLst>
                                          </p:cBhvr>
                                          <p:tavLst>
                                            <p:tav tm="0">
                                              <p:val>
                                                <p:strVal val="#ppt_x"/>
                                              </p:val>
                                            </p:tav>
                                            <p:tav tm="100000">
                                              <p:val>
                                                <p:strVal val="#ppt_x"/>
                                              </p:val>
                                            </p:tav>
                                          </p:tavLst>
                                        </p:anim>
                                        <p:anim calcmode="lin" valueType="num" p14:bounceEnd="50000">
                                          <p:cBhvr additive="base">
                                            <p:cTn id="53" dur="750" fill="hold"/>
                                            <p:tgtEl>
                                              <p:spTgt spid="41"/>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14:presetBounceEnd="50000">
                                      <p:stCondLst>
                                        <p:cond delay="250"/>
                                      </p:stCondLst>
                                      <p:childTnLst>
                                        <p:set>
                                          <p:cBhvr>
                                            <p:cTn id="55" dur="1" fill="hold">
                                              <p:stCondLst>
                                                <p:cond delay="0"/>
                                              </p:stCondLst>
                                            </p:cTn>
                                            <p:tgtEl>
                                              <p:spTgt spid="42"/>
                                            </p:tgtEl>
                                            <p:attrNameLst>
                                              <p:attrName>style.visibility</p:attrName>
                                            </p:attrNameLst>
                                          </p:cBhvr>
                                          <p:to>
                                            <p:strVal val="visible"/>
                                          </p:to>
                                        </p:set>
                                        <p:anim calcmode="lin" valueType="num" p14:bounceEnd="50000">
                                          <p:cBhvr additive="base">
                                            <p:cTn id="56" dur="500" fill="hold"/>
                                            <p:tgtEl>
                                              <p:spTgt spid="42"/>
                                            </p:tgtEl>
                                            <p:attrNameLst>
                                              <p:attrName>ppt_x</p:attrName>
                                            </p:attrNameLst>
                                          </p:cBhvr>
                                          <p:tavLst>
                                            <p:tav tm="0">
                                              <p:val>
                                                <p:strVal val="#ppt_x"/>
                                              </p:val>
                                            </p:tav>
                                            <p:tav tm="100000">
                                              <p:val>
                                                <p:strVal val="#ppt_x"/>
                                              </p:val>
                                            </p:tav>
                                          </p:tavLst>
                                        </p:anim>
                                        <p:anim calcmode="lin" valueType="num" p14:bounceEnd="50000">
                                          <p:cBhvr additive="base">
                                            <p:cTn id="57" dur="500" fill="hold"/>
                                            <p:tgtEl>
                                              <p:spTgt spid="42"/>
                                            </p:tgtEl>
                                            <p:attrNameLst>
                                              <p:attrName>ppt_y</p:attrName>
                                            </p:attrNameLst>
                                          </p:cBhvr>
                                          <p:tavLst>
                                            <p:tav tm="0">
                                              <p:val>
                                                <p:strVal val="0-#ppt_h/2"/>
                                              </p:val>
                                            </p:tav>
                                            <p:tav tm="100000">
                                              <p:val>
                                                <p:strVal val="#ppt_y"/>
                                              </p:val>
                                            </p:tav>
                                          </p:tavLst>
                                        </p:anim>
                                      </p:childTnLst>
                                    </p:cTn>
                                  </p:par>
                                </p:childTnLst>
                              </p:cTn>
                            </p:par>
                            <p:par>
                              <p:cTn id="58" fill="hold">
                                <p:stCondLst>
                                  <p:cond delay="3000"/>
                                </p:stCondLst>
                                <p:childTnLst>
                                  <p:par>
                                    <p:cTn id="59" presetID="2" presetClass="entr" presetSubtype="2" fill="hold" nodeType="afterEffect">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cBhvr additive="base">
                                            <p:cTn id="61" dur="500" fill="hold"/>
                                            <p:tgtEl>
                                              <p:spTgt spid="43"/>
                                            </p:tgtEl>
                                            <p:attrNameLst>
                                              <p:attrName>ppt_x</p:attrName>
                                            </p:attrNameLst>
                                          </p:cBhvr>
                                          <p:tavLst>
                                            <p:tav tm="0">
                                              <p:val>
                                                <p:strVal val="1+#ppt_w/2"/>
                                              </p:val>
                                            </p:tav>
                                            <p:tav tm="100000">
                                              <p:val>
                                                <p:strVal val="#ppt_x"/>
                                              </p:val>
                                            </p:tav>
                                          </p:tavLst>
                                        </p:anim>
                                        <p:anim calcmode="lin" valueType="num">
                                          <p:cBhvr additive="base">
                                            <p:cTn id="62" dur="500" fill="hold"/>
                                            <p:tgtEl>
                                              <p:spTgt spid="43"/>
                                            </p:tgtEl>
                                            <p:attrNameLst>
                                              <p:attrName>ppt_y</p:attrName>
                                            </p:attrNameLst>
                                          </p:cBhvr>
                                          <p:tavLst>
                                            <p:tav tm="0">
                                              <p:val>
                                                <p:strVal val="#ppt_y"/>
                                              </p:val>
                                            </p:tav>
                                            <p:tav tm="100000">
                                              <p:val>
                                                <p:strVal val="#ppt_y"/>
                                              </p:val>
                                            </p:tav>
                                          </p:tavLst>
                                        </p:anim>
                                      </p:childTnLst>
                                    </p:cTn>
                                  </p:par>
                                  <p:par>
                                    <p:cTn id="63" presetID="0" presetClass="path" presetSubtype="0" accel="50000" decel="50000" fill="hold" nodeType="withEffect">
                                      <p:stCondLst>
                                        <p:cond delay="5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64" dur="6500" fill="hold"/>
                                            <p:tgtEl>
                                              <p:spTgt spid="43"/>
                                            </p:tgtEl>
                                            <p:attrNameLst>
                                              <p:attrName>ppt_x</p:attrName>
                                              <p:attrName>ppt_y</p:attrName>
                                            </p:attrNameLst>
                                          </p:cBhvr>
                                        </p:animMotion>
                                      </p:childTnLst>
                                    </p:cTn>
                                  </p:par>
                                  <p:par>
                                    <p:cTn id="65" presetID="8" presetClass="emph" presetSubtype="0" repeatCount="2000" fill="hold" grpId="1" nodeType="withEffect">
                                      <p:stCondLst>
                                        <p:cond delay="0"/>
                                      </p:stCondLst>
                                      <p:childTnLst>
                                        <p:animRot by="21600000">
                                          <p:cBhvr>
                                            <p:cTn id="66" dur="3500" fill="hold"/>
                                            <p:tgtEl>
                                              <p:spTgt spid="19"/>
                                            </p:tgtEl>
                                            <p:attrNameLst>
                                              <p:attrName>r</p:attrName>
                                            </p:attrNameLst>
                                          </p:cBhvr>
                                        </p:animRot>
                                      </p:childTnLst>
                                    </p:cTn>
                                  </p:par>
                                  <p:par>
                                    <p:cTn id="67" presetID="8" presetClass="emph" presetSubtype="0" repeatCount="2000" fill="hold" grpId="1" nodeType="withEffect">
                                      <p:stCondLst>
                                        <p:cond delay="0"/>
                                      </p:stCondLst>
                                      <p:childTnLst>
                                        <p:animRot by="-21600000">
                                          <p:cBhvr>
                                            <p:cTn id="68" dur="3500" fill="hold"/>
                                            <p:tgtEl>
                                              <p:spTgt spid="37"/>
                                            </p:tgtEl>
                                            <p:attrNameLst>
                                              <p:attrName>r</p:attrName>
                                            </p:attrNameLst>
                                          </p:cBhvr>
                                        </p:animRot>
                                      </p:childTnLst>
                                    </p:cTn>
                                  </p:par>
                                  <p:par>
                                    <p:cTn id="69" presetID="8" presetClass="emph" presetSubtype="0" repeatCount="2000" fill="hold" grpId="1" nodeType="withEffect">
                                      <p:stCondLst>
                                        <p:cond delay="0"/>
                                      </p:stCondLst>
                                      <p:childTnLst>
                                        <p:animRot by="21600000">
                                          <p:cBhvr>
                                            <p:cTn id="70" dur="3500" fill="hold"/>
                                            <p:tgtEl>
                                              <p:spTgt spid="38"/>
                                            </p:tgtEl>
                                            <p:attrNameLst>
                                              <p:attrName>r</p:attrName>
                                            </p:attrNameLst>
                                          </p:cBhvr>
                                        </p:animRot>
                                      </p:childTnLst>
                                    </p:cTn>
                                  </p:par>
                                  <p:par>
                                    <p:cTn id="71" presetID="8" presetClass="emph" presetSubtype="0" repeatCount="2000" fill="hold" grpId="1" nodeType="withEffect">
                                      <p:stCondLst>
                                        <p:cond delay="0"/>
                                      </p:stCondLst>
                                      <p:childTnLst>
                                        <p:animRot by="-21600000">
                                          <p:cBhvr>
                                            <p:cTn id="72" dur="3500" fill="hold"/>
                                            <p:tgtEl>
                                              <p:spTgt spid="40"/>
                                            </p:tgtEl>
                                            <p:attrNameLst>
                                              <p:attrName>r</p:attrName>
                                            </p:attrNameLst>
                                          </p:cBhvr>
                                        </p:animRot>
                                      </p:childTnLst>
                                    </p:cTn>
                                  </p:par>
                                  <p:par>
                                    <p:cTn id="73" presetID="8" presetClass="emph" presetSubtype="0" repeatCount="2000" fill="hold" grpId="1" nodeType="withEffect">
                                      <p:stCondLst>
                                        <p:cond delay="0"/>
                                      </p:stCondLst>
                                      <p:childTnLst>
                                        <p:animRot by="21600000">
                                          <p:cBhvr>
                                            <p:cTn id="74" dur="3500" fill="hold"/>
                                            <p:tgtEl>
                                              <p:spTgt spid="36"/>
                                            </p:tgtEl>
                                            <p:attrNameLst>
                                              <p:attrName>r</p:attrName>
                                            </p:attrNameLst>
                                          </p:cBhvr>
                                        </p:animRot>
                                      </p:childTnLst>
                                    </p:cTn>
                                  </p:par>
                                  <p:par>
                                    <p:cTn id="75" presetID="6" presetClass="emph" presetSubtype="0" repeatCount="2000" autoRev="1" fill="hold" grpId="1" nodeType="withEffect">
                                      <p:stCondLst>
                                        <p:cond delay="0"/>
                                      </p:stCondLst>
                                      <p:childTnLst>
                                        <p:animScale>
                                          <p:cBhvr>
                                            <p:cTn id="76" dur="2000" fill="hold"/>
                                            <p:tgtEl>
                                              <p:spTgt spid="42"/>
                                            </p:tgtEl>
                                          </p:cBhvr>
                                          <p:by x="150000" y="150000"/>
                                        </p:animScale>
                                      </p:childTnLst>
                                    </p:cTn>
                                  </p:par>
                                  <p:par>
                                    <p:cTn id="77" presetID="6" presetClass="emph" presetSubtype="0" repeatCount="2000" autoRev="1" fill="hold" grpId="1" nodeType="withEffect">
                                      <p:stCondLst>
                                        <p:cond delay="0"/>
                                      </p:stCondLst>
                                      <p:childTnLst>
                                        <p:animScale>
                                          <p:cBhvr>
                                            <p:cTn id="78" dur="2000" fill="hold"/>
                                            <p:tgtEl>
                                              <p:spTgt spid="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animBg="1"/>
          <p:bldP spid="19" grpId="0" animBg="1"/>
          <p:bldP spid="19" grpId="1" animBg="1"/>
          <p:bldP spid="23" grpId="0" animBg="1"/>
          <p:bldP spid="23" grpId="1" animBg="1"/>
          <p:bldP spid="36" grpId="0" animBg="1"/>
          <p:bldP spid="36" grpId="1" animBg="1"/>
          <p:bldP spid="37" grpId="0" animBg="1"/>
          <p:bldP spid="37" grpId="1" animBg="1"/>
          <p:bldP spid="38" grpId="0" animBg="1"/>
          <p:bldP spid="38" grpId="1" animBg="1"/>
          <p:bldP spid="39" grpId="0" animBg="1"/>
          <p:bldP spid="40" grpId="0" animBg="1"/>
          <p:bldP spid="40" grpId="1" animBg="1"/>
          <p:bldP spid="41" grpId="0" animBg="1"/>
          <p:bldP spid="42" grpId="0" animBg="1"/>
          <p:bldP spid="4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000" fill="hold"/>
                                            <p:tgtEl>
                                              <p:spTgt spid="18"/>
                                            </p:tgtEl>
                                            <p:attrNameLst>
                                              <p:attrName>ppt_w</p:attrName>
                                            </p:attrNameLst>
                                          </p:cBhvr>
                                          <p:tavLst>
                                            <p:tav tm="0">
                                              <p:val>
                                                <p:strVal val="4/3*#ppt_w"/>
                                              </p:val>
                                            </p:tav>
                                            <p:tav tm="100000">
                                              <p:val>
                                                <p:strVal val="#ppt_w"/>
                                              </p:val>
                                            </p:tav>
                                          </p:tavLst>
                                        </p:anim>
                                        <p:anim calcmode="lin" valueType="num">
                                          <p:cBhvr>
                                            <p:cTn id="8" dur="2000" fill="hold"/>
                                            <p:tgtEl>
                                              <p:spTgt spid="18"/>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0"/>
                                            <p:tgtEl>
                                              <p:spTgt spid="18"/>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1000"/>
                                            <p:tgtEl>
                                              <p:spTgt spid="2"/>
                                            </p:tgtEl>
                                          </p:cBhvr>
                                        </p:animEffect>
                                      </p:childTnLst>
                                    </p:cTn>
                                  </p:par>
                                  <p:par>
                                    <p:cTn id="15" presetID="23" presetClass="entr" presetSubtype="36" fill="hold" grpId="0" nodeType="withEffect" nodePh="1">
                                      <p:stCondLst>
                                        <p:cond delay="0"/>
                                      </p:stCondLst>
                                      <p:endCondLst>
                                        <p:cond evt="begin" delay="0">
                                          <p:tn val="15"/>
                                        </p:cond>
                                      </p:endCondLst>
                                      <p:iterate type="lt">
                                        <p:tmPct val="10000"/>
                                      </p:iterate>
                                      <p:childTnLst>
                                        <p:set>
                                          <p:cBhvr>
                                            <p:cTn id="16" dur="1" fill="hold">
                                              <p:stCondLst>
                                                <p:cond delay="0"/>
                                              </p:stCondLst>
                                            </p:cTn>
                                            <p:tgtEl>
                                              <p:spTgt spid="34"/>
                                            </p:tgtEl>
                                            <p:attrNameLst>
                                              <p:attrName>style.visibility</p:attrName>
                                            </p:attrNameLst>
                                          </p:cBhvr>
                                          <p:to>
                                            <p:strVal val="visible"/>
                                          </p:to>
                                        </p:set>
                                        <p:anim calcmode="lin" valueType="num">
                                          <p:cBhvr>
                                            <p:cTn id="17" dur="750" fill="hold"/>
                                            <p:tgtEl>
                                              <p:spTgt spid="34"/>
                                            </p:tgtEl>
                                            <p:attrNameLst>
                                              <p:attrName>ppt_w</p:attrName>
                                            </p:attrNameLst>
                                          </p:cBhvr>
                                          <p:tavLst>
                                            <p:tav tm="0">
                                              <p:val>
                                                <p:strVal val="(6*min(max(#ppt_w*#ppt_h,.3),1)-7.4)/-.7*#ppt_w"/>
                                              </p:val>
                                            </p:tav>
                                            <p:tav tm="100000">
                                              <p:val>
                                                <p:strVal val="#ppt_w"/>
                                              </p:val>
                                            </p:tav>
                                          </p:tavLst>
                                        </p:anim>
                                        <p:anim calcmode="lin" valueType="num">
                                          <p:cBhvr>
                                            <p:cTn id="18" dur="750" fill="hold"/>
                                            <p:tgtEl>
                                              <p:spTgt spid="34"/>
                                            </p:tgtEl>
                                            <p:attrNameLst>
                                              <p:attrName>ppt_h</p:attrName>
                                            </p:attrNameLst>
                                          </p:cBhvr>
                                          <p:tavLst>
                                            <p:tav tm="0">
                                              <p:val>
                                                <p:strVal val="(6*min(max(#ppt_w*#ppt_h,.3),1)-7.4)/-.7*#ppt_h"/>
                                              </p:val>
                                            </p:tav>
                                            <p:tav tm="100000">
                                              <p:val>
                                                <p:strVal val="#ppt_h"/>
                                              </p:val>
                                            </p:tav>
                                          </p:tavLst>
                                        </p:anim>
                                        <p:anim calcmode="lin" valueType="num">
                                          <p:cBhvr>
                                            <p:cTn id="19" dur="750" fill="hold"/>
                                            <p:tgtEl>
                                              <p:spTgt spid="34"/>
                                            </p:tgtEl>
                                            <p:attrNameLst>
                                              <p:attrName>ppt_x</p:attrName>
                                            </p:attrNameLst>
                                          </p:cBhvr>
                                          <p:tavLst>
                                            <p:tav tm="0">
                                              <p:val>
                                                <p:fltVal val="0.5"/>
                                              </p:val>
                                            </p:tav>
                                            <p:tav tm="100000">
                                              <p:val>
                                                <p:strVal val="#ppt_x"/>
                                              </p:val>
                                            </p:tav>
                                          </p:tavLst>
                                        </p:anim>
                                        <p:anim calcmode="lin" valueType="num">
                                          <p:cBhvr>
                                            <p:cTn id="20" dur="750" fill="hold"/>
                                            <p:tgtEl>
                                              <p:spTgt spid="34"/>
                                            </p:tgtEl>
                                            <p:attrNameLst>
                                              <p:attrName>ppt_y</p:attrName>
                                            </p:attrNameLst>
                                          </p:cBhvr>
                                          <p:tavLst>
                                            <p:tav tm="0">
                                              <p:val>
                                                <p:strVal val="1+(6*min(max(#ppt_w*#ppt_h,.3),1)-7.4)/-.7*#ppt_h/2"/>
                                              </p:val>
                                            </p:tav>
                                            <p:tav tm="100000">
                                              <p:val>
                                                <p:strVal val="#ppt_y"/>
                                              </p:val>
                                            </p:tav>
                                          </p:tavLst>
                                        </p:anim>
                                      </p:childTnLst>
                                    </p:cTn>
                                  </p:par>
                                </p:childTnLst>
                              </p:cTn>
                            </p:par>
                            <p:par>
                              <p:cTn id="21" fill="hold">
                                <p:stCondLst>
                                  <p:cond delay="2000"/>
                                </p:stCondLst>
                                <p:childTnLst>
                                  <p:par>
                                    <p:cTn id="22" presetID="2" presetClass="entr" presetSubtype="1"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stCondLst>
                                        <p:cond delay="25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ppt_x"/>
                                              </p:val>
                                            </p:tav>
                                            <p:tav tm="100000">
                                              <p:val>
                                                <p:strVal val="#ppt_x"/>
                                              </p:val>
                                            </p:tav>
                                          </p:tavLst>
                                        </p:anim>
                                        <p:anim calcmode="lin" valueType="num">
                                          <p:cBhvr additive="base">
                                            <p:cTn id="29" dur="500" fill="hold"/>
                                            <p:tgtEl>
                                              <p:spTgt spid="23"/>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500"/>
                                      </p:stCondLst>
                                      <p:childTnLst>
                                        <p:set>
                                          <p:cBhvr>
                                            <p:cTn id="31" dur="1" fill="hold">
                                              <p:stCondLst>
                                                <p:cond delay="0"/>
                                              </p:stCondLst>
                                            </p:cTn>
                                            <p:tgtEl>
                                              <p:spTgt spid="36"/>
                                            </p:tgtEl>
                                            <p:attrNameLst>
                                              <p:attrName>style.visibility</p:attrName>
                                            </p:attrNameLst>
                                          </p:cBhvr>
                                          <p:to>
                                            <p:strVal val="visible"/>
                                          </p:to>
                                        </p:set>
                                        <p:anim calcmode="lin" valueType="num">
                                          <p:cBhvr additive="base">
                                            <p:cTn id="32" dur="500" fill="hold"/>
                                            <p:tgtEl>
                                              <p:spTgt spid="36"/>
                                            </p:tgtEl>
                                            <p:attrNameLst>
                                              <p:attrName>ppt_x</p:attrName>
                                            </p:attrNameLst>
                                          </p:cBhvr>
                                          <p:tavLst>
                                            <p:tav tm="0">
                                              <p:val>
                                                <p:strVal val="#ppt_x"/>
                                              </p:val>
                                            </p:tav>
                                            <p:tav tm="100000">
                                              <p:val>
                                                <p:strVal val="#ppt_x"/>
                                              </p:val>
                                            </p:tav>
                                          </p:tavLst>
                                        </p:anim>
                                        <p:anim calcmode="lin" valueType="num">
                                          <p:cBhvr additive="base">
                                            <p:cTn id="33" dur="500" fill="hold"/>
                                            <p:tgtEl>
                                              <p:spTgt spid="36"/>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cBhvr additive="base">
                                            <p:cTn id="36" dur="750" fill="hold"/>
                                            <p:tgtEl>
                                              <p:spTgt spid="37"/>
                                            </p:tgtEl>
                                            <p:attrNameLst>
                                              <p:attrName>ppt_x</p:attrName>
                                            </p:attrNameLst>
                                          </p:cBhvr>
                                          <p:tavLst>
                                            <p:tav tm="0">
                                              <p:val>
                                                <p:strVal val="#ppt_x"/>
                                              </p:val>
                                            </p:tav>
                                            <p:tav tm="100000">
                                              <p:val>
                                                <p:strVal val="#ppt_x"/>
                                              </p:val>
                                            </p:tav>
                                          </p:tavLst>
                                        </p:anim>
                                        <p:anim calcmode="lin" valueType="num">
                                          <p:cBhvr additive="base">
                                            <p:cTn id="37" dur="750" fill="hold"/>
                                            <p:tgtEl>
                                              <p:spTgt spid="37"/>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 calcmode="lin" valueType="num">
                                          <p:cBhvr additive="base">
                                            <p:cTn id="40" dur="500" fill="hold"/>
                                            <p:tgtEl>
                                              <p:spTgt spid="38"/>
                                            </p:tgtEl>
                                            <p:attrNameLst>
                                              <p:attrName>ppt_x</p:attrName>
                                            </p:attrNameLst>
                                          </p:cBhvr>
                                          <p:tavLst>
                                            <p:tav tm="0">
                                              <p:val>
                                                <p:strVal val="#ppt_x"/>
                                              </p:val>
                                            </p:tav>
                                            <p:tav tm="100000">
                                              <p:val>
                                                <p:strVal val="#ppt_x"/>
                                              </p:val>
                                            </p:tav>
                                          </p:tavLst>
                                        </p:anim>
                                        <p:anim calcmode="lin" valueType="num">
                                          <p:cBhvr additive="base">
                                            <p:cTn id="41" dur="500" fill="hold"/>
                                            <p:tgtEl>
                                              <p:spTgt spid="38"/>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stCondLst>
                                        <p:cond delay="250"/>
                                      </p:stCondLst>
                                      <p:childTnLst>
                                        <p:set>
                                          <p:cBhvr>
                                            <p:cTn id="43" dur="1" fill="hold">
                                              <p:stCondLst>
                                                <p:cond delay="0"/>
                                              </p:stCondLst>
                                            </p:cTn>
                                            <p:tgtEl>
                                              <p:spTgt spid="39"/>
                                            </p:tgtEl>
                                            <p:attrNameLst>
                                              <p:attrName>style.visibility</p:attrName>
                                            </p:attrNameLst>
                                          </p:cBhvr>
                                          <p:to>
                                            <p:strVal val="visible"/>
                                          </p:to>
                                        </p:set>
                                        <p:anim calcmode="lin" valueType="num">
                                          <p:cBhvr additive="base">
                                            <p:cTn id="44" dur="750" fill="hold"/>
                                            <p:tgtEl>
                                              <p:spTgt spid="39"/>
                                            </p:tgtEl>
                                            <p:attrNameLst>
                                              <p:attrName>ppt_x</p:attrName>
                                            </p:attrNameLst>
                                          </p:cBhvr>
                                          <p:tavLst>
                                            <p:tav tm="0">
                                              <p:val>
                                                <p:strVal val="#ppt_x"/>
                                              </p:val>
                                            </p:tav>
                                            <p:tav tm="100000">
                                              <p:val>
                                                <p:strVal val="#ppt_x"/>
                                              </p:val>
                                            </p:tav>
                                          </p:tavLst>
                                        </p:anim>
                                        <p:anim calcmode="lin" valueType="num">
                                          <p:cBhvr additive="base">
                                            <p:cTn id="45" dur="750" fill="hold"/>
                                            <p:tgtEl>
                                              <p:spTgt spid="39"/>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anim calcmode="lin" valueType="num">
                                          <p:cBhvr additive="base">
                                            <p:cTn id="48" dur="500" fill="hold"/>
                                            <p:tgtEl>
                                              <p:spTgt spid="40"/>
                                            </p:tgtEl>
                                            <p:attrNameLst>
                                              <p:attrName>ppt_x</p:attrName>
                                            </p:attrNameLst>
                                          </p:cBhvr>
                                          <p:tavLst>
                                            <p:tav tm="0">
                                              <p:val>
                                                <p:strVal val="#ppt_x"/>
                                              </p:val>
                                            </p:tav>
                                            <p:tav tm="100000">
                                              <p:val>
                                                <p:strVal val="#ppt_x"/>
                                              </p:val>
                                            </p:tav>
                                          </p:tavLst>
                                        </p:anim>
                                        <p:anim calcmode="lin" valueType="num">
                                          <p:cBhvr additive="base">
                                            <p:cTn id="49" dur="500" fill="hold"/>
                                            <p:tgtEl>
                                              <p:spTgt spid="40"/>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250"/>
                                      </p:stCondLst>
                                      <p:childTnLst>
                                        <p:set>
                                          <p:cBhvr>
                                            <p:cTn id="51" dur="1" fill="hold">
                                              <p:stCondLst>
                                                <p:cond delay="0"/>
                                              </p:stCondLst>
                                            </p:cTn>
                                            <p:tgtEl>
                                              <p:spTgt spid="41"/>
                                            </p:tgtEl>
                                            <p:attrNameLst>
                                              <p:attrName>style.visibility</p:attrName>
                                            </p:attrNameLst>
                                          </p:cBhvr>
                                          <p:to>
                                            <p:strVal val="visible"/>
                                          </p:to>
                                        </p:set>
                                        <p:anim calcmode="lin" valueType="num">
                                          <p:cBhvr additive="base">
                                            <p:cTn id="52" dur="750" fill="hold"/>
                                            <p:tgtEl>
                                              <p:spTgt spid="41"/>
                                            </p:tgtEl>
                                            <p:attrNameLst>
                                              <p:attrName>ppt_x</p:attrName>
                                            </p:attrNameLst>
                                          </p:cBhvr>
                                          <p:tavLst>
                                            <p:tav tm="0">
                                              <p:val>
                                                <p:strVal val="#ppt_x"/>
                                              </p:val>
                                            </p:tav>
                                            <p:tav tm="100000">
                                              <p:val>
                                                <p:strVal val="#ppt_x"/>
                                              </p:val>
                                            </p:tav>
                                          </p:tavLst>
                                        </p:anim>
                                        <p:anim calcmode="lin" valueType="num">
                                          <p:cBhvr additive="base">
                                            <p:cTn id="53" dur="750" fill="hold"/>
                                            <p:tgtEl>
                                              <p:spTgt spid="41"/>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stCondLst>
                                        <p:cond delay="250"/>
                                      </p:stCondLst>
                                      <p:childTnLst>
                                        <p:set>
                                          <p:cBhvr>
                                            <p:cTn id="55" dur="1" fill="hold">
                                              <p:stCondLst>
                                                <p:cond delay="0"/>
                                              </p:stCondLst>
                                            </p:cTn>
                                            <p:tgtEl>
                                              <p:spTgt spid="42"/>
                                            </p:tgtEl>
                                            <p:attrNameLst>
                                              <p:attrName>style.visibility</p:attrName>
                                            </p:attrNameLst>
                                          </p:cBhvr>
                                          <p:to>
                                            <p:strVal val="visible"/>
                                          </p:to>
                                        </p:set>
                                        <p:anim calcmode="lin" valueType="num">
                                          <p:cBhvr additive="base">
                                            <p:cTn id="56" dur="500" fill="hold"/>
                                            <p:tgtEl>
                                              <p:spTgt spid="42"/>
                                            </p:tgtEl>
                                            <p:attrNameLst>
                                              <p:attrName>ppt_x</p:attrName>
                                            </p:attrNameLst>
                                          </p:cBhvr>
                                          <p:tavLst>
                                            <p:tav tm="0">
                                              <p:val>
                                                <p:strVal val="#ppt_x"/>
                                              </p:val>
                                            </p:tav>
                                            <p:tav tm="100000">
                                              <p:val>
                                                <p:strVal val="#ppt_x"/>
                                              </p:val>
                                            </p:tav>
                                          </p:tavLst>
                                        </p:anim>
                                        <p:anim calcmode="lin" valueType="num">
                                          <p:cBhvr additive="base">
                                            <p:cTn id="57" dur="500" fill="hold"/>
                                            <p:tgtEl>
                                              <p:spTgt spid="42"/>
                                            </p:tgtEl>
                                            <p:attrNameLst>
                                              <p:attrName>ppt_y</p:attrName>
                                            </p:attrNameLst>
                                          </p:cBhvr>
                                          <p:tavLst>
                                            <p:tav tm="0">
                                              <p:val>
                                                <p:strVal val="0-#ppt_h/2"/>
                                              </p:val>
                                            </p:tav>
                                            <p:tav tm="100000">
                                              <p:val>
                                                <p:strVal val="#ppt_y"/>
                                              </p:val>
                                            </p:tav>
                                          </p:tavLst>
                                        </p:anim>
                                      </p:childTnLst>
                                    </p:cTn>
                                  </p:par>
                                </p:childTnLst>
                              </p:cTn>
                            </p:par>
                            <p:par>
                              <p:cTn id="58" fill="hold">
                                <p:stCondLst>
                                  <p:cond delay="3000"/>
                                </p:stCondLst>
                                <p:childTnLst>
                                  <p:par>
                                    <p:cTn id="59" presetID="2" presetClass="entr" presetSubtype="2" fill="hold" nodeType="afterEffect">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cBhvr additive="base">
                                            <p:cTn id="61" dur="500" fill="hold"/>
                                            <p:tgtEl>
                                              <p:spTgt spid="43"/>
                                            </p:tgtEl>
                                            <p:attrNameLst>
                                              <p:attrName>ppt_x</p:attrName>
                                            </p:attrNameLst>
                                          </p:cBhvr>
                                          <p:tavLst>
                                            <p:tav tm="0">
                                              <p:val>
                                                <p:strVal val="1+#ppt_w/2"/>
                                              </p:val>
                                            </p:tav>
                                            <p:tav tm="100000">
                                              <p:val>
                                                <p:strVal val="#ppt_x"/>
                                              </p:val>
                                            </p:tav>
                                          </p:tavLst>
                                        </p:anim>
                                        <p:anim calcmode="lin" valueType="num">
                                          <p:cBhvr additive="base">
                                            <p:cTn id="62" dur="500" fill="hold"/>
                                            <p:tgtEl>
                                              <p:spTgt spid="43"/>
                                            </p:tgtEl>
                                            <p:attrNameLst>
                                              <p:attrName>ppt_y</p:attrName>
                                            </p:attrNameLst>
                                          </p:cBhvr>
                                          <p:tavLst>
                                            <p:tav tm="0">
                                              <p:val>
                                                <p:strVal val="#ppt_y"/>
                                              </p:val>
                                            </p:tav>
                                            <p:tav tm="100000">
                                              <p:val>
                                                <p:strVal val="#ppt_y"/>
                                              </p:val>
                                            </p:tav>
                                          </p:tavLst>
                                        </p:anim>
                                      </p:childTnLst>
                                    </p:cTn>
                                  </p:par>
                                  <p:par>
                                    <p:cTn id="63" presetID="0" presetClass="path" presetSubtype="0" accel="50000" decel="50000" fill="hold" nodeType="withEffect">
                                      <p:stCondLst>
                                        <p:cond delay="5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64" dur="6500" fill="hold"/>
                                            <p:tgtEl>
                                              <p:spTgt spid="43"/>
                                            </p:tgtEl>
                                            <p:attrNameLst>
                                              <p:attrName>ppt_x</p:attrName>
                                              <p:attrName>ppt_y</p:attrName>
                                            </p:attrNameLst>
                                          </p:cBhvr>
                                        </p:animMotion>
                                      </p:childTnLst>
                                    </p:cTn>
                                  </p:par>
                                  <p:par>
                                    <p:cTn id="65" presetID="8" presetClass="emph" presetSubtype="0" repeatCount="2000" fill="hold" grpId="1" nodeType="withEffect">
                                      <p:stCondLst>
                                        <p:cond delay="0"/>
                                      </p:stCondLst>
                                      <p:childTnLst>
                                        <p:animRot by="21600000">
                                          <p:cBhvr>
                                            <p:cTn id="66" dur="3500" fill="hold"/>
                                            <p:tgtEl>
                                              <p:spTgt spid="19"/>
                                            </p:tgtEl>
                                            <p:attrNameLst>
                                              <p:attrName>r</p:attrName>
                                            </p:attrNameLst>
                                          </p:cBhvr>
                                        </p:animRot>
                                      </p:childTnLst>
                                    </p:cTn>
                                  </p:par>
                                  <p:par>
                                    <p:cTn id="67" presetID="8" presetClass="emph" presetSubtype="0" repeatCount="2000" fill="hold" grpId="1" nodeType="withEffect">
                                      <p:stCondLst>
                                        <p:cond delay="0"/>
                                      </p:stCondLst>
                                      <p:childTnLst>
                                        <p:animRot by="-21600000">
                                          <p:cBhvr>
                                            <p:cTn id="68" dur="3500" fill="hold"/>
                                            <p:tgtEl>
                                              <p:spTgt spid="37"/>
                                            </p:tgtEl>
                                            <p:attrNameLst>
                                              <p:attrName>r</p:attrName>
                                            </p:attrNameLst>
                                          </p:cBhvr>
                                        </p:animRot>
                                      </p:childTnLst>
                                    </p:cTn>
                                  </p:par>
                                  <p:par>
                                    <p:cTn id="69" presetID="8" presetClass="emph" presetSubtype="0" repeatCount="2000" fill="hold" grpId="1" nodeType="withEffect">
                                      <p:stCondLst>
                                        <p:cond delay="0"/>
                                      </p:stCondLst>
                                      <p:childTnLst>
                                        <p:animRot by="21600000">
                                          <p:cBhvr>
                                            <p:cTn id="70" dur="3500" fill="hold"/>
                                            <p:tgtEl>
                                              <p:spTgt spid="38"/>
                                            </p:tgtEl>
                                            <p:attrNameLst>
                                              <p:attrName>r</p:attrName>
                                            </p:attrNameLst>
                                          </p:cBhvr>
                                        </p:animRot>
                                      </p:childTnLst>
                                    </p:cTn>
                                  </p:par>
                                  <p:par>
                                    <p:cTn id="71" presetID="8" presetClass="emph" presetSubtype="0" repeatCount="2000" fill="hold" grpId="1" nodeType="withEffect">
                                      <p:stCondLst>
                                        <p:cond delay="0"/>
                                      </p:stCondLst>
                                      <p:childTnLst>
                                        <p:animRot by="-21600000">
                                          <p:cBhvr>
                                            <p:cTn id="72" dur="3500" fill="hold"/>
                                            <p:tgtEl>
                                              <p:spTgt spid="40"/>
                                            </p:tgtEl>
                                            <p:attrNameLst>
                                              <p:attrName>r</p:attrName>
                                            </p:attrNameLst>
                                          </p:cBhvr>
                                        </p:animRot>
                                      </p:childTnLst>
                                    </p:cTn>
                                  </p:par>
                                  <p:par>
                                    <p:cTn id="73" presetID="8" presetClass="emph" presetSubtype="0" repeatCount="2000" fill="hold" grpId="1" nodeType="withEffect">
                                      <p:stCondLst>
                                        <p:cond delay="0"/>
                                      </p:stCondLst>
                                      <p:childTnLst>
                                        <p:animRot by="21600000">
                                          <p:cBhvr>
                                            <p:cTn id="74" dur="3500" fill="hold"/>
                                            <p:tgtEl>
                                              <p:spTgt spid="36"/>
                                            </p:tgtEl>
                                            <p:attrNameLst>
                                              <p:attrName>r</p:attrName>
                                            </p:attrNameLst>
                                          </p:cBhvr>
                                        </p:animRot>
                                      </p:childTnLst>
                                    </p:cTn>
                                  </p:par>
                                  <p:par>
                                    <p:cTn id="75" presetID="6" presetClass="emph" presetSubtype="0" repeatCount="2000" autoRev="1" fill="hold" grpId="1" nodeType="withEffect">
                                      <p:stCondLst>
                                        <p:cond delay="0"/>
                                      </p:stCondLst>
                                      <p:childTnLst>
                                        <p:animScale>
                                          <p:cBhvr>
                                            <p:cTn id="76" dur="2000" fill="hold"/>
                                            <p:tgtEl>
                                              <p:spTgt spid="42"/>
                                            </p:tgtEl>
                                          </p:cBhvr>
                                          <p:by x="150000" y="150000"/>
                                        </p:animScale>
                                      </p:childTnLst>
                                    </p:cTn>
                                  </p:par>
                                  <p:par>
                                    <p:cTn id="77" presetID="6" presetClass="emph" presetSubtype="0" repeatCount="2000" autoRev="1" fill="hold" grpId="1" nodeType="withEffect">
                                      <p:stCondLst>
                                        <p:cond delay="0"/>
                                      </p:stCondLst>
                                      <p:childTnLst>
                                        <p:animScale>
                                          <p:cBhvr>
                                            <p:cTn id="78" dur="2000" fill="hold"/>
                                            <p:tgtEl>
                                              <p:spTgt spid="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animBg="1"/>
          <p:bldP spid="19" grpId="0" animBg="1"/>
          <p:bldP spid="19" grpId="1" animBg="1"/>
          <p:bldP spid="23" grpId="0" animBg="1"/>
          <p:bldP spid="23" grpId="1" animBg="1"/>
          <p:bldP spid="36" grpId="0" animBg="1"/>
          <p:bldP spid="36" grpId="1" animBg="1"/>
          <p:bldP spid="37" grpId="0" animBg="1"/>
          <p:bldP spid="37" grpId="1" animBg="1"/>
          <p:bldP spid="38" grpId="0" animBg="1"/>
          <p:bldP spid="38" grpId="1" animBg="1"/>
          <p:bldP spid="39" grpId="0" animBg="1"/>
          <p:bldP spid="40" grpId="0" animBg="1"/>
          <p:bldP spid="40" grpId="1" animBg="1"/>
          <p:bldP spid="41" grpId="0" animBg="1"/>
          <p:bldP spid="42" grpId="0" animBg="1"/>
          <p:bldP spid="42" grpId="1" animBg="1"/>
        </p:bld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C:\Users\Administrator\Desktop\4499633_211107066366_2副本.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90" y="1309594"/>
            <a:ext cx="3053718" cy="3062356"/>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33"/>
          <p:cNvSpPr txBox="1"/>
          <p:nvPr/>
        </p:nvSpPr>
        <p:spPr>
          <a:xfrm rot="20124156">
            <a:off x="878402" y="1735491"/>
            <a:ext cx="1019831" cy="400110"/>
          </a:xfrm>
          <a:prstGeom prst="rect">
            <a:avLst/>
          </a:prstGeom>
          <a:noFill/>
        </p:spPr>
        <p:txBody>
          <a:bodyPr wrap="none" rtlCol="0">
            <a:spAutoFit/>
          </a:bodyPr>
          <a:lstStyle/>
          <a:p>
            <a:pPr algn="l"/>
            <a:r>
              <a:rPr lang="en-US" altLang="zh-CN" sz="2000" spc="-150" dirty="0" err="1" smtClean="0">
                <a:ln w="9525">
                  <a:noFill/>
                </a:ln>
                <a:solidFill>
                  <a:schemeClr val="accent1"/>
                </a:solidFill>
                <a:effectLst>
                  <a:outerShdw blurRad="50800" dist="38100" dir="5400000" algn="t" rotWithShape="0">
                    <a:schemeClr val="bg1">
                      <a:alpha val="69000"/>
                    </a:schemeClr>
                  </a:outerShdw>
                </a:effectLst>
                <a:latin typeface="Times New Roman" panose="02020603050405020304" pitchFamily="18" charset="0"/>
                <a:ea typeface="方正卡通简体" pitchFamily="65" charset="-122"/>
                <a:cs typeface="Times New Roman" panose="02020603050405020304" pitchFamily="18" charset="0"/>
              </a:rPr>
              <a:t>Chăm</a:t>
            </a:r>
            <a:r>
              <a:rPr lang="en-US" altLang="zh-CN" sz="2000" spc="-150" dirty="0" smtClean="0">
                <a:ln w="9525">
                  <a:noFill/>
                </a:ln>
                <a:solidFill>
                  <a:schemeClr val="accent1"/>
                </a:solidFill>
                <a:effectLst>
                  <a:outerShdw blurRad="50800" dist="38100" dir="5400000" algn="t" rotWithShape="0">
                    <a:schemeClr val="bg1">
                      <a:alpha val="69000"/>
                    </a:schemeClr>
                  </a:outerShdw>
                </a:effectLst>
                <a:latin typeface="Times New Roman" panose="02020603050405020304" pitchFamily="18" charset="0"/>
                <a:ea typeface="方正卡通简体" pitchFamily="65" charset="-122"/>
                <a:cs typeface="Times New Roman" panose="02020603050405020304" pitchFamily="18" charset="0"/>
              </a:rPr>
              <a:t> </a:t>
            </a:r>
            <a:r>
              <a:rPr lang="en-US" altLang="zh-CN" sz="2000" spc="-150" dirty="0" err="1" smtClean="0">
                <a:ln w="9525">
                  <a:noFill/>
                </a:ln>
                <a:solidFill>
                  <a:schemeClr val="accent1"/>
                </a:solidFill>
                <a:effectLst>
                  <a:outerShdw blurRad="50800" dist="38100" dir="5400000" algn="t" rotWithShape="0">
                    <a:schemeClr val="bg1">
                      <a:alpha val="69000"/>
                    </a:schemeClr>
                  </a:outerShdw>
                </a:effectLst>
                <a:latin typeface="Times New Roman" panose="02020603050405020304" pitchFamily="18" charset="0"/>
                <a:ea typeface="方正卡通简体" pitchFamily="65" charset="-122"/>
                <a:cs typeface="Times New Roman" panose="02020603050405020304" pitchFamily="18" charset="0"/>
              </a:rPr>
              <a:t>chỉ</a:t>
            </a:r>
            <a:endParaRPr lang="zh-CN" altLang="en-US" sz="2000" b="0" spc="-150" dirty="0">
              <a:ln w="9525">
                <a:noFill/>
              </a:ln>
              <a:solidFill>
                <a:schemeClr val="accent1"/>
              </a:solidFill>
              <a:effectLst>
                <a:outerShdw blurRad="50800" dist="38100" dir="5400000" algn="t" rotWithShape="0">
                  <a:schemeClr val="bg1">
                    <a:alpha val="69000"/>
                  </a:schemeClr>
                </a:outerShdw>
              </a:effectLst>
              <a:latin typeface="Times New Roman" panose="02020603050405020304" pitchFamily="18" charset="0"/>
              <a:ea typeface="方正卡通简体" pitchFamily="65" charset="-122"/>
              <a:cs typeface="Times New Roman" panose="02020603050405020304" pitchFamily="18" charset="0"/>
            </a:endParaRPr>
          </a:p>
        </p:txBody>
      </p:sp>
      <p:sp>
        <p:nvSpPr>
          <p:cNvPr id="142" name="Freeform 5"/>
          <p:cNvSpPr>
            <a:spLocks/>
          </p:cNvSpPr>
          <p:nvPr/>
        </p:nvSpPr>
        <p:spPr bwMode="auto">
          <a:xfrm>
            <a:off x="3939453" y="620141"/>
            <a:ext cx="606982" cy="4183857"/>
          </a:xfrm>
          <a:custGeom>
            <a:avLst/>
            <a:gdLst>
              <a:gd name="T0" fmla="*/ 0 w 1049"/>
              <a:gd name="T1" fmla="*/ 0 h 7451"/>
              <a:gd name="T2" fmla="*/ 1049 w 1049"/>
              <a:gd name="T3" fmla="*/ 3726 h 7451"/>
              <a:gd name="T4" fmla="*/ 0 w 1049"/>
              <a:gd name="T5" fmla="*/ 7451 h 7451"/>
            </a:gdLst>
            <a:ahLst/>
            <a:cxnLst>
              <a:cxn ang="0">
                <a:pos x="T0" y="T1"/>
              </a:cxn>
              <a:cxn ang="0">
                <a:pos x="T2" y="T3"/>
              </a:cxn>
              <a:cxn ang="0">
                <a:pos x="T4" y="T5"/>
              </a:cxn>
            </a:cxnLst>
            <a:rect l="0" t="0" r="r" b="b"/>
            <a:pathLst>
              <a:path w="1049" h="7451">
                <a:moveTo>
                  <a:pt x="0" y="0"/>
                </a:moveTo>
                <a:cubicBezTo>
                  <a:pt x="665" y="1085"/>
                  <a:pt x="1049" y="2360"/>
                  <a:pt x="1049" y="3726"/>
                </a:cubicBezTo>
                <a:cubicBezTo>
                  <a:pt x="1049" y="5091"/>
                  <a:pt x="665" y="6367"/>
                  <a:pt x="0" y="7451"/>
                </a:cubicBezTo>
              </a:path>
            </a:pathLst>
          </a:custGeom>
          <a:noFill/>
          <a:ln w="10" cap="flat">
            <a:solidFill>
              <a:schemeClr val="bg1">
                <a:lumMod val="6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68562" tIns="34281" rIns="68562" bIns="34281" numCol="1" anchor="t" anchorCtr="0" compatLnSpc="1">
            <a:prstTxWarp prst="textNoShape">
              <a:avLst/>
            </a:prstTxWarp>
          </a:bodyPr>
          <a:lstStyle/>
          <a:p>
            <a:endParaRPr lang="zh-CN" altLang="en-US" sz="2000"/>
          </a:p>
        </p:txBody>
      </p:sp>
      <p:grpSp>
        <p:nvGrpSpPr>
          <p:cNvPr id="144" name="组合 143"/>
          <p:cNvGrpSpPr/>
          <p:nvPr/>
        </p:nvGrpSpPr>
        <p:grpSpPr>
          <a:xfrm>
            <a:off x="4001586" y="1065659"/>
            <a:ext cx="545823" cy="546928"/>
            <a:chOff x="4339490" y="761746"/>
            <a:chExt cx="727764" cy="729238"/>
          </a:xfrm>
        </p:grpSpPr>
        <p:sp>
          <p:nvSpPr>
            <p:cNvPr id="147"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1"/>
            </a:solidFill>
            <a:ln w="25400" cap="flat" cmpd="sng" algn="ctr">
              <a:noFill/>
              <a:prstDash val="solid"/>
            </a:ln>
            <a:effectLst/>
          </p:spPr>
          <p:txBody>
            <a:bodyPr anchor="ctr"/>
            <a:lstStyle/>
            <a:p>
              <a:pPr algn="ctr" fontAlgn="base">
                <a:spcBef>
                  <a:spcPct val="0"/>
                </a:spcBef>
                <a:spcAft>
                  <a:spcPct val="0"/>
                </a:spcAft>
                <a:defRPr/>
              </a:pPr>
              <a:endParaRPr lang="zh-CN" altLang="en-US" sz="2000" kern="0">
                <a:solidFill>
                  <a:srgbClr val="FFFFFF"/>
                </a:solidFill>
                <a:latin typeface="Arial"/>
                <a:ea typeface="宋体"/>
              </a:endParaRPr>
            </a:p>
          </p:txBody>
        </p:sp>
        <p:sp>
          <p:nvSpPr>
            <p:cNvPr id="148" name="TextBox 147"/>
            <p:cNvSpPr txBox="1"/>
            <p:nvPr/>
          </p:nvSpPr>
          <p:spPr>
            <a:xfrm>
              <a:off x="4474113" y="801513"/>
              <a:ext cx="485603" cy="533480"/>
            </a:xfrm>
            <a:prstGeom prst="rect">
              <a:avLst/>
            </a:prstGeom>
            <a:noFill/>
          </p:spPr>
          <p:txBody>
            <a:bodyPr wrap="none" rtlCol="0">
              <a:spAutoFit/>
            </a:bodyPr>
            <a:lstStyle/>
            <a:p>
              <a:pPr marL="0" lvl="1"/>
              <a:r>
                <a:rPr lang="en-US" altLang="zh-CN" sz="2000" spc="225" dirty="0">
                  <a:solidFill>
                    <a:schemeClr val="bg1"/>
                  </a:solidFill>
                  <a:latin typeface="微软雅黑" pitchFamily="34" charset="-122"/>
                  <a:ea typeface="微软雅黑" pitchFamily="34" charset="-122"/>
                </a:rPr>
                <a:t>1</a:t>
              </a:r>
              <a:endParaRPr lang="zh-CN" altLang="en-US" sz="2000" spc="225" dirty="0">
                <a:solidFill>
                  <a:schemeClr val="bg1"/>
                </a:solidFill>
                <a:latin typeface="微软雅黑" pitchFamily="34" charset="-122"/>
                <a:ea typeface="微软雅黑" pitchFamily="34" charset="-122"/>
              </a:endParaRPr>
            </a:p>
          </p:txBody>
        </p:sp>
      </p:grpSp>
      <p:grpSp>
        <p:nvGrpSpPr>
          <p:cNvPr id="150" name="组合 149"/>
          <p:cNvGrpSpPr/>
          <p:nvPr/>
        </p:nvGrpSpPr>
        <p:grpSpPr>
          <a:xfrm>
            <a:off x="4217610" y="1713731"/>
            <a:ext cx="545823" cy="546928"/>
            <a:chOff x="4339490" y="761746"/>
            <a:chExt cx="727764" cy="729238"/>
          </a:xfrm>
        </p:grpSpPr>
        <p:sp>
          <p:nvSpPr>
            <p:cNvPr id="153"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2"/>
            </a:solidFill>
            <a:ln w="25400" cap="flat" cmpd="sng" algn="ctr">
              <a:noFill/>
              <a:prstDash val="solid"/>
            </a:ln>
            <a:effectLst/>
          </p:spPr>
          <p:txBody>
            <a:bodyPr anchor="ctr"/>
            <a:lstStyle/>
            <a:p>
              <a:pPr algn="ctr" fontAlgn="base">
                <a:spcBef>
                  <a:spcPct val="0"/>
                </a:spcBef>
                <a:spcAft>
                  <a:spcPct val="0"/>
                </a:spcAft>
                <a:defRPr/>
              </a:pPr>
              <a:endParaRPr lang="zh-CN" altLang="en-US" sz="2000" kern="0">
                <a:solidFill>
                  <a:srgbClr val="FFFFFF"/>
                </a:solidFill>
                <a:latin typeface="Arial"/>
                <a:ea typeface="宋体"/>
              </a:endParaRPr>
            </a:p>
          </p:txBody>
        </p:sp>
        <p:sp>
          <p:nvSpPr>
            <p:cNvPr id="154" name="TextBox 153"/>
            <p:cNvSpPr txBox="1"/>
            <p:nvPr/>
          </p:nvSpPr>
          <p:spPr>
            <a:xfrm>
              <a:off x="4474113" y="801513"/>
              <a:ext cx="485603" cy="533480"/>
            </a:xfrm>
            <a:prstGeom prst="rect">
              <a:avLst/>
            </a:prstGeom>
            <a:noFill/>
          </p:spPr>
          <p:txBody>
            <a:bodyPr wrap="none" rtlCol="0">
              <a:spAutoFit/>
            </a:bodyPr>
            <a:lstStyle/>
            <a:p>
              <a:pPr marL="0" lvl="1"/>
              <a:r>
                <a:rPr lang="en-US" altLang="zh-CN" sz="2000" spc="225" dirty="0" smtClean="0">
                  <a:solidFill>
                    <a:schemeClr val="bg1"/>
                  </a:solidFill>
                  <a:latin typeface="微软雅黑" pitchFamily="34" charset="-122"/>
                  <a:ea typeface="微软雅黑" pitchFamily="34" charset="-122"/>
                </a:rPr>
                <a:t>2</a:t>
              </a:r>
              <a:endParaRPr lang="zh-CN" altLang="en-US" sz="2000" spc="225" dirty="0">
                <a:solidFill>
                  <a:schemeClr val="bg1"/>
                </a:solidFill>
                <a:latin typeface="微软雅黑" pitchFamily="34" charset="-122"/>
                <a:ea typeface="微软雅黑" pitchFamily="34" charset="-122"/>
              </a:endParaRPr>
            </a:p>
          </p:txBody>
        </p:sp>
      </p:grpSp>
      <p:grpSp>
        <p:nvGrpSpPr>
          <p:cNvPr id="156" name="组合 155"/>
          <p:cNvGrpSpPr/>
          <p:nvPr/>
        </p:nvGrpSpPr>
        <p:grpSpPr>
          <a:xfrm>
            <a:off x="4289618" y="2517349"/>
            <a:ext cx="545823" cy="546928"/>
            <a:chOff x="4339490" y="761746"/>
            <a:chExt cx="727764" cy="729238"/>
          </a:xfrm>
        </p:grpSpPr>
        <p:sp>
          <p:nvSpPr>
            <p:cNvPr id="159"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3"/>
            </a:solidFill>
            <a:ln w="25400" cap="flat" cmpd="sng" algn="ctr">
              <a:noFill/>
              <a:prstDash val="solid"/>
            </a:ln>
            <a:effectLst/>
          </p:spPr>
          <p:txBody>
            <a:bodyPr anchor="ctr"/>
            <a:lstStyle/>
            <a:p>
              <a:pPr algn="ctr" fontAlgn="base">
                <a:spcBef>
                  <a:spcPct val="0"/>
                </a:spcBef>
                <a:spcAft>
                  <a:spcPct val="0"/>
                </a:spcAft>
                <a:defRPr/>
              </a:pPr>
              <a:endParaRPr lang="zh-CN" altLang="en-US" sz="2000" kern="0">
                <a:solidFill>
                  <a:srgbClr val="FFFFFF"/>
                </a:solidFill>
                <a:latin typeface="Arial"/>
                <a:ea typeface="宋体"/>
              </a:endParaRPr>
            </a:p>
          </p:txBody>
        </p:sp>
        <p:sp>
          <p:nvSpPr>
            <p:cNvPr id="160" name="TextBox 159"/>
            <p:cNvSpPr txBox="1"/>
            <p:nvPr/>
          </p:nvSpPr>
          <p:spPr>
            <a:xfrm>
              <a:off x="4474113" y="801513"/>
              <a:ext cx="485603" cy="533480"/>
            </a:xfrm>
            <a:prstGeom prst="rect">
              <a:avLst/>
            </a:prstGeom>
            <a:noFill/>
          </p:spPr>
          <p:txBody>
            <a:bodyPr wrap="none" rtlCol="0">
              <a:spAutoFit/>
            </a:bodyPr>
            <a:lstStyle/>
            <a:p>
              <a:pPr marL="0" lvl="1"/>
              <a:r>
                <a:rPr lang="en-US" altLang="zh-CN" sz="2000" spc="225" dirty="0" smtClean="0">
                  <a:solidFill>
                    <a:schemeClr val="bg1"/>
                  </a:solidFill>
                  <a:latin typeface="微软雅黑" pitchFamily="34" charset="-122"/>
                  <a:ea typeface="微软雅黑" pitchFamily="34" charset="-122"/>
                </a:rPr>
                <a:t>3</a:t>
              </a:r>
              <a:endParaRPr lang="zh-CN" altLang="en-US" sz="2000" spc="225" dirty="0">
                <a:solidFill>
                  <a:schemeClr val="bg1"/>
                </a:solidFill>
                <a:latin typeface="微软雅黑" pitchFamily="34" charset="-122"/>
                <a:ea typeface="微软雅黑" pitchFamily="34" charset="-122"/>
              </a:endParaRPr>
            </a:p>
          </p:txBody>
        </p:sp>
      </p:grpSp>
      <p:grpSp>
        <p:nvGrpSpPr>
          <p:cNvPr id="162" name="组合 161"/>
          <p:cNvGrpSpPr/>
          <p:nvPr/>
        </p:nvGrpSpPr>
        <p:grpSpPr>
          <a:xfrm>
            <a:off x="4217610" y="3316957"/>
            <a:ext cx="545823" cy="546928"/>
            <a:chOff x="4339490" y="761746"/>
            <a:chExt cx="727764" cy="729238"/>
          </a:xfrm>
        </p:grpSpPr>
        <p:sp>
          <p:nvSpPr>
            <p:cNvPr id="165" name="任意多边形 82"/>
            <p:cNvSpPr/>
            <p:nvPr/>
          </p:nvSpPr>
          <p:spPr bwMode="auto">
            <a:xfrm rot="3738964">
              <a:off x="4338753" y="762483"/>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4"/>
            </a:solidFill>
            <a:ln w="25400" cap="flat" cmpd="sng" algn="ctr">
              <a:noFill/>
              <a:prstDash val="solid"/>
            </a:ln>
            <a:effectLst/>
          </p:spPr>
          <p:txBody>
            <a:bodyPr anchor="ctr"/>
            <a:lstStyle/>
            <a:p>
              <a:pPr algn="ctr" fontAlgn="base">
                <a:spcBef>
                  <a:spcPct val="0"/>
                </a:spcBef>
                <a:spcAft>
                  <a:spcPct val="0"/>
                </a:spcAft>
                <a:defRPr/>
              </a:pPr>
              <a:endParaRPr lang="zh-CN" altLang="en-US" sz="2000" kern="0">
                <a:solidFill>
                  <a:srgbClr val="FFFFFF"/>
                </a:solidFill>
                <a:latin typeface="Arial"/>
                <a:ea typeface="宋体"/>
              </a:endParaRPr>
            </a:p>
          </p:txBody>
        </p:sp>
        <p:sp>
          <p:nvSpPr>
            <p:cNvPr id="166" name="TextBox 165"/>
            <p:cNvSpPr txBox="1"/>
            <p:nvPr/>
          </p:nvSpPr>
          <p:spPr>
            <a:xfrm>
              <a:off x="4474113" y="801513"/>
              <a:ext cx="485603" cy="533480"/>
            </a:xfrm>
            <a:prstGeom prst="rect">
              <a:avLst/>
            </a:prstGeom>
            <a:noFill/>
          </p:spPr>
          <p:txBody>
            <a:bodyPr wrap="none" rtlCol="0">
              <a:spAutoFit/>
            </a:bodyPr>
            <a:lstStyle/>
            <a:p>
              <a:pPr marL="0" lvl="1"/>
              <a:r>
                <a:rPr lang="en-US" altLang="zh-CN" sz="2000" spc="225" dirty="0" smtClean="0">
                  <a:solidFill>
                    <a:schemeClr val="bg1"/>
                  </a:solidFill>
                  <a:latin typeface="微软雅黑" pitchFamily="34" charset="-122"/>
                  <a:ea typeface="微软雅黑" pitchFamily="34" charset="-122"/>
                </a:rPr>
                <a:t>4</a:t>
              </a:r>
              <a:endParaRPr lang="zh-CN" altLang="en-US" sz="2000" spc="225" dirty="0">
                <a:solidFill>
                  <a:schemeClr val="bg1"/>
                </a:solidFill>
                <a:latin typeface="微软雅黑" pitchFamily="34" charset="-122"/>
                <a:ea typeface="微软雅黑" pitchFamily="34" charset="-122"/>
              </a:endParaRPr>
            </a:p>
          </p:txBody>
        </p:sp>
      </p:grpSp>
      <p:sp>
        <p:nvSpPr>
          <p:cNvPr id="2" name="TextBox 1"/>
          <p:cNvSpPr txBox="1"/>
          <p:nvPr/>
        </p:nvSpPr>
        <p:spPr>
          <a:xfrm>
            <a:off x="3491880" y="123478"/>
            <a:ext cx="3528392" cy="400110"/>
          </a:xfrm>
          <a:prstGeom prst="rect">
            <a:avLst/>
          </a:prstGeom>
          <a:noFill/>
        </p:spPr>
        <p:txBody>
          <a:bodyPr wrap="square" rtlCol="0">
            <a:spAutoFit/>
          </a:bodyPr>
          <a:lstStyle/>
          <a:p>
            <a:pPr algn="ctr"/>
            <a:r>
              <a:rPr lang="en-US" sz="2000" b="1" dirty="0" smtClean="0">
                <a:solidFill>
                  <a:schemeClr val="accent3">
                    <a:lumMod val="75000"/>
                  </a:schemeClr>
                </a:solidFill>
              </a:rPr>
              <a:t>HƯỚNG DẪN VỀ NHÀ</a:t>
            </a:r>
            <a:endParaRPr lang="en-US" sz="2000" b="1" dirty="0">
              <a:solidFill>
                <a:schemeClr val="accent3">
                  <a:lumMod val="75000"/>
                </a:schemeClr>
              </a:solidFill>
            </a:endParaRPr>
          </a:p>
        </p:txBody>
      </p:sp>
      <p:sp>
        <p:nvSpPr>
          <p:cNvPr id="3" name="Rectangle 2"/>
          <p:cNvSpPr/>
          <p:nvPr/>
        </p:nvSpPr>
        <p:spPr>
          <a:xfrm>
            <a:off x="4594932" y="1169078"/>
            <a:ext cx="3344185" cy="446276"/>
          </a:xfrm>
          <a:prstGeom prst="rect">
            <a:avLst/>
          </a:prstGeom>
        </p:spPr>
        <p:txBody>
          <a:bodyPr wrap="none">
            <a:spAutoFit/>
          </a:bodyPr>
          <a:lstStyle/>
          <a:p>
            <a:pPr>
              <a:lnSpc>
                <a:spcPct val="115000"/>
              </a:lnSpc>
              <a:spcAft>
                <a:spcPts val="800"/>
              </a:spcAft>
            </a:pPr>
            <a:r>
              <a:rPr lang="en-US" sz="2000" dirty="0" smtClean="0">
                <a:latin typeface="Times New Roman" panose="02020603050405020304" pitchFamily="18" charset="0"/>
                <a:ea typeface="Calibri" panose="020F0502020204030204" pitchFamily="34" charset="0"/>
                <a:cs typeface="Times New Roman" panose="02020603050405020304" pitchFamily="18" charset="0"/>
              </a:rPr>
              <a:t>HS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hoàn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thiện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4763417" y="1847833"/>
            <a:ext cx="2947666" cy="446276"/>
          </a:xfrm>
          <a:prstGeom prst="rect">
            <a:avLst/>
          </a:prstGeom>
        </p:spPr>
        <p:txBody>
          <a:bodyPr wrap="none">
            <a:spAutoFit/>
          </a:bodyPr>
          <a:lstStyle/>
          <a:p>
            <a:pPr>
              <a:lnSpc>
                <a:spcPct val="115000"/>
              </a:lnSpc>
              <a:spcAft>
                <a:spcPts val="800"/>
              </a:spcAft>
            </a:pP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Tìm</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điển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Hán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4842504" y="2661394"/>
            <a:ext cx="2446504" cy="446276"/>
          </a:xfrm>
          <a:prstGeom prst="rect">
            <a:avLst/>
          </a:prstGeom>
        </p:spPr>
        <p:txBody>
          <a:bodyPr wrap="none">
            <a:spAutoFit/>
          </a:bodyPr>
          <a:lstStyle/>
          <a:p>
            <a:pPr>
              <a:lnSpc>
                <a:spcPct val="115000"/>
              </a:lnSpc>
              <a:spcAft>
                <a:spcPts val="800"/>
              </a:spcAft>
            </a:pP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Tìm</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chữ</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Hán</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4746679" y="3468979"/>
            <a:ext cx="4295343" cy="446276"/>
          </a:xfrm>
          <a:prstGeom prst="rect">
            <a:avLst/>
          </a:prstGeom>
        </p:spPr>
        <p:txBody>
          <a:bodyPr wrap="none">
            <a:spAutoFit/>
          </a:bodyPr>
          <a:lstStyle/>
          <a:p>
            <a:pPr>
              <a:lnSpc>
                <a:spcPct val="115000"/>
              </a:lnSpc>
              <a:spcAft>
                <a:spcPts val="800"/>
              </a:spcAft>
            </a:pPr>
            <a:r>
              <a:rPr lang="en-US" sz="20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Chuẩn</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mới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yêu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cầu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latin typeface="Times New Roman" panose="02020603050405020304" pitchFamily="18" charset="0"/>
                <a:ea typeface="Calibri" panose="020F0502020204030204" pitchFamily="34" charset="0"/>
                <a:cs typeface="Times New Roman" panose="02020603050405020304" pitchFamily="18" charset="0"/>
              </a:rPr>
              <a:t> GV.</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778352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Effect transition="in" filter="fade">
                                      <p:cBhvr>
                                        <p:cTn id="9" dur="1000"/>
                                        <p:tgtEl>
                                          <p:spTgt spid="49"/>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142"/>
                                        </p:tgtEl>
                                        <p:attrNameLst>
                                          <p:attrName>style.visibility</p:attrName>
                                        </p:attrNameLst>
                                      </p:cBhvr>
                                      <p:to>
                                        <p:strVal val="visible"/>
                                      </p:to>
                                    </p:set>
                                    <p:animEffect transition="in" filter="wipe(up)">
                                      <p:cBhvr>
                                        <p:cTn id="17"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1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82"/>
          <p:cNvSpPr>
            <a:spLocks noChangeArrowheads="1"/>
          </p:cNvSpPr>
          <p:nvPr/>
        </p:nvSpPr>
        <p:spPr bwMode="auto">
          <a:xfrm>
            <a:off x="1017747" y="2663751"/>
            <a:ext cx="9364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en-US" sz="3200" dirty="0">
                <a:solidFill>
                  <a:schemeClr val="bg1"/>
                </a:solidFill>
                <a:latin typeface="+mn-lt"/>
                <a:sym typeface="Calibri" pitchFamily="34" charset="0"/>
              </a:rPr>
              <a:t>20%</a:t>
            </a:r>
            <a:endParaRPr lang="zh-CN" altLang="en-US" sz="3200" dirty="0">
              <a:solidFill>
                <a:schemeClr val="bg1"/>
              </a:solidFill>
              <a:latin typeface="+mn-lt"/>
              <a:sym typeface="Calibri" pitchFamily="34" charset="0"/>
            </a:endParaRPr>
          </a:p>
        </p:txBody>
      </p:sp>
      <p:sp>
        <p:nvSpPr>
          <p:cNvPr id="9" name="TextBox 682"/>
          <p:cNvSpPr>
            <a:spLocks noChangeArrowheads="1"/>
          </p:cNvSpPr>
          <p:nvPr/>
        </p:nvSpPr>
        <p:spPr bwMode="auto">
          <a:xfrm>
            <a:off x="2263935" y="1922388"/>
            <a:ext cx="9364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en-US" sz="3200" dirty="0">
                <a:solidFill>
                  <a:schemeClr val="bg1"/>
                </a:solidFill>
                <a:latin typeface="+mn-lt"/>
                <a:sym typeface="Calibri" pitchFamily="34" charset="0"/>
              </a:rPr>
              <a:t>47%</a:t>
            </a:r>
            <a:endParaRPr lang="zh-CN" altLang="en-US" sz="3200" dirty="0">
              <a:solidFill>
                <a:schemeClr val="bg1"/>
              </a:solidFill>
              <a:latin typeface="+mn-lt"/>
              <a:sym typeface="Calibri" pitchFamily="34" charset="0"/>
            </a:endParaRPr>
          </a:p>
        </p:txBody>
      </p:sp>
      <p:sp>
        <p:nvSpPr>
          <p:cNvPr id="10" name="TextBox 682"/>
          <p:cNvSpPr>
            <a:spLocks noChangeArrowheads="1"/>
          </p:cNvSpPr>
          <p:nvPr/>
        </p:nvSpPr>
        <p:spPr bwMode="auto">
          <a:xfrm>
            <a:off x="2271872" y="3363838"/>
            <a:ext cx="9364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en-US" sz="3200">
                <a:solidFill>
                  <a:schemeClr val="bg1"/>
                </a:solidFill>
                <a:latin typeface="+mn-lt"/>
                <a:sym typeface="Calibri" pitchFamily="34" charset="0"/>
              </a:rPr>
              <a:t>33%</a:t>
            </a:r>
            <a:endParaRPr lang="zh-CN" altLang="en-US" sz="3200">
              <a:solidFill>
                <a:schemeClr val="bg1"/>
              </a:solidFill>
              <a:latin typeface="+mn-lt"/>
              <a:sym typeface="Calibri" pitchFamily="34" charset="0"/>
            </a:endParaRPr>
          </a:p>
        </p:txBody>
      </p:sp>
      <p:sp>
        <p:nvSpPr>
          <p:cNvPr id="11" name="TextBox 682"/>
          <p:cNvSpPr>
            <a:spLocks noChangeArrowheads="1"/>
          </p:cNvSpPr>
          <p:nvPr/>
        </p:nvSpPr>
        <p:spPr bwMode="auto">
          <a:xfrm>
            <a:off x="3568860" y="2670101"/>
            <a:ext cx="9364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en-US" sz="3200" dirty="0">
                <a:solidFill>
                  <a:schemeClr val="bg1"/>
                </a:solidFill>
                <a:latin typeface="+mn-lt"/>
                <a:sym typeface="Calibri" pitchFamily="34" charset="0"/>
              </a:rPr>
              <a:t>75%</a:t>
            </a:r>
            <a:endParaRPr lang="zh-CN" altLang="en-US" sz="3200" dirty="0">
              <a:solidFill>
                <a:schemeClr val="bg1"/>
              </a:solidFill>
              <a:latin typeface="+mn-lt"/>
              <a:sym typeface="Calibri" pitchFamily="34" charset="0"/>
            </a:endParaRPr>
          </a:p>
        </p:txBody>
      </p:sp>
      <p:pic>
        <p:nvPicPr>
          <p:cNvPr id="6" name="Picture 5"/>
          <p:cNvPicPr>
            <a:picLocks noChangeAspect="1"/>
          </p:cNvPicPr>
          <p:nvPr/>
        </p:nvPicPr>
        <p:blipFill>
          <a:blip r:embed="rId2"/>
          <a:stretch>
            <a:fillRect/>
          </a:stretch>
        </p:blipFill>
        <p:spPr>
          <a:xfrm>
            <a:off x="543392" y="784503"/>
            <a:ext cx="3884542" cy="2579335"/>
          </a:xfrm>
          <a:prstGeom prst="rect">
            <a:avLst/>
          </a:prstGeom>
        </p:spPr>
      </p:pic>
      <p:pic>
        <p:nvPicPr>
          <p:cNvPr id="7" name="Picture 6"/>
          <p:cNvPicPr>
            <a:picLocks noChangeAspect="1"/>
          </p:cNvPicPr>
          <p:nvPr/>
        </p:nvPicPr>
        <p:blipFill>
          <a:blip r:embed="rId3"/>
          <a:stretch>
            <a:fillRect/>
          </a:stretch>
        </p:blipFill>
        <p:spPr>
          <a:xfrm>
            <a:off x="4427934" y="136451"/>
            <a:ext cx="4549888" cy="2547937"/>
          </a:xfrm>
          <a:prstGeom prst="rect">
            <a:avLst/>
          </a:prstGeom>
        </p:spPr>
      </p:pic>
      <p:sp>
        <p:nvSpPr>
          <p:cNvPr id="12" name="Content Placeholder 3"/>
          <p:cNvSpPr txBox="1">
            <a:spLocks/>
          </p:cNvSpPr>
          <p:nvPr/>
        </p:nvSpPr>
        <p:spPr>
          <a:xfrm>
            <a:off x="5220072" y="3363838"/>
            <a:ext cx="3776554" cy="687856"/>
          </a:xfrm>
          <a:prstGeom prst="rect">
            <a:avLst/>
          </a:prstGeom>
          <a:solidFill>
            <a:srgbClr val="5B9BD5"/>
          </a:solidFill>
          <a:ln w="12700" cap="flat" cmpd="sng" algn="ctr">
            <a:solidFill>
              <a:srgbClr val="5B9BD5">
                <a:shade val="50000"/>
              </a:srgb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ea typeface="+mn-ea"/>
                <a:cs typeface="Times New Roman" panose="02020603050405020304" pitchFamily="18" charset="0"/>
              </a:rPr>
              <a:t>Mùa hè còn được gọi là mùa?</a:t>
            </a:r>
          </a:p>
        </p:txBody>
      </p:sp>
      <p:sp>
        <p:nvSpPr>
          <p:cNvPr id="15" name="Content Placeholder 3"/>
          <p:cNvSpPr txBox="1">
            <a:spLocks/>
          </p:cNvSpPr>
          <p:nvPr/>
        </p:nvSpPr>
        <p:spPr>
          <a:xfrm>
            <a:off x="3882288" y="4350098"/>
            <a:ext cx="2820590" cy="619724"/>
          </a:xfrm>
          <a:prstGeom prst="rect">
            <a:avLst/>
          </a:prstGeom>
          <a:solidFill>
            <a:srgbClr val="5B9BD5"/>
          </a:solidFill>
          <a:ln w="12700" cap="flat" cmpd="sng" algn="ctr">
            <a:solidFill>
              <a:srgbClr val="5B9BD5">
                <a:shade val="50000"/>
              </a:srgbClr>
            </a:solidFill>
            <a:prstDash val="solid"/>
            <a:miter lim="800000"/>
          </a:ln>
          <a:effectLst/>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l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lt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lt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700" b="0" i="0" u="none" strike="noStrike" kern="1200" cap="none" spc="0" normalizeH="0" baseline="0" noProof="0" smtClean="0">
                <a:ln>
                  <a:noFill/>
                </a:ln>
                <a:solidFill>
                  <a:srgbClr val="ED7D31"/>
                </a:solidFill>
                <a:effectLst/>
                <a:uLnTx/>
                <a:uFillTx/>
                <a:ea typeface="+mn-ea"/>
                <a:cs typeface="Times New Roman" panose="02020603050405020304" pitchFamily="18" charset="0"/>
              </a:rPr>
              <a:t>Thiên hạ</a:t>
            </a:r>
            <a:endParaRPr kumimoji="0" lang="en-US" sz="2700" b="0" i="0" u="none" strike="noStrike" kern="1200" cap="none" spc="0" normalizeH="0" baseline="0" noProof="0" dirty="0">
              <a:ln>
                <a:noFill/>
              </a:ln>
              <a:solidFill>
                <a:srgbClr val="ED7D31"/>
              </a:solidFill>
              <a:effectLst/>
              <a:uLnTx/>
              <a:uFillTx/>
              <a:ea typeface="+mn-ea"/>
              <a:cs typeface="Times New Roman" panose="02020603050405020304" pitchFamily="18" charset="0"/>
            </a:endParaRPr>
          </a:p>
        </p:txBody>
      </p:sp>
      <p:sp>
        <p:nvSpPr>
          <p:cNvPr id="16" name="Content Placeholder 3"/>
          <p:cNvSpPr txBox="1">
            <a:spLocks/>
          </p:cNvSpPr>
          <p:nvPr/>
        </p:nvSpPr>
        <p:spPr>
          <a:xfrm>
            <a:off x="501215" y="4565088"/>
            <a:ext cx="2820590" cy="355347"/>
          </a:xfrm>
          <a:prstGeom prst="rect">
            <a:avLst/>
          </a:prstGeom>
          <a:solidFill>
            <a:srgbClr val="5B9BD5"/>
          </a:solidFill>
          <a:ln w="12700" cap="flat" cmpd="sng" algn="ctr">
            <a:solidFill>
              <a:srgbClr val="5B9BD5">
                <a:shade val="50000"/>
              </a:srgb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ea typeface="+mn-ea"/>
                <a:cs typeface="Times New Roman" panose="02020603050405020304" pitchFamily="18" charset="0"/>
              </a:rPr>
              <a:t>2 từ</a:t>
            </a:r>
          </a:p>
        </p:txBody>
      </p:sp>
      <p:sp>
        <p:nvSpPr>
          <p:cNvPr id="2" name="Up Arrow 1"/>
          <p:cNvSpPr/>
          <p:nvPr/>
        </p:nvSpPr>
        <p:spPr>
          <a:xfrm>
            <a:off x="6660232" y="2684388"/>
            <a:ext cx="504056" cy="46342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3696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75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75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75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0" grpId="1"/>
      <p:bldP spid="11" grpId="0"/>
      <p:bldP spid="11" grpId="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82"/>
          <p:cNvSpPr>
            <a:spLocks noChangeArrowheads="1"/>
          </p:cNvSpPr>
          <p:nvPr/>
        </p:nvSpPr>
        <p:spPr bwMode="auto">
          <a:xfrm>
            <a:off x="945739" y="2541587"/>
            <a:ext cx="9364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en-US" sz="3200" dirty="0">
                <a:solidFill>
                  <a:schemeClr val="bg1"/>
                </a:solidFill>
                <a:latin typeface="+mn-lt"/>
                <a:sym typeface="Calibri" pitchFamily="34" charset="0"/>
              </a:rPr>
              <a:t>20%</a:t>
            </a:r>
            <a:endParaRPr lang="zh-CN" altLang="en-US" sz="3200" dirty="0">
              <a:solidFill>
                <a:schemeClr val="bg1"/>
              </a:solidFill>
              <a:latin typeface="+mn-lt"/>
              <a:sym typeface="Calibri" pitchFamily="34" charset="0"/>
            </a:endParaRPr>
          </a:p>
        </p:txBody>
      </p:sp>
      <p:sp>
        <p:nvSpPr>
          <p:cNvPr id="9" name="TextBox 682"/>
          <p:cNvSpPr>
            <a:spLocks noChangeArrowheads="1"/>
          </p:cNvSpPr>
          <p:nvPr/>
        </p:nvSpPr>
        <p:spPr bwMode="auto">
          <a:xfrm>
            <a:off x="2191927" y="1800224"/>
            <a:ext cx="9364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en-US" sz="3200" dirty="0">
                <a:solidFill>
                  <a:schemeClr val="bg1"/>
                </a:solidFill>
                <a:latin typeface="+mn-lt"/>
                <a:sym typeface="Calibri" pitchFamily="34" charset="0"/>
              </a:rPr>
              <a:t>47%</a:t>
            </a:r>
            <a:endParaRPr lang="zh-CN" altLang="en-US" sz="3200" dirty="0">
              <a:solidFill>
                <a:schemeClr val="bg1"/>
              </a:solidFill>
              <a:latin typeface="+mn-lt"/>
              <a:sym typeface="Calibri" pitchFamily="34" charset="0"/>
            </a:endParaRPr>
          </a:p>
        </p:txBody>
      </p:sp>
      <p:sp>
        <p:nvSpPr>
          <p:cNvPr id="10" name="TextBox 682"/>
          <p:cNvSpPr>
            <a:spLocks noChangeArrowheads="1"/>
          </p:cNvSpPr>
          <p:nvPr/>
        </p:nvSpPr>
        <p:spPr bwMode="auto">
          <a:xfrm>
            <a:off x="2199864" y="3241674"/>
            <a:ext cx="9364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en-US" sz="3200">
                <a:solidFill>
                  <a:schemeClr val="bg1"/>
                </a:solidFill>
                <a:latin typeface="+mn-lt"/>
                <a:sym typeface="Calibri" pitchFamily="34" charset="0"/>
              </a:rPr>
              <a:t>33%</a:t>
            </a:r>
            <a:endParaRPr lang="zh-CN" altLang="en-US" sz="3200">
              <a:solidFill>
                <a:schemeClr val="bg1"/>
              </a:solidFill>
              <a:latin typeface="+mn-lt"/>
              <a:sym typeface="Calibri" pitchFamily="34" charset="0"/>
            </a:endParaRPr>
          </a:p>
        </p:txBody>
      </p:sp>
      <p:sp>
        <p:nvSpPr>
          <p:cNvPr id="11" name="TextBox 682"/>
          <p:cNvSpPr>
            <a:spLocks noChangeArrowheads="1"/>
          </p:cNvSpPr>
          <p:nvPr/>
        </p:nvSpPr>
        <p:spPr bwMode="auto">
          <a:xfrm>
            <a:off x="3496852" y="2547937"/>
            <a:ext cx="9364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en-US" sz="3200">
                <a:solidFill>
                  <a:schemeClr val="bg1"/>
                </a:solidFill>
                <a:latin typeface="+mn-lt"/>
                <a:sym typeface="Calibri" pitchFamily="34" charset="0"/>
              </a:rPr>
              <a:t>75%</a:t>
            </a:r>
            <a:endParaRPr lang="zh-CN" altLang="en-US" sz="3200">
              <a:solidFill>
                <a:schemeClr val="bg1"/>
              </a:solidFill>
              <a:latin typeface="+mn-lt"/>
              <a:sym typeface="Calibri" pitchFamily="34" charset="0"/>
            </a:endParaRPr>
          </a:p>
        </p:txBody>
      </p:sp>
      <p:pic>
        <p:nvPicPr>
          <p:cNvPr id="2" name="Picture 1"/>
          <p:cNvPicPr>
            <a:picLocks noChangeAspect="1"/>
          </p:cNvPicPr>
          <p:nvPr/>
        </p:nvPicPr>
        <p:blipFill>
          <a:blip r:embed="rId2"/>
          <a:stretch>
            <a:fillRect/>
          </a:stretch>
        </p:blipFill>
        <p:spPr>
          <a:xfrm>
            <a:off x="145524" y="699542"/>
            <a:ext cx="8998476" cy="4194412"/>
          </a:xfrm>
          <a:prstGeom prst="rect">
            <a:avLst/>
          </a:prstGeom>
        </p:spPr>
      </p:pic>
      <p:sp>
        <p:nvSpPr>
          <p:cNvPr id="7" name="Rectangle 6"/>
          <p:cNvSpPr/>
          <p:nvPr/>
        </p:nvSpPr>
        <p:spPr>
          <a:xfrm>
            <a:off x="2793696" y="-91981"/>
            <a:ext cx="3702131" cy="654627"/>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700" b="0" i="0" u="none" strike="noStrike" kern="0" cap="none" spc="0" normalizeH="0" baseline="0" noProof="0" dirty="0" smtClean="0">
                <a:ln>
                  <a:noFill/>
                </a:ln>
                <a:solidFill>
                  <a:prstClr val="white"/>
                </a:solidFill>
                <a:effectLst/>
                <a:uLnTx/>
                <a:uFillTx/>
                <a:ea typeface="+mn-ea"/>
                <a:cs typeface="+mn-cs"/>
              </a:rPr>
              <a:t>Hàn sĩ</a:t>
            </a:r>
          </a:p>
        </p:txBody>
      </p:sp>
    </p:spTree>
    <p:extLst>
      <p:ext uri="{BB962C8B-B14F-4D97-AF65-F5344CB8AC3E}">
        <p14:creationId xmlns:p14="http://schemas.microsoft.com/office/powerpoint/2010/main" val="738313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75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75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75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0" grpId="1"/>
      <p:bldP spid="11" grpId="0"/>
      <p:bldP spid="11" grpId="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82"/>
          <p:cNvSpPr>
            <a:spLocks noChangeArrowheads="1"/>
          </p:cNvSpPr>
          <p:nvPr/>
        </p:nvSpPr>
        <p:spPr bwMode="auto">
          <a:xfrm>
            <a:off x="945739" y="2541587"/>
            <a:ext cx="9364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en-US" sz="3200" dirty="0">
                <a:solidFill>
                  <a:schemeClr val="bg1"/>
                </a:solidFill>
                <a:latin typeface="+mn-lt"/>
                <a:sym typeface="Calibri" pitchFamily="34" charset="0"/>
              </a:rPr>
              <a:t>20%</a:t>
            </a:r>
            <a:endParaRPr lang="zh-CN" altLang="en-US" sz="3200" dirty="0">
              <a:solidFill>
                <a:schemeClr val="bg1"/>
              </a:solidFill>
              <a:latin typeface="+mn-lt"/>
              <a:sym typeface="Calibri" pitchFamily="34" charset="0"/>
            </a:endParaRPr>
          </a:p>
        </p:txBody>
      </p:sp>
      <p:sp>
        <p:nvSpPr>
          <p:cNvPr id="9" name="TextBox 682"/>
          <p:cNvSpPr>
            <a:spLocks noChangeArrowheads="1"/>
          </p:cNvSpPr>
          <p:nvPr/>
        </p:nvSpPr>
        <p:spPr bwMode="auto">
          <a:xfrm>
            <a:off x="2191927" y="1800224"/>
            <a:ext cx="9364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en-US" sz="3200" dirty="0">
                <a:solidFill>
                  <a:schemeClr val="bg1"/>
                </a:solidFill>
                <a:latin typeface="+mn-lt"/>
                <a:sym typeface="Calibri" pitchFamily="34" charset="0"/>
              </a:rPr>
              <a:t>47%</a:t>
            </a:r>
            <a:endParaRPr lang="zh-CN" altLang="en-US" sz="3200" dirty="0">
              <a:solidFill>
                <a:schemeClr val="bg1"/>
              </a:solidFill>
              <a:latin typeface="+mn-lt"/>
              <a:sym typeface="Calibri" pitchFamily="34" charset="0"/>
            </a:endParaRPr>
          </a:p>
        </p:txBody>
      </p:sp>
      <p:sp>
        <p:nvSpPr>
          <p:cNvPr id="10" name="TextBox 682"/>
          <p:cNvSpPr>
            <a:spLocks noChangeArrowheads="1"/>
          </p:cNvSpPr>
          <p:nvPr/>
        </p:nvSpPr>
        <p:spPr bwMode="auto">
          <a:xfrm>
            <a:off x="2199864" y="3241674"/>
            <a:ext cx="9364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en-US" sz="3200">
                <a:solidFill>
                  <a:schemeClr val="bg1"/>
                </a:solidFill>
                <a:latin typeface="+mn-lt"/>
                <a:sym typeface="Calibri" pitchFamily="34" charset="0"/>
              </a:rPr>
              <a:t>33%</a:t>
            </a:r>
            <a:endParaRPr lang="zh-CN" altLang="en-US" sz="3200">
              <a:solidFill>
                <a:schemeClr val="bg1"/>
              </a:solidFill>
              <a:latin typeface="+mn-lt"/>
              <a:sym typeface="Calibri" pitchFamily="34" charset="0"/>
            </a:endParaRPr>
          </a:p>
        </p:txBody>
      </p:sp>
      <p:sp>
        <p:nvSpPr>
          <p:cNvPr id="11" name="TextBox 682"/>
          <p:cNvSpPr>
            <a:spLocks noChangeArrowheads="1"/>
          </p:cNvSpPr>
          <p:nvPr/>
        </p:nvSpPr>
        <p:spPr bwMode="auto">
          <a:xfrm>
            <a:off x="3496852" y="2547937"/>
            <a:ext cx="9364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en-US" sz="3200">
                <a:solidFill>
                  <a:schemeClr val="bg1"/>
                </a:solidFill>
                <a:latin typeface="+mn-lt"/>
                <a:sym typeface="Calibri" pitchFamily="34" charset="0"/>
              </a:rPr>
              <a:t>75%</a:t>
            </a:r>
            <a:endParaRPr lang="zh-CN" altLang="en-US" sz="3200">
              <a:solidFill>
                <a:schemeClr val="bg1"/>
              </a:solidFill>
              <a:latin typeface="+mn-lt"/>
              <a:sym typeface="Calibri" pitchFamily="34" charset="0"/>
            </a:endParaRPr>
          </a:p>
        </p:txBody>
      </p:sp>
      <p:pic>
        <p:nvPicPr>
          <p:cNvPr id="2" name="Picture 1"/>
          <p:cNvPicPr>
            <a:picLocks noChangeAspect="1"/>
          </p:cNvPicPr>
          <p:nvPr/>
        </p:nvPicPr>
        <p:blipFill>
          <a:blip r:embed="rId2"/>
          <a:stretch>
            <a:fillRect/>
          </a:stretch>
        </p:blipFill>
        <p:spPr>
          <a:xfrm>
            <a:off x="499519" y="672681"/>
            <a:ext cx="8144962" cy="3798137"/>
          </a:xfrm>
          <a:prstGeom prst="rect">
            <a:avLst/>
          </a:prstGeom>
        </p:spPr>
      </p:pic>
      <p:sp>
        <p:nvSpPr>
          <p:cNvPr id="7" name="Rectangle 6"/>
          <p:cNvSpPr/>
          <p:nvPr/>
        </p:nvSpPr>
        <p:spPr>
          <a:xfrm>
            <a:off x="2541136" y="4465977"/>
            <a:ext cx="3702131" cy="654627"/>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700" b="0" i="0" u="none" strike="noStrike" kern="0" cap="none" spc="0" normalizeH="0" baseline="0" noProof="0" dirty="0" smtClean="0">
                <a:ln>
                  <a:noFill/>
                </a:ln>
                <a:solidFill>
                  <a:prstClr val="white"/>
                </a:solidFill>
                <a:effectLst/>
                <a:uLnTx/>
                <a:uFillTx/>
                <a:ea typeface="+mn-ea"/>
                <a:cs typeface="+mn-cs"/>
              </a:rPr>
              <a:t>Mẫu tử</a:t>
            </a:r>
          </a:p>
        </p:txBody>
      </p:sp>
    </p:spTree>
    <p:extLst>
      <p:ext uri="{BB962C8B-B14F-4D97-AF65-F5344CB8AC3E}">
        <p14:creationId xmlns:p14="http://schemas.microsoft.com/office/powerpoint/2010/main" val="27073283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75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75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75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0" grpId="1"/>
      <p:bldP spid="11" grpId="0"/>
      <p:bldP spid="11" grpId="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82"/>
          <p:cNvSpPr>
            <a:spLocks noChangeArrowheads="1"/>
          </p:cNvSpPr>
          <p:nvPr/>
        </p:nvSpPr>
        <p:spPr bwMode="auto">
          <a:xfrm>
            <a:off x="945739" y="2541587"/>
            <a:ext cx="9364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en-US" sz="3200" dirty="0">
                <a:solidFill>
                  <a:schemeClr val="bg1"/>
                </a:solidFill>
                <a:latin typeface="+mn-lt"/>
                <a:sym typeface="Calibri" pitchFamily="34" charset="0"/>
              </a:rPr>
              <a:t>20%</a:t>
            </a:r>
            <a:endParaRPr lang="zh-CN" altLang="en-US" sz="3200" dirty="0">
              <a:solidFill>
                <a:schemeClr val="bg1"/>
              </a:solidFill>
              <a:latin typeface="+mn-lt"/>
              <a:sym typeface="Calibri" pitchFamily="34" charset="0"/>
            </a:endParaRPr>
          </a:p>
        </p:txBody>
      </p:sp>
      <p:sp>
        <p:nvSpPr>
          <p:cNvPr id="9" name="TextBox 682"/>
          <p:cNvSpPr>
            <a:spLocks noChangeArrowheads="1"/>
          </p:cNvSpPr>
          <p:nvPr/>
        </p:nvSpPr>
        <p:spPr bwMode="auto">
          <a:xfrm>
            <a:off x="2191927" y="1800224"/>
            <a:ext cx="9364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en-US" sz="3200" dirty="0">
                <a:solidFill>
                  <a:schemeClr val="bg1"/>
                </a:solidFill>
                <a:latin typeface="+mn-lt"/>
                <a:sym typeface="Calibri" pitchFamily="34" charset="0"/>
              </a:rPr>
              <a:t>47%</a:t>
            </a:r>
            <a:endParaRPr lang="zh-CN" altLang="en-US" sz="3200" dirty="0">
              <a:solidFill>
                <a:schemeClr val="bg1"/>
              </a:solidFill>
              <a:latin typeface="+mn-lt"/>
              <a:sym typeface="Calibri" pitchFamily="34" charset="0"/>
            </a:endParaRPr>
          </a:p>
        </p:txBody>
      </p:sp>
      <p:sp>
        <p:nvSpPr>
          <p:cNvPr id="10" name="TextBox 682"/>
          <p:cNvSpPr>
            <a:spLocks noChangeArrowheads="1"/>
          </p:cNvSpPr>
          <p:nvPr/>
        </p:nvSpPr>
        <p:spPr bwMode="auto">
          <a:xfrm>
            <a:off x="2199864" y="3241674"/>
            <a:ext cx="9364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en-US" sz="3200">
                <a:solidFill>
                  <a:schemeClr val="bg1"/>
                </a:solidFill>
                <a:latin typeface="+mn-lt"/>
                <a:sym typeface="Calibri" pitchFamily="34" charset="0"/>
              </a:rPr>
              <a:t>33%</a:t>
            </a:r>
            <a:endParaRPr lang="zh-CN" altLang="en-US" sz="3200">
              <a:solidFill>
                <a:schemeClr val="bg1"/>
              </a:solidFill>
              <a:latin typeface="+mn-lt"/>
              <a:sym typeface="Calibri" pitchFamily="34" charset="0"/>
            </a:endParaRPr>
          </a:p>
        </p:txBody>
      </p:sp>
      <p:sp>
        <p:nvSpPr>
          <p:cNvPr id="11" name="TextBox 682"/>
          <p:cNvSpPr>
            <a:spLocks noChangeArrowheads="1"/>
          </p:cNvSpPr>
          <p:nvPr/>
        </p:nvSpPr>
        <p:spPr bwMode="auto">
          <a:xfrm>
            <a:off x="3496852" y="2547937"/>
            <a:ext cx="9364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en-US" sz="3200">
                <a:solidFill>
                  <a:schemeClr val="bg1"/>
                </a:solidFill>
                <a:latin typeface="+mn-lt"/>
                <a:sym typeface="Calibri" pitchFamily="34" charset="0"/>
              </a:rPr>
              <a:t>75%</a:t>
            </a:r>
            <a:endParaRPr lang="zh-CN" altLang="en-US" sz="3200">
              <a:solidFill>
                <a:schemeClr val="bg1"/>
              </a:solidFill>
              <a:latin typeface="+mn-lt"/>
              <a:sym typeface="Calibri" pitchFamily="34" charset="0"/>
            </a:endParaRPr>
          </a:p>
        </p:txBody>
      </p:sp>
      <p:pic>
        <p:nvPicPr>
          <p:cNvPr id="2" name="Picture 1"/>
          <p:cNvPicPr>
            <a:picLocks noChangeAspect="1"/>
          </p:cNvPicPr>
          <p:nvPr/>
        </p:nvPicPr>
        <p:blipFill>
          <a:blip r:embed="rId2"/>
          <a:stretch>
            <a:fillRect/>
          </a:stretch>
        </p:blipFill>
        <p:spPr>
          <a:xfrm>
            <a:off x="1115616" y="517547"/>
            <a:ext cx="6885951" cy="4377307"/>
          </a:xfrm>
          <a:prstGeom prst="rect">
            <a:avLst/>
          </a:prstGeom>
        </p:spPr>
      </p:pic>
      <p:sp>
        <p:nvSpPr>
          <p:cNvPr id="7" name="Rectangle 6"/>
          <p:cNvSpPr/>
          <p:nvPr/>
        </p:nvSpPr>
        <p:spPr>
          <a:xfrm>
            <a:off x="2616356" y="41553"/>
            <a:ext cx="3680673" cy="477449"/>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700" b="0" i="0" u="none" strike="noStrike" kern="0" cap="none" spc="0" normalizeH="0" baseline="0" noProof="0" dirty="0" smtClean="0">
                <a:ln>
                  <a:noFill/>
                </a:ln>
                <a:solidFill>
                  <a:prstClr val="white"/>
                </a:solidFill>
                <a:effectLst/>
                <a:uLnTx/>
                <a:uFillTx/>
                <a:ea typeface="+mn-ea"/>
                <a:cs typeface="+mn-cs"/>
              </a:rPr>
              <a:t>Sinh nhật</a:t>
            </a:r>
          </a:p>
        </p:txBody>
      </p:sp>
    </p:spTree>
    <p:extLst>
      <p:ext uri="{BB962C8B-B14F-4D97-AF65-F5344CB8AC3E}">
        <p14:creationId xmlns:p14="http://schemas.microsoft.com/office/powerpoint/2010/main" val="7591815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75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75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75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0" grpId="1"/>
      <p:bldP spid="11" grpId="0"/>
      <p:bldP spid="11" grpId="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C:\Users\Administrator\Desktop\4499633_211107066366_2副本.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90" y="1309594"/>
            <a:ext cx="3053718" cy="3062356"/>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33"/>
          <p:cNvSpPr txBox="1"/>
          <p:nvPr/>
        </p:nvSpPr>
        <p:spPr>
          <a:xfrm rot="20124156">
            <a:off x="825504" y="1704714"/>
            <a:ext cx="1125629" cy="461665"/>
          </a:xfrm>
          <a:prstGeom prst="rect">
            <a:avLst/>
          </a:prstGeom>
          <a:noFill/>
        </p:spPr>
        <p:txBody>
          <a:bodyPr wrap="none" rtlCol="0">
            <a:spAutoFit/>
          </a:bodyPr>
          <a:lstStyle/>
          <a:p>
            <a:pPr algn="l"/>
            <a:r>
              <a:rPr lang="en-US" altLang="zh-CN" sz="2400" b="0" spc="-150" dirty="0" err="1" smtClean="0">
                <a:ln w="9525">
                  <a:noFill/>
                </a:ln>
                <a:solidFill>
                  <a:srgbClr val="FF0000"/>
                </a:solidFill>
                <a:effectLst>
                  <a:outerShdw blurRad="50800" dist="38100" dir="5400000" algn="t" rotWithShape="0">
                    <a:schemeClr val="bg1">
                      <a:alpha val="69000"/>
                    </a:schemeClr>
                  </a:outerShdw>
                </a:effectLst>
                <a:latin typeface="Times New Roman" panose="02020603050405020304" pitchFamily="18" charset="0"/>
                <a:ea typeface="方正卡通简体" pitchFamily="65" charset="-122"/>
                <a:cs typeface="Times New Roman" panose="02020603050405020304" pitchFamily="18" charset="0"/>
              </a:rPr>
              <a:t>Hán</a:t>
            </a:r>
            <a:r>
              <a:rPr lang="en-US" altLang="zh-CN" sz="2400" b="0" spc="-150" dirty="0" smtClean="0">
                <a:ln w="9525">
                  <a:noFill/>
                </a:ln>
                <a:solidFill>
                  <a:srgbClr val="FF0000"/>
                </a:solidFill>
                <a:effectLst>
                  <a:outerShdw blurRad="50800" dist="38100" dir="5400000" algn="t" rotWithShape="0">
                    <a:schemeClr val="bg1">
                      <a:alpha val="69000"/>
                    </a:schemeClr>
                  </a:outerShdw>
                </a:effectLst>
                <a:latin typeface="Times New Roman" panose="02020603050405020304" pitchFamily="18" charset="0"/>
                <a:ea typeface="方正卡通简体" pitchFamily="65" charset="-122"/>
                <a:cs typeface="Times New Roman" panose="02020603050405020304" pitchFamily="18" charset="0"/>
              </a:rPr>
              <a:t> </a:t>
            </a:r>
            <a:r>
              <a:rPr lang="en-US" altLang="zh-CN" sz="2400" b="0" spc="-150" dirty="0" err="1" smtClean="0">
                <a:ln w="9525">
                  <a:noFill/>
                </a:ln>
                <a:solidFill>
                  <a:srgbClr val="FF0000"/>
                </a:solidFill>
                <a:effectLst>
                  <a:outerShdw blurRad="50800" dist="38100" dir="5400000" algn="t" rotWithShape="0">
                    <a:schemeClr val="bg1">
                      <a:alpha val="69000"/>
                    </a:schemeClr>
                  </a:outerShdw>
                </a:effectLst>
                <a:latin typeface="Times New Roman" panose="02020603050405020304" pitchFamily="18" charset="0"/>
                <a:ea typeface="方正卡通简体" pitchFamily="65" charset="-122"/>
                <a:cs typeface="Times New Roman" panose="02020603050405020304" pitchFamily="18" charset="0"/>
              </a:rPr>
              <a:t>Việt</a:t>
            </a:r>
            <a:endParaRPr lang="zh-CN" altLang="en-US" sz="2400" b="0" spc="-150" dirty="0">
              <a:ln w="9525">
                <a:noFill/>
              </a:ln>
              <a:solidFill>
                <a:srgbClr val="FF0000"/>
              </a:solidFill>
              <a:effectLst>
                <a:outerShdw blurRad="50800" dist="38100" dir="5400000" algn="t" rotWithShape="0">
                  <a:schemeClr val="bg1">
                    <a:alpha val="69000"/>
                  </a:schemeClr>
                </a:outerShdw>
              </a:effectLst>
              <a:latin typeface="Times New Roman" panose="02020603050405020304" pitchFamily="18" charset="0"/>
              <a:ea typeface="方正卡通简体" pitchFamily="65" charset="-122"/>
              <a:cs typeface="Times New Roman" panose="02020603050405020304" pitchFamily="18" charset="0"/>
            </a:endParaRPr>
          </a:p>
        </p:txBody>
      </p:sp>
      <p:sp>
        <p:nvSpPr>
          <p:cNvPr id="142" name="Freeform 5"/>
          <p:cNvSpPr>
            <a:spLocks/>
          </p:cNvSpPr>
          <p:nvPr/>
        </p:nvSpPr>
        <p:spPr bwMode="auto">
          <a:xfrm>
            <a:off x="3939453" y="620141"/>
            <a:ext cx="606982" cy="4183857"/>
          </a:xfrm>
          <a:custGeom>
            <a:avLst/>
            <a:gdLst>
              <a:gd name="T0" fmla="*/ 0 w 1049"/>
              <a:gd name="T1" fmla="*/ 0 h 7451"/>
              <a:gd name="T2" fmla="*/ 1049 w 1049"/>
              <a:gd name="T3" fmla="*/ 3726 h 7451"/>
              <a:gd name="T4" fmla="*/ 0 w 1049"/>
              <a:gd name="T5" fmla="*/ 7451 h 7451"/>
            </a:gdLst>
            <a:ahLst/>
            <a:cxnLst>
              <a:cxn ang="0">
                <a:pos x="T0" y="T1"/>
              </a:cxn>
              <a:cxn ang="0">
                <a:pos x="T2" y="T3"/>
              </a:cxn>
              <a:cxn ang="0">
                <a:pos x="T4" y="T5"/>
              </a:cxn>
            </a:cxnLst>
            <a:rect l="0" t="0" r="r" b="b"/>
            <a:pathLst>
              <a:path w="1049" h="7451">
                <a:moveTo>
                  <a:pt x="0" y="0"/>
                </a:moveTo>
                <a:cubicBezTo>
                  <a:pt x="665" y="1085"/>
                  <a:pt x="1049" y="2360"/>
                  <a:pt x="1049" y="3726"/>
                </a:cubicBezTo>
                <a:cubicBezTo>
                  <a:pt x="1049" y="5091"/>
                  <a:pt x="665" y="6367"/>
                  <a:pt x="0" y="7451"/>
                </a:cubicBezTo>
              </a:path>
            </a:pathLst>
          </a:custGeom>
          <a:noFill/>
          <a:ln w="10" cap="flat">
            <a:solidFill>
              <a:schemeClr val="bg1">
                <a:lumMod val="6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68562" tIns="34281" rIns="68562" bIns="34281" numCol="1" anchor="t" anchorCtr="0" compatLnSpc="1">
            <a:prstTxWarp prst="textNoShape">
              <a:avLst/>
            </a:prstTxWarp>
          </a:bodyPr>
          <a:lstStyle/>
          <a:p>
            <a:endParaRPr lang="zh-CN" altLang="en-US"/>
          </a:p>
        </p:txBody>
      </p:sp>
      <p:sp>
        <p:nvSpPr>
          <p:cNvPr id="35" name="Cloud Callout 34"/>
          <p:cNvSpPr/>
          <p:nvPr/>
        </p:nvSpPr>
        <p:spPr>
          <a:xfrm>
            <a:off x="3834212" y="895097"/>
            <a:ext cx="5153924" cy="2969202"/>
          </a:xfrm>
          <a:prstGeom prst="cloudCallout">
            <a:avLst/>
          </a:prstGeom>
          <a:solidFill>
            <a:schemeClr val="accent1">
              <a:lumMod val="60000"/>
              <a:lumOff val="40000"/>
            </a:scheme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Nhắc lại một số kiến thức về từ Hán Việt theo kĩ thuật “tia chớp”.</a:t>
            </a:r>
          </a:p>
        </p:txBody>
      </p:sp>
    </p:spTree>
    <p:extLst>
      <p:ext uri="{BB962C8B-B14F-4D97-AF65-F5344CB8AC3E}">
        <p14:creationId xmlns:p14="http://schemas.microsoft.com/office/powerpoint/2010/main" val="6457799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Effect transition="in" filter="fade">
                                      <p:cBhvr>
                                        <p:cTn id="9" dur="1000"/>
                                        <p:tgtEl>
                                          <p:spTgt spid="49"/>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142"/>
                                        </p:tgtEl>
                                        <p:attrNameLst>
                                          <p:attrName>style.visibility</p:attrName>
                                        </p:attrNameLst>
                                      </p:cBhvr>
                                      <p:to>
                                        <p:strVal val="visible"/>
                                      </p:to>
                                    </p:set>
                                    <p:animEffect transition="in" filter="wipe(up)">
                                      <p:cBhvr>
                                        <p:cTn id="17" dur="500"/>
                                        <p:tgtEl>
                                          <p:spTgt spid="14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circle(in)">
                                      <p:cBhvr>
                                        <p:cTn id="22"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142" grpId="0" animBg="1"/>
      <p:bldP spid="35" grpId="0" animBg="1"/>
    </p:bldLst>
  </p:timing>
</p:sld>
</file>

<file path=ppt/theme/theme1.xml><?xml version="1.0" encoding="utf-8"?>
<a:theme xmlns:a="http://schemas.openxmlformats.org/drawingml/2006/main" name="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466</TotalTime>
  <Words>1640</Words>
  <Application>Microsoft Office PowerPoint</Application>
  <PresentationFormat>On-screen Show (16:9)</PresentationFormat>
  <Paragraphs>173</Paragraphs>
  <Slides>45</Slides>
  <Notes>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45</vt:i4>
      </vt:variant>
    </vt:vector>
  </HeadingPairs>
  <TitlesOfParts>
    <vt:vector size="58" baseType="lpstr">
      <vt:lpstr>Arial Unicode MS</vt:lpstr>
      <vt:lpstr>微软雅黑</vt:lpstr>
      <vt:lpstr>MS UI Gothic</vt:lpstr>
      <vt:lpstr>黑体</vt:lpstr>
      <vt:lpstr>宋体</vt:lpstr>
      <vt:lpstr>Agency FB</vt:lpstr>
      <vt:lpstr>Arial</vt:lpstr>
      <vt:lpstr>Calibri</vt:lpstr>
      <vt:lpstr>Impact</vt:lpstr>
      <vt:lpstr>Times New Roman</vt:lpstr>
      <vt:lpstr>方正卡通简体</vt:lpstr>
      <vt:lpstr>Office 主题​​</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Kiến thức cần nhớ </vt:lpstr>
      <vt:lpstr>2. Từ ghép Hán Việt: 2 loại</vt:lpstr>
      <vt:lpstr>3. Tác dụng của việc sử dụng từ Hán Việt</vt:lpstr>
      <vt:lpstr>PowerPoint Presentation</vt:lpstr>
      <vt:lpstr>II. Bài tập: Tôi yêu tiếng Việt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cp:keywords>http:/www.ypppt.com</cp:keywords>
  <cp:lastModifiedBy>Admin</cp:lastModifiedBy>
  <cp:revision>81</cp:revision>
  <dcterms:created xsi:type="dcterms:W3CDTF">2015-08-22T03:26:29Z</dcterms:created>
  <dcterms:modified xsi:type="dcterms:W3CDTF">2022-08-07T14:43:30Z</dcterms:modified>
</cp:coreProperties>
</file>