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914" r:id="rId2"/>
    <p:sldMasterId id="2147483936" r:id="rId3"/>
    <p:sldMasterId id="2147483948" r:id="rId4"/>
  </p:sldMasterIdLst>
  <p:notesMasterIdLst>
    <p:notesMasterId r:id="rId43"/>
  </p:notesMasterIdLst>
  <p:sldIdLst>
    <p:sldId id="344" r:id="rId5"/>
    <p:sldId id="338" r:id="rId6"/>
    <p:sldId id="259" r:id="rId7"/>
    <p:sldId id="260" r:id="rId8"/>
    <p:sldId id="337" r:id="rId9"/>
    <p:sldId id="289" r:id="rId10"/>
    <p:sldId id="350" r:id="rId11"/>
    <p:sldId id="348" r:id="rId12"/>
    <p:sldId id="292" r:id="rId13"/>
    <p:sldId id="295" r:id="rId14"/>
    <p:sldId id="347" r:id="rId15"/>
    <p:sldId id="319" r:id="rId16"/>
    <p:sldId id="299" r:id="rId17"/>
    <p:sldId id="320" r:id="rId18"/>
    <p:sldId id="300" r:id="rId19"/>
    <p:sldId id="321" r:id="rId20"/>
    <p:sldId id="293" r:id="rId21"/>
    <p:sldId id="322" r:id="rId22"/>
    <p:sldId id="323" r:id="rId23"/>
    <p:sldId id="324" r:id="rId24"/>
    <p:sldId id="327" r:id="rId25"/>
    <p:sldId id="328" r:id="rId26"/>
    <p:sldId id="310" r:id="rId27"/>
    <p:sldId id="329" r:id="rId28"/>
    <p:sldId id="294" r:id="rId29"/>
    <p:sldId id="330" r:id="rId30"/>
    <p:sldId id="332" r:id="rId31"/>
    <p:sldId id="333" r:id="rId32"/>
    <p:sldId id="331" r:id="rId33"/>
    <p:sldId id="314" r:id="rId34"/>
    <p:sldId id="346" r:id="rId35"/>
    <p:sldId id="290" r:id="rId36"/>
    <p:sldId id="311" r:id="rId37"/>
    <p:sldId id="315" r:id="rId38"/>
    <p:sldId id="345" r:id="rId39"/>
    <p:sldId id="291" r:id="rId40"/>
    <p:sldId id="313" r:id="rId41"/>
    <p:sldId id="339"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4E54"/>
    <a:srgbClr val="FAFBAA"/>
    <a:srgbClr val="2F5597"/>
    <a:srgbClr val="78EC4A"/>
    <a:srgbClr val="DC7176"/>
    <a:srgbClr val="338C0F"/>
    <a:srgbClr val="548235"/>
    <a:srgbClr val="FFFFFF"/>
    <a:srgbClr val="E89426"/>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8650E-8BD9-48EE-9A84-DEB314FE04CA}" v="1167" dt="2023-06-15T04:13:46.067"/>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3290" autoAdjust="0"/>
  </p:normalViewPr>
  <p:slideViewPr>
    <p:cSldViewPr snapToGrid="0">
      <p:cViewPr>
        <p:scale>
          <a:sx n="96" d="100"/>
          <a:sy n="96" d="100"/>
        </p:scale>
        <p:origin x="692" y="2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Quynh Anh" userId="e994623f0e761c09" providerId="LiveId" clId="{6AF8650E-8BD9-48EE-9A84-DEB314FE04CA}"/>
    <pc:docChg chg="undo custSel addSld delSld modSld sldOrd modShowInfo">
      <pc:chgData name="Nguyen Quynh Anh" userId="e994623f0e761c09" providerId="LiveId" clId="{6AF8650E-8BD9-48EE-9A84-DEB314FE04CA}" dt="2023-06-15T04:14:46.807" v="2958" actId="404"/>
      <pc:docMkLst>
        <pc:docMk/>
      </pc:docMkLst>
      <pc:sldChg chg="addSp delSp modSp mod delAnim modAnim">
        <pc:chgData name="Nguyen Quynh Anh" userId="e994623f0e761c09" providerId="LiveId" clId="{6AF8650E-8BD9-48EE-9A84-DEB314FE04CA}" dt="2023-06-15T03:09:15.212" v="222" actId="1076"/>
        <pc:sldMkLst>
          <pc:docMk/>
          <pc:sldMk cId="3139987228" sldId="259"/>
        </pc:sldMkLst>
        <pc:spChg chg="add del mod">
          <ac:chgData name="Nguyen Quynh Anh" userId="e994623f0e761c09" providerId="LiveId" clId="{6AF8650E-8BD9-48EE-9A84-DEB314FE04CA}" dt="2023-06-15T03:09:06.338" v="195" actId="478"/>
          <ac:spMkLst>
            <pc:docMk/>
            <pc:sldMk cId="3139987228" sldId="259"/>
            <ac:spMk id="2" creationId="{DC2D88A8-6527-E9F6-5458-E7A033FBA8B0}"/>
          </ac:spMkLst>
        </pc:spChg>
        <pc:spChg chg="mod">
          <ac:chgData name="Nguyen Quynh Anh" userId="e994623f0e761c09" providerId="LiveId" clId="{6AF8650E-8BD9-48EE-9A84-DEB314FE04CA}" dt="2023-06-15T03:09:15.212" v="222" actId="1076"/>
          <ac:spMkLst>
            <pc:docMk/>
            <pc:sldMk cId="3139987228" sldId="259"/>
            <ac:spMk id="33" creationId="{BA507B06-7FD3-7160-3FA9-7331A69166EB}"/>
          </ac:spMkLst>
        </pc:spChg>
      </pc:sldChg>
      <pc:sldChg chg="modSp mod modNotesTx">
        <pc:chgData name="Nguyen Quynh Anh" userId="e994623f0e761c09" providerId="LiveId" clId="{6AF8650E-8BD9-48EE-9A84-DEB314FE04CA}" dt="2023-06-15T03:08:54.552" v="193" actId="1076"/>
        <pc:sldMkLst>
          <pc:docMk/>
          <pc:sldMk cId="4205081614" sldId="260"/>
        </pc:sldMkLst>
        <pc:spChg chg="mod">
          <ac:chgData name="Nguyen Quynh Anh" userId="e994623f0e761c09" providerId="LiveId" clId="{6AF8650E-8BD9-48EE-9A84-DEB314FE04CA}" dt="2023-06-15T03:08:54.552" v="193" actId="1076"/>
          <ac:spMkLst>
            <pc:docMk/>
            <pc:sldMk cId="4205081614" sldId="260"/>
            <ac:spMk id="13" creationId="{07FDA812-EDDA-432F-AB26-119A7337EBA6}"/>
          </ac:spMkLst>
        </pc:spChg>
      </pc:sldChg>
      <pc:sldChg chg="modSp mod">
        <pc:chgData name="Nguyen Quynh Anh" userId="e994623f0e761c09" providerId="LiveId" clId="{6AF8650E-8BD9-48EE-9A84-DEB314FE04CA}" dt="2023-06-15T03:07:48.918" v="55" actId="1076"/>
        <pc:sldMkLst>
          <pc:docMk/>
          <pc:sldMk cId="3418883724" sldId="285"/>
        </pc:sldMkLst>
        <pc:spChg chg="mod">
          <ac:chgData name="Nguyen Quynh Anh" userId="e994623f0e761c09" providerId="LiveId" clId="{6AF8650E-8BD9-48EE-9A84-DEB314FE04CA}" dt="2023-06-15T03:07:48.918" v="55" actId="1076"/>
          <ac:spMkLst>
            <pc:docMk/>
            <pc:sldMk cId="3418883724" sldId="285"/>
            <ac:spMk id="2" creationId="{8B974BCA-B4F4-FAEA-E517-80F64B099D54}"/>
          </ac:spMkLst>
        </pc:spChg>
        <pc:spChg chg="mod">
          <ac:chgData name="Nguyen Quynh Anh" userId="e994623f0e761c09" providerId="LiveId" clId="{6AF8650E-8BD9-48EE-9A84-DEB314FE04CA}" dt="2023-06-15T03:07:45.275" v="51" actId="404"/>
          <ac:spMkLst>
            <pc:docMk/>
            <pc:sldMk cId="3418883724" sldId="285"/>
            <ac:spMk id="18" creationId="{04BAD9E8-306A-6B57-8342-3F03645DD348}"/>
          </ac:spMkLst>
        </pc:spChg>
      </pc:sldChg>
      <pc:sldChg chg="modSp mod">
        <pc:chgData name="Nguyen Quynh Anh" userId="e994623f0e761c09" providerId="LiveId" clId="{6AF8650E-8BD9-48EE-9A84-DEB314FE04CA}" dt="2023-06-15T03:09:30.449" v="291" actId="1076"/>
        <pc:sldMkLst>
          <pc:docMk/>
          <pc:sldMk cId="4146347471" sldId="289"/>
        </pc:sldMkLst>
        <pc:spChg chg="mod">
          <ac:chgData name="Nguyen Quynh Anh" userId="e994623f0e761c09" providerId="LiveId" clId="{6AF8650E-8BD9-48EE-9A84-DEB314FE04CA}" dt="2023-06-15T03:09:30.449" v="291" actId="1076"/>
          <ac:spMkLst>
            <pc:docMk/>
            <pc:sldMk cId="4146347471" sldId="289"/>
            <ac:spMk id="33" creationId="{BA507B06-7FD3-7160-3FA9-7331A69166EB}"/>
          </ac:spMkLst>
        </pc:spChg>
      </pc:sldChg>
      <pc:sldChg chg="del">
        <pc:chgData name="Nguyen Quynh Anh" userId="e994623f0e761c09" providerId="LiveId" clId="{6AF8650E-8BD9-48EE-9A84-DEB314FE04CA}" dt="2023-06-15T04:07:34.696" v="2716" actId="2696"/>
        <pc:sldMkLst>
          <pc:docMk/>
          <pc:sldMk cId="3342917948" sldId="290"/>
        </pc:sldMkLst>
      </pc:sldChg>
      <pc:sldChg chg="modSp add mod">
        <pc:chgData name="Nguyen Quynh Anh" userId="e994623f0e761c09" providerId="LiveId" clId="{6AF8650E-8BD9-48EE-9A84-DEB314FE04CA}" dt="2023-06-15T04:07:56.175" v="2746" actId="1076"/>
        <pc:sldMkLst>
          <pc:docMk/>
          <pc:sldMk cId="3370574385" sldId="290"/>
        </pc:sldMkLst>
        <pc:spChg chg="mod">
          <ac:chgData name="Nguyen Quynh Anh" userId="e994623f0e761c09" providerId="LiveId" clId="{6AF8650E-8BD9-48EE-9A84-DEB314FE04CA}" dt="2023-06-15T04:07:56.175" v="2746" actId="1076"/>
          <ac:spMkLst>
            <pc:docMk/>
            <pc:sldMk cId="3370574385" sldId="290"/>
            <ac:spMk id="33" creationId="{BA507B06-7FD3-7160-3FA9-7331A69166EB}"/>
          </ac:spMkLst>
        </pc:spChg>
      </pc:sldChg>
      <pc:sldChg chg="del">
        <pc:chgData name="Nguyen Quynh Anh" userId="e994623f0e761c09" providerId="LiveId" clId="{6AF8650E-8BD9-48EE-9A84-DEB314FE04CA}" dt="2023-06-15T04:09:12.650" v="2771" actId="2696"/>
        <pc:sldMkLst>
          <pc:docMk/>
          <pc:sldMk cId="2830635" sldId="291"/>
        </pc:sldMkLst>
      </pc:sldChg>
      <pc:sldChg chg="modSp add mod">
        <pc:chgData name="Nguyen Quynh Anh" userId="e994623f0e761c09" providerId="LiveId" clId="{6AF8650E-8BD9-48EE-9A84-DEB314FE04CA}" dt="2023-06-15T04:09:38.926" v="2839" actId="1076"/>
        <pc:sldMkLst>
          <pc:docMk/>
          <pc:sldMk cId="2877086344" sldId="291"/>
        </pc:sldMkLst>
        <pc:spChg chg="mod">
          <ac:chgData name="Nguyen Quynh Anh" userId="e994623f0e761c09" providerId="LiveId" clId="{6AF8650E-8BD9-48EE-9A84-DEB314FE04CA}" dt="2023-06-15T04:09:38.926" v="2839" actId="1076"/>
          <ac:spMkLst>
            <pc:docMk/>
            <pc:sldMk cId="2877086344" sldId="291"/>
            <ac:spMk id="33" creationId="{BA507B06-7FD3-7160-3FA9-7331A69166EB}"/>
          </ac:spMkLst>
        </pc:spChg>
      </pc:sldChg>
      <pc:sldChg chg="addSp delSp modSp mod delAnim">
        <pc:chgData name="Nguyen Quynh Anh" userId="e994623f0e761c09" providerId="LiveId" clId="{6AF8650E-8BD9-48EE-9A84-DEB314FE04CA}" dt="2023-06-15T03:17:02.787" v="452" actId="14100"/>
        <pc:sldMkLst>
          <pc:docMk/>
          <pc:sldMk cId="3716262600" sldId="292"/>
        </pc:sldMkLst>
        <pc:spChg chg="add mod">
          <ac:chgData name="Nguyen Quynh Anh" userId="e994623f0e761c09" providerId="LiveId" clId="{6AF8650E-8BD9-48EE-9A84-DEB314FE04CA}" dt="2023-06-15T03:16:53.185" v="450" actId="1076"/>
          <ac:spMkLst>
            <pc:docMk/>
            <pc:sldMk cId="3716262600" sldId="292"/>
            <ac:spMk id="2" creationId="{CDA1BE45-09AA-F701-75D9-3557BBBCFFBD}"/>
          </ac:spMkLst>
        </pc:spChg>
        <pc:spChg chg="mod">
          <ac:chgData name="Nguyen Quynh Anh" userId="e994623f0e761c09" providerId="LiveId" clId="{6AF8650E-8BD9-48EE-9A84-DEB314FE04CA}" dt="2023-06-15T03:17:02.787" v="452" actId="14100"/>
          <ac:spMkLst>
            <pc:docMk/>
            <pc:sldMk cId="3716262600" sldId="292"/>
            <ac:spMk id="12" creationId="{A4530721-5F99-4B1B-842C-3FA0A5ECB406}"/>
          </ac:spMkLst>
        </pc:spChg>
        <pc:spChg chg="mod">
          <ac:chgData name="Nguyen Quynh Anh" userId="e994623f0e761c09" providerId="LiveId" clId="{6AF8650E-8BD9-48EE-9A84-DEB314FE04CA}" dt="2023-06-15T03:12:19.325" v="446" actId="1076"/>
          <ac:spMkLst>
            <pc:docMk/>
            <pc:sldMk cId="3716262600" sldId="292"/>
            <ac:spMk id="13" creationId="{07FDA812-EDDA-432F-AB26-119A7337EBA6}"/>
          </ac:spMkLst>
        </pc:spChg>
        <pc:spChg chg="mod">
          <ac:chgData name="Nguyen Quynh Anh" userId="e994623f0e761c09" providerId="LiveId" clId="{6AF8650E-8BD9-48EE-9A84-DEB314FE04CA}" dt="2023-06-15T03:16:58.746" v="451" actId="6559"/>
          <ac:spMkLst>
            <pc:docMk/>
            <pc:sldMk cId="3716262600" sldId="292"/>
            <ac:spMk id="15" creationId="{4C6DD18E-B317-4FD0-9F85-050F0749C4B7}"/>
          </ac:spMkLst>
        </pc:spChg>
        <pc:picChg chg="del">
          <ac:chgData name="Nguyen Quynh Anh" userId="e994623f0e761c09" providerId="LiveId" clId="{6AF8650E-8BD9-48EE-9A84-DEB314FE04CA}" dt="2023-06-15T03:11:50.790" v="397" actId="478"/>
          <ac:picMkLst>
            <pc:docMk/>
            <pc:sldMk cId="3716262600" sldId="292"/>
            <ac:picMk id="9" creationId="{7FC3E355-4A7B-A707-3981-8F1D541B9530}"/>
          </ac:picMkLst>
        </pc:picChg>
        <pc:picChg chg="del">
          <ac:chgData name="Nguyen Quynh Anh" userId="e994623f0e761c09" providerId="LiveId" clId="{6AF8650E-8BD9-48EE-9A84-DEB314FE04CA}" dt="2023-06-15T03:11:50.790" v="397" actId="478"/>
          <ac:picMkLst>
            <pc:docMk/>
            <pc:sldMk cId="3716262600" sldId="292"/>
            <ac:picMk id="10" creationId="{170DBB01-29CD-F159-7B12-2720F1B174FE}"/>
          </ac:picMkLst>
        </pc:picChg>
        <pc:picChg chg="del">
          <ac:chgData name="Nguyen Quynh Anh" userId="e994623f0e761c09" providerId="LiveId" clId="{6AF8650E-8BD9-48EE-9A84-DEB314FE04CA}" dt="2023-06-15T03:11:50.790" v="397" actId="478"/>
          <ac:picMkLst>
            <pc:docMk/>
            <pc:sldMk cId="3716262600" sldId="292"/>
            <ac:picMk id="14" creationId="{DA4231E0-3C84-5C2C-D3F9-459B0027297A}"/>
          </ac:picMkLst>
        </pc:picChg>
        <pc:picChg chg="del">
          <ac:chgData name="Nguyen Quynh Anh" userId="e994623f0e761c09" providerId="LiveId" clId="{6AF8650E-8BD9-48EE-9A84-DEB314FE04CA}" dt="2023-06-15T03:11:50.790" v="397" actId="478"/>
          <ac:picMkLst>
            <pc:docMk/>
            <pc:sldMk cId="3716262600" sldId="292"/>
            <ac:picMk id="16" creationId="{E943848F-3F10-32E4-FE8B-CFB836E47DCA}"/>
          </ac:picMkLst>
        </pc:picChg>
      </pc:sldChg>
      <pc:sldChg chg="addSp delSp modSp mod delAnim modAnim">
        <pc:chgData name="Nguyen Quynh Anh" userId="e994623f0e761c09" providerId="LiveId" clId="{6AF8650E-8BD9-48EE-9A84-DEB314FE04CA}" dt="2023-06-15T03:38:08.199" v="1676" actId="20577"/>
        <pc:sldMkLst>
          <pc:docMk/>
          <pc:sldMk cId="3410416632" sldId="293"/>
        </pc:sldMkLst>
        <pc:spChg chg="add mod">
          <ac:chgData name="Nguyen Quynh Anh" userId="e994623f0e761c09" providerId="LiveId" clId="{6AF8650E-8BD9-48EE-9A84-DEB314FE04CA}" dt="2023-06-15T03:35:49.835" v="1561" actId="14100"/>
          <ac:spMkLst>
            <pc:docMk/>
            <pc:sldMk cId="3410416632" sldId="293"/>
            <ac:spMk id="2" creationId="{DF7E2895-E49E-D428-641B-1F4A1F069005}"/>
          </ac:spMkLst>
        </pc:spChg>
        <pc:spChg chg="mod">
          <ac:chgData name="Nguyen Quynh Anh" userId="e994623f0e761c09" providerId="LiveId" clId="{6AF8650E-8BD9-48EE-9A84-DEB314FE04CA}" dt="2023-06-15T03:35:19.584" v="1465"/>
          <ac:spMkLst>
            <pc:docMk/>
            <pc:sldMk cId="3410416632" sldId="293"/>
            <ac:spMk id="4" creationId="{D4CCC3E8-481B-FA7D-A52D-B18812E30B77}"/>
          </ac:spMkLst>
        </pc:spChg>
        <pc:spChg chg="mod">
          <ac:chgData name="Nguyen Quynh Anh" userId="e994623f0e761c09" providerId="LiveId" clId="{6AF8650E-8BD9-48EE-9A84-DEB314FE04CA}" dt="2023-06-15T03:35:19.584" v="1465"/>
          <ac:spMkLst>
            <pc:docMk/>
            <pc:sldMk cId="3410416632" sldId="293"/>
            <ac:spMk id="5" creationId="{1A0A9676-2022-5660-C013-F53477ACE8F0}"/>
          </ac:spMkLst>
        </pc:spChg>
        <pc:spChg chg="mod">
          <ac:chgData name="Nguyen Quynh Anh" userId="e994623f0e761c09" providerId="LiveId" clId="{6AF8650E-8BD9-48EE-9A84-DEB314FE04CA}" dt="2023-06-15T03:38:08.199" v="1676" actId="20577"/>
          <ac:spMkLst>
            <pc:docMk/>
            <pc:sldMk cId="3410416632" sldId="293"/>
            <ac:spMk id="7" creationId="{99C80204-581C-0914-DFA3-D56575EE75B4}"/>
          </ac:spMkLst>
        </pc:spChg>
        <pc:spChg chg="mod">
          <ac:chgData name="Nguyen Quynh Anh" userId="e994623f0e761c09" providerId="LiveId" clId="{6AF8650E-8BD9-48EE-9A84-DEB314FE04CA}" dt="2023-06-15T03:36:30.540" v="1637" actId="20577"/>
          <ac:spMkLst>
            <pc:docMk/>
            <pc:sldMk cId="3410416632" sldId="293"/>
            <ac:spMk id="8" creationId="{E5D70E1C-5C0F-59EB-595A-38574A98851C}"/>
          </ac:spMkLst>
        </pc:spChg>
        <pc:spChg chg="del">
          <ac:chgData name="Nguyen Quynh Anh" userId="e994623f0e761c09" providerId="LiveId" clId="{6AF8650E-8BD9-48EE-9A84-DEB314FE04CA}" dt="2023-06-15T03:35:19.149" v="1464" actId="478"/>
          <ac:spMkLst>
            <pc:docMk/>
            <pc:sldMk cId="3410416632" sldId="293"/>
            <ac:spMk id="13" creationId="{AA5F65C6-B3A2-142F-D0C4-10647E2D1168}"/>
          </ac:spMkLst>
        </pc:spChg>
        <pc:spChg chg="mod">
          <ac:chgData name="Nguyen Quynh Anh" userId="e994623f0e761c09" providerId="LiveId" clId="{6AF8650E-8BD9-48EE-9A84-DEB314FE04CA}" dt="2023-06-15T03:36:10.429" v="1608" actId="14100"/>
          <ac:spMkLst>
            <pc:docMk/>
            <pc:sldMk cId="3410416632" sldId="293"/>
            <ac:spMk id="18" creationId="{B0616443-B6B4-6A69-3945-6F2F515664E5}"/>
          </ac:spMkLst>
        </pc:spChg>
        <pc:spChg chg="mod">
          <ac:chgData name="Nguyen Quynh Anh" userId="e994623f0e761c09" providerId="LiveId" clId="{6AF8650E-8BD9-48EE-9A84-DEB314FE04CA}" dt="2023-06-15T03:36:14.319" v="1610" actId="113"/>
          <ac:spMkLst>
            <pc:docMk/>
            <pc:sldMk cId="3410416632" sldId="293"/>
            <ac:spMk id="21" creationId="{2C6B9510-0706-A840-F850-36A5727454EC}"/>
          </ac:spMkLst>
        </pc:spChg>
        <pc:grpChg chg="add mod">
          <ac:chgData name="Nguyen Quynh Anh" userId="e994623f0e761c09" providerId="LiveId" clId="{6AF8650E-8BD9-48EE-9A84-DEB314FE04CA}" dt="2023-06-15T03:35:19.584" v="1465"/>
          <ac:grpSpMkLst>
            <pc:docMk/>
            <pc:sldMk cId="3410416632" sldId="293"/>
            <ac:grpSpMk id="3" creationId="{A9B30C19-57F8-650A-FA69-59D820D2B985}"/>
          </ac:grpSpMkLst>
        </pc:grpChg>
        <pc:grpChg chg="add mod">
          <ac:chgData name="Nguyen Quynh Anh" userId="e994623f0e761c09" providerId="LiveId" clId="{6AF8650E-8BD9-48EE-9A84-DEB314FE04CA}" dt="2023-06-15T03:37:04.019" v="1647" actId="14100"/>
          <ac:grpSpMkLst>
            <pc:docMk/>
            <pc:sldMk cId="3410416632" sldId="293"/>
            <ac:grpSpMk id="6" creationId="{C0CAF8C8-91F1-BC78-3CC0-62874BD1A9C2}"/>
          </ac:grpSpMkLst>
        </pc:grpChg>
        <pc:grpChg chg="del">
          <ac:chgData name="Nguyen Quynh Anh" userId="e994623f0e761c09" providerId="LiveId" clId="{6AF8650E-8BD9-48EE-9A84-DEB314FE04CA}" dt="2023-06-15T03:35:19.149" v="1464" actId="478"/>
          <ac:grpSpMkLst>
            <pc:docMk/>
            <pc:sldMk cId="3410416632" sldId="293"/>
            <ac:grpSpMk id="14" creationId="{5A5F1180-986D-2702-0669-420E6E07BBFB}"/>
          </ac:grpSpMkLst>
        </pc:grpChg>
        <pc:grpChg chg="mod">
          <ac:chgData name="Nguyen Quynh Anh" userId="e994623f0e761c09" providerId="LiveId" clId="{6AF8650E-8BD9-48EE-9A84-DEB314FE04CA}" dt="2023-06-15T03:35:24.309" v="1466" actId="1076"/>
          <ac:grpSpMkLst>
            <pc:docMk/>
            <pc:sldMk cId="3410416632" sldId="293"/>
            <ac:grpSpMk id="17" creationId="{2F649895-E474-AE0E-3826-57A3652DDF79}"/>
          </ac:grpSpMkLst>
        </pc:grpChg>
        <pc:graphicFrameChg chg="del mod">
          <ac:chgData name="Nguyen Quynh Anh" userId="e994623f0e761c09" providerId="LiveId" clId="{6AF8650E-8BD9-48EE-9A84-DEB314FE04CA}" dt="2023-06-15T03:36:19.799" v="1611" actId="478"/>
          <ac:graphicFrameMkLst>
            <pc:docMk/>
            <pc:sldMk cId="3410416632" sldId="293"/>
            <ac:graphicFrameMk id="22" creationId="{B903D104-CE6C-F3DC-83B4-A470B12E1C60}"/>
          </ac:graphicFrameMkLst>
        </pc:graphicFrameChg>
      </pc:sldChg>
      <pc:sldChg chg="addSp delSp modSp mod delAnim modAnim">
        <pc:chgData name="Nguyen Quynh Anh" userId="e994623f0e761c09" providerId="LiveId" clId="{6AF8650E-8BD9-48EE-9A84-DEB314FE04CA}" dt="2023-06-15T03:57:19.918" v="2482"/>
        <pc:sldMkLst>
          <pc:docMk/>
          <pc:sldMk cId="1762929863" sldId="294"/>
        </pc:sldMkLst>
        <pc:spChg chg="mod">
          <ac:chgData name="Nguyen Quynh Anh" userId="e994623f0e761c09" providerId="LiveId" clId="{6AF8650E-8BD9-48EE-9A84-DEB314FE04CA}" dt="2023-06-15T03:54:31.463" v="2278"/>
          <ac:spMkLst>
            <pc:docMk/>
            <pc:sldMk cId="1762929863" sldId="294"/>
            <ac:spMk id="3" creationId="{56B3070E-3EED-428A-04AD-F78637E60F3E}"/>
          </ac:spMkLst>
        </pc:spChg>
        <pc:spChg chg="mod">
          <ac:chgData name="Nguyen Quynh Anh" userId="e994623f0e761c09" providerId="LiveId" clId="{6AF8650E-8BD9-48EE-9A84-DEB314FE04CA}" dt="2023-06-15T03:56:14.873" v="2455" actId="1076"/>
          <ac:spMkLst>
            <pc:docMk/>
            <pc:sldMk cId="1762929863" sldId="294"/>
            <ac:spMk id="4" creationId="{A4FB9D10-389E-B564-1753-11CC22D8DC4F}"/>
          </ac:spMkLst>
        </pc:spChg>
        <pc:spChg chg="mod">
          <ac:chgData name="Nguyen Quynh Anh" userId="e994623f0e761c09" providerId="LiveId" clId="{6AF8650E-8BD9-48EE-9A84-DEB314FE04CA}" dt="2023-06-15T03:55:08.883" v="2402" actId="404"/>
          <ac:spMkLst>
            <pc:docMk/>
            <pc:sldMk cId="1762929863" sldId="294"/>
            <ac:spMk id="5" creationId="{300BF438-963F-9D1C-058C-9BEE51A442FB}"/>
          </ac:spMkLst>
        </pc:spChg>
        <pc:spChg chg="mod">
          <ac:chgData name="Nguyen Quynh Anh" userId="e994623f0e761c09" providerId="LiveId" clId="{6AF8650E-8BD9-48EE-9A84-DEB314FE04CA}" dt="2023-06-15T03:54:31.463" v="2278"/>
          <ac:spMkLst>
            <pc:docMk/>
            <pc:sldMk cId="1762929863" sldId="294"/>
            <ac:spMk id="6" creationId="{AFC965FC-8D91-8698-24D0-3BAF766A86BA}"/>
          </ac:spMkLst>
        </pc:spChg>
        <pc:spChg chg="add mod">
          <ac:chgData name="Nguyen Quynh Anh" userId="e994623f0e761c09" providerId="LiveId" clId="{6AF8650E-8BD9-48EE-9A84-DEB314FE04CA}" dt="2023-06-15T03:54:40.893" v="2340" actId="20577"/>
          <ac:spMkLst>
            <pc:docMk/>
            <pc:sldMk cId="1762929863" sldId="294"/>
            <ac:spMk id="7" creationId="{BDD895F1-0E92-3FB0-D1A6-23C4F5300D19}"/>
          </ac:spMkLst>
        </pc:spChg>
        <pc:spChg chg="add del mod">
          <ac:chgData name="Nguyen Quynh Anh" userId="e994623f0e761c09" providerId="LiveId" clId="{6AF8650E-8BD9-48EE-9A84-DEB314FE04CA}" dt="2023-06-15T03:57:19.918" v="2482"/>
          <ac:spMkLst>
            <pc:docMk/>
            <pc:sldMk cId="1762929863" sldId="294"/>
            <ac:spMk id="9" creationId="{4BBF6E51-2034-9EB0-F29F-3ECF589613FE}"/>
          </ac:spMkLst>
        </pc:spChg>
        <pc:spChg chg="del">
          <ac:chgData name="Nguyen Quynh Anh" userId="e994623f0e761c09" providerId="LiveId" clId="{6AF8650E-8BD9-48EE-9A84-DEB314FE04CA}" dt="2023-06-15T03:54:27.189" v="2277" actId="478"/>
          <ac:spMkLst>
            <pc:docMk/>
            <pc:sldMk cId="1762929863" sldId="294"/>
            <ac:spMk id="13" creationId="{AA5F65C6-B3A2-142F-D0C4-10647E2D1168}"/>
          </ac:spMkLst>
        </pc:spChg>
        <pc:spChg chg="mod">
          <ac:chgData name="Nguyen Quynh Anh" userId="e994623f0e761c09" providerId="LiveId" clId="{6AF8650E-8BD9-48EE-9A84-DEB314FE04CA}" dt="2023-06-15T03:57:19.262" v="2480" actId="113"/>
          <ac:spMkLst>
            <pc:docMk/>
            <pc:sldMk cId="1762929863" sldId="294"/>
            <ac:spMk id="26" creationId="{0D4AE606-5AC3-B17F-616C-671E41A2EFCF}"/>
          </ac:spMkLst>
        </pc:spChg>
        <pc:spChg chg="mod">
          <ac:chgData name="Nguyen Quynh Anh" userId="e994623f0e761c09" providerId="LiveId" clId="{6AF8650E-8BD9-48EE-9A84-DEB314FE04CA}" dt="2023-06-15T03:55:30.947" v="2439" actId="404"/>
          <ac:spMkLst>
            <pc:docMk/>
            <pc:sldMk cId="1762929863" sldId="294"/>
            <ac:spMk id="27" creationId="{E651C315-E778-63F6-047B-521FCDE1CBB8}"/>
          </ac:spMkLst>
        </pc:spChg>
        <pc:grpChg chg="add mod">
          <ac:chgData name="Nguyen Quynh Anh" userId="e994623f0e761c09" providerId="LiveId" clId="{6AF8650E-8BD9-48EE-9A84-DEB314FE04CA}" dt="2023-06-15T03:54:31.463" v="2278"/>
          <ac:grpSpMkLst>
            <pc:docMk/>
            <pc:sldMk cId="1762929863" sldId="294"/>
            <ac:grpSpMk id="2" creationId="{EC6F62F4-D69A-E8ED-83E6-2D83AD2233E5}"/>
          </ac:grpSpMkLst>
        </pc:grpChg>
        <pc:grpChg chg="del mod">
          <ac:chgData name="Nguyen Quynh Anh" userId="e994623f0e761c09" providerId="LiveId" clId="{6AF8650E-8BD9-48EE-9A84-DEB314FE04CA}" dt="2023-06-15T03:56:37.477" v="2458" actId="478"/>
          <ac:grpSpMkLst>
            <pc:docMk/>
            <pc:sldMk cId="1762929863" sldId="294"/>
            <ac:grpSpMk id="10" creationId="{C585DFFA-701D-E30B-A72A-BF2EB90D074D}"/>
          </ac:grpSpMkLst>
        </pc:grpChg>
        <pc:grpChg chg="mod">
          <ac:chgData name="Nguyen Quynh Anh" userId="e994623f0e761c09" providerId="LiveId" clId="{6AF8650E-8BD9-48EE-9A84-DEB314FE04CA}" dt="2023-06-15T03:54:49.863" v="2342" actId="1076"/>
          <ac:grpSpMkLst>
            <pc:docMk/>
            <pc:sldMk cId="1762929863" sldId="294"/>
            <ac:grpSpMk id="12" creationId="{D521A2DE-E42B-66CE-B1F3-792474C89B91}"/>
          </ac:grpSpMkLst>
        </pc:grpChg>
        <pc:grpChg chg="del">
          <ac:chgData name="Nguyen Quynh Anh" userId="e994623f0e761c09" providerId="LiveId" clId="{6AF8650E-8BD9-48EE-9A84-DEB314FE04CA}" dt="2023-06-15T03:54:27.189" v="2277" actId="478"/>
          <ac:grpSpMkLst>
            <pc:docMk/>
            <pc:sldMk cId="1762929863" sldId="294"/>
            <ac:grpSpMk id="14" creationId="{5A5F1180-986D-2702-0669-420E6E07BBFB}"/>
          </ac:grpSpMkLst>
        </pc:grpChg>
        <pc:grpChg chg="mod">
          <ac:chgData name="Nguyen Quynh Anh" userId="e994623f0e761c09" providerId="LiveId" clId="{6AF8650E-8BD9-48EE-9A84-DEB314FE04CA}" dt="2023-06-15T03:56:41.483" v="2459" actId="1076"/>
          <ac:grpSpMkLst>
            <pc:docMk/>
            <pc:sldMk cId="1762929863" sldId="294"/>
            <ac:grpSpMk id="25" creationId="{B88E7790-3F88-3724-87AF-75030074FDEA}"/>
          </ac:grpSpMkLst>
        </pc:grpChg>
      </pc:sldChg>
      <pc:sldChg chg="addSp delSp modSp mod ord delAnim">
        <pc:chgData name="Nguyen Quynh Anh" userId="e994623f0e761c09" providerId="LiveId" clId="{6AF8650E-8BD9-48EE-9A84-DEB314FE04CA}" dt="2023-06-15T03:22:01.770" v="649" actId="20577"/>
        <pc:sldMkLst>
          <pc:docMk/>
          <pc:sldMk cId="804622808" sldId="295"/>
        </pc:sldMkLst>
        <pc:spChg chg="mod">
          <ac:chgData name="Nguyen Quynh Anh" userId="e994623f0e761c09" providerId="LiveId" clId="{6AF8650E-8BD9-48EE-9A84-DEB314FE04CA}" dt="2023-06-15T03:20:55.864" v="594" actId="20577"/>
          <ac:spMkLst>
            <pc:docMk/>
            <pc:sldMk cId="804622808" sldId="295"/>
            <ac:spMk id="13" creationId="{AA5F65C6-B3A2-142F-D0C4-10647E2D1168}"/>
          </ac:spMkLst>
        </pc:spChg>
        <pc:spChg chg="mod">
          <ac:chgData name="Nguyen Quynh Anh" userId="e994623f0e761c09" providerId="LiveId" clId="{6AF8650E-8BD9-48EE-9A84-DEB314FE04CA}" dt="2023-06-15T03:21:42.754" v="607"/>
          <ac:spMkLst>
            <pc:docMk/>
            <pc:sldMk cId="804622808" sldId="295"/>
            <ac:spMk id="18" creationId="{6D873037-526C-ECEE-CE74-50DBE5D203C8}"/>
          </ac:spMkLst>
        </pc:spChg>
        <pc:spChg chg="mod">
          <ac:chgData name="Nguyen Quynh Anh" userId="e994623f0e761c09" providerId="LiveId" clId="{6AF8650E-8BD9-48EE-9A84-DEB314FE04CA}" dt="2023-06-15T03:22:01.770" v="649" actId="20577"/>
          <ac:spMkLst>
            <pc:docMk/>
            <pc:sldMk cId="804622808" sldId="295"/>
            <ac:spMk id="23" creationId="{0D9E58CF-3FB5-5210-A5BA-6374753F83D0}"/>
          </ac:spMkLst>
        </pc:spChg>
        <pc:spChg chg="mod">
          <ac:chgData name="Nguyen Quynh Anh" userId="e994623f0e761c09" providerId="LiveId" clId="{6AF8650E-8BD9-48EE-9A84-DEB314FE04CA}" dt="2023-06-15T03:21:54.679" v="643" actId="14100"/>
          <ac:spMkLst>
            <pc:docMk/>
            <pc:sldMk cId="804622808" sldId="295"/>
            <ac:spMk id="28" creationId="{404CDD74-9CEA-72B6-11B6-5DB00CD64137}"/>
          </ac:spMkLst>
        </pc:spChg>
        <pc:grpChg chg="mod">
          <ac:chgData name="Nguyen Quynh Anh" userId="e994623f0e761c09" providerId="LiveId" clId="{6AF8650E-8BD9-48EE-9A84-DEB314FE04CA}" dt="2023-06-15T03:21:47.294" v="608" actId="1076"/>
          <ac:grpSpMkLst>
            <pc:docMk/>
            <pc:sldMk cId="804622808" sldId="295"/>
            <ac:grpSpMk id="22" creationId="{4CB4D59A-92AF-FAFF-4AD0-97E8650C1E9D}"/>
          </ac:grpSpMkLst>
        </pc:grpChg>
        <pc:picChg chg="add mod">
          <ac:chgData name="Nguyen Quynh Anh" userId="e994623f0e761c09" providerId="LiveId" clId="{6AF8650E-8BD9-48EE-9A84-DEB314FE04CA}" dt="2023-06-15T03:21:37.563" v="605" actId="1076"/>
          <ac:picMkLst>
            <pc:docMk/>
            <pc:sldMk cId="804622808" sldId="295"/>
            <ac:picMk id="2" creationId="{8350634E-E143-0CA1-5EB9-C7FE8A6FBE0D}"/>
          </ac:picMkLst>
        </pc:picChg>
        <pc:picChg chg="del mod">
          <ac:chgData name="Nguyen Quynh Anh" userId="e994623f0e761c09" providerId="LiveId" clId="{6AF8650E-8BD9-48EE-9A84-DEB314FE04CA}" dt="2023-06-15T03:21:16.463" v="600" actId="478"/>
          <ac:picMkLst>
            <pc:docMk/>
            <pc:sldMk cId="804622808" sldId="295"/>
            <ac:picMk id="29" creationId="{3A019854-C304-B425-8DD1-50639C419C16}"/>
          </ac:picMkLst>
        </pc:picChg>
      </pc:sldChg>
      <pc:sldChg chg="del">
        <pc:chgData name="Nguyen Quynh Anh" userId="e994623f0e761c09" providerId="LiveId" clId="{6AF8650E-8BD9-48EE-9A84-DEB314FE04CA}" dt="2023-06-15T04:11:11.538" v="2854" actId="47"/>
        <pc:sldMkLst>
          <pc:docMk/>
          <pc:sldMk cId="1560262428" sldId="296"/>
        </pc:sldMkLst>
      </pc:sldChg>
      <pc:sldChg chg="del">
        <pc:chgData name="Nguyen Quynh Anh" userId="e994623f0e761c09" providerId="LiveId" clId="{6AF8650E-8BD9-48EE-9A84-DEB314FE04CA}" dt="2023-06-15T04:11:11.538" v="2854" actId="47"/>
        <pc:sldMkLst>
          <pc:docMk/>
          <pc:sldMk cId="418978230" sldId="297"/>
        </pc:sldMkLst>
      </pc:sldChg>
      <pc:sldChg chg="del">
        <pc:chgData name="Nguyen Quynh Anh" userId="e994623f0e761c09" providerId="LiveId" clId="{6AF8650E-8BD9-48EE-9A84-DEB314FE04CA}" dt="2023-06-15T04:11:11.538" v="2854" actId="47"/>
        <pc:sldMkLst>
          <pc:docMk/>
          <pc:sldMk cId="4026489952" sldId="298"/>
        </pc:sldMkLst>
      </pc:sldChg>
      <pc:sldChg chg="addSp delSp modSp mod delAnim">
        <pc:chgData name="Nguyen Quynh Anh" userId="e994623f0e761c09" providerId="LiveId" clId="{6AF8650E-8BD9-48EE-9A84-DEB314FE04CA}" dt="2023-06-15T03:34:16.399" v="1461" actId="1076"/>
        <pc:sldMkLst>
          <pc:docMk/>
          <pc:sldMk cId="2666475212" sldId="299"/>
        </pc:sldMkLst>
        <pc:spChg chg="mod">
          <ac:chgData name="Nguyen Quynh Anh" userId="e994623f0e761c09" providerId="LiveId" clId="{6AF8650E-8BD9-48EE-9A84-DEB314FE04CA}" dt="2023-06-15T03:25:26.562" v="799" actId="1076"/>
          <ac:spMkLst>
            <pc:docMk/>
            <pc:sldMk cId="2666475212" sldId="299"/>
            <ac:spMk id="13" creationId="{07FDA812-EDDA-432F-AB26-119A7337EBA6}"/>
          </ac:spMkLst>
        </pc:spChg>
        <pc:picChg chg="add mod">
          <ac:chgData name="Nguyen Quynh Anh" userId="e994623f0e761c09" providerId="LiveId" clId="{6AF8650E-8BD9-48EE-9A84-DEB314FE04CA}" dt="2023-06-15T03:26:28.192" v="809" actId="1076"/>
          <ac:picMkLst>
            <pc:docMk/>
            <pc:sldMk cId="2666475212" sldId="299"/>
            <ac:picMk id="2" creationId="{E626756A-5AF9-E5EA-E2E7-79EF1412CC09}"/>
          </ac:picMkLst>
        </pc:picChg>
        <pc:picChg chg="add mod">
          <ac:chgData name="Nguyen Quynh Anh" userId="e994623f0e761c09" providerId="LiveId" clId="{6AF8650E-8BD9-48EE-9A84-DEB314FE04CA}" dt="2023-06-15T03:26:34.398" v="812" actId="1076"/>
          <ac:picMkLst>
            <pc:docMk/>
            <pc:sldMk cId="2666475212" sldId="299"/>
            <ac:picMk id="3" creationId="{3D25FE6E-6889-78D0-4E28-E4A8763EE983}"/>
          </ac:picMkLst>
        </pc:picChg>
        <pc:picChg chg="add mod">
          <ac:chgData name="Nguyen Quynh Anh" userId="e994623f0e761c09" providerId="LiveId" clId="{6AF8650E-8BD9-48EE-9A84-DEB314FE04CA}" dt="2023-06-15T03:34:16.399" v="1461" actId="1076"/>
          <ac:picMkLst>
            <pc:docMk/>
            <pc:sldMk cId="2666475212" sldId="299"/>
            <ac:picMk id="4" creationId="{7261B807-3BF7-74FB-2BD3-966923B9E3A8}"/>
          </ac:picMkLst>
        </pc:picChg>
        <pc:picChg chg="add mod">
          <ac:chgData name="Nguyen Quynh Anh" userId="e994623f0e761c09" providerId="LiveId" clId="{6AF8650E-8BD9-48EE-9A84-DEB314FE04CA}" dt="2023-06-15T03:26:31.704" v="810" actId="1076"/>
          <ac:picMkLst>
            <pc:docMk/>
            <pc:sldMk cId="2666475212" sldId="299"/>
            <ac:picMk id="5" creationId="{B4976F4D-1EFA-FA57-48FF-13779B62B808}"/>
          </ac:picMkLst>
        </pc:picChg>
        <pc:picChg chg="add mod">
          <ac:chgData name="Nguyen Quynh Anh" userId="e994623f0e761c09" providerId="LiveId" clId="{6AF8650E-8BD9-48EE-9A84-DEB314FE04CA}" dt="2023-06-15T03:26:33.184" v="811" actId="1076"/>
          <ac:picMkLst>
            <pc:docMk/>
            <pc:sldMk cId="2666475212" sldId="299"/>
            <ac:picMk id="6" creationId="{42588824-C574-946E-C9A7-81FA3138E524}"/>
          </ac:picMkLst>
        </pc:picChg>
        <pc:picChg chg="del">
          <ac:chgData name="Nguyen Quynh Anh" userId="e994623f0e761c09" providerId="LiveId" clId="{6AF8650E-8BD9-48EE-9A84-DEB314FE04CA}" dt="2023-06-15T03:25:30.535" v="800" actId="478"/>
          <ac:picMkLst>
            <pc:docMk/>
            <pc:sldMk cId="2666475212" sldId="299"/>
            <ac:picMk id="17" creationId="{C5AA671F-B990-66AA-E5EC-9A4820000282}"/>
          </ac:picMkLst>
        </pc:picChg>
        <pc:picChg chg="del">
          <ac:chgData name="Nguyen Quynh Anh" userId="e994623f0e761c09" providerId="LiveId" clId="{6AF8650E-8BD9-48EE-9A84-DEB314FE04CA}" dt="2023-06-15T03:25:30.535" v="800" actId="478"/>
          <ac:picMkLst>
            <pc:docMk/>
            <pc:sldMk cId="2666475212" sldId="299"/>
            <ac:picMk id="18" creationId="{2EB46892-F2AA-FFF0-DF18-E308DEB170C8}"/>
          </ac:picMkLst>
        </pc:picChg>
        <pc:picChg chg="del">
          <ac:chgData name="Nguyen Quynh Anh" userId="e994623f0e761c09" providerId="LiveId" clId="{6AF8650E-8BD9-48EE-9A84-DEB314FE04CA}" dt="2023-06-15T03:25:30.535" v="800" actId="478"/>
          <ac:picMkLst>
            <pc:docMk/>
            <pc:sldMk cId="2666475212" sldId="299"/>
            <ac:picMk id="22" creationId="{7E309F20-8365-0E43-A441-9DDF8D7DFC2F}"/>
          </ac:picMkLst>
        </pc:picChg>
        <pc:picChg chg="del">
          <ac:chgData name="Nguyen Quynh Anh" userId="e994623f0e761c09" providerId="LiveId" clId="{6AF8650E-8BD9-48EE-9A84-DEB314FE04CA}" dt="2023-06-15T03:25:30.535" v="800" actId="478"/>
          <ac:picMkLst>
            <pc:docMk/>
            <pc:sldMk cId="2666475212" sldId="299"/>
            <ac:picMk id="23" creationId="{2840B852-605B-C4B5-58F8-780BE825790E}"/>
          </ac:picMkLst>
        </pc:picChg>
        <pc:picChg chg="del">
          <ac:chgData name="Nguyen Quynh Anh" userId="e994623f0e761c09" providerId="LiveId" clId="{6AF8650E-8BD9-48EE-9A84-DEB314FE04CA}" dt="2023-06-15T03:25:30.535" v="800" actId="478"/>
          <ac:picMkLst>
            <pc:docMk/>
            <pc:sldMk cId="2666475212" sldId="299"/>
            <ac:picMk id="24" creationId="{4B9A2CD4-7555-9B21-93AC-394D6E4706BE}"/>
          </ac:picMkLst>
        </pc:picChg>
      </pc:sldChg>
      <pc:sldChg chg="del">
        <pc:chgData name="Nguyen Quynh Anh" userId="e994623f0e761c09" providerId="LiveId" clId="{6AF8650E-8BD9-48EE-9A84-DEB314FE04CA}" dt="2023-06-15T03:24:58.867" v="764" actId="2696"/>
        <pc:sldMkLst>
          <pc:docMk/>
          <pc:sldMk cId="2717987962" sldId="299"/>
        </pc:sldMkLst>
      </pc:sldChg>
      <pc:sldChg chg="del">
        <pc:chgData name="Nguyen Quynh Anh" userId="e994623f0e761c09" providerId="LiveId" clId="{6AF8650E-8BD9-48EE-9A84-DEB314FE04CA}" dt="2023-06-15T03:28:02.544" v="826" actId="2696"/>
        <pc:sldMkLst>
          <pc:docMk/>
          <pc:sldMk cId="3103734446" sldId="300"/>
        </pc:sldMkLst>
      </pc:sldChg>
      <pc:sldChg chg="addSp delSp modSp mod delAnim modAnim">
        <pc:chgData name="Nguyen Quynh Anh" userId="e994623f0e761c09" providerId="LiveId" clId="{6AF8650E-8BD9-48EE-9A84-DEB314FE04CA}" dt="2023-06-15T03:33:28.836" v="1452"/>
        <pc:sldMkLst>
          <pc:docMk/>
          <pc:sldMk cId="3816476321" sldId="300"/>
        </pc:sldMkLst>
        <pc:spChg chg="add mod">
          <ac:chgData name="Nguyen Quynh Anh" userId="e994623f0e761c09" providerId="LiveId" clId="{6AF8650E-8BD9-48EE-9A84-DEB314FE04CA}" dt="2023-06-15T03:33:27.100" v="1451" actId="1076"/>
          <ac:spMkLst>
            <pc:docMk/>
            <pc:sldMk cId="3816476321" sldId="300"/>
            <ac:spMk id="3" creationId="{32636FAC-E799-8220-C5C7-48EB4E6E1BC8}"/>
          </ac:spMkLst>
        </pc:spChg>
        <pc:spChg chg="mod">
          <ac:chgData name="Nguyen Quynh Anh" userId="e994623f0e761c09" providerId="LiveId" clId="{6AF8650E-8BD9-48EE-9A84-DEB314FE04CA}" dt="2023-06-15T03:29:16.283" v="940" actId="1076"/>
          <ac:spMkLst>
            <pc:docMk/>
            <pc:sldMk cId="3816476321" sldId="300"/>
            <ac:spMk id="7" creationId="{4D5BC053-71C4-CC91-3C86-DE02C05A4CDF}"/>
          </ac:spMkLst>
        </pc:spChg>
        <pc:spChg chg="mod">
          <ac:chgData name="Nguyen Quynh Anh" userId="e994623f0e761c09" providerId="LiveId" clId="{6AF8650E-8BD9-48EE-9A84-DEB314FE04CA}" dt="2023-06-15T03:30:37.971" v="1286" actId="12"/>
          <ac:spMkLst>
            <pc:docMk/>
            <pc:sldMk cId="3816476321" sldId="300"/>
            <ac:spMk id="10" creationId="{58466C9C-042E-B283-C48D-F3D2BAE13003}"/>
          </ac:spMkLst>
        </pc:spChg>
        <pc:spChg chg="mod topLvl">
          <ac:chgData name="Nguyen Quynh Anh" userId="e994623f0e761c09" providerId="LiveId" clId="{6AF8650E-8BD9-48EE-9A84-DEB314FE04CA}" dt="2023-06-15T03:29:13.031" v="939" actId="478"/>
          <ac:spMkLst>
            <pc:docMk/>
            <pc:sldMk cId="3816476321" sldId="300"/>
            <ac:spMk id="11" creationId="{DFF512EB-ED90-3964-CBF9-C966E9F79B61}"/>
          </ac:spMkLst>
        </pc:spChg>
        <pc:spChg chg="del mod topLvl">
          <ac:chgData name="Nguyen Quynh Anh" userId="e994623f0e761c09" providerId="LiveId" clId="{6AF8650E-8BD9-48EE-9A84-DEB314FE04CA}" dt="2023-06-15T03:29:13.031" v="939" actId="478"/>
          <ac:spMkLst>
            <pc:docMk/>
            <pc:sldMk cId="3816476321" sldId="300"/>
            <ac:spMk id="12" creationId="{D04D928F-BCC5-92CE-7A0D-5A1BC0D6A235}"/>
          </ac:spMkLst>
        </pc:spChg>
        <pc:spChg chg="mod">
          <ac:chgData name="Nguyen Quynh Anh" userId="e994623f0e761c09" providerId="LiveId" clId="{6AF8650E-8BD9-48EE-9A84-DEB314FE04CA}" dt="2023-06-15T03:28:29.171" v="880" actId="113"/>
          <ac:spMkLst>
            <pc:docMk/>
            <pc:sldMk cId="3816476321" sldId="300"/>
            <ac:spMk id="13" creationId="{AA5F65C6-B3A2-142F-D0C4-10647E2D1168}"/>
          </ac:spMkLst>
        </pc:spChg>
        <pc:spChg chg="del">
          <ac:chgData name="Nguyen Quynh Anh" userId="e994623f0e761c09" providerId="LiveId" clId="{6AF8650E-8BD9-48EE-9A84-DEB314FE04CA}" dt="2023-06-15T03:29:11.373" v="931" actId="478"/>
          <ac:spMkLst>
            <pc:docMk/>
            <pc:sldMk cId="3816476321" sldId="300"/>
            <ac:spMk id="17" creationId="{3DC71A57-211F-65CA-7B07-BA9CDADA5B5E}"/>
          </ac:spMkLst>
        </pc:spChg>
        <pc:spChg chg="mod">
          <ac:chgData name="Nguyen Quynh Anh" userId="e994623f0e761c09" providerId="LiveId" clId="{6AF8650E-8BD9-48EE-9A84-DEB314FE04CA}" dt="2023-06-15T03:31:21.308" v="1401" actId="404"/>
          <ac:spMkLst>
            <pc:docMk/>
            <pc:sldMk cId="3816476321" sldId="300"/>
            <ac:spMk id="21" creationId="{FC7E5C0A-0846-CD86-84C7-D6A96E035227}"/>
          </ac:spMkLst>
        </pc:spChg>
        <pc:spChg chg="mod">
          <ac:chgData name="Nguyen Quynh Anh" userId="e994623f0e761c09" providerId="LiveId" clId="{6AF8650E-8BD9-48EE-9A84-DEB314FE04CA}" dt="2023-06-15T03:29:27.521" v="963" actId="20577"/>
          <ac:spMkLst>
            <pc:docMk/>
            <pc:sldMk cId="3816476321" sldId="300"/>
            <ac:spMk id="22" creationId="{BB7C8679-FA84-CAB7-38CB-1BD6C82BC5AB}"/>
          </ac:spMkLst>
        </pc:spChg>
        <pc:spChg chg="mod">
          <ac:chgData name="Nguyen Quynh Anh" userId="e994623f0e761c09" providerId="LiveId" clId="{6AF8650E-8BD9-48EE-9A84-DEB314FE04CA}" dt="2023-06-15T03:31:43.240" v="1435" actId="1076"/>
          <ac:spMkLst>
            <pc:docMk/>
            <pc:sldMk cId="3816476321" sldId="300"/>
            <ac:spMk id="23" creationId="{9A1296C9-35A4-2337-C424-9C834AFDCCFE}"/>
          </ac:spMkLst>
        </pc:spChg>
        <pc:grpChg chg="del">
          <ac:chgData name="Nguyen Quynh Anh" userId="e994623f0e761c09" providerId="LiveId" clId="{6AF8650E-8BD9-48EE-9A84-DEB314FE04CA}" dt="2023-06-15T03:29:13.031" v="939" actId="478"/>
          <ac:grpSpMkLst>
            <pc:docMk/>
            <pc:sldMk cId="3816476321" sldId="300"/>
            <ac:grpSpMk id="6" creationId="{E5DAA553-4F97-3A07-8C3E-D3AAB7B03B7D}"/>
          </ac:grpSpMkLst>
        </pc:grpChg>
        <pc:grpChg chg="mod">
          <ac:chgData name="Nguyen Quynh Anh" userId="e994623f0e761c09" providerId="LiveId" clId="{6AF8650E-8BD9-48EE-9A84-DEB314FE04CA}" dt="2023-06-15T03:30:44.900" v="1287" actId="1076"/>
          <ac:grpSpMkLst>
            <pc:docMk/>
            <pc:sldMk cId="3816476321" sldId="300"/>
            <ac:grpSpMk id="9" creationId="{73D45DE5-B9E5-9C17-1061-F5F1390ECA33}"/>
          </ac:grpSpMkLst>
        </pc:grpChg>
        <pc:grpChg chg="mod">
          <ac:chgData name="Nguyen Quynh Anh" userId="e994623f0e761c09" providerId="LiveId" clId="{6AF8650E-8BD9-48EE-9A84-DEB314FE04CA}" dt="2023-06-15T03:31:40.691" v="1434" actId="1076"/>
          <ac:grpSpMkLst>
            <pc:docMk/>
            <pc:sldMk cId="3816476321" sldId="300"/>
            <ac:grpSpMk id="19" creationId="{A2DF6E29-BC2C-9B9E-61E2-4B4541D3A764}"/>
          </ac:grpSpMkLst>
        </pc:grpChg>
        <pc:cxnChg chg="del mod">
          <ac:chgData name="Nguyen Quynh Anh" userId="e994623f0e761c09" providerId="LiveId" clId="{6AF8650E-8BD9-48EE-9A84-DEB314FE04CA}" dt="2023-06-15T03:29:07.201" v="929" actId="478"/>
          <ac:cxnSpMkLst>
            <pc:docMk/>
            <pc:sldMk cId="3816476321" sldId="300"/>
            <ac:cxnSpMk id="4" creationId="{8888416F-B141-7681-ED4F-9CA5543821EA}"/>
          </ac:cxnSpMkLst>
        </pc:cxnChg>
        <pc:cxnChg chg="del">
          <ac:chgData name="Nguyen Quynh Anh" userId="e994623f0e761c09" providerId="LiveId" clId="{6AF8650E-8BD9-48EE-9A84-DEB314FE04CA}" dt="2023-06-15T03:29:09.551" v="930" actId="478"/>
          <ac:cxnSpMkLst>
            <pc:docMk/>
            <pc:sldMk cId="3816476321" sldId="300"/>
            <ac:cxnSpMk id="18" creationId="{E8482F21-CDBB-C59B-BE74-A9CD72D86EAC}"/>
          </ac:cxnSpMkLst>
        </pc:cxnChg>
      </pc:sldChg>
      <pc:sldChg chg="del">
        <pc:chgData name="Nguyen Quynh Anh" userId="e994623f0e761c09" providerId="LiveId" clId="{6AF8650E-8BD9-48EE-9A84-DEB314FE04CA}" dt="2023-06-15T04:11:11.538" v="2854" actId="47"/>
        <pc:sldMkLst>
          <pc:docMk/>
          <pc:sldMk cId="2197223197" sldId="301"/>
        </pc:sldMkLst>
      </pc:sldChg>
      <pc:sldChg chg="del">
        <pc:chgData name="Nguyen Quynh Anh" userId="e994623f0e761c09" providerId="LiveId" clId="{6AF8650E-8BD9-48EE-9A84-DEB314FE04CA}" dt="2023-06-15T04:11:11.538" v="2854" actId="47"/>
        <pc:sldMkLst>
          <pc:docMk/>
          <pc:sldMk cId="2359271128" sldId="302"/>
        </pc:sldMkLst>
      </pc:sldChg>
      <pc:sldChg chg="del">
        <pc:chgData name="Nguyen Quynh Anh" userId="e994623f0e761c09" providerId="LiveId" clId="{6AF8650E-8BD9-48EE-9A84-DEB314FE04CA}" dt="2023-06-15T04:11:11.538" v="2854" actId="47"/>
        <pc:sldMkLst>
          <pc:docMk/>
          <pc:sldMk cId="3577603052" sldId="303"/>
        </pc:sldMkLst>
      </pc:sldChg>
      <pc:sldChg chg="del">
        <pc:chgData name="Nguyen Quynh Anh" userId="e994623f0e761c09" providerId="LiveId" clId="{6AF8650E-8BD9-48EE-9A84-DEB314FE04CA}" dt="2023-06-15T04:11:07.445" v="2853" actId="47"/>
        <pc:sldMkLst>
          <pc:docMk/>
          <pc:sldMk cId="450936408" sldId="304"/>
        </pc:sldMkLst>
      </pc:sldChg>
      <pc:sldChg chg="del">
        <pc:chgData name="Nguyen Quynh Anh" userId="e994623f0e761c09" providerId="LiveId" clId="{6AF8650E-8BD9-48EE-9A84-DEB314FE04CA}" dt="2023-06-15T04:11:07.445" v="2853" actId="47"/>
        <pc:sldMkLst>
          <pc:docMk/>
          <pc:sldMk cId="4099221771" sldId="305"/>
        </pc:sldMkLst>
      </pc:sldChg>
      <pc:sldChg chg="del">
        <pc:chgData name="Nguyen Quynh Anh" userId="e994623f0e761c09" providerId="LiveId" clId="{6AF8650E-8BD9-48EE-9A84-DEB314FE04CA}" dt="2023-06-15T04:11:07.445" v="2853" actId="47"/>
        <pc:sldMkLst>
          <pc:docMk/>
          <pc:sldMk cId="61697392" sldId="306"/>
        </pc:sldMkLst>
      </pc:sldChg>
      <pc:sldChg chg="del">
        <pc:chgData name="Nguyen Quynh Anh" userId="e994623f0e761c09" providerId="LiveId" clId="{6AF8650E-8BD9-48EE-9A84-DEB314FE04CA}" dt="2023-06-15T04:11:07.445" v="2853" actId="47"/>
        <pc:sldMkLst>
          <pc:docMk/>
          <pc:sldMk cId="1985236203" sldId="307"/>
        </pc:sldMkLst>
      </pc:sldChg>
      <pc:sldChg chg="del">
        <pc:chgData name="Nguyen Quynh Anh" userId="e994623f0e761c09" providerId="LiveId" clId="{6AF8650E-8BD9-48EE-9A84-DEB314FE04CA}" dt="2023-06-15T04:11:07.445" v="2853" actId="47"/>
        <pc:sldMkLst>
          <pc:docMk/>
          <pc:sldMk cId="629648825" sldId="308"/>
        </pc:sldMkLst>
      </pc:sldChg>
      <pc:sldChg chg="del">
        <pc:chgData name="Nguyen Quynh Anh" userId="e994623f0e761c09" providerId="LiveId" clId="{6AF8650E-8BD9-48EE-9A84-DEB314FE04CA}" dt="2023-06-15T04:11:07.445" v="2853" actId="47"/>
        <pc:sldMkLst>
          <pc:docMk/>
          <pc:sldMk cId="105354967" sldId="309"/>
        </pc:sldMkLst>
      </pc:sldChg>
      <pc:sldChg chg="del">
        <pc:chgData name="Nguyen Quynh Anh" userId="e994623f0e761c09" providerId="LiveId" clId="{6AF8650E-8BD9-48EE-9A84-DEB314FE04CA}" dt="2023-06-15T03:46:26.306" v="1881" actId="2696"/>
        <pc:sldMkLst>
          <pc:docMk/>
          <pc:sldMk cId="2520071204" sldId="310"/>
        </pc:sldMkLst>
      </pc:sldChg>
      <pc:sldChg chg="addSp delSp modSp mod delAnim modAnim">
        <pc:chgData name="Nguyen Quynh Anh" userId="e994623f0e761c09" providerId="LiveId" clId="{6AF8650E-8BD9-48EE-9A84-DEB314FE04CA}" dt="2023-06-15T03:53:49.027" v="2276" actId="1076"/>
        <pc:sldMkLst>
          <pc:docMk/>
          <pc:sldMk cId="3414472036" sldId="310"/>
        </pc:sldMkLst>
        <pc:spChg chg="add mod">
          <ac:chgData name="Nguyen Quynh Anh" userId="e994623f0e761c09" providerId="LiveId" clId="{6AF8650E-8BD9-48EE-9A84-DEB314FE04CA}" dt="2023-06-15T03:46:51.419" v="1939" actId="20577"/>
          <ac:spMkLst>
            <pc:docMk/>
            <pc:sldMk cId="3414472036" sldId="310"/>
            <ac:spMk id="2" creationId="{88842DCD-1993-2E0F-8FBD-C2FA90C4FEAB}"/>
          </ac:spMkLst>
        </pc:spChg>
        <pc:spChg chg="add del mod">
          <ac:chgData name="Nguyen Quynh Anh" userId="e994623f0e761c09" providerId="LiveId" clId="{6AF8650E-8BD9-48EE-9A84-DEB314FE04CA}" dt="2023-06-15T03:53:44.544" v="2273" actId="21"/>
          <ac:spMkLst>
            <pc:docMk/>
            <pc:sldMk cId="3414472036" sldId="310"/>
            <ac:spMk id="3" creationId="{EF7F24F2-EC00-E534-D59D-2494F2093924}"/>
          </ac:spMkLst>
        </pc:spChg>
        <pc:spChg chg="mod topLvl">
          <ac:chgData name="Nguyen Quynh Anh" userId="e994623f0e761c09" providerId="LiveId" clId="{6AF8650E-8BD9-48EE-9A84-DEB314FE04CA}" dt="2023-06-15T03:53:06.044" v="2263" actId="21"/>
          <ac:spMkLst>
            <pc:docMk/>
            <pc:sldMk cId="3414472036" sldId="310"/>
            <ac:spMk id="8" creationId="{8DC4E90D-13B0-8492-6561-D0F894878513}"/>
          </ac:spMkLst>
        </pc:spChg>
        <pc:spChg chg="del mod topLvl">
          <ac:chgData name="Nguyen Quynh Anh" userId="e994623f0e761c09" providerId="LiveId" clId="{6AF8650E-8BD9-48EE-9A84-DEB314FE04CA}" dt="2023-06-15T03:53:06.044" v="2263" actId="21"/>
          <ac:spMkLst>
            <pc:docMk/>
            <pc:sldMk cId="3414472036" sldId="310"/>
            <ac:spMk id="9" creationId="{13D3EAE4-6A77-3F5F-E8A5-15757AC158F8}"/>
          </ac:spMkLst>
        </pc:spChg>
        <pc:spChg chg="mod topLvl">
          <ac:chgData name="Nguyen Quynh Anh" userId="e994623f0e761c09" providerId="LiveId" clId="{6AF8650E-8BD9-48EE-9A84-DEB314FE04CA}" dt="2023-06-15T03:52:43.613" v="2256" actId="21"/>
          <ac:spMkLst>
            <pc:docMk/>
            <pc:sldMk cId="3414472036" sldId="310"/>
            <ac:spMk id="10" creationId="{A92CD20D-CEE7-8A75-DA2F-7AACE722C8C4}"/>
          </ac:spMkLst>
        </pc:spChg>
        <pc:spChg chg="del">
          <ac:chgData name="Nguyen Quynh Anh" userId="e994623f0e761c09" providerId="LiveId" clId="{6AF8650E-8BD9-48EE-9A84-DEB314FE04CA}" dt="2023-06-15T03:46:38.246" v="1882" actId="478"/>
          <ac:spMkLst>
            <pc:docMk/>
            <pc:sldMk cId="3414472036" sldId="310"/>
            <ac:spMk id="13" creationId="{AA5F65C6-B3A2-142F-D0C4-10647E2D1168}"/>
          </ac:spMkLst>
        </pc:spChg>
        <pc:spChg chg="del mod topLvl">
          <ac:chgData name="Nguyen Quynh Anh" userId="e994623f0e761c09" providerId="LiveId" clId="{6AF8650E-8BD9-48EE-9A84-DEB314FE04CA}" dt="2023-06-15T03:52:43.613" v="2256" actId="21"/>
          <ac:spMkLst>
            <pc:docMk/>
            <pc:sldMk cId="3414472036" sldId="310"/>
            <ac:spMk id="17" creationId="{88F8E74F-F962-2F38-294E-F8BE40F0C04E}"/>
          </ac:spMkLst>
        </pc:spChg>
        <pc:spChg chg="del mod topLvl">
          <ac:chgData name="Nguyen Quynh Anh" userId="e994623f0e761c09" providerId="LiveId" clId="{6AF8650E-8BD9-48EE-9A84-DEB314FE04CA}" dt="2023-06-15T03:52:36.424" v="2252" actId="21"/>
          <ac:spMkLst>
            <pc:docMk/>
            <pc:sldMk cId="3414472036" sldId="310"/>
            <ac:spMk id="19" creationId="{C04D8B3C-FC53-9218-0E1C-0EE10AD0C67E}"/>
          </ac:spMkLst>
        </pc:spChg>
        <pc:spChg chg="mod topLvl">
          <ac:chgData name="Nguyen Quynh Anh" userId="e994623f0e761c09" providerId="LiveId" clId="{6AF8650E-8BD9-48EE-9A84-DEB314FE04CA}" dt="2023-06-15T03:52:36.424" v="2252" actId="21"/>
          <ac:spMkLst>
            <pc:docMk/>
            <pc:sldMk cId="3414472036" sldId="310"/>
            <ac:spMk id="21" creationId="{14D23BDE-CAAA-359E-E9BF-C9A62A462673}"/>
          </ac:spMkLst>
        </pc:spChg>
        <pc:spChg chg="mod">
          <ac:chgData name="Nguyen Quynh Anh" userId="e994623f0e761c09" providerId="LiveId" clId="{6AF8650E-8BD9-48EE-9A84-DEB314FE04CA}" dt="2023-06-15T03:50:48.194" v="2236" actId="20577"/>
          <ac:spMkLst>
            <pc:docMk/>
            <pc:sldMk cId="3414472036" sldId="310"/>
            <ac:spMk id="22" creationId="{CF1259AB-A0D7-8C07-56F2-C5088B1659DB}"/>
          </ac:spMkLst>
        </pc:spChg>
        <pc:spChg chg="mod">
          <ac:chgData name="Nguyen Quynh Anh" userId="e994623f0e761c09" providerId="LiveId" clId="{6AF8650E-8BD9-48EE-9A84-DEB314FE04CA}" dt="2023-06-15T03:51:38.504" v="2242" actId="207"/>
          <ac:spMkLst>
            <pc:docMk/>
            <pc:sldMk cId="3414472036" sldId="310"/>
            <ac:spMk id="23" creationId="{654C1227-647C-5985-7C7E-9CAEA675ED9F}"/>
          </ac:spMkLst>
        </pc:spChg>
        <pc:spChg chg="del">
          <ac:chgData name="Nguyen Quynh Anh" userId="e994623f0e761c09" providerId="LiveId" clId="{6AF8650E-8BD9-48EE-9A84-DEB314FE04CA}" dt="2023-06-15T03:48:06.665" v="2024" actId="478"/>
          <ac:spMkLst>
            <pc:docMk/>
            <pc:sldMk cId="3414472036" sldId="310"/>
            <ac:spMk id="24" creationId="{709172D7-E6D5-1ADC-FF50-8014A672A0B3}"/>
          </ac:spMkLst>
        </pc:spChg>
        <pc:spChg chg="del">
          <ac:chgData name="Nguyen Quynh Anh" userId="e994623f0e761c09" providerId="LiveId" clId="{6AF8650E-8BD9-48EE-9A84-DEB314FE04CA}" dt="2023-06-15T03:48:06.665" v="2024" actId="478"/>
          <ac:spMkLst>
            <pc:docMk/>
            <pc:sldMk cId="3414472036" sldId="310"/>
            <ac:spMk id="25" creationId="{02EB63E1-59FB-76F0-DE5C-BA4925628A7D}"/>
          </ac:spMkLst>
        </pc:spChg>
        <pc:spChg chg="add mod">
          <ac:chgData name="Nguyen Quynh Anh" userId="e994623f0e761c09" providerId="LiveId" clId="{6AF8650E-8BD9-48EE-9A84-DEB314FE04CA}" dt="2023-06-15T03:52:36.693" v="2253"/>
          <ac:spMkLst>
            <pc:docMk/>
            <pc:sldMk cId="3414472036" sldId="310"/>
            <ac:spMk id="27" creationId="{C986A229-1E7D-C7B4-20C2-C1152028FC15}"/>
          </ac:spMkLst>
        </pc:spChg>
        <pc:spChg chg="add del mod">
          <ac:chgData name="Nguyen Quynh Anh" userId="e994623f0e761c09" providerId="LiveId" clId="{6AF8650E-8BD9-48EE-9A84-DEB314FE04CA}" dt="2023-06-15T03:52:41.813" v="2255"/>
          <ac:spMkLst>
            <pc:docMk/>
            <pc:sldMk cId="3414472036" sldId="310"/>
            <ac:spMk id="28" creationId="{9FFF6FF5-49A0-512C-982B-F4ECA053B9E4}"/>
          </ac:spMkLst>
        </pc:spChg>
        <pc:spChg chg="add mod">
          <ac:chgData name="Nguyen Quynh Anh" userId="e994623f0e761c09" providerId="LiveId" clId="{6AF8650E-8BD9-48EE-9A84-DEB314FE04CA}" dt="2023-06-15T03:52:43.874" v="2257"/>
          <ac:spMkLst>
            <pc:docMk/>
            <pc:sldMk cId="3414472036" sldId="310"/>
            <ac:spMk id="29" creationId="{AC106A70-25CF-B49C-E19B-69244F123ACE}"/>
          </ac:spMkLst>
        </pc:spChg>
        <pc:spChg chg="add mod">
          <ac:chgData name="Nguyen Quynh Anh" userId="e994623f0e761c09" providerId="LiveId" clId="{6AF8650E-8BD9-48EE-9A84-DEB314FE04CA}" dt="2023-06-15T03:53:06.314" v="2264"/>
          <ac:spMkLst>
            <pc:docMk/>
            <pc:sldMk cId="3414472036" sldId="310"/>
            <ac:spMk id="33" creationId="{D6B19085-F669-9C70-1A70-A7D125A847DC}"/>
          </ac:spMkLst>
        </pc:spChg>
        <pc:spChg chg="add mod">
          <ac:chgData name="Nguyen Quynh Anh" userId="e994623f0e761c09" providerId="LiveId" clId="{6AF8650E-8BD9-48EE-9A84-DEB314FE04CA}" dt="2023-06-15T03:53:49.027" v="2276" actId="1076"/>
          <ac:spMkLst>
            <pc:docMk/>
            <pc:sldMk cId="3414472036" sldId="310"/>
            <ac:spMk id="38" creationId="{D859E71D-6D09-6EA5-011D-2EFB6BD2203B}"/>
          </ac:spMkLst>
        </pc:spChg>
        <pc:grpChg chg="del mod">
          <ac:chgData name="Nguyen Quynh Anh" userId="e994623f0e761c09" providerId="LiveId" clId="{6AF8650E-8BD9-48EE-9A84-DEB314FE04CA}" dt="2023-06-15T03:52:43.613" v="2256" actId="21"/>
          <ac:grpSpMkLst>
            <pc:docMk/>
            <pc:sldMk cId="3414472036" sldId="310"/>
            <ac:grpSpMk id="4" creationId="{431FD4A4-038D-36F7-A5B0-3F722AFF58CB}"/>
          </ac:grpSpMkLst>
        </pc:grpChg>
        <pc:grpChg chg="del mod">
          <ac:chgData name="Nguyen Quynh Anh" userId="e994623f0e761c09" providerId="LiveId" clId="{6AF8650E-8BD9-48EE-9A84-DEB314FE04CA}" dt="2023-06-15T03:52:36.424" v="2252" actId="21"/>
          <ac:grpSpMkLst>
            <pc:docMk/>
            <pc:sldMk cId="3414472036" sldId="310"/>
            <ac:grpSpMk id="5" creationId="{2B1684CA-D165-1686-9ACB-46E86B2C181D}"/>
          </ac:grpSpMkLst>
        </pc:grpChg>
        <pc:grpChg chg="mod">
          <ac:chgData name="Nguyen Quynh Anh" userId="e994623f0e761c09" providerId="LiveId" clId="{6AF8650E-8BD9-48EE-9A84-DEB314FE04CA}" dt="2023-06-15T03:50:53.334" v="2237" actId="1076"/>
          <ac:grpSpMkLst>
            <pc:docMk/>
            <pc:sldMk cId="3414472036" sldId="310"/>
            <ac:grpSpMk id="6" creationId="{87671853-AB6D-0BD2-1ED1-D6EABB586DFC}"/>
          </ac:grpSpMkLst>
        </pc:grpChg>
        <pc:grpChg chg="add del mod">
          <ac:chgData name="Nguyen Quynh Anh" userId="e994623f0e761c09" providerId="LiveId" clId="{6AF8650E-8BD9-48EE-9A84-DEB314FE04CA}" dt="2023-06-15T03:53:06.044" v="2263" actId="21"/>
          <ac:grpSpMkLst>
            <pc:docMk/>
            <pc:sldMk cId="3414472036" sldId="310"/>
            <ac:grpSpMk id="7" creationId="{8D00DADA-9D07-6D02-1E68-D3991DC69A56}"/>
          </ac:grpSpMkLst>
        </pc:grpChg>
        <pc:cxnChg chg="add mod">
          <ac:chgData name="Nguyen Quynh Anh" userId="e994623f0e761c09" providerId="LiveId" clId="{6AF8650E-8BD9-48EE-9A84-DEB314FE04CA}" dt="2023-06-15T03:53:42.482" v="2272" actId="14100"/>
          <ac:cxnSpMkLst>
            <pc:docMk/>
            <pc:sldMk cId="3414472036" sldId="310"/>
            <ac:cxnSpMk id="12" creationId="{AB101823-411D-3449-4897-BB4590FFD9DA}"/>
          </ac:cxnSpMkLst>
        </pc:cxnChg>
        <pc:cxnChg chg="add mod">
          <ac:chgData name="Nguyen Quynh Anh" userId="e994623f0e761c09" providerId="LiveId" clId="{6AF8650E-8BD9-48EE-9A84-DEB314FE04CA}" dt="2023-06-15T03:53:44.544" v="2273" actId="21"/>
          <ac:cxnSpMkLst>
            <pc:docMk/>
            <pc:sldMk cId="3414472036" sldId="310"/>
            <ac:cxnSpMk id="18" creationId="{1E7707F2-0EA0-EA72-7138-4D3AA4968923}"/>
          </ac:cxnSpMkLst>
        </pc:cxnChg>
        <pc:cxnChg chg="add mod">
          <ac:chgData name="Nguyen Quynh Anh" userId="e994623f0e761c09" providerId="LiveId" clId="{6AF8650E-8BD9-48EE-9A84-DEB314FE04CA}" dt="2023-06-15T03:53:37.833" v="2270" actId="14100"/>
          <ac:cxnSpMkLst>
            <pc:docMk/>
            <pc:sldMk cId="3414472036" sldId="310"/>
            <ac:cxnSpMk id="30" creationId="{099B6EA2-6016-1187-2509-0BB1B36CF665}"/>
          </ac:cxnSpMkLst>
        </pc:cxnChg>
        <pc:cxnChg chg="add mod">
          <ac:chgData name="Nguyen Quynh Anh" userId="e994623f0e761c09" providerId="LiveId" clId="{6AF8650E-8BD9-48EE-9A84-DEB314FE04CA}" dt="2023-06-15T03:53:44.544" v="2273" actId="21"/>
          <ac:cxnSpMkLst>
            <pc:docMk/>
            <pc:sldMk cId="3414472036" sldId="310"/>
            <ac:cxnSpMk id="34" creationId="{40BC0FFE-C02B-1CC9-BCE5-7A72EFE2F24A}"/>
          </ac:cxnSpMkLst>
        </pc:cxnChg>
      </pc:sldChg>
      <pc:sldChg chg="del">
        <pc:chgData name="Nguyen Quynh Anh" userId="e994623f0e761c09" providerId="LiveId" clId="{6AF8650E-8BD9-48EE-9A84-DEB314FE04CA}" dt="2023-06-15T04:07:34.696" v="2716" actId="2696"/>
        <pc:sldMkLst>
          <pc:docMk/>
          <pc:sldMk cId="2300411223" sldId="311"/>
        </pc:sldMkLst>
      </pc:sldChg>
      <pc:sldChg chg="modSp add">
        <pc:chgData name="Nguyen Quynh Anh" userId="e994623f0e761c09" providerId="LiveId" clId="{6AF8650E-8BD9-48EE-9A84-DEB314FE04CA}" dt="2023-06-15T04:08:10.388" v="2756" actId="403"/>
        <pc:sldMkLst>
          <pc:docMk/>
          <pc:sldMk cId="3037761342" sldId="311"/>
        </pc:sldMkLst>
        <pc:spChg chg="mod">
          <ac:chgData name="Nguyen Quynh Anh" userId="e994623f0e761c09" providerId="LiveId" clId="{6AF8650E-8BD9-48EE-9A84-DEB314FE04CA}" dt="2023-06-15T04:08:10.388" v="2756" actId="403"/>
          <ac:spMkLst>
            <pc:docMk/>
            <pc:sldMk cId="3037761342" sldId="311"/>
            <ac:spMk id="13" creationId="{07FDA812-EDDA-432F-AB26-119A7337EBA6}"/>
          </ac:spMkLst>
        </pc:spChg>
      </pc:sldChg>
      <pc:sldChg chg="modSp add">
        <pc:chgData name="Nguyen Quynh Anh" userId="e994623f0e761c09" providerId="LiveId" clId="{6AF8650E-8BD9-48EE-9A84-DEB314FE04CA}" dt="2023-06-15T04:08:34.879" v="2766" actId="121"/>
        <pc:sldMkLst>
          <pc:docMk/>
          <pc:sldMk cId="2727287775" sldId="312"/>
        </pc:sldMkLst>
        <pc:spChg chg="mod">
          <ac:chgData name="Nguyen Quynh Anh" userId="e994623f0e761c09" providerId="LiveId" clId="{6AF8650E-8BD9-48EE-9A84-DEB314FE04CA}" dt="2023-06-15T04:08:34.879" v="2766" actId="121"/>
          <ac:spMkLst>
            <pc:docMk/>
            <pc:sldMk cId="2727287775" sldId="312"/>
            <ac:spMk id="10" creationId="{8F80A74F-3229-3A9A-A929-78133C2CD788}"/>
          </ac:spMkLst>
        </pc:spChg>
      </pc:sldChg>
      <pc:sldChg chg="del">
        <pc:chgData name="Nguyen Quynh Anh" userId="e994623f0e761c09" providerId="LiveId" clId="{6AF8650E-8BD9-48EE-9A84-DEB314FE04CA}" dt="2023-06-15T04:07:34.696" v="2716" actId="2696"/>
        <pc:sldMkLst>
          <pc:docMk/>
          <pc:sldMk cId="4035860994" sldId="312"/>
        </pc:sldMkLst>
      </pc:sldChg>
      <pc:sldChg chg="addSp delSp modSp add mod delAnim modAnim">
        <pc:chgData name="Nguyen Quynh Anh" userId="e994623f0e761c09" providerId="LiveId" clId="{6AF8650E-8BD9-48EE-9A84-DEB314FE04CA}" dt="2023-06-15T04:12:12.138" v="2903" actId="14100"/>
        <pc:sldMkLst>
          <pc:docMk/>
          <pc:sldMk cId="1010339233" sldId="313"/>
        </pc:sldMkLst>
        <pc:spChg chg="add mod">
          <ac:chgData name="Nguyen Quynh Anh" userId="e994623f0e761c09" providerId="LiveId" clId="{6AF8650E-8BD9-48EE-9A84-DEB314FE04CA}" dt="2023-06-15T04:12:12.138" v="2903" actId="14100"/>
          <ac:spMkLst>
            <pc:docMk/>
            <pc:sldMk cId="1010339233" sldId="313"/>
            <ac:spMk id="2" creationId="{AE6F044A-28F6-9CF4-B534-B9B7BC4B4A41}"/>
          </ac:spMkLst>
        </pc:spChg>
        <pc:spChg chg="mod">
          <ac:chgData name="Nguyen Quynh Anh" userId="e994623f0e761c09" providerId="LiveId" clId="{6AF8650E-8BD9-48EE-9A84-DEB314FE04CA}" dt="2023-06-15T04:11:33.949" v="2862"/>
          <ac:spMkLst>
            <pc:docMk/>
            <pc:sldMk cId="1010339233" sldId="313"/>
            <ac:spMk id="4" creationId="{7E830152-EF5F-5A1C-2E89-FCD8DB7902FC}"/>
          </ac:spMkLst>
        </pc:spChg>
        <pc:spChg chg="mod">
          <ac:chgData name="Nguyen Quynh Anh" userId="e994623f0e761c09" providerId="LiveId" clId="{6AF8650E-8BD9-48EE-9A84-DEB314FE04CA}" dt="2023-06-15T04:11:40.282" v="2891" actId="20577"/>
          <ac:spMkLst>
            <pc:docMk/>
            <pc:sldMk cId="1010339233" sldId="313"/>
            <ac:spMk id="5" creationId="{FB0951C8-BCE8-BD5F-71BC-AEBEEC00512E}"/>
          </ac:spMkLst>
        </pc:spChg>
        <pc:spChg chg="add mod">
          <ac:chgData name="Nguyen Quynh Anh" userId="e994623f0e761c09" providerId="LiveId" clId="{6AF8650E-8BD9-48EE-9A84-DEB314FE04CA}" dt="2023-06-15T04:11:55.713" v="2899" actId="14100"/>
          <ac:spMkLst>
            <pc:docMk/>
            <pc:sldMk cId="1010339233" sldId="313"/>
            <ac:spMk id="7" creationId="{2F14CDEC-3D63-AB9F-1BFC-17B910E908EB}"/>
          </ac:spMkLst>
        </pc:spChg>
        <pc:spChg chg="mod">
          <ac:chgData name="Nguyen Quynh Anh" userId="e994623f0e761c09" providerId="LiveId" clId="{6AF8650E-8BD9-48EE-9A84-DEB314FE04CA}" dt="2023-06-15T04:11:32.726" v="2861" actId="14100"/>
          <ac:spMkLst>
            <pc:docMk/>
            <pc:sldMk cId="1010339233" sldId="313"/>
            <ac:spMk id="12" creationId="{A4530721-5F99-4B1B-842C-3FA0A5ECB406}"/>
          </ac:spMkLst>
        </pc:spChg>
        <pc:spChg chg="mod">
          <ac:chgData name="Nguyen Quynh Anh" userId="e994623f0e761c09" providerId="LiveId" clId="{6AF8650E-8BD9-48EE-9A84-DEB314FE04CA}" dt="2023-06-15T04:11:30.195" v="2860" actId="14100"/>
          <ac:spMkLst>
            <pc:docMk/>
            <pc:sldMk cId="1010339233" sldId="313"/>
            <ac:spMk id="13" creationId="{07FDA812-EDDA-432F-AB26-119A7337EBA6}"/>
          </ac:spMkLst>
        </pc:spChg>
        <pc:grpChg chg="add mod">
          <ac:chgData name="Nguyen Quynh Anh" userId="e994623f0e761c09" providerId="LiveId" clId="{6AF8650E-8BD9-48EE-9A84-DEB314FE04CA}" dt="2023-06-15T04:12:00.680" v="2900" actId="1076"/>
          <ac:grpSpMkLst>
            <pc:docMk/>
            <pc:sldMk cId="1010339233" sldId="313"/>
            <ac:grpSpMk id="3" creationId="{81E3B48A-9839-B88B-4B10-A6D4B075A208}"/>
          </ac:grpSpMkLst>
        </pc:grpChg>
        <pc:grpChg chg="mod">
          <ac:chgData name="Nguyen Quynh Anh" userId="e994623f0e761c09" providerId="LiveId" clId="{6AF8650E-8BD9-48EE-9A84-DEB314FE04CA}" dt="2023-06-15T04:11:18.044" v="2856" actId="1076"/>
          <ac:grpSpMkLst>
            <pc:docMk/>
            <pc:sldMk cId="1010339233" sldId="313"/>
            <ac:grpSpMk id="21" creationId="{D52B81C2-560B-45D1-A364-44B40F1B09F5}"/>
          </ac:grpSpMkLst>
        </pc:grpChg>
        <pc:picChg chg="del">
          <ac:chgData name="Nguyen Quynh Anh" userId="e994623f0e761c09" providerId="LiveId" clId="{6AF8650E-8BD9-48EE-9A84-DEB314FE04CA}" dt="2023-06-15T04:10:01.480" v="2847" actId="478"/>
          <ac:picMkLst>
            <pc:docMk/>
            <pc:sldMk cId="1010339233" sldId="313"/>
            <ac:picMk id="9" creationId="{AC979FA9-A9CB-C606-74CD-394500AC252B}"/>
          </ac:picMkLst>
        </pc:picChg>
      </pc:sldChg>
      <pc:sldChg chg="del">
        <pc:chgData name="Nguyen Quynh Anh" userId="e994623f0e761c09" providerId="LiveId" clId="{6AF8650E-8BD9-48EE-9A84-DEB314FE04CA}" dt="2023-06-15T04:09:12.650" v="2771" actId="2696"/>
        <pc:sldMkLst>
          <pc:docMk/>
          <pc:sldMk cId="2460904035" sldId="313"/>
        </pc:sldMkLst>
      </pc:sldChg>
      <pc:sldChg chg="addSp delSp modSp del mod modAnim">
        <pc:chgData name="Nguyen Quynh Anh" userId="e994623f0e761c09" providerId="LiveId" clId="{6AF8650E-8BD9-48EE-9A84-DEB314FE04CA}" dt="2023-06-15T04:07:34.696" v="2716" actId="2696"/>
        <pc:sldMkLst>
          <pc:docMk/>
          <pc:sldMk cId="2905364682" sldId="314"/>
        </pc:sldMkLst>
        <pc:spChg chg="mod">
          <ac:chgData name="Nguyen Quynh Anh" userId="e994623f0e761c09" providerId="LiveId" clId="{6AF8650E-8BD9-48EE-9A84-DEB314FE04CA}" dt="2023-06-15T04:06:37.523" v="2668" actId="12"/>
          <ac:spMkLst>
            <pc:docMk/>
            <pc:sldMk cId="2905364682" sldId="314"/>
            <ac:spMk id="10" creationId="{D626C4DF-38A2-FB60-1845-4D707FA755B1}"/>
          </ac:spMkLst>
        </pc:spChg>
        <pc:spChg chg="mod">
          <ac:chgData name="Nguyen Quynh Anh" userId="e994623f0e761c09" providerId="LiveId" clId="{6AF8650E-8BD9-48EE-9A84-DEB314FE04CA}" dt="2023-06-15T04:06:35.237" v="2666" actId="12"/>
          <ac:spMkLst>
            <pc:docMk/>
            <pc:sldMk cId="2905364682" sldId="314"/>
            <ac:spMk id="11" creationId="{E890EC0F-0710-EE09-68A2-E2D0C1666107}"/>
          </ac:spMkLst>
        </pc:spChg>
        <pc:spChg chg="mod">
          <ac:chgData name="Nguyen Quynh Anh" userId="e994623f0e761c09" providerId="LiveId" clId="{6AF8650E-8BD9-48EE-9A84-DEB314FE04CA}" dt="2023-06-15T04:06:32.631" v="2664" actId="12"/>
          <ac:spMkLst>
            <pc:docMk/>
            <pc:sldMk cId="2905364682" sldId="314"/>
            <ac:spMk id="14" creationId="{BE8381F0-636D-5FDC-1067-EEA2B2BFC1FA}"/>
          </ac:spMkLst>
        </pc:spChg>
        <pc:spChg chg="del">
          <ac:chgData name="Nguyen Quynh Anh" userId="e994623f0e761c09" providerId="LiveId" clId="{6AF8650E-8BD9-48EE-9A84-DEB314FE04CA}" dt="2023-06-15T04:05:26.886" v="2643" actId="478"/>
          <ac:spMkLst>
            <pc:docMk/>
            <pc:sldMk cId="2905364682" sldId="314"/>
            <ac:spMk id="16" creationId="{551AB633-5A3F-A511-5BD8-563E232D5DEF}"/>
          </ac:spMkLst>
        </pc:spChg>
        <pc:spChg chg="del">
          <ac:chgData name="Nguyen Quynh Anh" userId="e994623f0e761c09" providerId="LiveId" clId="{6AF8650E-8BD9-48EE-9A84-DEB314FE04CA}" dt="2023-06-15T04:05:03.022" v="2639" actId="478"/>
          <ac:spMkLst>
            <pc:docMk/>
            <pc:sldMk cId="2905364682" sldId="314"/>
            <ac:spMk id="20" creationId="{3F2F8FAC-A3E4-4FCE-B930-7BEBD9825163}"/>
          </ac:spMkLst>
        </pc:spChg>
        <pc:spChg chg="mod">
          <ac:chgData name="Nguyen Quynh Anh" userId="e994623f0e761c09" providerId="LiveId" clId="{6AF8650E-8BD9-48EE-9A84-DEB314FE04CA}" dt="2023-06-15T04:06:43.437" v="2669"/>
          <ac:spMkLst>
            <pc:docMk/>
            <pc:sldMk cId="2905364682" sldId="314"/>
            <ac:spMk id="26" creationId="{D4F23B9F-9531-CAEC-786E-C56E04602E2D}"/>
          </ac:spMkLst>
        </pc:spChg>
        <pc:spChg chg="mod">
          <ac:chgData name="Nguyen Quynh Anh" userId="e994623f0e761c09" providerId="LiveId" clId="{6AF8650E-8BD9-48EE-9A84-DEB314FE04CA}" dt="2023-06-15T04:06:43.437" v="2669"/>
          <ac:spMkLst>
            <pc:docMk/>
            <pc:sldMk cId="2905364682" sldId="314"/>
            <ac:spMk id="27" creationId="{4E0F5E28-7432-304A-4C3E-4C23F42BEDCD}"/>
          </ac:spMkLst>
        </pc:spChg>
        <pc:spChg chg="add mod">
          <ac:chgData name="Nguyen Quynh Anh" userId="e994623f0e761c09" providerId="LiveId" clId="{6AF8650E-8BD9-48EE-9A84-DEB314FE04CA}" dt="2023-06-15T04:06:48.534" v="2712" actId="20577"/>
          <ac:spMkLst>
            <pc:docMk/>
            <pc:sldMk cId="2905364682" sldId="314"/>
            <ac:spMk id="29" creationId="{3BA3F4ED-9B87-890B-C490-7C2B266EBF82}"/>
          </ac:spMkLst>
        </pc:spChg>
        <pc:spChg chg="add mod">
          <ac:chgData name="Nguyen Quynh Anh" userId="e994623f0e761c09" providerId="LiveId" clId="{6AF8650E-8BD9-48EE-9A84-DEB314FE04CA}" dt="2023-06-15T04:07:11.680" v="2715" actId="1076"/>
          <ac:spMkLst>
            <pc:docMk/>
            <pc:sldMk cId="2905364682" sldId="314"/>
            <ac:spMk id="31" creationId="{B2AA489A-CE7C-B198-0CCE-BFC05CFE7985}"/>
          </ac:spMkLst>
        </pc:spChg>
        <pc:grpChg chg="del">
          <ac:chgData name="Nguyen Quynh Anh" userId="e994623f0e761c09" providerId="LiveId" clId="{6AF8650E-8BD9-48EE-9A84-DEB314FE04CA}" dt="2023-06-15T04:05:03.022" v="2639" actId="478"/>
          <ac:grpSpMkLst>
            <pc:docMk/>
            <pc:sldMk cId="2905364682" sldId="314"/>
            <ac:grpSpMk id="21" creationId="{D52B81C2-560B-45D1-A364-44B40F1B09F5}"/>
          </ac:grpSpMkLst>
        </pc:grpChg>
        <pc:grpChg chg="add mod">
          <ac:chgData name="Nguyen Quynh Anh" userId="e994623f0e761c09" providerId="LiveId" clId="{6AF8650E-8BD9-48EE-9A84-DEB314FE04CA}" dt="2023-06-15T04:06:43.437" v="2669"/>
          <ac:grpSpMkLst>
            <pc:docMk/>
            <pc:sldMk cId="2905364682" sldId="314"/>
            <ac:grpSpMk id="24" creationId="{87162B98-36B5-37B0-E1C7-C40A8341CD4D}"/>
          </ac:grpSpMkLst>
        </pc:grpChg>
        <pc:grpChg chg="mod">
          <ac:chgData name="Nguyen Quynh Anh" userId="e994623f0e761c09" providerId="LiveId" clId="{6AF8650E-8BD9-48EE-9A84-DEB314FE04CA}" dt="2023-06-15T04:06:24.280" v="2661" actId="1076"/>
          <ac:grpSpMkLst>
            <pc:docMk/>
            <pc:sldMk cId="2905364682" sldId="314"/>
            <ac:grpSpMk id="35" creationId="{21B93058-B033-1622-CBA8-7B581A4BAE87}"/>
          </ac:grpSpMkLst>
        </pc:grpChg>
        <pc:picChg chg="del mod">
          <ac:chgData name="Nguyen Quynh Anh" userId="e994623f0e761c09" providerId="LiveId" clId="{6AF8650E-8BD9-48EE-9A84-DEB314FE04CA}" dt="2023-06-15T04:06:28.676" v="2663" actId="478"/>
          <ac:picMkLst>
            <pc:docMk/>
            <pc:sldMk cId="2905364682" sldId="314"/>
            <ac:picMk id="9" creationId="{AC979FA9-A9CB-C606-74CD-394500AC252B}"/>
          </ac:picMkLst>
        </pc:picChg>
        <pc:picChg chg="mod">
          <ac:chgData name="Nguyen Quynh Anh" userId="e994623f0e761c09" providerId="LiveId" clId="{6AF8650E-8BD9-48EE-9A84-DEB314FE04CA}" dt="2023-06-15T04:06:26.883" v="2662" actId="1076"/>
          <ac:picMkLst>
            <pc:docMk/>
            <pc:sldMk cId="2905364682" sldId="314"/>
            <ac:picMk id="19" creationId="{6707C631-A181-495F-B0BA-74C1146A46C7}"/>
          </ac:picMkLst>
        </pc:picChg>
        <pc:picChg chg="add mod">
          <ac:chgData name="Nguyen Quynh Anh" userId="e994623f0e761c09" providerId="LiveId" clId="{6AF8650E-8BD9-48EE-9A84-DEB314FE04CA}" dt="2023-06-15T04:06:52.064" v="2713"/>
          <ac:picMkLst>
            <pc:docMk/>
            <pc:sldMk cId="2905364682" sldId="314"/>
            <ac:picMk id="30" creationId="{5D8B0199-E6AC-F265-A22F-FDF0AF4B1336}"/>
          </ac:picMkLst>
        </pc:picChg>
        <pc:cxnChg chg="del mod">
          <ac:chgData name="Nguyen Quynh Anh" userId="e994623f0e761c09" providerId="LiveId" clId="{6AF8650E-8BD9-48EE-9A84-DEB314FE04CA}" dt="2023-06-15T04:05:03.022" v="2639" actId="478"/>
          <ac:cxnSpMkLst>
            <pc:docMk/>
            <pc:sldMk cId="2905364682" sldId="314"/>
            <ac:cxnSpMk id="4" creationId="{DDE70B35-AFAF-E85D-25BA-ACB7FD497640}"/>
          </ac:cxnSpMkLst>
        </pc:cxnChg>
        <pc:cxnChg chg="mod">
          <ac:chgData name="Nguyen Quynh Anh" userId="e994623f0e761c09" providerId="LiveId" clId="{6AF8650E-8BD9-48EE-9A84-DEB314FE04CA}" dt="2023-06-15T04:06:28.676" v="2663" actId="478"/>
          <ac:cxnSpMkLst>
            <pc:docMk/>
            <pc:sldMk cId="2905364682" sldId="314"/>
            <ac:cxnSpMk id="8" creationId="{F47A7022-520C-DAD1-2E72-2F4FCFF8257C}"/>
          </ac:cxnSpMkLst>
        </pc:cxnChg>
        <pc:cxnChg chg="mod">
          <ac:chgData name="Nguyen Quynh Anh" userId="e994623f0e761c09" providerId="LiveId" clId="{6AF8650E-8BD9-48EE-9A84-DEB314FE04CA}" dt="2023-06-15T04:06:15.398" v="2658" actId="14100"/>
          <ac:cxnSpMkLst>
            <pc:docMk/>
            <pc:sldMk cId="2905364682" sldId="314"/>
            <ac:cxnSpMk id="22" creationId="{EA2D0249-2017-B368-1504-F4810E73F86B}"/>
          </ac:cxnSpMkLst>
        </pc:cxnChg>
        <pc:cxnChg chg="mod">
          <ac:chgData name="Nguyen Quynh Anh" userId="e994623f0e761c09" providerId="LiveId" clId="{6AF8650E-8BD9-48EE-9A84-DEB314FE04CA}" dt="2023-06-15T04:06:28.676" v="2663" actId="478"/>
          <ac:cxnSpMkLst>
            <pc:docMk/>
            <pc:sldMk cId="2905364682" sldId="314"/>
            <ac:cxnSpMk id="25" creationId="{A0B542C5-53AC-8A0E-CC51-E2E02C293B19}"/>
          </ac:cxnSpMkLst>
        </pc:cxnChg>
        <pc:cxnChg chg="del mod">
          <ac:chgData name="Nguyen Quynh Anh" userId="e994623f0e761c09" providerId="LiveId" clId="{6AF8650E-8BD9-48EE-9A84-DEB314FE04CA}" dt="2023-06-15T04:05:26.886" v="2643" actId="478"/>
          <ac:cxnSpMkLst>
            <pc:docMk/>
            <pc:sldMk cId="2905364682" sldId="314"/>
            <ac:cxnSpMk id="28" creationId="{64C20B1C-CA7A-0DBD-5915-3416B41A3922}"/>
          </ac:cxnSpMkLst>
        </pc:cxnChg>
      </pc:sldChg>
      <pc:sldChg chg="del">
        <pc:chgData name="Nguyen Quynh Anh" userId="e994623f0e761c09" providerId="LiveId" clId="{6AF8650E-8BD9-48EE-9A84-DEB314FE04CA}" dt="2023-06-15T04:04:50.815" v="2638" actId="2696"/>
        <pc:sldMkLst>
          <pc:docMk/>
          <pc:sldMk cId="3231543973" sldId="314"/>
        </pc:sldMkLst>
      </pc:sldChg>
      <pc:sldChg chg="add">
        <pc:chgData name="Nguyen Quynh Anh" userId="e994623f0e761c09" providerId="LiveId" clId="{6AF8650E-8BD9-48EE-9A84-DEB314FE04CA}" dt="2023-06-15T04:07:44.177" v="2717"/>
        <pc:sldMkLst>
          <pc:docMk/>
          <pc:sldMk cId="3365308709" sldId="314"/>
        </pc:sldMkLst>
      </pc:sldChg>
      <pc:sldChg chg="add">
        <pc:chgData name="Nguyen Quynh Anh" userId="e994623f0e761c09" providerId="LiveId" clId="{6AF8650E-8BD9-48EE-9A84-DEB314FE04CA}" dt="2023-06-15T04:07:44.177" v="2717"/>
        <pc:sldMkLst>
          <pc:docMk/>
          <pc:sldMk cId="489838328" sldId="315"/>
        </pc:sldMkLst>
      </pc:sldChg>
      <pc:sldChg chg="del">
        <pc:chgData name="Nguyen Quynh Anh" userId="e994623f0e761c09" providerId="LiveId" clId="{6AF8650E-8BD9-48EE-9A84-DEB314FE04CA}" dt="2023-06-15T04:07:34.696" v="2716" actId="2696"/>
        <pc:sldMkLst>
          <pc:docMk/>
          <pc:sldMk cId="660872274" sldId="315"/>
        </pc:sldMkLst>
      </pc:sldChg>
      <pc:sldChg chg="addSp delSp modSp add mod ord delAnim modAnim">
        <pc:chgData name="Nguyen Quynh Anh" userId="e994623f0e761c09" providerId="LiveId" clId="{6AF8650E-8BD9-48EE-9A84-DEB314FE04CA}" dt="2023-06-15T03:11:23.244" v="392" actId="20577"/>
        <pc:sldMkLst>
          <pc:docMk/>
          <pc:sldMk cId="2172973528" sldId="316"/>
        </pc:sldMkLst>
        <pc:spChg chg="add mod">
          <ac:chgData name="Nguyen Quynh Anh" userId="e994623f0e761c09" providerId="LiveId" clId="{6AF8650E-8BD9-48EE-9A84-DEB314FE04CA}" dt="2023-06-15T03:11:00.602" v="374" actId="1076"/>
          <ac:spMkLst>
            <pc:docMk/>
            <pc:sldMk cId="2172973528" sldId="316"/>
            <ac:spMk id="2" creationId="{DA2D7107-AE66-5EC2-D8D3-A535C8A367F4}"/>
          </ac:spMkLst>
        </pc:spChg>
        <pc:spChg chg="add mod">
          <ac:chgData name="Nguyen Quynh Anh" userId="e994623f0e761c09" providerId="LiveId" clId="{6AF8650E-8BD9-48EE-9A84-DEB314FE04CA}" dt="2023-06-15T03:11:00.602" v="374" actId="1076"/>
          <ac:spMkLst>
            <pc:docMk/>
            <pc:sldMk cId="2172973528" sldId="316"/>
            <ac:spMk id="3" creationId="{EF2C4E75-51CE-204C-1690-AAD0D7DE067B}"/>
          </ac:spMkLst>
        </pc:spChg>
        <pc:spChg chg="add mod">
          <ac:chgData name="Nguyen Quynh Anh" userId="e994623f0e761c09" providerId="LiveId" clId="{6AF8650E-8BD9-48EE-9A84-DEB314FE04CA}" dt="2023-06-15T03:11:14.255" v="383" actId="1076"/>
          <ac:spMkLst>
            <pc:docMk/>
            <pc:sldMk cId="2172973528" sldId="316"/>
            <ac:spMk id="4" creationId="{C94ECBB5-1119-BDC8-AD63-3A2B829707FD}"/>
          </ac:spMkLst>
        </pc:spChg>
        <pc:spChg chg="add mod">
          <ac:chgData name="Nguyen Quynh Anh" userId="e994623f0e761c09" providerId="LiveId" clId="{6AF8650E-8BD9-48EE-9A84-DEB314FE04CA}" dt="2023-06-15T03:11:19.717" v="388" actId="1076"/>
          <ac:spMkLst>
            <pc:docMk/>
            <pc:sldMk cId="2172973528" sldId="316"/>
            <ac:spMk id="5" creationId="{3DA2846A-C09A-F0E9-944B-66162177D863}"/>
          </ac:spMkLst>
        </pc:spChg>
        <pc:spChg chg="add mod">
          <ac:chgData name="Nguyen Quynh Anh" userId="e994623f0e761c09" providerId="LiveId" clId="{6AF8650E-8BD9-48EE-9A84-DEB314FE04CA}" dt="2023-06-15T03:11:23.244" v="392" actId="20577"/>
          <ac:spMkLst>
            <pc:docMk/>
            <pc:sldMk cId="2172973528" sldId="316"/>
            <ac:spMk id="6" creationId="{E6A60529-8C39-D64D-1363-2F6B94BCDBF8}"/>
          </ac:spMkLst>
        </pc:spChg>
        <pc:spChg chg="mod">
          <ac:chgData name="Nguyen Quynh Anh" userId="e994623f0e761c09" providerId="LiveId" clId="{6AF8650E-8BD9-48EE-9A84-DEB314FE04CA}" dt="2023-06-15T03:10:43.772" v="367" actId="14100"/>
          <ac:spMkLst>
            <pc:docMk/>
            <pc:sldMk cId="2172973528" sldId="316"/>
            <ac:spMk id="12" creationId="{A4530721-5F99-4B1B-842C-3FA0A5ECB406}"/>
          </ac:spMkLst>
        </pc:spChg>
        <pc:spChg chg="mod">
          <ac:chgData name="Nguyen Quynh Anh" userId="e994623f0e761c09" providerId="LiveId" clId="{6AF8650E-8BD9-48EE-9A84-DEB314FE04CA}" dt="2023-06-15T03:11:00.602" v="374" actId="1076"/>
          <ac:spMkLst>
            <pc:docMk/>
            <pc:sldMk cId="2172973528" sldId="316"/>
            <ac:spMk id="13" creationId="{07FDA812-EDDA-432F-AB26-119A7337EBA6}"/>
          </ac:spMkLst>
        </pc:spChg>
        <pc:spChg chg="mod">
          <ac:chgData name="Nguyen Quynh Anh" userId="e994623f0e761c09" providerId="LiveId" clId="{6AF8650E-8BD9-48EE-9A84-DEB314FE04CA}" dt="2023-06-15T03:10:08.397" v="354" actId="1076"/>
          <ac:spMkLst>
            <pc:docMk/>
            <pc:sldMk cId="2172973528" sldId="316"/>
            <ac:spMk id="15" creationId="{4C6DD18E-B317-4FD0-9F85-050F0749C4B7}"/>
          </ac:spMkLst>
        </pc:spChg>
        <pc:picChg chg="del">
          <ac:chgData name="Nguyen Quynh Anh" userId="e994623f0e761c09" providerId="LiveId" clId="{6AF8650E-8BD9-48EE-9A84-DEB314FE04CA}" dt="2023-06-15T03:10:11.264" v="355" actId="478"/>
          <ac:picMkLst>
            <pc:docMk/>
            <pc:sldMk cId="2172973528" sldId="316"/>
            <ac:picMk id="9" creationId="{7FC3E355-4A7B-A707-3981-8F1D541B9530}"/>
          </ac:picMkLst>
        </pc:picChg>
        <pc:picChg chg="del">
          <ac:chgData name="Nguyen Quynh Anh" userId="e994623f0e761c09" providerId="LiveId" clId="{6AF8650E-8BD9-48EE-9A84-DEB314FE04CA}" dt="2023-06-15T03:10:11.264" v="355" actId="478"/>
          <ac:picMkLst>
            <pc:docMk/>
            <pc:sldMk cId="2172973528" sldId="316"/>
            <ac:picMk id="10" creationId="{170DBB01-29CD-F159-7B12-2720F1B174FE}"/>
          </ac:picMkLst>
        </pc:picChg>
        <pc:picChg chg="del">
          <ac:chgData name="Nguyen Quynh Anh" userId="e994623f0e761c09" providerId="LiveId" clId="{6AF8650E-8BD9-48EE-9A84-DEB314FE04CA}" dt="2023-06-15T03:10:11.264" v="355" actId="478"/>
          <ac:picMkLst>
            <pc:docMk/>
            <pc:sldMk cId="2172973528" sldId="316"/>
            <ac:picMk id="14" creationId="{DA4231E0-3C84-5C2C-D3F9-459B0027297A}"/>
          </ac:picMkLst>
        </pc:picChg>
        <pc:picChg chg="del">
          <ac:chgData name="Nguyen Quynh Anh" userId="e994623f0e761c09" providerId="LiveId" clId="{6AF8650E-8BD9-48EE-9A84-DEB314FE04CA}" dt="2023-06-15T03:10:11.264" v="355" actId="478"/>
          <ac:picMkLst>
            <pc:docMk/>
            <pc:sldMk cId="2172973528" sldId="316"/>
            <ac:picMk id="16" creationId="{E943848F-3F10-32E4-FE8B-CFB836E47DCA}"/>
          </ac:picMkLst>
        </pc:picChg>
      </pc:sldChg>
      <pc:sldChg chg="addSp delSp modSp add del mod delAnim modAnim">
        <pc:chgData name="Nguyen Quynh Anh" userId="e994623f0e761c09" providerId="LiveId" clId="{6AF8650E-8BD9-48EE-9A84-DEB314FE04CA}" dt="2023-06-15T03:22:04.663" v="650" actId="47"/>
        <pc:sldMkLst>
          <pc:docMk/>
          <pc:sldMk cId="4107070433" sldId="317"/>
        </pc:sldMkLst>
        <pc:spChg chg="del mod">
          <ac:chgData name="Nguyen Quynh Anh" userId="e994623f0e761c09" providerId="LiveId" clId="{6AF8650E-8BD9-48EE-9A84-DEB314FE04CA}" dt="2023-06-15T03:18:06.724" v="497" actId="478"/>
          <ac:spMkLst>
            <pc:docMk/>
            <pc:sldMk cId="4107070433" sldId="317"/>
            <ac:spMk id="2" creationId="{CDA1BE45-09AA-F701-75D9-3557BBBCFFBD}"/>
          </ac:spMkLst>
        </pc:spChg>
        <pc:spChg chg="mod">
          <ac:chgData name="Nguyen Quynh Anh" userId="e994623f0e761c09" providerId="LiveId" clId="{6AF8650E-8BD9-48EE-9A84-DEB314FE04CA}" dt="2023-06-15T03:17:29.275" v="456"/>
          <ac:spMkLst>
            <pc:docMk/>
            <pc:sldMk cId="4107070433" sldId="317"/>
            <ac:spMk id="5" creationId="{CA0DF539-EB55-1280-ED72-46CBFE27F7CA}"/>
          </ac:spMkLst>
        </pc:spChg>
        <pc:spChg chg="mod">
          <ac:chgData name="Nguyen Quynh Anh" userId="e994623f0e761c09" providerId="LiveId" clId="{6AF8650E-8BD9-48EE-9A84-DEB314FE04CA}" dt="2023-06-15T03:17:31.774" v="457" actId="6559"/>
          <ac:spMkLst>
            <pc:docMk/>
            <pc:sldMk cId="4107070433" sldId="317"/>
            <ac:spMk id="6" creationId="{DC5E5059-FA2B-36BF-31C6-A52DA0E29687}"/>
          </ac:spMkLst>
        </pc:spChg>
        <pc:spChg chg="add del mod">
          <ac:chgData name="Nguyen Quynh Anh" userId="e994623f0e761c09" providerId="LiveId" clId="{6AF8650E-8BD9-48EE-9A84-DEB314FE04CA}" dt="2023-06-15T03:21:59.125" v="646"/>
          <ac:spMkLst>
            <pc:docMk/>
            <pc:sldMk cId="4107070433" sldId="317"/>
            <ac:spMk id="8" creationId="{CA963D24-0189-F869-0756-EA446B3394C8}"/>
          </ac:spMkLst>
        </pc:spChg>
        <pc:spChg chg="mod">
          <ac:chgData name="Nguyen Quynh Anh" userId="e994623f0e761c09" providerId="LiveId" clId="{6AF8650E-8BD9-48EE-9A84-DEB314FE04CA}" dt="2023-06-15T03:18:46.628" v="512" actId="1076"/>
          <ac:spMkLst>
            <pc:docMk/>
            <pc:sldMk cId="4107070433" sldId="317"/>
            <ac:spMk id="13" creationId="{07FDA812-EDDA-432F-AB26-119A7337EBA6}"/>
          </ac:spMkLst>
        </pc:spChg>
        <pc:spChg chg="del topLvl">
          <ac:chgData name="Nguyen Quynh Anh" userId="e994623f0e761c09" providerId="LiveId" clId="{6AF8650E-8BD9-48EE-9A84-DEB314FE04CA}" dt="2023-06-15T03:17:27.789" v="454" actId="478"/>
          <ac:spMkLst>
            <pc:docMk/>
            <pc:sldMk cId="4107070433" sldId="317"/>
            <ac:spMk id="15" creationId="{4C6DD18E-B317-4FD0-9F85-050F0749C4B7}"/>
          </ac:spMkLst>
        </pc:spChg>
        <pc:spChg chg="del topLvl">
          <ac:chgData name="Nguyen Quynh Anh" userId="e994623f0e761c09" providerId="LiveId" clId="{6AF8650E-8BD9-48EE-9A84-DEB314FE04CA}" dt="2023-06-15T03:17:28.875" v="455" actId="478"/>
          <ac:spMkLst>
            <pc:docMk/>
            <pc:sldMk cId="4107070433" sldId="317"/>
            <ac:spMk id="20" creationId="{3F2F8FAC-A3E4-4FCE-B930-7BEBD9825163}"/>
          </ac:spMkLst>
        </pc:spChg>
        <pc:grpChg chg="add mod">
          <ac:chgData name="Nguyen Quynh Anh" userId="e994623f0e761c09" providerId="LiveId" clId="{6AF8650E-8BD9-48EE-9A84-DEB314FE04CA}" dt="2023-06-15T03:17:35.172" v="458" actId="14100"/>
          <ac:grpSpMkLst>
            <pc:docMk/>
            <pc:sldMk cId="4107070433" sldId="317"/>
            <ac:grpSpMk id="4" creationId="{FAE266ED-8C79-F416-DE6C-EA61C5C74D0C}"/>
          </ac:grpSpMkLst>
        </pc:grpChg>
        <pc:grpChg chg="del">
          <ac:chgData name="Nguyen Quynh Anh" userId="e994623f0e761c09" providerId="LiveId" clId="{6AF8650E-8BD9-48EE-9A84-DEB314FE04CA}" dt="2023-06-15T03:17:27.789" v="454" actId="478"/>
          <ac:grpSpMkLst>
            <pc:docMk/>
            <pc:sldMk cId="4107070433" sldId="317"/>
            <ac:grpSpMk id="21" creationId="{D52B81C2-560B-45D1-A364-44B40F1B09F5}"/>
          </ac:grpSpMkLst>
        </pc:grpChg>
        <pc:picChg chg="add mod">
          <ac:chgData name="Nguyen Quynh Anh" userId="e994623f0e761c09" providerId="LiveId" clId="{6AF8650E-8BD9-48EE-9A84-DEB314FE04CA}" dt="2023-06-15T03:17:29.275" v="456"/>
          <ac:picMkLst>
            <pc:docMk/>
            <pc:sldMk cId="4107070433" sldId="317"/>
            <ac:picMk id="3" creationId="{42854295-7896-8FBF-1FF5-E2F2B2194482}"/>
          </ac:picMkLst>
        </pc:picChg>
        <pc:picChg chg="add mod">
          <ac:chgData name="Nguyen Quynh Anh" userId="e994623f0e761c09" providerId="LiveId" clId="{6AF8650E-8BD9-48EE-9A84-DEB314FE04CA}" dt="2023-06-15T03:21:20.748" v="601" actId="1362"/>
          <ac:picMkLst>
            <pc:docMk/>
            <pc:sldMk cId="4107070433" sldId="317"/>
            <ac:picMk id="1026" creationId="{05237967-6436-592B-D50B-D7700DB70354}"/>
          </ac:picMkLst>
        </pc:picChg>
      </pc:sldChg>
      <pc:sldChg chg="addSp delSp modSp add del mod">
        <pc:chgData name="Nguyen Quynh Anh" userId="e994623f0e761c09" providerId="LiveId" clId="{6AF8650E-8BD9-48EE-9A84-DEB314FE04CA}" dt="2023-06-15T03:24:07.413" v="757" actId="47"/>
        <pc:sldMkLst>
          <pc:docMk/>
          <pc:sldMk cId="901269188" sldId="318"/>
        </pc:sldMkLst>
        <pc:spChg chg="add mod">
          <ac:chgData name="Nguyen Quynh Anh" userId="e994623f0e761c09" providerId="LiveId" clId="{6AF8650E-8BD9-48EE-9A84-DEB314FE04CA}" dt="2023-06-15T03:20:16.104" v="576" actId="1076"/>
          <ac:spMkLst>
            <pc:docMk/>
            <pc:sldMk cId="901269188" sldId="318"/>
            <ac:spMk id="2" creationId="{ED39DA6C-79F4-8ADD-2000-336D6687AE6D}"/>
          </ac:spMkLst>
        </pc:spChg>
        <pc:spChg chg="mod">
          <ac:chgData name="Nguyen Quynh Anh" userId="e994623f0e761c09" providerId="LiveId" clId="{6AF8650E-8BD9-48EE-9A84-DEB314FE04CA}" dt="2023-06-15T03:19:59.549" v="572" actId="1076"/>
          <ac:spMkLst>
            <pc:docMk/>
            <pc:sldMk cId="901269188" sldId="318"/>
            <ac:spMk id="8" creationId="{CA963D24-0189-F869-0756-EA446B3394C8}"/>
          </ac:spMkLst>
        </pc:spChg>
        <pc:spChg chg="mod">
          <ac:chgData name="Nguyen Quynh Anh" userId="e994623f0e761c09" providerId="LiveId" clId="{6AF8650E-8BD9-48EE-9A84-DEB314FE04CA}" dt="2023-06-15T03:19:12.964" v="557" actId="20577"/>
          <ac:spMkLst>
            <pc:docMk/>
            <pc:sldMk cId="901269188" sldId="318"/>
            <ac:spMk id="13" creationId="{07FDA812-EDDA-432F-AB26-119A7337EBA6}"/>
          </ac:spMkLst>
        </pc:spChg>
        <pc:picChg chg="del">
          <ac:chgData name="Nguyen Quynh Anh" userId="e994623f0e761c09" providerId="LiveId" clId="{6AF8650E-8BD9-48EE-9A84-DEB314FE04CA}" dt="2023-06-15T03:19:47.803" v="568" actId="478"/>
          <ac:picMkLst>
            <pc:docMk/>
            <pc:sldMk cId="901269188" sldId="318"/>
            <ac:picMk id="1026" creationId="{05237967-6436-592B-D50B-D7700DB70354}"/>
          </ac:picMkLst>
        </pc:picChg>
      </pc:sldChg>
      <pc:sldChg chg="addSp delSp modSp add mod">
        <pc:chgData name="Nguyen Quynh Anh" userId="e994623f0e761c09" providerId="LiveId" clId="{6AF8650E-8BD9-48EE-9A84-DEB314FE04CA}" dt="2023-06-15T03:24:34.597" v="763" actId="1076"/>
        <pc:sldMkLst>
          <pc:docMk/>
          <pc:sldMk cId="1067126531" sldId="319"/>
        </pc:sldMkLst>
        <pc:spChg chg="add del mod">
          <ac:chgData name="Nguyen Quynh Anh" userId="e994623f0e761c09" providerId="LiveId" clId="{6AF8650E-8BD9-48EE-9A84-DEB314FE04CA}" dt="2023-06-15T03:23:02.833" v="741" actId="478"/>
          <ac:spMkLst>
            <pc:docMk/>
            <pc:sldMk cId="1067126531" sldId="319"/>
            <ac:spMk id="3" creationId="{6D487051-1170-0159-D8C3-33B2DFBD5AC5}"/>
          </ac:spMkLst>
        </pc:spChg>
        <pc:spChg chg="add mod">
          <ac:chgData name="Nguyen Quynh Anh" userId="e994623f0e761c09" providerId="LiveId" clId="{6AF8650E-8BD9-48EE-9A84-DEB314FE04CA}" dt="2023-06-15T03:24:25.243" v="759" actId="1076"/>
          <ac:spMkLst>
            <pc:docMk/>
            <pc:sldMk cId="1067126531" sldId="319"/>
            <ac:spMk id="4" creationId="{75716B66-E021-C2BA-6016-432137A25522}"/>
          </ac:spMkLst>
        </pc:spChg>
        <pc:spChg chg="add mod">
          <ac:chgData name="Nguyen Quynh Anh" userId="e994623f0e761c09" providerId="LiveId" clId="{6AF8650E-8BD9-48EE-9A84-DEB314FE04CA}" dt="2023-06-15T03:24:34.597" v="763" actId="1076"/>
          <ac:spMkLst>
            <pc:docMk/>
            <pc:sldMk cId="1067126531" sldId="319"/>
            <ac:spMk id="5" creationId="{B16346A0-CC91-6F43-CE59-794603E36BCF}"/>
          </ac:spMkLst>
        </pc:spChg>
        <pc:spChg chg="mod">
          <ac:chgData name="Nguyen Quynh Anh" userId="e994623f0e761c09" providerId="LiveId" clId="{6AF8650E-8BD9-48EE-9A84-DEB314FE04CA}" dt="2023-06-15T03:22:25.683" v="672" actId="20577"/>
          <ac:spMkLst>
            <pc:docMk/>
            <pc:sldMk cId="1067126531" sldId="319"/>
            <ac:spMk id="13" creationId="{AA5F65C6-B3A2-142F-D0C4-10647E2D1168}"/>
          </ac:spMkLst>
        </pc:spChg>
        <pc:spChg chg="mod">
          <ac:chgData name="Nguyen Quynh Anh" userId="e994623f0e761c09" providerId="LiveId" clId="{6AF8650E-8BD9-48EE-9A84-DEB314FE04CA}" dt="2023-06-15T03:23:23.818" v="744" actId="20577"/>
          <ac:spMkLst>
            <pc:docMk/>
            <pc:sldMk cId="1067126531" sldId="319"/>
            <ac:spMk id="18" creationId="{6D873037-526C-ECEE-CE74-50DBE5D203C8}"/>
          </ac:spMkLst>
        </pc:spChg>
        <pc:spChg chg="mod">
          <ac:chgData name="Nguyen Quynh Anh" userId="e994623f0e761c09" providerId="LiveId" clId="{6AF8650E-8BD9-48EE-9A84-DEB314FE04CA}" dt="2023-06-15T03:22:45.293" v="711" actId="14100"/>
          <ac:spMkLst>
            <pc:docMk/>
            <pc:sldMk cId="1067126531" sldId="319"/>
            <ac:spMk id="19" creationId="{D27F6472-A32A-C0CE-58E0-6ECB0D86795A}"/>
          </ac:spMkLst>
        </pc:spChg>
        <pc:spChg chg="mod">
          <ac:chgData name="Nguyen Quynh Anh" userId="e994623f0e761c09" providerId="LiveId" clId="{6AF8650E-8BD9-48EE-9A84-DEB314FE04CA}" dt="2023-06-15T03:23:58.514" v="756" actId="403"/>
          <ac:spMkLst>
            <pc:docMk/>
            <pc:sldMk cId="1067126531" sldId="319"/>
            <ac:spMk id="23" creationId="{0D9E58CF-3FB5-5210-A5BA-6374753F83D0}"/>
          </ac:spMkLst>
        </pc:spChg>
        <pc:spChg chg="mod">
          <ac:chgData name="Nguyen Quynh Anh" userId="e994623f0e761c09" providerId="LiveId" clId="{6AF8650E-8BD9-48EE-9A84-DEB314FE04CA}" dt="2023-06-15T03:22:51.653" v="734" actId="14100"/>
          <ac:spMkLst>
            <pc:docMk/>
            <pc:sldMk cId="1067126531" sldId="319"/>
            <ac:spMk id="28" creationId="{404CDD74-9CEA-72B6-11B6-5DB00CD64137}"/>
          </ac:spMkLst>
        </pc:spChg>
        <pc:grpChg chg="mod">
          <ac:chgData name="Nguyen Quynh Anh" userId="e994623f0e761c09" providerId="LiveId" clId="{6AF8650E-8BD9-48EE-9A84-DEB314FE04CA}" dt="2023-06-15T03:22:39.769" v="676" actId="1076"/>
          <ac:grpSpMkLst>
            <pc:docMk/>
            <pc:sldMk cId="1067126531" sldId="319"/>
            <ac:grpSpMk id="6" creationId="{0EE17284-1A60-8715-46AA-20C1278F4BF4}"/>
          </ac:grpSpMkLst>
        </pc:grpChg>
        <pc:grpChg chg="mod">
          <ac:chgData name="Nguyen Quynh Anh" userId="e994623f0e761c09" providerId="LiveId" clId="{6AF8650E-8BD9-48EE-9A84-DEB314FE04CA}" dt="2023-06-15T03:23:31.177" v="745" actId="14100"/>
          <ac:grpSpMkLst>
            <pc:docMk/>
            <pc:sldMk cId="1067126531" sldId="319"/>
            <ac:grpSpMk id="22" creationId="{4CB4D59A-92AF-FAFF-4AD0-97E8650C1E9D}"/>
          </ac:grpSpMkLst>
        </pc:grpChg>
        <pc:picChg chg="del">
          <ac:chgData name="Nguyen Quynh Anh" userId="e994623f0e761c09" providerId="LiveId" clId="{6AF8650E-8BD9-48EE-9A84-DEB314FE04CA}" dt="2023-06-15T03:22:29.553" v="673" actId="478"/>
          <ac:picMkLst>
            <pc:docMk/>
            <pc:sldMk cId="1067126531" sldId="319"/>
            <ac:picMk id="2" creationId="{8350634E-E143-0CA1-5EB9-C7FE8A6FBE0D}"/>
          </ac:picMkLst>
        </pc:picChg>
      </pc:sldChg>
      <pc:sldChg chg="delSp modSp add mod">
        <pc:chgData name="Nguyen Quynh Anh" userId="e994623f0e761c09" providerId="LiveId" clId="{6AF8650E-8BD9-48EE-9A84-DEB314FE04CA}" dt="2023-06-15T03:27:32.212" v="825" actId="1076"/>
        <pc:sldMkLst>
          <pc:docMk/>
          <pc:sldMk cId="4041519337" sldId="320"/>
        </pc:sldMkLst>
        <pc:spChg chg="mod">
          <ac:chgData name="Nguyen Quynh Anh" userId="e994623f0e761c09" providerId="LiveId" clId="{6AF8650E-8BD9-48EE-9A84-DEB314FE04CA}" dt="2023-06-15T03:27:21.662" v="820" actId="14100"/>
          <ac:spMkLst>
            <pc:docMk/>
            <pc:sldMk cId="4041519337" sldId="320"/>
            <ac:spMk id="12" creationId="{A4530721-5F99-4B1B-842C-3FA0A5ECB406}"/>
          </ac:spMkLst>
        </pc:spChg>
        <pc:spChg chg="mod">
          <ac:chgData name="Nguyen Quynh Anh" userId="e994623f0e761c09" providerId="LiveId" clId="{6AF8650E-8BD9-48EE-9A84-DEB314FE04CA}" dt="2023-06-15T03:27:25.232" v="822" actId="1076"/>
          <ac:spMkLst>
            <pc:docMk/>
            <pc:sldMk cId="4041519337" sldId="320"/>
            <ac:spMk id="13" creationId="{07FDA812-EDDA-432F-AB26-119A7337EBA6}"/>
          </ac:spMkLst>
        </pc:spChg>
        <pc:picChg chg="mod">
          <ac:chgData name="Nguyen Quynh Anh" userId="e994623f0e761c09" providerId="LiveId" clId="{6AF8650E-8BD9-48EE-9A84-DEB314FE04CA}" dt="2023-06-15T03:27:32.212" v="825" actId="1076"/>
          <ac:picMkLst>
            <pc:docMk/>
            <pc:sldMk cId="4041519337" sldId="320"/>
            <ac:picMk id="2" creationId="{E626756A-5AF9-E5EA-E2E7-79EF1412CC09}"/>
          </ac:picMkLst>
        </pc:picChg>
        <pc:picChg chg="del">
          <ac:chgData name="Nguyen Quynh Anh" userId="e994623f0e761c09" providerId="LiveId" clId="{6AF8650E-8BD9-48EE-9A84-DEB314FE04CA}" dt="2023-06-15T03:27:28.631" v="823" actId="478"/>
          <ac:picMkLst>
            <pc:docMk/>
            <pc:sldMk cId="4041519337" sldId="320"/>
            <ac:picMk id="3" creationId="{3D25FE6E-6889-78D0-4E28-E4A8763EE983}"/>
          </ac:picMkLst>
        </pc:picChg>
        <pc:picChg chg="del">
          <ac:chgData name="Nguyen Quynh Anh" userId="e994623f0e761c09" providerId="LiveId" clId="{6AF8650E-8BD9-48EE-9A84-DEB314FE04CA}" dt="2023-06-15T03:27:28.631" v="823" actId="478"/>
          <ac:picMkLst>
            <pc:docMk/>
            <pc:sldMk cId="4041519337" sldId="320"/>
            <ac:picMk id="4" creationId="{7261B807-3BF7-74FB-2BD3-966923B9E3A8}"/>
          </ac:picMkLst>
        </pc:picChg>
        <pc:picChg chg="del">
          <ac:chgData name="Nguyen Quynh Anh" userId="e994623f0e761c09" providerId="LiveId" clId="{6AF8650E-8BD9-48EE-9A84-DEB314FE04CA}" dt="2023-06-15T03:27:28.631" v="823" actId="478"/>
          <ac:picMkLst>
            <pc:docMk/>
            <pc:sldMk cId="4041519337" sldId="320"/>
            <ac:picMk id="5" creationId="{B4976F4D-1EFA-FA57-48FF-13779B62B808}"/>
          </ac:picMkLst>
        </pc:picChg>
        <pc:picChg chg="del">
          <ac:chgData name="Nguyen Quynh Anh" userId="e994623f0e761c09" providerId="LiveId" clId="{6AF8650E-8BD9-48EE-9A84-DEB314FE04CA}" dt="2023-06-15T03:27:28.631" v="823" actId="478"/>
          <ac:picMkLst>
            <pc:docMk/>
            <pc:sldMk cId="4041519337" sldId="320"/>
            <ac:picMk id="6" creationId="{42588824-C574-946E-C9A7-81FA3138E524}"/>
          </ac:picMkLst>
        </pc:picChg>
      </pc:sldChg>
      <pc:sldChg chg="addSp delSp add del mod delAnim">
        <pc:chgData name="Nguyen Quynh Anh" userId="e994623f0e761c09" providerId="LiveId" clId="{6AF8650E-8BD9-48EE-9A84-DEB314FE04CA}" dt="2023-06-15T03:33:34.865" v="1453" actId="47"/>
        <pc:sldMkLst>
          <pc:docMk/>
          <pc:sldMk cId="1179462306" sldId="321"/>
        </pc:sldMkLst>
        <pc:spChg chg="add del">
          <ac:chgData name="Nguyen Quynh Anh" userId="e994623f0e761c09" providerId="LiveId" clId="{6AF8650E-8BD9-48EE-9A84-DEB314FE04CA}" dt="2023-06-15T03:33:06.140" v="1444" actId="21"/>
          <ac:spMkLst>
            <pc:docMk/>
            <pc:sldMk cId="1179462306" sldId="321"/>
            <ac:spMk id="3" creationId="{8661DC56-462C-9B8A-8BCB-7573832B6530}"/>
          </ac:spMkLst>
        </pc:spChg>
        <pc:spChg chg="del">
          <ac:chgData name="Nguyen Quynh Anh" userId="e994623f0e761c09" providerId="LiveId" clId="{6AF8650E-8BD9-48EE-9A84-DEB314FE04CA}" dt="2023-06-15T03:32:55.322" v="1442" actId="478"/>
          <ac:spMkLst>
            <pc:docMk/>
            <pc:sldMk cId="1179462306" sldId="321"/>
            <ac:spMk id="7" creationId="{4D5BC053-71C4-CC91-3C86-DE02C05A4CDF}"/>
          </ac:spMkLst>
        </pc:spChg>
        <pc:grpChg chg="del">
          <ac:chgData name="Nguyen Quynh Anh" userId="e994623f0e761c09" providerId="LiveId" clId="{6AF8650E-8BD9-48EE-9A84-DEB314FE04CA}" dt="2023-06-15T03:32:55.322" v="1442" actId="478"/>
          <ac:grpSpMkLst>
            <pc:docMk/>
            <pc:sldMk cId="1179462306" sldId="321"/>
            <ac:grpSpMk id="9" creationId="{73D45DE5-B9E5-9C17-1061-F5F1390ECA33}"/>
          </ac:grpSpMkLst>
        </pc:grpChg>
        <pc:grpChg chg="del">
          <ac:chgData name="Nguyen Quynh Anh" userId="e994623f0e761c09" providerId="LiveId" clId="{6AF8650E-8BD9-48EE-9A84-DEB314FE04CA}" dt="2023-06-15T03:32:55.322" v="1442" actId="478"/>
          <ac:grpSpMkLst>
            <pc:docMk/>
            <pc:sldMk cId="1179462306" sldId="321"/>
            <ac:grpSpMk id="19" creationId="{A2DF6E29-BC2C-9B9E-61E2-4B4541D3A764}"/>
          </ac:grpSpMkLst>
        </pc:grpChg>
      </pc:sldChg>
      <pc:sldChg chg="modSp add mod">
        <pc:chgData name="Nguyen Quynh Anh" userId="e994623f0e761c09" providerId="LiveId" clId="{6AF8650E-8BD9-48EE-9A84-DEB314FE04CA}" dt="2023-06-15T03:34:25.810" v="1463" actId="1076"/>
        <pc:sldMkLst>
          <pc:docMk/>
          <pc:sldMk cId="3269718289" sldId="321"/>
        </pc:sldMkLst>
        <pc:spChg chg="mod">
          <ac:chgData name="Nguyen Quynh Anh" userId="e994623f0e761c09" providerId="LiveId" clId="{6AF8650E-8BD9-48EE-9A84-DEB314FE04CA}" dt="2023-06-15T03:34:06.240" v="1460" actId="1076"/>
          <ac:spMkLst>
            <pc:docMk/>
            <pc:sldMk cId="3269718289" sldId="321"/>
            <ac:spMk id="13" creationId="{07FDA812-EDDA-432F-AB26-119A7337EBA6}"/>
          </ac:spMkLst>
        </pc:spChg>
        <pc:picChg chg="mod">
          <ac:chgData name="Nguyen Quynh Anh" userId="e994623f0e761c09" providerId="LiveId" clId="{6AF8650E-8BD9-48EE-9A84-DEB314FE04CA}" dt="2023-06-15T03:34:25.810" v="1463" actId="1076"/>
          <ac:picMkLst>
            <pc:docMk/>
            <pc:sldMk cId="3269718289" sldId="321"/>
            <ac:picMk id="2" creationId="{E626756A-5AF9-E5EA-E2E7-79EF1412CC09}"/>
          </ac:picMkLst>
        </pc:picChg>
      </pc:sldChg>
      <pc:sldChg chg="modSp add mod">
        <pc:chgData name="Nguyen Quynh Anh" userId="e994623f0e761c09" providerId="LiveId" clId="{6AF8650E-8BD9-48EE-9A84-DEB314FE04CA}" dt="2023-06-15T03:39:15.753" v="1750" actId="20577"/>
        <pc:sldMkLst>
          <pc:docMk/>
          <pc:sldMk cId="2767072182" sldId="322"/>
        </pc:sldMkLst>
        <pc:spChg chg="mod">
          <ac:chgData name="Nguyen Quynh Anh" userId="e994623f0e761c09" providerId="LiveId" clId="{6AF8650E-8BD9-48EE-9A84-DEB314FE04CA}" dt="2023-06-15T03:39:15.753" v="1750" actId="20577"/>
          <ac:spMkLst>
            <pc:docMk/>
            <pc:sldMk cId="2767072182" sldId="322"/>
            <ac:spMk id="7" creationId="{99C80204-581C-0914-DFA3-D56575EE75B4}"/>
          </ac:spMkLst>
        </pc:spChg>
        <pc:spChg chg="mod">
          <ac:chgData name="Nguyen Quynh Anh" userId="e994623f0e761c09" providerId="LiveId" clId="{6AF8650E-8BD9-48EE-9A84-DEB314FE04CA}" dt="2023-06-15T03:38:16.888" v="1695" actId="20577"/>
          <ac:spMkLst>
            <pc:docMk/>
            <pc:sldMk cId="2767072182" sldId="322"/>
            <ac:spMk id="8" creationId="{E5D70E1C-5C0F-59EB-595A-38574A98851C}"/>
          </ac:spMkLst>
        </pc:spChg>
      </pc:sldChg>
      <pc:sldChg chg="modSp add mod modAnim">
        <pc:chgData name="Nguyen Quynh Anh" userId="e994623f0e761c09" providerId="LiveId" clId="{6AF8650E-8BD9-48EE-9A84-DEB314FE04CA}" dt="2023-06-15T03:40:01.501" v="1758" actId="14826"/>
        <pc:sldMkLst>
          <pc:docMk/>
          <pc:sldMk cId="359271744" sldId="323"/>
        </pc:sldMkLst>
        <pc:spChg chg="mod">
          <ac:chgData name="Nguyen Quynh Anh" userId="e994623f0e761c09" providerId="LiveId" clId="{6AF8650E-8BD9-48EE-9A84-DEB314FE04CA}" dt="2023-06-15T03:39:47.583" v="1757" actId="2710"/>
          <ac:spMkLst>
            <pc:docMk/>
            <pc:sldMk cId="359271744" sldId="323"/>
            <ac:spMk id="13" creationId="{07FDA812-EDDA-432F-AB26-119A7337EBA6}"/>
          </ac:spMkLst>
        </pc:spChg>
        <pc:picChg chg="mod">
          <ac:chgData name="Nguyen Quynh Anh" userId="e994623f0e761c09" providerId="LiveId" clId="{6AF8650E-8BD9-48EE-9A84-DEB314FE04CA}" dt="2023-06-15T03:40:01.501" v="1758" actId="14826"/>
          <ac:picMkLst>
            <pc:docMk/>
            <pc:sldMk cId="359271744" sldId="323"/>
            <ac:picMk id="2" creationId="{E626756A-5AF9-E5EA-E2E7-79EF1412CC09}"/>
          </ac:picMkLst>
        </pc:picChg>
      </pc:sldChg>
      <pc:sldChg chg="addSp delSp modSp add mod modAnim">
        <pc:chgData name="Nguyen Quynh Anh" userId="e994623f0e761c09" providerId="LiveId" clId="{6AF8650E-8BD9-48EE-9A84-DEB314FE04CA}" dt="2023-06-15T03:43:03.329" v="1839" actId="1076"/>
        <pc:sldMkLst>
          <pc:docMk/>
          <pc:sldMk cId="3156827276" sldId="324"/>
        </pc:sldMkLst>
        <pc:spChg chg="mod">
          <ac:chgData name="Nguyen Quynh Anh" userId="e994623f0e761c09" providerId="LiveId" clId="{6AF8650E-8BD9-48EE-9A84-DEB314FE04CA}" dt="2023-06-15T03:41:38.624" v="1808" actId="1076"/>
          <ac:spMkLst>
            <pc:docMk/>
            <pc:sldMk cId="3156827276" sldId="324"/>
            <ac:spMk id="7" creationId="{99C80204-581C-0914-DFA3-D56575EE75B4}"/>
          </ac:spMkLst>
        </pc:spChg>
        <pc:spChg chg="mod">
          <ac:chgData name="Nguyen Quynh Anh" userId="e994623f0e761c09" providerId="LiveId" clId="{6AF8650E-8BD9-48EE-9A84-DEB314FE04CA}" dt="2023-06-15T03:41:11.683" v="1801" actId="14100"/>
          <ac:spMkLst>
            <pc:docMk/>
            <pc:sldMk cId="3156827276" sldId="324"/>
            <ac:spMk id="8" creationId="{E5D70E1C-5C0F-59EB-595A-38574A98851C}"/>
          </ac:spMkLst>
        </pc:spChg>
        <pc:spChg chg="mod">
          <ac:chgData name="Nguyen Quynh Anh" userId="e994623f0e761c09" providerId="LiveId" clId="{6AF8650E-8BD9-48EE-9A84-DEB314FE04CA}" dt="2023-06-15T03:41:51.042" v="1811"/>
          <ac:spMkLst>
            <pc:docMk/>
            <pc:sldMk cId="3156827276" sldId="324"/>
            <ac:spMk id="10" creationId="{77692E46-749F-091B-C4A5-8EBF8149A1A8}"/>
          </ac:spMkLst>
        </pc:spChg>
        <pc:spChg chg="mod">
          <ac:chgData name="Nguyen Quynh Anh" userId="e994623f0e761c09" providerId="LiveId" clId="{6AF8650E-8BD9-48EE-9A84-DEB314FE04CA}" dt="2023-06-15T03:41:54.608" v="1813" actId="20577"/>
          <ac:spMkLst>
            <pc:docMk/>
            <pc:sldMk cId="3156827276" sldId="324"/>
            <ac:spMk id="11" creationId="{D5B2BB68-CA4A-458D-3E14-E56FB6712E15}"/>
          </ac:spMkLst>
        </pc:spChg>
        <pc:spChg chg="add del mod">
          <ac:chgData name="Nguyen Quynh Anh" userId="e994623f0e761c09" providerId="LiveId" clId="{6AF8650E-8BD9-48EE-9A84-DEB314FE04CA}" dt="2023-06-15T03:42:56.787" v="1837" actId="478"/>
          <ac:spMkLst>
            <pc:docMk/>
            <pc:sldMk cId="3156827276" sldId="324"/>
            <ac:spMk id="12" creationId="{A1ADE9EF-5C1D-F9AF-2E12-4CF4B835FE0D}"/>
          </ac:spMkLst>
        </pc:spChg>
        <pc:spChg chg="add mod">
          <ac:chgData name="Nguyen Quynh Anh" userId="e994623f0e761c09" providerId="LiveId" clId="{6AF8650E-8BD9-48EE-9A84-DEB314FE04CA}" dt="2023-06-15T03:43:03.329" v="1839" actId="1076"/>
          <ac:spMkLst>
            <pc:docMk/>
            <pc:sldMk cId="3156827276" sldId="324"/>
            <ac:spMk id="13" creationId="{382EC8D7-0C9E-B805-A2F7-AA976D310794}"/>
          </ac:spMkLst>
        </pc:spChg>
        <pc:spChg chg="mod">
          <ac:chgData name="Nguyen Quynh Anh" userId="e994623f0e761c09" providerId="LiveId" clId="{6AF8650E-8BD9-48EE-9A84-DEB314FE04CA}" dt="2023-06-15T03:40:15.861" v="1791" actId="20577"/>
          <ac:spMkLst>
            <pc:docMk/>
            <pc:sldMk cId="3156827276" sldId="324"/>
            <ac:spMk id="21" creationId="{2C6B9510-0706-A840-F850-36A5727454EC}"/>
          </ac:spMkLst>
        </pc:spChg>
        <pc:grpChg chg="add mod">
          <ac:chgData name="Nguyen Quynh Anh" userId="e994623f0e761c09" providerId="LiveId" clId="{6AF8650E-8BD9-48EE-9A84-DEB314FE04CA}" dt="2023-06-15T03:41:46.251" v="1810" actId="1076"/>
          <ac:grpSpMkLst>
            <pc:docMk/>
            <pc:sldMk cId="3156827276" sldId="324"/>
            <ac:grpSpMk id="9" creationId="{D36E5431-1E28-FFD9-2A51-A416B5C64DE3}"/>
          </ac:grpSpMkLst>
        </pc:grpChg>
      </pc:sldChg>
      <pc:sldChg chg="addSp modSp add mod">
        <pc:chgData name="Nguyen Quynh Anh" userId="e994623f0e761c09" providerId="LiveId" clId="{6AF8650E-8BD9-48EE-9A84-DEB314FE04CA}" dt="2023-06-15T03:43:23.108" v="1845" actId="1076"/>
        <pc:sldMkLst>
          <pc:docMk/>
          <pc:sldMk cId="758921619" sldId="325"/>
        </pc:sldMkLst>
        <pc:spChg chg="mod">
          <ac:chgData name="Nguyen Quynh Anh" userId="e994623f0e761c09" providerId="LiveId" clId="{6AF8650E-8BD9-48EE-9A84-DEB314FE04CA}" dt="2023-06-15T03:42:04.617" v="1815"/>
          <ac:spMkLst>
            <pc:docMk/>
            <pc:sldMk cId="758921619" sldId="325"/>
            <ac:spMk id="7" creationId="{99C80204-581C-0914-DFA3-D56575EE75B4}"/>
          </ac:spMkLst>
        </pc:spChg>
        <pc:spChg chg="mod">
          <ac:chgData name="Nguyen Quynh Anh" userId="e994623f0e761c09" providerId="LiveId" clId="{6AF8650E-8BD9-48EE-9A84-DEB314FE04CA}" dt="2023-06-15T03:42:09.387" v="1819" actId="20577"/>
          <ac:spMkLst>
            <pc:docMk/>
            <pc:sldMk cId="758921619" sldId="325"/>
            <ac:spMk id="8" creationId="{E5D70E1C-5C0F-59EB-595A-38574A98851C}"/>
          </ac:spMkLst>
        </pc:spChg>
        <pc:spChg chg="mod">
          <ac:chgData name="Nguyen Quynh Anh" userId="e994623f0e761c09" providerId="LiveId" clId="{6AF8650E-8BD9-48EE-9A84-DEB314FE04CA}" dt="2023-06-15T03:42:20.107" v="1826" actId="20577"/>
          <ac:spMkLst>
            <pc:docMk/>
            <pc:sldMk cId="758921619" sldId="325"/>
            <ac:spMk id="10" creationId="{77692E46-749F-091B-C4A5-8EBF8149A1A8}"/>
          </ac:spMkLst>
        </pc:spChg>
        <pc:spChg chg="mod">
          <ac:chgData name="Nguyen Quynh Anh" userId="e994623f0e761c09" providerId="LiveId" clId="{6AF8650E-8BD9-48EE-9A84-DEB314FE04CA}" dt="2023-06-15T03:42:16.447" v="1822" actId="20577"/>
          <ac:spMkLst>
            <pc:docMk/>
            <pc:sldMk cId="758921619" sldId="325"/>
            <ac:spMk id="11" creationId="{D5B2BB68-CA4A-458D-3E14-E56FB6712E15}"/>
          </ac:spMkLst>
        </pc:spChg>
        <pc:spChg chg="add mod">
          <ac:chgData name="Nguyen Quynh Anh" userId="e994623f0e761c09" providerId="LiveId" clId="{6AF8650E-8BD9-48EE-9A84-DEB314FE04CA}" dt="2023-06-15T03:43:23.108" v="1845" actId="1076"/>
          <ac:spMkLst>
            <pc:docMk/>
            <pc:sldMk cId="758921619" sldId="325"/>
            <ac:spMk id="12" creationId="{08D0AE9C-2E3C-C072-9692-F26E0CC907C2}"/>
          </ac:spMkLst>
        </pc:spChg>
      </pc:sldChg>
      <pc:sldChg chg="addSp modSp add mod">
        <pc:chgData name="Nguyen Quynh Anh" userId="e994623f0e761c09" providerId="LiveId" clId="{6AF8650E-8BD9-48EE-9A84-DEB314FE04CA}" dt="2023-06-15T03:43:13.257" v="1841" actId="1076"/>
        <pc:sldMkLst>
          <pc:docMk/>
          <pc:sldMk cId="875420735" sldId="326"/>
        </pc:sldMkLst>
        <pc:spChg chg="mod">
          <ac:chgData name="Nguyen Quynh Anh" userId="e994623f0e761c09" providerId="LiveId" clId="{6AF8650E-8BD9-48EE-9A84-DEB314FE04CA}" dt="2023-06-15T03:42:30.437" v="1829" actId="2710"/>
          <ac:spMkLst>
            <pc:docMk/>
            <pc:sldMk cId="875420735" sldId="326"/>
            <ac:spMk id="7" creationId="{99C80204-581C-0914-DFA3-D56575EE75B4}"/>
          </ac:spMkLst>
        </pc:spChg>
        <pc:spChg chg="mod">
          <ac:chgData name="Nguyen Quynh Anh" userId="e994623f0e761c09" providerId="LiveId" clId="{6AF8650E-8BD9-48EE-9A84-DEB314FE04CA}" dt="2023-06-15T03:42:32.987" v="1831" actId="20577"/>
          <ac:spMkLst>
            <pc:docMk/>
            <pc:sldMk cId="875420735" sldId="326"/>
            <ac:spMk id="8" creationId="{E5D70E1C-5C0F-59EB-595A-38574A98851C}"/>
          </ac:spMkLst>
        </pc:spChg>
        <pc:spChg chg="mod">
          <ac:chgData name="Nguyen Quynh Anh" userId="e994623f0e761c09" providerId="LiveId" clId="{6AF8650E-8BD9-48EE-9A84-DEB314FE04CA}" dt="2023-06-15T03:42:39.057" v="1835"/>
          <ac:spMkLst>
            <pc:docMk/>
            <pc:sldMk cId="875420735" sldId="326"/>
            <ac:spMk id="10" creationId="{77692E46-749F-091B-C4A5-8EBF8149A1A8}"/>
          </ac:spMkLst>
        </pc:spChg>
        <pc:spChg chg="mod">
          <ac:chgData name="Nguyen Quynh Anh" userId="e994623f0e761c09" providerId="LiveId" clId="{6AF8650E-8BD9-48EE-9A84-DEB314FE04CA}" dt="2023-06-15T03:42:34.847" v="1834" actId="20577"/>
          <ac:spMkLst>
            <pc:docMk/>
            <pc:sldMk cId="875420735" sldId="326"/>
            <ac:spMk id="11" creationId="{D5B2BB68-CA4A-458D-3E14-E56FB6712E15}"/>
          </ac:spMkLst>
        </pc:spChg>
        <pc:spChg chg="add mod">
          <ac:chgData name="Nguyen Quynh Anh" userId="e994623f0e761c09" providerId="LiveId" clId="{6AF8650E-8BD9-48EE-9A84-DEB314FE04CA}" dt="2023-06-15T03:43:13.257" v="1841" actId="1076"/>
          <ac:spMkLst>
            <pc:docMk/>
            <pc:sldMk cId="875420735" sldId="326"/>
            <ac:spMk id="12" creationId="{41A8E02B-764E-87AB-85CD-DC0AF6DA6738}"/>
          </ac:spMkLst>
        </pc:spChg>
      </pc:sldChg>
      <pc:sldChg chg="addSp delSp modSp add mod delAnim">
        <pc:chgData name="Nguyen Quynh Anh" userId="e994623f0e761c09" providerId="LiveId" clId="{6AF8650E-8BD9-48EE-9A84-DEB314FE04CA}" dt="2023-06-15T03:44:21.168" v="1857" actId="1076"/>
        <pc:sldMkLst>
          <pc:docMk/>
          <pc:sldMk cId="3955148370" sldId="327"/>
        </pc:sldMkLst>
        <pc:spChg chg="del">
          <ac:chgData name="Nguyen Quynh Anh" userId="e994623f0e761c09" providerId="LiveId" clId="{6AF8650E-8BD9-48EE-9A84-DEB314FE04CA}" dt="2023-06-15T03:44:14.858" v="1851" actId="478"/>
          <ac:spMkLst>
            <pc:docMk/>
            <pc:sldMk cId="3955148370" sldId="327"/>
            <ac:spMk id="12" creationId="{41A8E02B-764E-87AB-85CD-DC0AF6DA6738}"/>
          </ac:spMkLst>
        </pc:spChg>
        <pc:spChg chg="add mod">
          <ac:chgData name="Nguyen Quynh Anh" userId="e994623f0e761c09" providerId="LiveId" clId="{6AF8650E-8BD9-48EE-9A84-DEB314FE04CA}" dt="2023-06-15T03:44:09.686" v="1850" actId="14100"/>
          <ac:spMkLst>
            <pc:docMk/>
            <pc:sldMk cId="3955148370" sldId="327"/>
            <ac:spMk id="14" creationId="{8F42B786-E3F4-BEAB-A5D8-50966CF42267}"/>
          </ac:spMkLst>
        </pc:spChg>
        <pc:spChg chg="add mod">
          <ac:chgData name="Nguyen Quynh Anh" userId="e994623f0e761c09" providerId="LiveId" clId="{6AF8650E-8BD9-48EE-9A84-DEB314FE04CA}" dt="2023-06-15T03:44:21.168" v="1857" actId="1076"/>
          <ac:spMkLst>
            <pc:docMk/>
            <pc:sldMk cId="3955148370" sldId="327"/>
            <ac:spMk id="15" creationId="{042AB7D2-401F-F42F-D7AE-37578511B783}"/>
          </ac:spMkLst>
        </pc:spChg>
        <pc:grpChg chg="del">
          <ac:chgData name="Nguyen Quynh Anh" userId="e994623f0e761c09" providerId="LiveId" clId="{6AF8650E-8BD9-48EE-9A84-DEB314FE04CA}" dt="2023-06-15T03:44:00.747" v="1847" actId="478"/>
          <ac:grpSpMkLst>
            <pc:docMk/>
            <pc:sldMk cId="3955148370" sldId="327"/>
            <ac:grpSpMk id="6" creationId="{C0CAF8C8-91F1-BC78-3CC0-62874BD1A9C2}"/>
          </ac:grpSpMkLst>
        </pc:grpChg>
        <pc:grpChg chg="del">
          <ac:chgData name="Nguyen Quynh Anh" userId="e994623f0e761c09" providerId="LiveId" clId="{6AF8650E-8BD9-48EE-9A84-DEB314FE04CA}" dt="2023-06-15T03:44:00.747" v="1847" actId="478"/>
          <ac:grpSpMkLst>
            <pc:docMk/>
            <pc:sldMk cId="3955148370" sldId="327"/>
            <ac:grpSpMk id="9" creationId="{D36E5431-1E28-FFD9-2A51-A416B5C64DE3}"/>
          </ac:grpSpMkLst>
        </pc:grpChg>
      </pc:sldChg>
      <pc:sldChg chg="addSp delSp modSp add mod">
        <pc:chgData name="Nguyen Quynh Anh" userId="e994623f0e761c09" providerId="LiveId" clId="{6AF8650E-8BD9-48EE-9A84-DEB314FE04CA}" dt="2023-06-15T03:45:17.116" v="1870" actId="478"/>
        <pc:sldMkLst>
          <pc:docMk/>
          <pc:sldMk cId="1051171911" sldId="328"/>
        </pc:sldMkLst>
        <pc:spChg chg="mod">
          <ac:chgData name="Nguyen Quynh Anh" userId="e994623f0e761c09" providerId="LiveId" clId="{6AF8650E-8BD9-48EE-9A84-DEB314FE04CA}" dt="2023-06-15T03:44:51.394" v="1865" actId="1076"/>
          <ac:spMkLst>
            <pc:docMk/>
            <pc:sldMk cId="1051171911" sldId="328"/>
            <ac:spMk id="13" creationId="{07FDA812-EDDA-432F-AB26-119A7337EBA6}"/>
          </ac:spMkLst>
        </pc:spChg>
        <pc:picChg chg="mod">
          <ac:chgData name="Nguyen Quynh Anh" userId="e994623f0e761c09" providerId="LiveId" clId="{6AF8650E-8BD9-48EE-9A84-DEB314FE04CA}" dt="2023-06-15T03:45:15.918" v="1869" actId="14826"/>
          <ac:picMkLst>
            <pc:docMk/>
            <pc:sldMk cId="1051171911" sldId="328"/>
            <ac:picMk id="2" creationId="{E626756A-5AF9-E5EA-E2E7-79EF1412CC09}"/>
          </ac:picMkLst>
        </pc:picChg>
        <pc:picChg chg="add del mod">
          <ac:chgData name="Nguyen Quynh Anh" userId="e994623f0e761c09" providerId="LiveId" clId="{6AF8650E-8BD9-48EE-9A84-DEB314FE04CA}" dt="2023-06-15T03:45:13.386" v="1868" actId="21"/>
          <ac:picMkLst>
            <pc:docMk/>
            <pc:sldMk cId="1051171911" sldId="328"/>
            <ac:picMk id="3" creationId="{4575D312-CCD6-C28E-DB8F-A40B0AB5C797}"/>
          </ac:picMkLst>
        </pc:picChg>
        <pc:picChg chg="add del mod">
          <ac:chgData name="Nguyen Quynh Anh" userId="e994623f0e761c09" providerId="LiveId" clId="{6AF8650E-8BD9-48EE-9A84-DEB314FE04CA}" dt="2023-06-15T03:45:17.116" v="1870" actId="478"/>
          <ac:picMkLst>
            <pc:docMk/>
            <pc:sldMk cId="1051171911" sldId="328"/>
            <ac:picMk id="4" creationId="{E8920EF4-D06B-2A31-3D46-C936FB778240}"/>
          </ac:picMkLst>
        </pc:picChg>
      </pc:sldChg>
      <pc:sldChg chg="delSp modSp add mod">
        <pc:chgData name="Nguyen Quynh Anh" userId="e994623f0e761c09" providerId="LiveId" clId="{6AF8650E-8BD9-48EE-9A84-DEB314FE04CA}" dt="2023-06-15T03:45:33.816" v="1880" actId="478"/>
        <pc:sldMkLst>
          <pc:docMk/>
          <pc:sldMk cId="924171019" sldId="329"/>
        </pc:sldMkLst>
        <pc:spChg chg="mod">
          <ac:chgData name="Nguyen Quynh Anh" userId="e994623f0e761c09" providerId="LiveId" clId="{6AF8650E-8BD9-48EE-9A84-DEB314FE04CA}" dt="2023-06-15T03:45:27.424" v="1877" actId="403"/>
          <ac:spMkLst>
            <pc:docMk/>
            <pc:sldMk cId="924171019" sldId="329"/>
            <ac:spMk id="13" creationId="{07FDA812-EDDA-432F-AB26-119A7337EBA6}"/>
          </ac:spMkLst>
        </pc:spChg>
        <pc:picChg chg="mod">
          <ac:chgData name="Nguyen Quynh Anh" userId="e994623f0e761c09" providerId="LiveId" clId="{6AF8650E-8BD9-48EE-9A84-DEB314FE04CA}" dt="2023-06-15T03:45:32.716" v="1879" actId="14826"/>
          <ac:picMkLst>
            <pc:docMk/>
            <pc:sldMk cId="924171019" sldId="329"/>
            <ac:picMk id="2" creationId="{E626756A-5AF9-E5EA-E2E7-79EF1412CC09}"/>
          </ac:picMkLst>
        </pc:picChg>
        <pc:picChg chg="del">
          <ac:chgData name="Nguyen Quynh Anh" userId="e994623f0e761c09" providerId="LiveId" clId="{6AF8650E-8BD9-48EE-9A84-DEB314FE04CA}" dt="2023-06-15T03:45:33.816" v="1880" actId="478"/>
          <ac:picMkLst>
            <pc:docMk/>
            <pc:sldMk cId="924171019" sldId="329"/>
            <ac:picMk id="3" creationId="{4575D312-CCD6-C28E-DB8F-A40B0AB5C797}"/>
          </ac:picMkLst>
        </pc:picChg>
        <pc:picChg chg="del">
          <ac:chgData name="Nguyen Quynh Anh" userId="e994623f0e761c09" providerId="LiveId" clId="{6AF8650E-8BD9-48EE-9A84-DEB314FE04CA}" dt="2023-06-15T03:45:29.436" v="1878" actId="21"/>
          <ac:picMkLst>
            <pc:docMk/>
            <pc:sldMk cId="924171019" sldId="329"/>
            <ac:picMk id="4" creationId="{E8920EF4-D06B-2A31-3D46-C936FB778240}"/>
          </ac:picMkLst>
        </pc:picChg>
      </pc:sldChg>
      <pc:sldChg chg="modSp add mod">
        <pc:chgData name="Nguyen Quynh Anh" userId="e994623f0e761c09" providerId="LiveId" clId="{6AF8650E-8BD9-48EE-9A84-DEB314FE04CA}" dt="2023-06-15T03:58:09.287" v="2493" actId="1076"/>
        <pc:sldMkLst>
          <pc:docMk/>
          <pc:sldMk cId="780282780" sldId="330"/>
        </pc:sldMkLst>
        <pc:spChg chg="mod">
          <ac:chgData name="Nguyen Quynh Anh" userId="e994623f0e761c09" providerId="LiveId" clId="{6AF8650E-8BD9-48EE-9A84-DEB314FE04CA}" dt="2023-06-15T03:58:09.287" v="2493" actId="1076"/>
          <ac:spMkLst>
            <pc:docMk/>
            <pc:sldMk cId="780282780" sldId="330"/>
            <ac:spMk id="2" creationId="{CDA1BE45-09AA-F701-75D9-3557BBBCFFBD}"/>
          </ac:spMkLst>
        </pc:spChg>
        <pc:spChg chg="mod">
          <ac:chgData name="Nguyen Quynh Anh" userId="e994623f0e761c09" providerId="LiveId" clId="{6AF8650E-8BD9-48EE-9A84-DEB314FE04CA}" dt="2023-06-15T03:58:08.777" v="2492" actId="1076"/>
          <ac:spMkLst>
            <pc:docMk/>
            <pc:sldMk cId="780282780" sldId="330"/>
            <ac:spMk id="13" creationId="{07FDA812-EDDA-432F-AB26-119A7337EBA6}"/>
          </ac:spMkLst>
        </pc:spChg>
      </pc:sldChg>
      <pc:sldChg chg="modSp add mod ord">
        <pc:chgData name="Nguyen Quynh Anh" userId="e994623f0e761c09" providerId="LiveId" clId="{6AF8650E-8BD9-48EE-9A84-DEB314FE04CA}" dt="2023-06-15T04:08:46.112" v="2770"/>
        <pc:sldMkLst>
          <pc:docMk/>
          <pc:sldMk cId="799086417" sldId="331"/>
        </pc:sldMkLst>
        <pc:spChg chg="mod">
          <ac:chgData name="Nguyen Quynh Anh" userId="e994623f0e761c09" providerId="LiveId" clId="{6AF8650E-8BD9-48EE-9A84-DEB314FE04CA}" dt="2023-06-15T03:58:26.674" v="2501" actId="1076"/>
          <ac:spMkLst>
            <pc:docMk/>
            <pc:sldMk cId="799086417" sldId="331"/>
            <ac:spMk id="13" creationId="{07FDA812-EDDA-432F-AB26-119A7337EBA6}"/>
          </ac:spMkLst>
        </pc:spChg>
      </pc:sldChg>
      <pc:sldChg chg="addSp delSp modSp mod delAnim modAnim">
        <pc:chgData name="Nguyen Quynh Anh" userId="e994623f0e761c09" providerId="LiveId" clId="{6AF8650E-8BD9-48EE-9A84-DEB314FE04CA}" dt="2023-06-15T04:04:17.370" v="2637"/>
        <pc:sldMkLst>
          <pc:docMk/>
          <pc:sldMk cId="732372940" sldId="332"/>
        </pc:sldMkLst>
        <pc:spChg chg="mod">
          <ac:chgData name="Nguyen Quynh Anh" userId="e994623f0e761c09" providerId="LiveId" clId="{6AF8650E-8BD9-48EE-9A84-DEB314FE04CA}" dt="2023-06-15T03:58:50.922" v="2503"/>
          <ac:spMkLst>
            <pc:docMk/>
            <pc:sldMk cId="732372940" sldId="332"/>
            <ac:spMk id="3" creationId="{649BAE2D-42EB-5FC4-937B-9A26EE51EC82}"/>
          </ac:spMkLst>
        </pc:spChg>
        <pc:spChg chg="mod">
          <ac:chgData name="Nguyen Quynh Anh" userId="e994623f0e761c09" providerId="LiveId" clId="{6AF8650E-8BD9-48EE-9A84-DEB314FE04CA}" dt="2023-06-15T03:58:50.922" v="2503"/>
          <ac:spMkLst>
            <pc:docMk/>
            <pc:sldMk cId="732372940" sldId="332"/>
            <ac:spMk id="4" creationId="{69C51967-8498-91C9-8A50-A2DC3E4CAA71}"/>
          </ac:spMkLst>
        </pc:spChg>
        <pc:spChg chg="add mod">
          <ac:chgData name="Nguyen Quynh Anh" userId="e994623f0e761c09" providerId="LiveId" clId="{6AF8650E-8BD9-48EE-9A84-DEB314FE04CA}" dt="2023-06-15T03:58:58.843" v="2571" actId="20577"/>
          <ac:spMkLst>
            <pc:docMk/>
            <pc:sldMk cId="732372940" sldId="332"/>
            <ac:spMk id="5" creationId="{50BC40EB-E8A3-8C17-A8B7-2EDB56BCBF55}"/>
          </ac:spMkLst>
        </pc:spChg>
        <pc:spChg chg="add mod">
          <ac:chgData name="Nguyen Quynh Anh" userId="e994623f0e761c09" providerId="LiveId" clId="{6AF8650E-8BD9-48EE-9A84-DEB314FE04CA}" dt="2023-06-15T04:00:55.821" v="2583" actId="14100"/>
          <ac:spMkLst>
            <pc:docMk/>
            <pc:sldMk cId="732372940" sldId="332"/>
            <ac:spMk id="6" creationId="{10A73DB2-76FE-2410-2091-C1C7971AD8CD}"/>
          </ac:spMkLst>
        </pc:spChg>
        <pc:spChg chg="add mod">
          <ac:chgData name="Nguyen Quynh Anh" userId="e994623f0e761c09" providerId="LiveId" clId="{6AF8650E-8BD9-48EE-9A84-DEB314FE04CA}" dt="2023-06-15T04:01:43.549" v="2600" actId="1076"/>
          <ac:spMkLst>
            <pc:docMk/>
            <pc:sldMk cId="732372940" sldId="332"/>
            <ac:spMk id="7" creationId="{7A9D51BF-C46F-5DC0-3754-972CED53FD2C}"/>
          </ac:spMkLst>
        </pc:spChg>
        <pc:spChg chg="del">
          <ac:chgData name="Nguyen Quynh Anh" userId="e994623f0e761c09" providerId="LiveId" clId="{6AF8650E-8BD9-48EE-9A84-DEB314FE04CA}" dt="2023-06-15T03:58:47.268" v="2502" actId="478"/>
          <ac:spMkLst>
            <pc:docMk/>
            <pc:sldMk cId="732372940" sldId="332"/>
            <ac:spMk id="13" creationId="{AA5F65C6-B3A2-142F-D0C4-10647E2D1168}"/>
          </ac:spMkLst>
        </pc:spChg>
        <pc:spChg chg="mod">
          <ac:chgData name="Nguyen Quynh Anh" userId="e994623f0e761c09" providerId="LiveId" clId="{6AF8650E-8BD9-48EE-9A84-DEB314FE04CA}" dt="2023-06-15T04:00:40.829" v="2579" actId="14100"/>
          <ac:spMkLst>
            <pc:docMk/>
            <pc:sldMk cId="732372940" sldId="332"/>
            <ac:spMk id="17" creationId="{52A6D25B-D4FD-B014-FADD-26994043ECB0}"/>
          </ac:spMkLst>
        </pc:spChg>
        <pc:spChg chg="mod">
          <ac:chgData name="Nguyen Quynh Anh" userId="e994623f0e761c09" providerId="LiveId" clId="{6AF8650E-8BD9-48EE-9A84-DEB314FE04CA}" dt="2023-06-15T04:01:19.421" v="2593" actId="1076"/>
          <ac:spMkLst>
            <pc:docMk/>
            <pc:sldMk cId="732372940" sldId="332"/>
            <ac:spMk id="21" creationId="{128C5428-D01D-31DC-99E4-C06E55BDE4C6}"/>
          </ac:spMkLst>
        </pc:spChg>
        <pc:spChg chg="del">
          <ac:chgData name="Nguyen Quynh Anh" userId="e994623f0e761c09" providerId="LiveId" clId="{6AF8650E-8BD9-48EE-9A84-DEB314FE04CA}" dt="2023-06-15T04:01:04.271" v="2584" actId="478"/>
          <ac:spMkLst>
            <pc:docMk/>
            <pc:sldMk cId="732372940" sldId="332"/>
            <ac:spMk id="22" creationId="{1EA8BB2A-29AE-66FF-2916-5BD10B3CFB36}"/>
          </ac:spMkLst>
        </pc:spChg>
        <pc:spChg chg="del">
          <ac:chgData name="Nguyen Quynh Anh" userId="e994623f0e761c09" providerId="LiveId" clId="{6AF8650E-8BD9-48EE-9A84-DEB314FE04CA}" dt="2023-06-15T04:01:04.271" v="2584" actId="478"/>
          <ac:spMkLst>
            <pc:docMk/>
            <pc:sldMk cId="732372940" sldId="332"/>
            <ac:spMk id="23" creationId="{4440061D-2F4E-F420-2F29-6CFC004F75C0}"/>
          </ac:spMkLst>
        </pc:spChg>
        <pc:grpChg chg="add mod">
          <ac:chgData name="Nguyen Quynh Anh" userId="e994623f0e761c09" providerId="LiveId" clId="{6AF8650E-8BD9-48EE-9A84-DEB314FE04CA}" dt="2023-06-15T03:58:50.922" v="2503"/>
          <ac:grpSpMkLst>
            <pc:docMk/>
            <pc:sldMk cId="732372940" sldId="332"/>
            <ac:grpSpMk id="2" creationId="{C7C1FBA5-32F5-5C77-203C-8155E1A6CAAA}"/>
          </ac:grpSpMkLst>
        </pc:grpChg>
        <pc:grpChg chg="del">
          <ac:chgData name="Nguyen Quynh Anh" userId="e994623f0e761c09" providerId="LiveId" clId="{6AF8650E-8BD9-48EE-9A84-DEB314FE04CA}" dt="2023-06-15T03:58:47.268" v="2502" actId="478"/>
          <ac:grpSpMkLst>
            <pc:docMk/>
            <pc:sldMk cId="732372940" sldId="332"/>
            <ac:grpSpMk id="14" creationId="{5A5F1180-986D-2702-0669-420E6E07BBFB}"/>
          </ac:grpSpMkLst>
        </pc:grpChg>
        <pc:picChg chg="del">
          <ac:chgData name="Nguyen Quynh Anh" userId="e994623f0e761c09" providerId="LiveId" clId="{6AF8650E-8BD9-48EE-9A84-DEB314FE04CA}" dt="2023-06-15T04:01:25.771" v="2594" actId="478"/>
          <ac:picMkLst>
            <pc:docMk/>
            <pc:sldMk cId="732372940" sldId="332"/>
            <ac:picMk id="12" creationId="{DD10F8F9-5827-C785-1A1F-503EE3979D0A}"/>
          </ac:picMkLst>
        </pc:picChg>
      </pc:sldChg>
      <pc:sldChg chg="addSp delSp modSp add mod modAnim">
        <pc:chgData name="Nguyen Quynh Anh" userId="e994623f0e761c09" providerId="LiveId" clId="{6AF8650E-8BD9-48EE-9A84-DEB314FE04CA}" dt="2023-06-15T04:04:03.056" v="2635"/>
        <pc:sldMkLst>
          <pc:docMk/>
          <pc:sldMk cId="3190664612" sldId="333"/>
        </pc:sldMkLst>
        <pc:spChg chg="mod">
          <ac:chgData name="Nguyen Quynh Anh" userId="e994623f0e761c09" providerId="LiveId" clId="{6AF8650E-8BD9-48EE-9A84-DEB314FE04CA}" dt="2023-06-15T04:02:12.306" v="2608" actId="14100"/>
          <ac:spMkLst>
            <pc:docMk/>
            <pc:sldMk cId="3190664612" sldId="333"/>
            <ac:spMk id="6" creationId="{10A73DB2-76FE-2410-2091-C1C7971AD8CD}"/>
          </ac:spMkLst>
        </pc:spChg>
        <pc:spChg chg="del">
          <ac:chgData name="Nguyen Quynh Anh" userId="e994623f0e761c09" providerId="LiveId" clId="{6AF8650E-8BD9-48EE-9A84-DEB314FE04CA}" dt="2023-06-15T04:02:33.610" v="2614" actId="478"/>
          <ac:spMkLst>
            <pc:docMk/>
            <pc:sldMk cId="3190664612" sldId="333"/>
            <ac:spMk id="7" creationId="{7A9D51BF-C46F-5DC0-3754-972CED53FD2C}"/>
          </ac:spMkLst>
        </pc:spChg>
        <pc:spChg chg="add mod">
          <ac:chgData name="Nguyen Quynh Anh" userId="e994623f0e761c09" providerId="LiveId" clId="{6AF8650E-8BD9-48EE-9A84-DEB314FE04CA}" dt="2023-06-15T04:03:03.072" v="2624" actId="1076"/>
          <ac:spMkLst>
            <pc:docMk/>
            <pc:sldMk cId="3190664612" sldId="333"/>
            <ac:spMk id="8" creationId="{F170CCF8-21C1-2EA3-2DF5-5A8F1E6158A7}"/>
          </ac:spMkLst>
        </pc:spChg>
        <pc:spChg chg="add mod">
          <ac:chgData name="Nguyen Quynh Anh" userId="e994623f0e761c09" providerId="LiveId" clId="{6AF8650E-8BD9-48EE-9A84-DEB314FE04CA}" dt="2023-06-15T04:02:58.679" v="2622" actId="1076"/>
          <ac:spMkLst>
            <pc:docMk/>
            <pc:sldMk cId="3190664612" sldId="333"/>
            <ac:spMk id="9" creationId="{7A02DBFA-4855-12CB-5C04-5C570A79827F}"/>
          </ac:spMkLst>
        </pc:spChg>
        <pc:spChg chg="mod">
          <ac:chgData name="Nguyen Quynh Anh" userId="e994623f0e761c09" providerId="LiveId" clId="{6AF8650E-8BD9-48EE-9A84-DEB314FE04CA}" dt="2023-06-15T04:01:57.061" v="2604" actId="20577"/>
          <ac:spMkLst>
            <pc:docMk/>
            <pc:sldMk cId="3190664612" sldId="333"/>
            <ac:spMk id="17" creationId="{52A6D25B-D4FD-B014-FADD-26994043ECB0}"/>
          </ac:spMkLst>
        </pc:spChg>
        <pc:spChg chg="mod">
          <ac:chgData name="Nguyen Quynh Anh" userId="e994623f0e761c09" providerId="LiveId" clId="{6AF8650E-8BD9-48EE-9A84-DEB314FE04CA}" dt="2023-06-15T04:03:11.937" v="2631" actId="1076"/>
          <ac:spMkLst>
            <pc:docMk/>
            <pc:sldMk cId="3190664612" sldId="333"/>
            <ac:spMk id="21" creationId="{128C5428-D01D-31DC-99E4-C06E55BDE4C6}"/>
          </ac:spMkLst>
        </pc:spChg>
      </pc:sldChg>
      <pc:sldChg chg="addSp modSp new del mod">
        <pc:chgData name="Nguyen Quynh Anh" userId="e994623f0e761c09" providerId="LiveId" clId="{6AF8650E-8BD9-48EE-9A84-DEB314FE04CA}" dt="2023-06-15T04:13:44.479" v="2917" actId="47"/>
        <pc:sldMkLst>
          <pc:docMk/>
          <pc:sldMk cId="3177565550" sldId="334"/>
        </pc:sldMkLst>
        <pc:graphicFrameChg chg="add mod">
          <ac:chgData name="Nguyen Quynh Anh" userId="e994623f0e761c09" providerId="LiveId" clId="{6AF8650E-8BD9-48EE-9A84-DEB314FE04CA}" dt="2023-06-15T04:12:41.948" v="2906" actId="1076"/>
          <ac:graphicFrameMkLst>
            <pc:docMk/>
            <pc:sldMk cId="3177565550" sldId="334"/>
            <ac:graphicFrameMk id="2" creationId="{CB5CB4E0-9768-BD8B-766A-5E6480C7C637}"/>
          </ac:graphicFrameMkLst>
        </pc:graphicFrameChg>
      </pc:sldChg>
      <pc:sldChg chg="addSp delSp modSp add mod ord">
        <pc:chgData name="Nguyen Quynh Anh" userId="e994623f0e761c09" providerId="LiveId" clId="{6AF8650E-8BD9-48EE-9A84-DEB314FE04CA}" dt="2023-06-15T04:14:46.807" v="2958" actId="404"/>
        <pc:sldMkLst>
          <pc:docMk/>
          <pc:sldMk cId="2275307302" sldId="335"/>
        </pc:sldMkLst>
        <pc:graphicFrameChg chg="del modGraphic">
          <ac:chgData name="Nguyen Quynh Anh" userId="e994623f0e761c09" providerId="LiveId" clId="{6AF8650E-8BD9-48EE-9A84-DEB314FE04CA}" dt="2023-06-15T04:13:40.398" v="2915" actId="478"/>
          <ac:graphicFrameMkLst>
            <pc:docMk/>
            <pc:sldMk cId="2275307302" sldId="335"/>
            <ac:graphicFrameMk id="2" creationId="{CB5CB4E0-9768-BD8B-766A-5E6480C7C637}"/>
          </ac:graphicFrameMkLst>
        </pc:graphicFrameChg>
        <pc:graphicFrameChg chg="add mod modGraphic">
          <ac:chgData name="Nguyen Quynh Anh" userId="e994623f0e761c09" providerId="LiveId" clId="{6AF8650E-8BD9-48EE-9A84-DEB314FE04CA}" dt="2023-06-15T04:14:46.807" v="2958" actId="404"/>
          <ac:graphicFrameMkLst>
            <pc:docMk/>
            <pc:sldMk cId="2275307302" sldId="335"/>
            <ac:graphicFrameMk id="3" creationId="{62501774-F0F7-4D14-10F2-C28EFCAC8AA7}"/>
          </ac:graphicFrameMkLst>
        </pc:graphicFrameChg>
      </pc:sldChg>
      <pc:sldChg chg="modSp add mod ord">
        <pc:chgData name="Nguyen Quynh Anh" userId="e994623f0e761c09" providerId="LiveId" clId="{6AF8650E-8BD9-48EE-9A84-DEB314FE04CA}" dt="2023-06-15T04:14:24.477" v="2940"/>
        <pc:sldMkLst>
          <pc:docMk/>
          <pc:sldMk cId="710580901" sldId="336"/>
        </pc:sldMkLst>
        <pc:graphicFrameChg chg="mod modGraphic">
          <ac:chgData name="Nguyen Quynh Anh" userId="e994623f0e761c09" providerId="LiveId" clId="{6AF8650E-8BD9-48EE-9A84-DEB314FE04CA}" dt="2023-06-15T04:14:20.707" v="2938" actId="2711"/>
          <ac:graphicFrameMkLst>
            <pc:docMk/>
            <pc:sldMk cId="710580901" sldId="336"/>
            <ac:graphicFrameMk id="3" creationId="{62501774-F0F7-4D14-10F2-C28EFCAC8AA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37FD9-5266-4075-8A4F-B7BB101C15B1}" type="datetimeFigureOut">
              <a:rPr lang="en-US" smtClean="0"/>
              <a:t>03-Oct-24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3B58B-D192-4920-970F-04EE01674130}" type="slidenum">
              <a:rPr lang="en-US" smtClean="0"/>
              <a:t>‹#›</a:t>
            </a:fld>
            <a:endParaRPr lang="en-US"/>
          </a:p>
        </p:txBody>
      </p:sp>
    </p:spTree>
    <p:extLst>
      <p:ext uri="{BB962C8B-B14F-4D97-AF65-F5344CB8AC3E}">
        <p14:creationId xmlns:p14="http://schemas.microsoft.com/office/powerpoint/2010/main" val="404716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2o0cNxO2fW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u2Ix73ePWD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2o0cNxO2fW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u2Ix73ePWD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2o0cNxO2fW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u2Ix73ePW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1:</a:t>
            </a:r>
            <a:r>
              <a:rPr lang="en-US" sz="1800" dirty="0">
                <a:effectLst/>
                <a:latin typeface="Calibri" panose="020F0502020204030204" pitchFamily="34" charset="0"/>
                <a:ea typeface="Calibri" panose="020F0502020204030204" pitchFamily="34" charset="0"/>
              </a:rPr>
              <a:t> </a:t>
            </a: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https://www.youtube.com/watch?v=2o0cNxO2fWE</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2:</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4"/>
              </a:rPr>
              <a:t>https://www.youtube.com/watch?v=u2Ix73ePWDs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A63B58B-D192-4920-970F-04EE01674130}" type="slidenum">
              <a:rPr lang="en-US" smtClean="0"/>
              <a:t>4</a:t>
            </a:fld>
            <a:endParaRPr lang="en-US"/>
          </a:p>
        </p:txBody>
      </p:sp>
    </p:spTree>
    <p:extLst>
      <p:ext uri="{BB962C8B-B14F-4D97-AF65-F5344CB8AC3E}">
        <p14:creationId xmlns:p14="http://schemas.microsoft.com/office/powerpoint/2010/main" val="297835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3B58B-D192-4920-970F-04EE01674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1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1:</a:t>
            </a:r>
            <a:r>
              <a:rPr lang="en-US" sz="1800" dirty="0">
                <a:effectLst/>
                <a:latin typeface="Calibri" panose="020F0502020204030204" pitchFamily="34" charset="0"/>
                <a:ea typeface="Calibri" panose="020F0502020204030204" pitchFamily="34" charset="0"/>
              </a:rPr>
              <a:t> </a:t>
            </a: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https://www.youtube.com/watch?v=2o0cNxO2fWE</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2:</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4"/>
              </a:rPr>
              <a:t>https://www.youtube.com/watch?v=u2Ix73ePWDs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3B58B-D192-4920-970F-04EE01674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835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1:</a:t>
            </a:r>
            <a:r>
              <a:rPr lang="en-US" sz="1800" dirty="0">
                <a:effectLst/>
                <a:latin typeface="Calibri" panose="020F0502020204030204" pitchFamily="34" charset="0"/>
                <a:ea typeface="Calibri" panose="020F0502020204030204" pitchFamily="34" charset="0"/>
              </a:rPr>
              <a:t> </a:t>
            </a: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https://www.youtube.com/watch?v=2o0cNxO2fWE</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Link 2:</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4"/>
              </a:rPr>
              <a:t>https://www.youtube.com/watch?v=u2Ix73ePWDs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3B58B-D192-4920-970F-04EE01674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8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3B58B-D192-4920-970F-04EE01674130}" type="slidenum">
              <a:rPr lang="en-US" smtClean="0"/>
              <a:t>13</a:t>
            </a:fld>
            <a:endParaRPr lang="en-US"/>
          </a:p>
        </p:txBody>
      </p:sp>
    </p:spTree>
    <p:extLst>
      <p:ext uri="{BB962C8B-B14F-4D97-AF65-F5344CB8AC3E}">
        <p14:creationId xmlns:p14="http://schemas.microsoft.com/office/powerpoint/2010/main" val="395146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3B58B-D192-4920-970F-04EE01674130}" type="slidenum">
              <a:rPr lang="en-US" smtClean="0"/>
              <a:t>20</a:t>
            </a:fld>
            <a:endParaRPr lang="en-US"/>
          </a:p>
        </p:txBody>
      </p:sp>
    </p:spTree>
    <p:extLst>
      <p:ext uri="{BB962C8B-B14F-4D97-AF65-F5344CB8AC3E}">
        <p14:creationId xmlns:p14="http://schemas.microsoft.com/office/powerpoint/2010/main" val="17244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3B58B-D192-4920-970F-04EE01674130}" type="slidenum">
              <a:rPr lang="en-US" smtClean="0"/>
              <a:t>23</a:t>
            </a:fld>
            <a:endParaRPr lang="en-US"/>
          </a:p>
        </p:txBody>
      </p:sp>
    </p:spTree>
    <p:extLst>
      <p:ext uri="{BB962C8B-B14F-4D97-AF65-F5344CB8AC3E}">
        <p14:creationId xmlns:p14="http://schemas.microsoft.com/office/powerpoint/2010/main" val="110230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3B58B-D192-4920-970F-04EE01674130}" type="slidenum">
              <a:rPr lang="en-US" smtClean="0"/>
              <a:t>30</a:t>
            </a:fld>
            <a:endParaRPr lang="en-US"/>
          </a:p>
        </p:txBody>
      </p:sp>
    </p:spTree>
    <p:extLst>
      <p:ext uri="{BB962C8B-B14F-4D97-AF65-F5344CB8AC3E}">
        <p14:creationId xmlns:p14="http://schemas.microsoft.com/office/powerpoint/2010/main" val="41956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3B58B-D192-4920-970F-04EE01674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3B58B-D192-4920-970F-04EE01674130}" type="slidenum">
              <a:rPr lang="en-US" smtClean="0"/>
              <a:t>34</a:t>
            </a:fld>
            <a:endParaRPr lang="en-US"/>
          </a:p>
        </p:txBody>
      </p:sp>
    </p:spTree>
    <p:extLst>
      <p:ext uri="{BB962C8B-B14F-4D97-AF65-F5344CB8AC3E}">
        <p14:creationId xmlns:p14="http://schemas.microsoft.com/office/powerpoint/2010/main" val="3670499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251193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8969637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540796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1298104" y="6725159"/>
            <a:ext cx="1440159" cy="118430"/>
          </a:xfrm>
          <a:prstGeom prst="rect">
            <a:avLst/>
          </a:prstGeom>
          <a:noFill/>
        </p:spPr>
        <p:txBody>
          <a:bodyPr wrap="square" rtlCol="0">
            <a:spAutoFit/>
          </a:bodyPr>
          <a:lstStyle/>
          <a:p>
            <a:pPr>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5698972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4640650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5736470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834229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sp>
        <p:nvSpPr>
          <p:cNvPr id="15" name="矩形: 圆角 14">
            <a:extLst>
              <a:ext uri="{FF2B5EF4-FFF2-40B4-BE49-F238E27FC236}">
                <a16:creationId xmlns:a16="http://schemas.microsoft.com/office/drawing/2014/main" xmlns="" id="{E8B9102E-C215-42C6-9C09-113EDA01FE2E}"/>
              </a:ext>
            </a:extLst>
          </p:cNvPr>
          <p:cNvSpPr/>
          <p:nvPr userDrawn="1"/>
        </p:nvSpPr>
        <p:spPr>
          <a:xfrm>
            <a:off x="401083" y="252070"/>
            <a:ext cx="11389834"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422609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24" y="521027"/>
            <a:ext cx="1289713" cy="1100254"/>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69"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21" y="148081"/>
            <a:ext cx="1726879" cy="1193800"/>
          </a:xfrm>
          <a:prstGeom prst="rect">
            <a:avLst/>
          </a:prstGeom>
        </p:spPr>
      </p:pic>
    </p:spTree>
    <p:extLst>
      <p:ext uri="{BB962C8B-B14F-4D97-AF65-F5344CB8AC3E}">
        <p14:creationId xmlns:p14="http://schemas.microsoft.com/office/powerpoint/2010/main" val="12312116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143934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074683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3942746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sp>
        <p:nvSpPr>
          <p:cNvPr id="15" name="矩形: 圆角 14">
            <a:extLst>
              <a:ext uri="{FF2B5EF4-FFF2-40B4-BE49-F238E27FC236}">
                <a16:creationId xmlns:a16="http://schemas.microsoft.com/office/drawing/2014/main" xmlns="" id="{E8B9102E-C215-42C6-9C09-113EDA01FE2E}"/>
              </a:ext>
            </a:extLst>
          </p:cNvPr>
          <p:cNvSpPr/>
          <p:nvPr userDrawn="1"/>
        </p:nvSpPr>
        <p:spPr>
          <a:xfrm>
            <a:off x="401083" y="252070"/>
            <a:ext cx="11389834"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565285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24" y="521027"/>
            <a:ext cx="1289713" cy="1100254"/>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69"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21" y="148081"/>
            <a:ext cx="1726879" cy="1193800"/>
          </a:xfrm>
          <a:prstGeom prst="rect">
            <a:avLst/>
          </a:prstGeom>
        </p:spPr>
      </p:pic>
    </p:spTree>
    <p:extLst>
      <p:ext uri="{BB962C8B-B14F-4D97-AF65-F5344CB8AC3E}">
        <p14:creationId xmlns:p14="http://schemas.microsoft.com/office/powerpoint/2010/main" val="171415629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596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2747781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075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03-Oct-24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4066694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202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798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6634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260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29617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19893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32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3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232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1387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494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994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005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03-Oct-24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9412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9169320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356553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7523411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sp>
        <p:nvSpPr>
          <p:cNvPr id="15" name="矩形: 圆角 14">
            <a:extLst>
              <a:ext uri="{FF2B5EF4-FFF2-40B4-BE49-F238E27FC236}">
                <a16:creationId xmlns:a16="http://schemas.microsoft.com/office/drawing/2014/main" xmlns="" id="{E8B9102E-C215-42C6-9C09-113EDA01FE2E}"/>
              </a:ext>
            </a:extLst>
          </p:cNvPr>
          <p:cNvSpPr/>
          <p:nvPr userDrawn="1"/>
        </p:nvSpPr>
        <p:spPr>
          <a:xfrm>
            <a:off x="401083" y="252070"/>
            <a:ext cx="11389834"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90102461"/>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24" y="521027"/>
            <a:ext cx="1289713" cy="1100254"/>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69"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21" y="148081"/>
            <a:ext cx="1726879" cy="1193800"/>
          </a:xfrm>
          <a:prstGeom prst="rect">
            <a:avLst/>
          </a:prstGeom>
        </p:spPr>
      </p:pic>
    </p:spTree>
    <p:extLst>
      <p:ext uri="{BB962C8B-B14F-4D97-AF65-F5344CB8AC3E}">
        <p14:creationId xmlns:p14="http://schemas.microsoft.com/office/powerpoint/2010/main" val="219553277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821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155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892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64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088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22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8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4838028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105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72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783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467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4" y="0"/>
            <a:ext cx="4302967" cy="4440533"/>
          </a:xfrm>
          <a:prstGeom prst="rect">
            <a:avLst/>
          </a:prstGeom>
          <a:noFill/>
          <a:ln>
            <a:noFill/>
          </a:ln>
        </p:spPr>
      </p:pic>
      <p:sp>
        <p:nvSpPr>
          <p:cNvPr id="11" name="Google Shape;11;p2"/>
          <p:cNvSpPr txBox="1">
            <a:spLocks noGrp="1"/>
          </p:cNvSpPr>
          <p:nvPr>
            <p:ph type="ctrTitle"/>
          </p:nvPr>
        </p:nvSpPr>
        <p:spPr>
          <a:xfrm>
            <a:off x="5638300" y="1717517"/>
            <a:ext cx="5601200" cy="24676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8133">
                <a:latin typeface="Libre Baskerville"/>
                <a:ea typeface="Libre Baskerville"/>
                <a:cs typeface="Libre Baskerville"/>
                <a:sym typeface="Libre Baskervill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7417033" y="4083684"/>
            <a:ext cx="38228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2793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pic>
        <p:nvPicPr>
          <p:cNvPr id="35" name="Google Shape;35;p6"/>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36" name="Google Shape;36;p6"/>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37" name="Google Shape;37;p6"/>
          <p:cNvSpPr txBox="1">
            <a:spLocks noGrp="1"/>
          </p:cNvSpPr>
          <p:nvPr>
            <p:ph type="title"/>
          </p:nvPr>
        </p:nvSpPr>
        <p:spPr>
          <a:xfrm>
            <a:off x="952167" y="729100"/>
            <a:ext cx="10288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38" name="Google Shape;38;p6"/>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2534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pic>
        <p:nvPicPr>
          <p:cNvPr id="50" name="Google Shape;50;p9"/>
          <p:cNvPicPr preferRelativeResize="0"/>
          <p:nvPr/>
        </p:nvPicPr>
        <p:blipFill>
          <a:blip r:embed="rId2">
            <a:alphaModFix amt="55000"/>
          </a:blip>
          <a:stretch>
            <a:fillRect/>
          </a:stretch>
        </p:blipFill>
        <p:spPr>
          <a:xfrm flipH="1">
            <a:off x="3944481" y="2372967"/>
            <a:ext cx="4302967" cy="4440533"/>
          </a:xfrm>
          <a:prstGeom prst="rect">
            <a:avLst/>
          </a:prstGeom>
          <a:noFill/>
          <a:ln>
            <a:noFill/>
          </a:ln>
        </p:spPr>
      </p:pic>
      <p:sp>
        <p:nvSpPr>
          <p:cNvPr id="51" name="Google Shape;51;p9"/>
          <p:cNvSpPr txBox="1">
            <a:spLocks noGrp="1"/>
          </p:cNvSpPr>
          <p:nvPr>
            <p:ph type="title"/>
          </p:nvPr>
        </p:nvSpPr>
        <p:spPr>
          <a:xfrm>
            <a:off x="952160" y="2102525"/>
            <a:ext cx="40800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667">
                <a:solidFill>
                  <a:schemeClr val="dk2"/>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52" name="Google Shape;52;p9"/>
          <p:cNvSpPr txBox="1">
            <a:spLocks noGrp="1"/>
          </p:cNvSpPr>
          <p:nvPr>
            <p:ph type="title" idx="2"/>
          </p:nvPr>
        </p:nvSpPr>
        <p:spPr>
          <a:xfrm>
            <a:off x="952167" y="729100"/>
            <a:ext cx="102876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53" name="Google Shape;53;p9"/>
          <p:cNvSpPr txBox="1">
            <a:spLocks noGrp="1"/>
          </p:cNvSpPr>
          <p:nvPr>
            <p:ph type="subTitle" idx="1"/>
          </p:nvPr>
        </p:nvSpPr>
        <p:spPr>
          <a:xfrm>
            <a:off x="952167" y="2660275"/>
            <a:ext cx="3533600" cy="209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endParaRPr/>
          </a:p>
        </p:txBody>
      </p:sp>
      <p:sp>
        <p:nvSpPr>
          <p:cNvPr id="54" name="Google Shape;54;p9"/>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0871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5800101" y="886950"/>
            <a:ext cx="5437535" cy="5236500"/>
          </a:xfrm>
          <a:prstGeom prst="rect">
            <a:avLst/>
          </a:prstGeom>
          <a:noFill/>
          <a:ln>
            <a:noFill/>
          </a:ln>
        </p:spPr>
      </p:pic>
      <p:pic>
        <p:nvPicPr>
          <p:cNvPr id="71" name="Google Shape;71;p14"/>
          <p:cNvPicPr preferRelativeResize="0"/>
          <p:nvPr/>
        </p:nvPicPr>
        <p:blipFill>
          <a:blip r:embed="rId3">
            <a:alphaModFix amt="55000"/>
          </a:blip>
          <a:stretch>
            <a:fillRect/>
          </a:stretch>
        </p:blipFill>
        <p:spPr>
          <a:xfrm flipH="1">
            <a:off x="653947" y="1631567"/>
            <a:ext cx="4302967" cy="4440533"/>
          </a:xfrm>
          <a:prstGeom prst="rect">
            <a:avLst/>
          </a:prstGeom>
          <a:noFill/>
          <a:ln>
            <a:noFill/>
          </a:ln>
        </p:spPr>
      </p:pic>
      <p:sp>
        <p:nvSpPr>
          <p:cNvPr id="72" name="Google Shape;72;p14"/>
          <p:cNvSpPr txBox="1">
            <a:spLocks noGrp="1"/>
          </p:cNvSpPr>
          <p:nvPr>
            <p:ph type="title"/>
          </p:nvPr>
        </p:nvSpPr>
        <p:spPr>
          <a:xfrm>
            <a:off x="6070535" y="2261367"/>
            <a:ext cx="5167200" cy="48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2"/>
              </a:buClr>
              <a:buSzPts val="1800"/>
              <a:buNone/>
              <a:defRPr sz="2667">
                <a:solidFill>
                  <a:schemeClr val="dk2"/>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73" name="Google Shape;73;p14"/>
          <p:cNvSpPr txBox="1">
            <a:spLocks noGrp="1"/>
          </p:cNvSpPr>
          <p:nvPr>
            <p:ph type="subTitle" idx="1"/>
          </p:nvPr>
        </p:nvSpPr>
        <p:spPr>
          <a:xfrm>
            <a:off x="5789767" y="3111700"/>
            <a:ext cx="5450000" cy="209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2133"/>
              </a:spcBef>
              <a:spcAft>
                <a:spcPts val="0"/>
              </a:spcAft>
              <a:buNone/>
              <a:defRPr sz="2133"/>
            </a:lvl2pPr>
            <a:lvl3pPr lvl="2" algn="r" rtl="0">
              <a:lnSpc>
                <a:spcPct val="100000"/>
              </a:lnSpc>
              <a:spcBef>
                <a:spcPts val="2133"/>
              </a:spcBef>
              <a:spcAft>
                <a:spcPts val="0"/>
              </a:spcAft>
              <a:buNone/>
              <a:defRPr sz="2133"/>
            </a:lvl3pPr>
            <a:lvl4pPr lvl="3" algn="r" rtl="0">
              <a:lnSpc>
                <a:spcPct val="100000"/>
              </a:lnSpc>
              <a:spcBef>
                <a:spcPts val="2133"/>
              </a:spcBef>
              <a:spcAft>
                <a:spcPts val="0"/>
              </a:spcAft>
              <a:buNone/>
              <a:defRPr sz="2133"/>
            </a:lvl4pPr>
            <a:lvl5pPr lvl="4" algn="r" rtl="0">
              <a:lnSpc>
                <a:spcPct val="100000"/>
              </a:lnSpc>
              <a:spcBef>
                <a:spcPts val="2133"/>
              </a:spcBef>
              <a:spcAft>
                <a:spcPts val="0"/>
              </a:spcAft>
              <a:buNone/>
              <a:defRPr sz="2133"/>
            </a:lvl5pPr>
            <a:lvl6pPr lvl="5" algn="r" rtl="0">
              <a:lnSpc>
                <a:spcPct val="100000"/>
              </a:lnSpc>
              <a:spcBef>
                <a:spcPts val="2133"/>
              </a:spcBef>
              <a:spcAft>
                <a:spcPts val="0"/>
              </a:spcAft>
              <a:buNone/>
              <a:defRPr sz="2133"/>
            </a:lvl6pPr>
            <a:lvl7pPr lvl="6" algn="r" rtl="0">
              <a:lnSpc>
                <a:spcPct val="100000"/>
              </a:lnSpc>
              <a:spcBef>
                <a:spcPts val="2133"/>
              </a:spcBef>
              <a:spcAft>
                <a:spcPts val="0"/>
              </a:spcAft>
              <a:buNone/>
              <a:defRPr sz="2133"/>
            </a:lvl7pPr>
            <a:lvl8pPr lvl="7" algn="r" rtl="0">
              <a:lnSpc>
                <a:spcPct val="100000"/>
              </a:lnSpc>
              <a:spcBef>
                <a:spcPts val="2133"/>
              </a:spcBef>
              <a:spcAft>
                <a:spcPts val="0"/>
              </a:spcAft>
              <a:buNone/>
              <a:defRPr sz="2133"/>
            </a:lvl8pPr>
            <a:lvl9pPr lvl="8" algn="r" rtl="0">
              <a:lnSpc>
                <a:spcPct val="100000"/>
              </a:lnSpc>
              <a:spcBef>
                <a:spcPts val="2133"/>
              </a:spcBef>
              <a:spcAft>
                <a:spcPts val="2133"/>
              </a:spcAft>
              <a:buNone/>
              <a:defRPr sz="2133"/>
            </a:lvl9pPr>
          </a:lstStyle>
          <a:p>
            <a:endParaRPr/>
          </a:p>
        </p:txBody>
      </p:sp>
      <p:sp>
        <p:nvSpPr>
          <p:cNvPr id="74" name="Google Shape;74;p14"/>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4"/>
          <p:cNvSpPr txBox="1">
            <a:spLocks noGrp="1"/>
          </p:cNvSpPr>
          <p:nvPr>
            <p:ph type="title" idx="2"/>
          </p:nvPr>
        </p:nvSpPr>
        <p:spPr>
          <a:xfrm>
            <a:off x="952167" y="729100"/>
            <a:ext cx="102876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Tree>
    <p:extLst>
      <p:ext uri="{BB962C8B-B14F-4D97-AF65-F5344CB8AC3E}">
        <p14:creationId xmlns:p14="http://schemas.microsoft.com/office/powerpoint/2010/main" val="2961766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4 columns">
  <p:cSld name="Title and 4 columns">
    <p:spTree>
      <p:nvGrpSpPr>
        <p:cNvPr id="1" name="Shape 110"/>
        <p:cNvGrpSpPr/>
        <p:nvPr/>
      </p:nvGrpSpPr>
      <p:grpSpPr>
        <a:xfrm>
          <a:off x="0" y="0"/>
          <a:ext cx="0" cy="0"/>
          <a:chOff x="0" y="0"/>
          <a:chExt cx="0" cy="0"/>
        </a:xfrm>
      </p:grpSpPr>
      <p:pic>
        <p:nvPicPr>
          <p:cNvPr id="111" name="Google Shape;111;p20"/>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112" name="Google Shape;112;p20"/>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113" name="Google Shape;113;p20"/>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0"/>
          <p:cNvSpPr txBox="1">
            <a:spLocks noGrp="1"/>
          </p:cNvSpPr>
          <p:nvPr>
            <p:ph type="title"/>
          </p:nvPr>
        </p:nvSpPr>
        <p:spPr>
          <a:xfrm>
            <a:off x="952167" y="725641"/>
            <a:ext cx="102876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15" name="Google Shape;115;p20"/>
          <p:cNvSpPr txBox="1">
            <a:spLocks noGrp="1"/>
          </p:cNvSpPr>
          <p:nvPr>
            <p:ph type="subTitle" idx="1"/>
          </p:nvPr>
        </p:nvSpPr>
        <p:spPr>
          <a:xfrm>
            <a:off x="4914568" y="2936625"/>
            <a:ext cx="262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116" name="Google Shape;116;p20"/>
          <p:cNvSpPr txBox="1">
            <a:spLocks noGrp="1"/>
          </p:cNvSpPr>
          <p:nvPr>
            <p:ph type="title" idx="2"/>
          </p:nvPr>
        </p:nvSpPr>
        <p:spPr>
          <a:xfrm>
            <a:off x="4986168" y="2280908"/>
            <a:ext cx="25488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a:solidFill>
                  <a:schemeClr val="dk2"/>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117" name="Google Shape;117;p20"/>
          <p:cNvSpPr txBox="1">
            <a:spLocks noGrp="1"/>
          </p:cNvSpPr>
          <p:nvPr>
            <p:ph type="subTitle" idx="3"/>
          </p:nvPr>
        </p:nvSpPr>
        <p:spPr>
          <a:xfrm>
            <a:off x="4914568" y="5003892"/>
            <a:ext cx="262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118" name="Google Shape;118;p20"/>
          <p:cNvSpPr txBox="1">
            <a:spLocks noGrp="1"/>
          </p:cNvSpPr>
          <p:nvPr>
            <p:ph type="title" idx="4"/>
          </p:nvPr>
        </p:nvSpPr>
        <p:spPr>
          <a:xfrm>
            <a:off x="4986168" y="4342741"/>
            <a:ext cx="25488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a:solidFill>
                  <a:schemeClr val="dk2"/>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119" name="Google Shape;119;p20"/>
          <p:cNvSpPr txBox="1">
            <a:spLocks noGrp="1"/>
          </p:cNvSpPr>
          <p:nvPr>
            <p:ph type="subTitle" idx="5"/>
          </p:nvPr>
        </p:nvSpPr>
        <p:spPr>
          <a:xfrm>
            <a:off x="8177265" y="2936625"/>
            <a:ext cx="262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120" name="Google Shape;120;p20"/>
          <p:cNvSpPr txBox="1">
            <a:spLocks noGrp="1"/>
          </p:cNvSpPr>
          <p:nvPr>
            <p:ph type="title" idx="6"/>
          </p:nvPr>
        </p:nvSpPr>
        <p:spPr>
          <a:xfrm>
            <a:off x="8248865" y="2280908"/>
            <a:ext cx="25488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a:solidFill>
                  <a:schemeClr val="dk2"/>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21" name="Google Shape;121;p20"/>
          <p:cNvSpPr txBox="1">
            <a:spLocks noGrp="1"/>
          </p:cNvSpPr>
          <p:nvPr>
            <p:ph type="subTitle" idx="7"/>
          </p:nvPr>
        </p:nvSpPr>
        <p:spPr>
          <a:xfrm>
            <a:off x="8177265" y="5003892"/>
            <a:ext cx="262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122" name="Google Shape;122;p20"/>
          <p:cNvSpPr txBox="1">
            <a:spLocks noGrp="1"/>
          </p:cNvSpPr>
          <p:nvPr>
            <p:ph type="title" idx="8"/>
          </p:nvPr>
        </p:nvSpPr>
        <p:spPr>
          <a:xfrm>
            <a:off x="8248865" y="4342741"/>
            <a:ext cx="25488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a:solidFill>
                  <a:schemeClr val="dk2"/>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Tree>
    <p:extLst>
      <p:ext uri="{BB962C8B-B14F-4D97-AF65-F5344CB8AC3E}">
        <p14:creationId xmlns:p14="http://schemas.microsoft.com/office/powerpoint/2010/main" val="1801306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39"/>
        <p:cNvGrpSpPr/>
        <p:nvPr/>
      </p:nvGrpSpPr>
      <p:grpSpPr>
        <a:xfrm>
          <a:off x="0" y="0"/>
          <a:ext cx="0" cy="0"/>
          <a:chOff x="0" y="0"/>
          <a:chExt cx="0" cy="0"/>
        </a:xfrm>
      </p:grpSpPr>
      <p:sp>
        <p:nvSpPr>
          <p:cNvPr id="140" name="Google Shape;140;p22"/>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85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41" name="Google Shape;141;p22"/>
          <p:cNvPicPr preferRelativeResize="0"/>
          <p:nvPr/>
        </p:nvPicPr>
        <p:blipFill>
          <a:blip r:embed="rId2">
            <a:alphaModFix amt="75000"/>
          </a:blip>
          <a:stretch>
            <a:fillRect/>
          </a:stretch>
        </p:blipFill>
        <p:spPr>
          <a:xfrm>
            <a:off x="0" y="2025650"/>
            <a:ext cx="2747267" cy="2645701"/>
          </a:xfrm>
          <a:prstGeom prst="rect">
            <a:avLst/>
          </a:prstGeom>
          <a:noFill/>
          <a:ln>
            <a:noFill/>
          </a:ln>
        </p:spPr>
      </p:pic>
      <p:pic>
        <p:nvPicPr>
          <p:cNvPr id="142" name="Google Shape;142;p22"/>
          <p:cNvPicPr preferRelativeResize="0"/>
          <p:nvPr/>
        </p:nvPicPr>
        <p:blipFill>
          <a:blip r:embed="rId2">
            <a:alphaModFix amt="75000"/>
          </a:blip>
          <a:stretch>
            <a:fillRect/>
          </a:stretch>
        </p:blipFill>
        <p:spPr>
          <a:xfrm rot="10800000">
            <a:off x="9444733" y="2186649"/>
            <a:ext cx="2747267" cy="2645701"/>
          </a:xfrm>
          <a:prstGeom prst="rect">
            <a:avLst/>
          </a:prstGeom>
          <a:noFill/>
          <a:ln>
            <a:noFill/>
          </a:ln>
        </p:spPr>
      </p:pic>
      <p:sp>
        <p:nvSpPr>
          <p:cNvPr id="143" name="Google Shape;143;p22"/>
          <p:cNvSpPr txBox="1">
            <a:spLocks noGrp="1"/>
          </p:cNvSpPr>
          <p:nvPr>
            <p:ph type="subTitle" idx="1"/>
          </p:nvPr>
        </p:nvSpPr>
        <p:spPr>
          <a:xfrm>
            <a:off x="952151" y="2980717"/>
            <a:ext cx="3120000" cy="48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endParaRPr/>
          </a:p>
        </p:txBody>
      </p:sp>
      <p:sp>
        <p:nvSpPr>
          <p:cNvPr id="144" name="Google Shape;144;p22"/>
          <p:cNvSpPr txBox="1">
            <a:spLocks noGrp="1"/>
          </p:cNvSpPr>
          <p:nvPr>
            <p:ph type="title"/>
          </p:nvPr>
        </p:nvSpPr>
        <p:spPr>
          <a:xfrm>
            <a:off x="952167" y="2325033"/>
            <a:ext cx="31200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45" name="Google Shape;145;p22"/>
          <p:cNvSpPr txBox="1">
            <a:spLocks noGrp="1"/>
          </p:cNvSpPr>
          <p:nvPr>
            <p:ph type="title" idx="2" hasCustomPrompt="1"/>
          </p:nvPr>
        </p:nvSpPr>
        <p:spPr>
          <a:xfrm>
            <a:off x="940417" y="1661017"/>
            <a:ext cx="1216800" cy="6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46" name="Google Shape;146;p22"/>
          <p:cNvSpPr txBox="1">
            <a:spLocks noGrp="1"/>
          </p:cNvSpPr>
          <p:nvPr>
            <p:ph type="subTitle" idx="3"/>
          </p:nvPr>
        </p:nvSpPr>
        <p:spPr>
          <a:xfrm>
            <a:off x="952151" y="5251184"/>
            <a:ext cx="3120000" cy="48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endParaRPr/>
          </a:p>
        </p:txBody>
      </p:sp>
      <p:sp>
        <p:nvSpPr>
          <p:cNvPr id="147" name="Google Shape;147;p22"/>
          <p:cNvSpPr txBox="1">
            <a:spLocks noGrp="1"/>
          </p:cNvSpPr>
          <p:nvPr>
            <p:ph type="title" idx="4"/>
          </p:nvPr>
        </p:nvSpPr>
        <p:spPr>
          <a:xfrm>
            <a:off x="952167" y="4590067"/>
            <a:ext cx="31200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48" name="Google Shape;148;p22"/>
          <p:cNvSpPr txBox="1">
            <a:spLocks noGrp="1"/>
          </p:cNvSpPr>
          <p:nvPr>
            <p:ph type="title" idx="5" hasCustomPrompt="1"/>
          </p:nvPr>
        </p:nvSpPr>
        <p:spPr>
          <a:xfrm>
            <a:off x="939217" y="3926051"/>
            <a:ext cx="1219200" cy="6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49" name="Google Shape;149;p22"/>
          <p:cNvSpPr txBox="1">
            <a:spLocks noGrp="1"/>
          </p:cNvSpPr>
          <p:nvPr>
            <p:ph type="subTitle" idx="6"/>
          </p:nvPr>
        </p:nvSpPr>
        <p:spPr>
          <a:xfrm>
            <a:off x="8117617" y="2980717"/>
            <a:ext cx="31200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67"/>
            </a:lvl1pPr>
            <a:lvl2pPr lvl="1" algn="r" rtl="0">
              <a:spcBef>
                <a:spcPts val="0"/>
              </a:spcBef>
              <a:spcAft>
                <a:spcPts val="0"/>
              </a:spcAft>
              <a:buNone/>
              <a:defRPr sz="1867"/>
            </a:lvl2pPr>
            <a:lvl3pPr lvl="2" algn="r" rtl="0">
              <a:spcBef>
                <a:spcPts val="0"/>
              </a:spcBef>
              <a:spcAft>
                <a:spcPts val="0"/>
              </a:spcAft>
              <a:buNone/>
              <a:defRPr sz="1867"/>
            </a:lvl3pPr>
            <a:lvl4pPr lvl="3" algn="r" rtl="0">
              <a:spcBef>
                <a:spcPts val="0"/>
              </a:spcBef>
              <a:spcAft>
                <a:spcPts val="0"/>
              </a:spcAft>
              <a:buNone/>
              <a:defRPr sz="1867"/>
            </a:lvl4pPr>
            <a:lvl5pPr lvl="4" algn="r" rtl="0">
              <a:spcBef>
                <a:spcPts val="0"/>
              </a:spcBef>
              <a:spcAft>
                <a:spcPts val="0"/>
              </a:spcAft>
              <a:buNone/>
              <a:defRPr sz="1867"/>
            </a:lvl5pPr>
            <a:lvl6pPr lvl="5" algn="r" rtl="0">
              <a:spcBef>
                <a:spcPts val="0"/>
              </a:spcBef>
              <a:spcAft>
                <a:spcPts val="0"/>
              </a:spcAft>
              <a:buNone/>
              <a:defRPr sz="1867"/>
            </a:lvl6pPr>
            <a:lvl7pPr lvl="6" algn="r" rtl="0">
              <a:spcBef>
                <a:spcPts val="0"/>
              </a:spcBef>
              <a:spcAft>
                <a:spcPts val="0"/>
              </a:spcAft>
              <a:buNone/>
              <a:defRPr sz="1867"/>
            </a:lvl7pPr>
            <a:lvl8pPr lvl="7" algn="r" rtl="0">
              <a:spcBef>
                <a:spcPts val="0"/>
              </a:spcBef>
              <a:spcAft>
                <a:spcPts val="0"/>
              </a:spcAft>
              <a:buNone/>
              <a:defRPr sz="1867"/>
            </a:lvl8pPr>
            <a:lvl9pPr lvl="8" algn="r" rtl="0">
              <a:spcBef>
                <a:spcPts val="0"/>
              </a:spcBef>
              <a:spcAft>
                <a:spcPts val="0"/>
              </a:spcAft>
              <a:buNone/>
              <a:defRPr sz="1867"/>
            </a:lvl9pPr>
          </a:lstStyle>
          <a:p>
            <a:endParaRPr/>
          </a:p>
        </p:txBody>
      </p:sp>
      <p:sp>
        <p:nvSpPr>
          <p:cNvPr id="150" name="Google Shape;150;p22"/>
          <p:cNvSpPr txBox="1">
            <a:spLocks noGrp="1"/>
          </p:cNvSpPr>
          <p:nvPr>
            <p:ph type="title" idx="7"/>
          </p:nvPr>
        </p:nvSpPr>
        <p:spPr>
          <a:xfrm>
            <a:off x="8117633" y="2325033"/>
            <a:ext cx="31200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51" name="Google Shape;151;p22"/>
          <p:cNvSpPr txBox="1">
            <a:spLocks noGrp="1"/>
          </p:cNvSpPr>
          <p:nvPr>
            <p:ph type="title" idx="8" hasCustomPrompt="1"/>
          </p:nvPr>
        </p:nvSpPr>
        <p:spPr>
          <a:xfrm>
            <a:off x="10020551" y="1661017"/>
            <a:ext cx="1219200" cy="6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52" name="Google Shape;152;p22"/>
          <p:cNvSpPr txBox="1">
            <a:spLocks noGrp="1"/>
          </p:cNvSpPr>
          <p:nvPr>
            <p:ph type="subTitle" idx="9"/>
          </p:nvPr>
        </p:nvSpPr>
        <p:spPr>
          <a:xfrm>
            <a:off x="8117617" y="5251184"/>
            <a:ext cx="3120000" cy="48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153" name="Google Shape;153;p22"/>
          <p:cNvSpPr txBox="1">
            <a:spLocks noGrp="1"/>
          </p:cNvSpPr>
          <p:nvPr>
            <p:ph type="title" idx="13"/>
          </p:nvPr>
        </p:nvSpPr>
        <p:spPr>
          <a:xfrm>
            <a:off x="8117633" y="4590067"/>
            <a:ext cx="31200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54" name="Google Shape;154;p22">
            <a:hlinkClick r:id="" action="ppaction://noaction"/>
          </p:cNvPr>
          <p:cNvSpPr txBox="1">
            <a:spLocks noGrp="1"/>
          </p:cNvSpPr>
          <p:nvPr>
            <p:ph type="title" idx="14" hasCustomPrompt="1"/>
          </p:nvPr>
        </p:nvSpPr>
        <p:spPr>
          <a:xfrm>
            <a:off x="10020551" y="3926051"/>
            <a:ext cx="1219200" cy="6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55" name="Google Shape;155;p22"/>
          <p:cNvSpPr txBox="1">
            <a:spLocks noGrp="1"/>
          </p:cNvSpPr>
          <p:nvPr>
            <p:ph type="title" idx="15"/>
          </p:nvPr>
        </p:nvSpPr>
        <p:spPr>
          <a:xfrm>
            <a:off x="952167" y="729100"/>
            <a:ext cx="102876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56" name="Google Shape;156;p22"/>
          <p:cNvSpPr txBox="1">
            <a:spLocks noGrp="1"/>
          </p:cNvSpPr>
          <p:nvPr>
            <p:ph type="subTitle" idx="16"/>
          </p:nvPr>
        </p:nvSpPr>
        <p:spPr>
          <a:xfrm>
            <a:off x="4534900" y="5251184"/>
            <a:ext cx="3120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7" name="Google Shape;157;p22"/>
          <p:cNvSpPr txBox="1">
            <a:spLocks noGrp="1"/>
          </p:cNvSpPr>
          <p:nvPr>
            <p:ph type="title" idx="17"/>
          </p:nvPr>
        </p:nvSpPr>
        <p:spPr>
          <a:xfrm>
            <a:off x="4534916" y="4590067"/>
            <a:ext cx="312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158" name="Google Shape;158;p22">
            <a:hlinkClick r:id="" action="ppaction://noaction"/>
          </p:cNvPr>
          <p:cNvSpPr txBox="1">
            <a:spLocks noGrp="1"/>
          </p:cNvSpPr>
          <p:nvPr>
            <p:ph type="title" idx="18" hasCustomPrompt="1"/>
          </p:nvPr>
        </p:nvSpPr>
        <p:spPr>
          <a:xfrm>
            <a:off x="5485300" y="3926051"/>
            <a:ext cx="1219200" cy="6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Tree>
    <p:extLst>
      <p:ext uri="{BB962C8B-B14F-4D97-AF65-F5344CB8AC3E}">
        <p14:creationId xmlns:p14="http://schemas.microsoft.com/office/powerpoint/2010/main" val="50008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sp>
        <p:nvSpPr>
          <p:cNvPr id="15" name="矩形: 圆角 14">
            <a:extLst>
              <a:ext uri="{FF2B5EF4-FFF2-40B4-BE49-F238E27FC236}">
                <a16:creationId xmlns:a16="http://schemas.microsoft.com/office/drawing/2014/main" xmlns="" id="{E8B9102E-C215-42C6-9C09-113EDA01FE2E}"/>
              </a:ext>
            </a:extLst>
          </p:cNvPr>
          <p:cNvSpPr/>
          <p:nvPr userDrawn="1"/>
        </p:nvSpPr>
        <p:spPr>
          <a:xfrm>
            <a:off x="401083" y="252070"/>
            <a:ext cx="11389834"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6669203"/>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9"/>
        <p:cNvGrpSpPr/>
        <p:nvPr/>
      </p:nvGrpSpPr>
      <p:grpSpPr>
        <a:xfrm>
          <a:off x="0" y="0"/>
          <a:ext cx="0" cy="0"/>
          <a:chOff x="0" y="0"/>
          <a:chExt cx="0" cy="0"/>
        </a:xfrm>
      </p:grpSpPr>
      <p:pic>
        <p:nvPicPr>
          <p:cNvPr id="190" name="Google Shape;190;p26"/>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191" name="Google Shape;191;p26"/>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192" name="Google Shape;192;p26"/>
          <p:cNvSpPr txBox="1">
            <a:spLocks noGrp="1"/>
          </p:cNvSpPr>
          <p:nvPr>
            <p:ph type="subTitle" idx="1"/>
          </p:nvPr>
        </p:nvSpPr>
        <p:spPr>
          <a:xfrm>
            <a:off x="832767" y="3877465"/>
            <a:ext cx="3170000" cy="9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193" name="Google Shape;193;p26"/>
          <p:cNvSpPr txBox="1">
            <a:spLocks noGrp="1"/>
          </p:cNvSpPr>
          <p:nvPr>
            <p:ph type="subTitle" idx="2"/>
          </p:nvPr>
        </p:nvSpPr>
        <p:spPr>
          <a:xfrm>
            <a:off x="8189267" y="3877465"/>
            <a:ext cx="3170000" cy="9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194" name="Google Shape;194;p26"/>
          <p:cNvSpPr txBox="1">
            <a:spLocks noGrp="1"/>
          </p:cNvSpPr>
          <p:nvPr>
            <p:ph type="subTitle" idx="3"/>
          </p:nvPr>
        </p:nvSpPr>
        <p:spPr>
          <a:xfrm>
            <a:off x="4511000" y="3877465"/>
            <a:ext cx="3170000" cy="9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195" name="Google Shape;195;p26"/>
          <p:cNvSpPr txBox="1">
            <a:spLocks noGrp="1"/>
          </p:cNvSpPr>
          <p:nvPr>
            <p:ph type="title"/>
          </p:nvPr>
        </p:nvSpPr>
        <p:spPr>
          <a:xfrm>
            <a:off x="1217767" y="3296569"/>
            <a:ext cx="240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667"/>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96" name="Google Shape;196;p26"/>
          <p:cNvSpPr txBox="1">
            <a:spLocks noGrp="1"/>
          </p:cNvSpPr>
          <p:nvPr>
            <p:ph type="title" idx="4"/>
          </p:nvPr>
        </p:nvSpPr>
        <p:spPr>
          <a:xfrm>
            <a:off x="8574267" y="3296569"/>
            <a:ext cx="240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667"/>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97" name="Google Shape;197;p26"/>
          <p:cNvSpPr txBox="1">
            <a:spLocks noGrp="1"/>
          </p:cNvSpPr>
          <p:nvPr>
            <p:ph type="title" idx="5"/>
          </p:nvPr>
        </p:nvSpPr>
        <p:spPr>
          <a:xfrm>
            <a:off x="4896000" y="3296569"/>
            <a:ext cx="240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667"/>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98" name="Google Shape;198;p26"/>
          <p:cNvSpPr txBox="1">
            <a:spLocks noGrp="1"/>
          </p:cNvSpPr>
          <p:nvPr>
            <p:ph type="title" idx="6"/>
          </p:nvPr>
        </p:nvSpPr>
        <p:spPr>
          <a:xfrm>
            <a:off x="952167" y="725433"/>
            <a:ext cx="102876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99" name="Google Shape;199;p26"/>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9492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952167" y="725433"/>
            <a:ext cx="102876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4000"/>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273" name="Google Shape;273;p34"/>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74" name="Google Shape;274;p34"/>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Tree>
    <p:extLst>
      <p:ext uri="{BB962C8B-B14F-4D97-AF65-F5344CB8AC3E}">
        <p14:creationId xmlns:p14="http://schemas.microsoft.com/office/powerpoint/2010/main" val="4135098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5"/>
        <p:cNvGrpSpPr/>
        <p:nvPr/>
      </p:nvGrpSpPr>
      <p:grpSpPr>
        <a:xfrm>
          <a:off x="0" y="0"/>
          <a:ext cx="0" cy="0"/>
          <a:chOff x="0" y="0"/>
          <a:chExt cx="0" cy="0"/>
        </a:xfrm>
      </p:grpSpPr>
      <p:pic>
        <p:nvPicPr>
          <p:cNvPr id="276" name="Google Shape;276;p35"/>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277" name="Google Shape;277;p35"/>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278" name="Google Shape;278;p35"/>
          <p:cNvSpPr txBox="1">
            <a:spLocks noGrp="1"/>
          </p:cNvSpPr>
          <p:nvPr>
            <p:ph type="title"/>
          </p:nvPr>
        </p:nvSpPr>
        <p:spPr>
          <a:xfrm>
            <a:off x="952167" y="725433"/>
            <a:ext cx="10287600" cy="48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4000"/>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279" name="Google Shape;279;p3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7810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3"/>
        <p:cNvGrpSpPr/>
        <p:nvPr/>
      </p:nvGrpSpPr>
      <p:grpSpPr>
        <a:xfrm>
          <a:off x="0" y="0"/>
          <a:ext cx="0" cy="0"/>
          <a:chOff x="0" y="0"/>
          <a:chExt cx="0" cy="0"/>
        </a:xfrm>
      </p:grpSpPr>
      <p:pic>
        <p:nvPicPr>
          <p:cNvPr id="324" name="Google Shape;324;p43"/>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325" name="Google Shape;325;p43"/>
          <p:cNvSpPr txBox="1">
            <a:spLocks noGrp="1"/>
          </p:cNvSpPr>
          <p:nvPr>
            <p:ph type="subTitle" idx="1"/>
          </p:nvPr>
        </p:nvSpPr>
        <p:spPr>
          <a:xfrm>
            <a:off x="3817800" y="4597508"/>
            <a:ext cx="4556400" cy="5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vl1pPr>
            <a:lvl2pPr lvl="1" rtl="0">
              <a:spcBef>
                <a:spcPts val="0"/>
              </a:spcBef>
              <a:spcAft>
                <a:spcPts val="0"/>
              </a:spcAft>
              <a:buNone/>
              <a:defRPr sz="2667"/>
            </a:lvl2pPr>
            <a:lvl3pPr lvl="2" rtl="0">
              <a:spcBef>
                <a:spcPts val="0"/>
              </a:spcBef>
              <a:spcAft>
                <a:spcPts val="0"/>
              </a:spcAft>
              <a:buNone/>
              <a:defRPr sz="2667"/>
            </a:lvl3pPr>
            <a:lvl4pPr lvl="3" rtl="0">
              <a:spcBef>
                <a:spcPts val="0"/>
              </a:spcBef>
              <a:spcAft>
                <a:spcPts val="0"/>
              </a:spcAft>
              <a:buNone/>
              <a:defRPr sz="2667"/>
            </a:lvl4pPr>
            <a:lvl5pPr lvl="4" rtl="0">
              <a:spcBef>
                <a:spcPts val="0"/>
              </a:spcBef>
              <a:spcAft>
                <a:spcPts val="0"/>
              </a:spcAft>
              <a:buNone/>
              <a:defRPr sz="2667"/>
            </a:lvl5pPr>
            <a:lvl6pPr lvl="5" rtl="0">
              <a:spcBef>
                <a:spcPts val="0"/>
              </a:spcBef>
              <a:spcAft>
                <a:spcPts val="0"/>
              </a:spcAft>
              <a:buNone/>
              <a:defRPr sz="2667"/>
            </a:lvl6pPr>
            <a:lvl7pPr lvl="6" rtl="0">
              <a:spcBef>
                <a:spcPts val="0"/>
              </a:spcBef>
              <a:spcAft>
                <a:spcPts val="0"/>
              </a:spcAft>
              <a:buNone/>
              <a:defRPr sz="2667"/>
            </a:lvl7pPr>
            <a:lvl8pPr lvl="7" rtl="0">
              <a:spcBef>
                <a:spcPts val="0"/>
              </a:spcBef>
              <a:spcAft>
                <a:spcPts val="0"/>
              </a:spcAft>
              <a:buNone/>
              <a:defRPr sz="2667"/>
            </a:lvl8pPr>
            <a:lvl9pPr lvl="8" rtl="0">
              <a:spcBef>
                <a:spcPts val="0"/>
              </a:spcBef>
              <a:spcAft>
                <a:spcPts val="0"/>
              </a:spcAft>
              <a:buNone/>
              <a:defRPr sz="2667"/>
            </a:lvl9pPr>
          </a:lstStyle>
          <a:p>
            <a:endParaRPr/>
          </a:p>
        </p:txBody>
      </p:sp>
      <p:sp>
        <p:nvSpPr>
          <p:cNvPr id="326" name="Google Shape;326;p43"/>
          <p:cNvSpPr txBox="1">
            <a:spLocks noGrp="1"/>
          </p:cNvSpPr>
          <p:nvPr>
            <p:ph type="title"/>
          </p:nvPr>
        </p:nvSpPr>
        <p:spPr>
          <a:xfrm>
            <a:off x="1794400" y="1713292"/>
            <a:ext cx="8603200" cy="2756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2"/>
              </a:buClr>
              <a:buSzPts val="2400"/>
              <a:buNone/>
              <a:defRPr sz="3867">
                <a:solidFill>
                  <a:schemeClr val="dk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327" name="Google Shape;327;p43"/>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840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8"/>
        <p:cNvGrpSpPr/>
        <p:nvPr/>
      </p:nvGrpSpPr>
      <p:grpSpPr>
        <a:xfrm>
          <a:off x="0" y="0"/>
          <a:ext cx="0" cy="0"/>
          <a:chOff x="0" y="0"/>
          <a:chExt cx="0" cy="0"/>
        </a:xfrm>
      </p:grpSpPr>
      <p:pic>
        <p:nvPicPr>
          <p:cNvPr id="329" name="Google Shape;329;p44"/>
          <p:cNvPicPr preferRelativeResize="0"/>
          <p:nvPr/>
        </p:nvPicPr>
        <p:blipFill>
          <a:blip r:embed="rId2">
            <a:alphaModFix amt="75000"/>
          </a:blip>
          <a:stretch>
            <a:fillRect/>
          </a:stretch>
        </p:blipFill>
        <p:spPr>
          <a:xfrm>
            <a:off x="0" y="2025650"/>
            <a:ext cx="2747267" cy="2645701"/>
          </a:xfrm>
          <a:prstGeom prst="rect">
            <a:avLst/>
          </a:prstGeom>
          <a:noFill/>
          <a:ln>
            <a:noFill/>
          </a:ln>
        </p:spPr>
      </p:pic>
      <p:pic>
        <p:nvPicPr>
          <p:cNvPr id="330" name="Google Shape;330;p44"/>
          <p:cNvPicPr preferRelativeResize="0"/>
          <p:nvPr/>
        </p:nvPicPr>
        <p:blipFill>
          <a:blip r:embed="rId2">
            <a:alphaModFix amt="75000"/>
          </a:blip>
          <a:stretch>
            <a:fillRect/>
          </a:stretch>
        </p:blipFill>
        <p:spPr>
          <a:xfrm rot="10800000">
            <a:off x="9444733" y="2186649"/>
            <a:ext cx="2747267" cy="2645701"/>
          </a:xfrm>
          <a:prstGeom prst="rect">
            <a:avLst/>
          </a:prstGeom>
          <a:noFill/>
          <a:ln>
            <a:noFill/>
          </a:ln>
        </p:spPr>
      </p:pic>
      <p:sp>
        <p:nvSpPr>
          <p:cNvPr id="331" name="Google Shape;331;p44"/>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7395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2"/>
        <p:cNvGrpSpPr/>
        <p:nvPr/>
      </p:nvGrpSpPr>
      <p:grpSpPr>
        <a:xfrm>
          <a:off x="0" y="0"/>
          <a:ext cx="0" cy="0"/>
          <a:chOff x="0" y="0"/>
          <a:chExt cx="0" cy="0"/>
        </a:xfrm>
      </p:grpSpPr>
      <p:sp>
        <p:nvSpPr>
          <p:cNvPr id="333" name="Google Shape;333;p4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34" name="Google Shape;334;p45"/>
          <p:cNvPicPr preferRelativeResize="0"/>
          <p:nvPr/>
        </p:nvPicPr>
        <p:blipFill>
          <a:blip r:embed="rId2">
            <a:alphaModFix amt="55000"/>
          </a:blip>
          <a:stretch>
            <a:fillRect/>
          </a:stretch>
        </p:blipFill>
        <p:spPr>
          <a:xfrm>
            <a:off x="2946401" y="0"/>
            <a:ext cx="2806700" cy="2896435"/>
          </a:xfrm>
          <a:prstGeom prst="rect">
            <a:avLst/>
          </a:prstGeom>
          <a:noFill/>
          <a:ln>
            <a:noFill/>
          </a:ln>
        </p:spPr>
      </p:pic>
      <p:pic>
        <p:nvPicPr>
          <p:cNvPr id="335" name="Google Shape;335;p45"/>
          <p:cNvPicPr preferRelativeResize="0"/>
          <p:nvPr/>
        </p:nvPicPr>
        <p:blipFill>
          <a:blip r:embed="rId2">
            <a:alphaModFix amt="55000"/>
          </a:blip>
          <a:stretch>
            <a:fillRect/>
          </a:stretch>
        </p:blipFill>
        <p:spPr>
          <a:xfrm rot="10800000" flipH="1">
            <a:off x="6438901" y="3961567"/>
            <a:ext cx="2806700" cy="2896435"/>
          </a:xfrm>
          <a:prstGeom prst="rect">
            <a:avLst/>
          </a:prstGeom>
          <a:noFill/>
          <a:ln>
            <a:noFill/>
          </a:ln>
        </p:spPr>
      </p:pic>
    </p:spTree>
    <p:extLst>
      <p:ext uri="{BB962C8B-B14F-4D97-AF65-F5344CB8AC3E}">
        <p14:creationId xmlns:p14="http://schemas.microsoft.com/office/powerpoint/2010/main" val="2678369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a:stretch/>
        </p:blipFill>
        <p:spPr>
          <a:xfrm flipH="1">
            <a:off x="8737600" y="3116087"/>
            <a:ext cx="3572933" cy="3775780"/>
          </a:xfrm>
          <a:prstGeom prst="rect">
            <a:avLst/>
          </a:prstGeom>
          <a:noFill/>
          <a:ln>
            <a:noFill/>
          </a:ln>
        </p:spPr>
      </p:pic>
      <p:pic>
        <p:nvPicPr>
          <p:cNvPr id="24" name="Google Shape;24;p28"/>
          <p:cNvPicPr preferRelativeResize="0"/>
          <p:nvPr/>
        </p:nvPicPr>
        <p:blipFill rotWithShape="1">
          <a:blip r:embed="rId3">
            <a:alphaModFix/>
          </a:blip>
          <a:srcRect/>
          <a:stretch/>
        </p:blipFill>
        <p:spPr>
          <a:xfrm>
            <a:off x="7104774" y="5716554"/>
            <a:ext cx="1633869" cy="975444"/>
          </a:xfrm>
          <a:prstGeom prst="rect">
            <a:avLst/>
          </a:prstGeom>
          <a:noFill/>
          <a:ln>
            <a:noFill/>
          </a:ln>
        </p:spPr>
      </p:pic>
    </p:spTree>
    <p:extLst>
      <p:ext uri="{BB962C8B-B14F-4D97-AF65-F5344CB8AC3E}">
        <p14:creationId xmlns:p14="http://schemas.microsoft.com/office/powerpoint/2010/main" val="3893125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103C81B-2D4E-CCAB-D9DC-812F894B51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706B62D-1E97-3E43-CE46-0A073EC24C2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316DF01-61D3-C5A4-ACB5-6787B35E1334}"/>
              </a:ext>
            </a:extLst>
          </p:cNvPr>
          <p:cNvSpPr>
            <a:spLocks noGrp="1"/>
          </p:cNvSpPr>
          <p:nvPr>
            <p:ph type="dt" sz="half" idx="10"/>
          </p:nvPr>
        </p:nvSpPr>
        <p:spPr/>
        <p:txBody>
          <a:bodyPr/>
          <a:lstStyle/>
          <a:p>
            <a:pPr defTabSz="1219170">
              <a:buClr>
                <a:srgbClr val="000000"/>
              </a:buClr>
            </a:pPr>
            <a:fld id="{3843BA77-2E14-4FEC-8E0C-4AB353C7ABD6}" type="datetimeFigureOut">
              <a:rPr lang="en-US" sz="1867" kern="0" smtClean="0">
                <a:solidFill>
                  <a:srgbClr val="000000"/>
                </a:solidFill>
                <a:cs typeface="Arial"/>
                <a:sym typeface="Arial"/>
              </a:rPr>
              <a:pPr defTabSz="1219170">
                <a:buClr>
                  <a:srgbClr val="000000"/>
                </a:buClr>
              </a:pPr>
              <a:t>03-Oct-24</a:t>
            </a:fld>
            <a:endParaRPr lang="en-US" sz="1867" kern="0">
              <a:solidFill>
                <a:srgbClr val="000000"/>
              </a:solidFill>
              <a:cs typeface="Arial"/>
              <a:sym typeface="Arial"/>
            </a:endParaRPr>
          </a:p>
        </p:txBody>
      </p:sp>
      <p:sp>
        <p:nvSpPr>
          <p:cNvPr id="5" name="Chỗ dành sẵn cho Chân trang 4">
            <a:extLst>
              <a:ext uri="{FF2B5EF4-FFF2-40B4-BE49-F238E27FC236}">
                <a16:creationId xmlns:a16="http://schemas.microsoft.com/office/drawing/2014/main" xmlns="" id="{63A5F162-6449-41E6-3E02-17F242A2FA5B}"/>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Chỗ dành sẵn cho Số hiệu Bản chiếu 5">
            <a:extLst>
              <a:ext uri="{FF2B5EF4-FFF2-40B4-BE49-F238E27FC236}">
                <a16:creationId xmlns:a16="http://schemas.microsoft.com/office/drawing/2014/main" xmlns="" id="{508BDABA-258C-41F8-09B9-7013198B5A42}"/>
              </a:ext>
            </a:extLst>
          </p:cNvPr>
          <p:cNvSpPr>
            <a:spLocks noGrp="1"/>
          </p:cNvSpPr>
          <p:nvPr>
            <p:ph type="sldNum" sz="quarter" idx="12"/>
          </p:nvPr>
        </p:nvSpPr>
        <p:spPr/>
        <p:txBody>
          <a:bodyPr/>
          <a:lstStyle/>
          <a:p>
            <a:pPr defTabSz="1219170">
              <a:buClr>
                <a:srgbClr val="000000"/>
              </a:buClr>
            </a:pPr>
            <a:fld id="{F283BCE1-0DEC-4661-AED0-96FB6FEC051A}" type="slidenum">
              <a:rPr lang="en-US" sz="1867" kern="0" smtClean="0">
                <a:solidFill>
                  <a:srgbClr val="000000"/>
                </a:solidFill>
                <a:cs typeface="Arial"/>
                <a:sym typeface="Arial"/>
              </a:rPr>
              <a:pPr defTabSz="1219170">
                <a:buClr>
                  <a:srgbClr val="000000"/>
                </a:buClr>
              </a:pPr>
              <a:t>‹#›</a:t>
            </a:fld>
            <a:endParaRPr lang="en-US" sz="1867" kern="0">
              <a:solidFill>
                <a:srgbClr val="000000"/>
              </a:solidFill>
              <a:cs typeface="Arial"/>
              <a:sym typeface="Arial"/>
            </a:endParaRPr>
          </a:p>
        </p:txBody>
      </p:sp>
    </p:spTree>
    <p:extLst>
      <p:ext uri="{BB962C8B-B14F-4D97-AF65-F5344CB8AC3E}">
        <p14:creationId xmlns:p14="http://schemas.microsoft.com/office/powerpoint/2010/main" val="4179446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18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199"/>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0"/>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 y="4606973"/>
            <a:ext cx="2362522"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441"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24" y="521027"/>
            <a:ext cx="1289713" cy="1100254"/>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69"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21" y="148081"/>
            <a:ext cx="1726879" cy="1193800"/>
          </a:xfrm>
          <a:prstGeom prst="rect">
            <a:avLst/>
          </a:prstGeom>
        </p:spPr>
      </p:pic>
    </p:spTree>
    <p:extLst>
      <p:ext uri="{BB962C8B-B14F-4D97-AF65-F5344CB8AC3E}">
        <p14:creationId xmlns:p14="http://schemas.microsoft.com/office/powerpoint/2010/main" val="224088989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36004CB-10B2-4D9C-BBB6-01C9678B12E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48334818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08D9CD8-08E2-4008-B239-EFF1749BF0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0" name="图片 29">
            <a:extLst>
              <a:ext uri="{FF2B5EF4-FFF2-40B4-BE49-F238E27FC236}">
                <a16:creationId xmlns:a16="http://schemas.microsoft.com/office/drawing/2014/main" xmlns="" id="{B60AD46E-B0D9-4F8D-BDE5-647CE0C14D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5531" y="612681"/>
            <a:ext cx="1471461" cy="1255303"/>
          </a:xfrm>
          <a:prstGeom prst="rect">
            <a:avLst/>
          </a:prstGeom>
        </p:spPr>
      </p:pic>
      <p:grpSp>
        <p:nvGrpSpPr>
          <p:cNvPr id="31" name="组合 30">
            <a:extLst>
              <a:ext uri="{FF2B5EF4-FFF2-40B4-BE49-F238E27FC236}">
                <a16:creationId xmlns:a16="http://schemas.microsoft.com/office/drawing/2014/main" xmlns="" id="{C2D25EE0-5E41-4FFA-8B25-27B2267B0D13}"/>
              </a:ext>
            </a:extLst>
          </p:cNvPr>
          <p:cNvGrpSpPr/>
          <p:nvPr userDrawn="1"/>
        </p:nvGrpSpPr>
        <p:grpSpPr>
          <a:xfrm>
            <a:off x="-2" y="856171"/>
            <a:ext cx="12192001" cy="2658585"/>
            <a:chOff x="-2" y="856171"/>
            <a:chExt cx="12192001" cy="2658585"/>
          </a:xfrm>
        </p:grpSpPr>
        <p:pic>
          <p:nvPicPr>
            <p:cNvPr id="32" name="图片 31">
              <a:extLst>
                <a:ext uri="{FF2B5EF4-FFF2-40B4-BE49-F238E27FC236}">
                  <a16:creationId xmlns:a16="http://schemas.microsoft.com/office/drawing/2014/main" xmlns="" id="{1AC5D38A-D34D-498A-A567-81585E57E5D2}"/>
                </a:ext>
              </a:extLst>
            </p:cNvPr>
            <p:cNvPicPr>
              <a:picLocks noChangeAspect="1"/>
            </p:cNvPicPr>
            <p:nvPr userDrawn="1"/>
          </p:nvPicPr>
          <p:blipFill rotWithShape="1">
            <a:blip r:embed="rId4" cstate="screen">
              <a:grayscl/>
              <a:extLst>
                <a:ext uri="{28A0092B-C50C-407E-A947-70E740481C1C}">
                  <a14:useLocalDpi xmlns:a14="http://schemas.microsoft.com/office/drawing/2010/main"/>
                </a:ext>
              </a:extLst>
            </a:blip>
            <a:srcRect/>
            <a:stretch/>
          </p:blipFill>
          <p:spPr>
            <a:xfrm>
              <a:off x="8813689" y="856171"/>
              <a:ext cx="3365500" cy="736600"/>
            </a:xfrm>
            <a:prstGeom prst="rect">
              <a:avLst/>
            </a:prstGeom>
          </p:spPr>
        </p:pic>
        <p:pic>
          <p:nvPicPr>
            <p:cNvPr id="33" name="图片 32">
              <a:extLst>
                <a:ext uri="{FF2B5EF4-FFF2-40B4-BE49-F238E27FC236}">
                  <a16:creationId xmlns:a16="http://schemas.microsoft.com/office/drawing/2014/main" xmlns="" id="{A4E801AB-3E70-429A-8D67-0CE16063D0BE}"/>
                </a:ext>
              </a:extLst>
            </p:cNvPr>
            <p:cNvPicPr>
              <a:picLocks noChangeAspect="1"/>
            </p:cNvPicPr>
            <p:nvPr userDrawn="1"/>
          </p:nvPicPr>
          <p:blipFill rotWithShape="1">
            <a:blip r:embed="rId5" cstate="screen">
              <a:grayscl/>
              <a:extLst>
                <a:ext uri="{28A0092B-C50C-407E-A947-70E740481C1C}">
                  <a14:useLocalDpi xmlns:a14="http://schemas.microsoft.com/office/drawing/2010/main"/>
                </a:ext>
              </a:extLst>
            </a:blip>
            <a:srcRect/>
            <a:stretch/>
          </p:blipFill>
          <p:spPr>
            <a:xfrm>
              <a:off x="2770769" y="984316"/>
              <a:ext cx="1981203" cy="1047673"/>
            </a:xfrm>
            <a:prstGeom prst="rect">
              <a:avLst/>
            </a:prstGeom>
          </p:spPr>
        </p:pic>
        <p:pic>
          <p:nvPicPr>
            <p:cNvPr id="34" name="图片 33">
              <a:extLst>
                <a:ext uri="{FF2B5EF4-FFF2-40B4-BE49-F238E27FC236}">
                  <a16:creationId xmlns:a16="http://schemas.microsoft.com/office/drawing/2014/main" xmlns="" id="{16727D35-1FF3-414F-92C0-6B389BD3C42E}"/>
                </a:ext>
              </a:extLst>
            </p:cNvPr>
            <p:cNvPicPr>
              <a:picLocks noChangeAspect="1"/>
            </p:cNvPicPr>
            <p:nvPr userDrawn="1"/>
          </p:nvPicPr>
          <p:blipFill rotWithShape="1">
            <a:blip r:embed="rId6" cstate="screen">
              <a:grayscl/>
              <a:extLst>
                <a:ext uri="{28A0092B-C50C-407E-A947-70E740481C1C}">
                  <a14:useLocalDpi xmlns:a14="http://schemas.microsoft.com/office/drawing/2010/main"/>
                </a:ext>
              </a:extLst>
            </a:blip>
            <a:srcRect/>
            <a:stretch/>
          </p:blipFill>
          <p:spPr>
            <a:xfrm>
              <a:off x="-2" y="1127448"/>
              <a:ext cx="1981202" cy="1123579"/>
            </a:xfrm>
            <a:prstGeom prst="rect">
              <a:avLst/>
            </a:prstGeom>
          </p:spPr>
        </p:pic>
        <p:pic>
          <p:nvPicPr>
            <p:cNvPr id="35" name="图片 34">
              <a:extLst>
                <a:ext uri="{FF2B5EF4-FFF2-40B4-BE49-F238E27FC236}">
                  <a16:creationId xmlns:a16="http://schemas.microsoft.com/office/drawing/2014/main" xmlns="" id="{3F1B322F-F4DB-41F3-91C6-03C3A5F20E5C}"/>
                </a:ext>
              </a:extLst>
            </p:cNvPr>
            <p:cNvPicPr>
              <a:picLocks noChangeAspect="1"/>
            </p:cNvPicPr>
            <p:nvPr userDrawn="1"/>
          </p:nvPicPr>
          <p:blipFill rotWithShape="1">
            <a:blip r:embed="rId7" cstate="screen">
              <a:grayscl/>
              <a:extLst>
                <a:ext uri="{28A0092B-C50C-407E-A947-70E740481C1C}">
                  <a14:useLocalDpi xmlns:a14="http://schemas.microsoft.com/office/drawing/2010/main"/>
                </a:ext>
              </a:extLst>
            </a:blip>
            <a:srcRect/>
            <a:stretch/>
          </p:blipFill>
          <p:spPr>
            <a:xfrm>
              <a:off x="10496440" y="2363213"/>
              <a:ext cx="1695559" cy="1058972"/>
            </a:xfrm>
            <a:prstGeom prst="rect">
              <a:avLst/>
            </a:prstGeom>
          </p:spPr>
        </p:pic>
        <p:pic>
          <p:nvPicPr>
            <p:cNvPr id="36" name="图片 35">
              <a:extLst>
                <a:ext uri="{FF2B5EF4-FFF2-40B4-BE49-F238E27FC236}">
                  <a16:creationId xmlns:a16="http://schemas.microsoft.com/office/drawing/2014/main" xmlns="" id="{0A323403-6564-4683-81F9-304B82333BB3}"/>
                </a:ext>
              </a:extLst>
            </p:cNvPr>
            <p:cNvPicPr>
              <a:picLocks noChangeAspect="1"/>
            </p:cNvPicPr>
            <p:nvPr userDrawn="1"/>
          </p:nvPicPr>
          <p:blipFill rotWithShape="1">
            <a:blip r:embed="rId8" cstate="screen">
              <a:grayscl/>
              <a:extLst>
                <a:ext uri="{28A0092B-C50C-407E-A947-70E740481C1C}">
                  <a14:useLocalDpi xmlns:a14="http://schemas.microsoft.com/office/drawing/2010/main"/>
                </a:ext>
              </a:extLst>
            </a:blip>
            <a:srcRect/>
            <a:stretch/>
          </p:blipFill>
          <p:spPr>
            <a:xfrm>
              <a:off x="2289700" y="2847551"/>
              <a:ext cx="1981203" cy="667205"/>
            </a:xfrm>
            <a:prstGeom prst="rect">
              <a:avLst/>
            </a:prstGeom>
          </p:spPr>
        </p:pic>
      </p:grpSp>
      <p:pic>
        <p:nvPicPr>
          <p:cNvPr id="28" name="图片 27">
            <a:extLst>
              <a:ext uri="{FF2B5EF4-FFF2-40B4-BE49-F238E27FC236}">
                <a16:creationId xmlns:a16="http://schemas.microsoft.com/office/drawing/2014/main" xmlns="" id="{C1B79817-DB91-4342-9915-EA2026372063}"/>
              </a:ext>
            </a:extLst>
          </p:cNvPr>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1" y="3584892"/>
            <a:ext cx="12192000" cy="3249287"/>
          </a:xfrm>
          <a:prstGeom prst="rect">
            <a:avLst/>
          </a:prstGeom>
        </p:spPr>
      </p:pic>
      <p:pic>
        <p:nvPicPr>
          <p:cNvPr id="11" name="图片 10">
            <a:extLst>
              <a:ext uri="{FF2B5EF4-FFF2-40B4-BE49-F238E27FC236}">
                <a16:creationId xmlns:a16="http://schemas.microsoft.com/office/drawing/2014/main" xmlns="" id="{2FD393D6-BC95-4567-A017-2A74673D0A6C}"/>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4335269"/>
            <a:ext cx="2647685" cy="2522732"/>
          </a:xfrm>
          <a:prstGeom prst="rect">
            <a:avLst/>
          </a:prstGeom>
        </p:spPr>
      </p:pic>
      <p:pic>
        <p:nvPicPr>
          <p:cNvPr id="16" name="图片 15">
            <a:extLst>
              <a:ext uri="{FF2B5EF4-FFF2-40B4-BE49-F238E27FC236}">
                <a16:creationId xmlns:a16="http://schemas.microsoft.com/office/drawing/2014/main" xmlns="" id="{FF2A4D22-CB5B-4DC9-B062-3F9B483C7DF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589878" y="2166621"/>
            <a:ext cx="1726879" cy="1193800"/>
          </a:xfrm>
          <a:prstGeom prst="rect">
            <a:avLst/>
          </a:prstGeom>
        </p:spPr>
      </p:pic>
      <p:pic>
        <p:nvPicPr>
          <p:cNvPr id="18" name="图片 17">
            <a:extLst>
              <a:ext uri="{FF2B5EF4-FFF2-40B4-BE49-F238E27FC236}">
                <a16:creationId xmlns:a16="http://schemas.microsoft.com/office/drawing/2014/main" xmlns="" id="{03A3EE77-BFDC-477E-99B4-1412309DE92C}"/>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a:stretch/>
        </p:blipFill>
        <p:spPr>
          <a:xfrm>
            <a:off x="3929883" y="1539239"/>
            <a:ext cx="6979920" cy="3779521"/>
          </a:xfrm>
          <a:prstGeom prst="rect">
            <a:avLst/>
          </a:prstGeom>
        </p:spPr>
      </p:pic>
      <p:pic>
        <p:nvPicPr>
          <p:cNvPr id="20" name="图片 19">
            <a:extLst>
              <a:ext uri="{FF2B5EF4-FFF2-40B4-BE49-F238E27FC236}">
                <a16:creationId xmlns:a16="http://schemas.microsoft.com/office/drawing/2014/main" xmlns="" id="{786B45B7-4131-46B0-86E9-80BEBF54D7DC}"/>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a:stretch/>
        </p:blipFill>
        <p:spPr>
          <a:xfrm>
            <a:off x="9804301" y="1656669"/>
            <a:ext cx="2387699" cy="2879895"/>
          </a:xfrm>
          <a:prstGeom prst="rect">
            <a:avLst/>
          </a:prstGeom>
        </p:spPr>
      </p:pic>
      <p:pic>
        <p:nvPicPr>
          <p:cNvPr id="21" name="图片 20">
            <a:extLst>
              <a:ext uri="{FF2B5EF4-FFF2-40B4-BE49-F238E27FC236}">
                <a16:creationId xmlns:a16="http://schemas.microsoft.com/office/drawing/2014/main" xmlns="" id="{F919F2FE-8E51-4338-9417-FD740BBAC589}"/>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a:stretch/>
        </p:blipFill>
        <p:spPr>
          <a:xfrm>
            <a:off x="9723173" y="3545799"/>
            <a:ext cx="2481755" cy="3312201"/>
          </a:xfrm>
          <a:prstGeom prst="rect">
            <a:avLst/>
          </a:prstGeom>
        </p:spPr>
      </p:pic>
      <p:pic>
        <p:nvPicPr>
          <p:cNvPr id="27" name="图片 26">
            <a:extLst>
              <a:ext uri="{FF2B5EF4-FFF2-40B4-BE49-F238E27FC236}">
                <a16:creationId xmlns:a16="http://schemas.microsoft.com/office/drawing/2014/main" xmlns="" id="{3B34122F-D9E9-447C-BFD7-26F11D8CDA2B}"/>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9156700" y="-1"/>
            <a:ext cx="3048228" cy="1854201"/>
          </a:xfrm>
          <a:prstGeom prst="rect">
            <a:avLst/>
          </a:prstGeom>
        </p:spPr>
      </p:pic>
    </p:spTree>
    <p:extLst>
      <p:ext uri="{BB962C8B-B14F-4D97-AF65-F5344CB8AC3E}">
        <p14:creationId xmlns:p14="http://schemas.microsoft.com/office/powerpoint/2010/main" val="400675308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3.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t="-28000" b="-2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807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36" r:id="rId4"/>
    <p:sldLayoutId id="2147483737" r:id="rId5"/>
    <p:sldLayoutId id="2147483738" r:id="rId6"/>
    <p:sldLayoutId id="2147483739" r:id="rId7"/>
    <p:sldLayoutId id="2147483655" r:id="rId8"/>
    <p:sldLayoutId id="2147483651" r:id="rId9"/>
    <p:sldLayoutId id="2147483657" r:id="rId10"/>
    <p:sldLayoutId id="2147483658" r:id="rId11"/>
    <p:sldLayoutId id="2147483659" r:id="rId12"/>
    <p:sldLayoutId id="2147483660" r:id="rId13"/>
    <p:sldLayoutId id="2147483757" r:id="rId14"/>
    <p:sldLayoutId id="2147483758" r:id="rId15"/>
    <p:sldLayoutId id="2147483759" r:id="rId16"/>
    <p:sldLayoutId id="2147483760" r:id="rId17"/>
    <p:sldLayoutId id="2147483910" r:id="rId18"/>
    <p:sldLayoutId id="2147483911" r:id="rId19"/>
    <p:sldLayoutId id="2147483912" r:id="rId20"/>
    <p:sldLayoutId id="2147483913" r:id="rId2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03-Oct-24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568122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Lst>
  <p:transition spd="slow">
    <p:wipe/>
  </p:transition>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52645-6C05-4C93-95E8-380E13A24E4C}" type="datetimeFigureOut">
              <a:rPr lang="en-US" smtClean="0">
                <a:solidFill>
                  <a:prstClr val="black">
                    <a:tint val="75000"/>
                  </a:prstClr>
                </a:solidFill>
              </a:rPr>
              <a:pPr/>
              <a:t>03-Oct-24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D623E-929D-4C99-9A77-B53D17066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06835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014720475"/>
      </p:ext>
    </p:extLst>
  </p:cSld>
  <p:clrMap bg1="lt1" tx1="dk1" bg2="dk2" tx2="lt2" accent1="accent1" accent2="accent2" accent3="accent3" accent4="accent4" accent5="accent5" accent6="accent6" hlink="hlink" folHlink="folHlink"/>
  <p:sldLayoutIdLst>
    <p:sldLayoutId id="2147483949"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38">
          <p15:clr>
            <a:srgbClr val="EA4335"/>
          </p15:clr>
        </p15:guide>
        <p15:guide id="2" orient="horz" pos="2903">
          <p15:clr>
            <a:srgbClr val="EA4335"/>
          </p15:clr>
        </p15:guide>
        <p15:guide id="3" pos="451">
          <p15:clr>
            <a:srgbClr val="EA4335"/>
          </p15:clr>
        </p15:guide>
        <p15:guide id="4" pos="5309">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289CA6-7C16-9AFA-FB7B-D78A54C78D7D}"/>
              </a:ext>
            </a:extLst>
          </p:cNvPr>
          <p:cNvSpPr>
            <a:spLocks noGrp="1"/>
          </p:cNvSpPr>
          <p:nvPr>
            <p:ph type="ctrTitle"/>
          </p:nvPr>
        </p:nvSpPr>
        <p:spPr>
          <a:xfrm>
            <a:off x="732210" y="1898230"/>
            <a:ext cx="11344772" cy="3956231"/>
          </a:xfrm>
        </p:spPr>
        <p:txBody>
          <a:bodyPr>
            <a:norm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 CHÀO MỪNG CÁC EM </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ĐẾN VỚI TIẾT HỌC HÔM NAY!</a:t>
            </a:r>
            <a:br>
              <a:rPr lang="en-US" sz="4400" dirty="0">
                <a:solidFill>
                  <a:srgbClr val="FF0000"/>
                </a:solidFill>
                <a:latin typeface="Times New Roman" panose="02020603050405020304" pitchFamily="18" charset="0"/>
                <a:cs typeface="Times New Roman" panose="02020603050405020304" pitchFamily="18" charset="0"/>
              </a:rPr>
            </a:b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endParaRPr lang="en-US" sz="2667"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659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xmlns="" id="{AA5F65C6-B3A2-142F-D0C4-10647E2D1168}"/>
              </a:ext>
            </a:extLst>
          </p:cNvPr>
          <p:cNvSpPr txBox="1"/>
          <p:nvPr/>
        </p:nvSpPr>
        <p:spPr>
          <a:xfrm>
            <a:off x="637811" y="1169112"/>
            <a:ext cx="2329572" cy="496931"/>
          </a:xfrm>
          <a:prstGeom prst="rect">
            <a:avLst/>
          </a:prstGeom>
          <a:solidFill>
            <a:srgbClr val="FFFF00"/>
          </a:solidFill>
          <a:ln>
            <a:solidFill>
              <a:schemeClr val="accent1"/>
            </a:solidFill>
          </a:ln>
        </p:spPr>
        <p:txBody>
          <a:bodyPr wrap="square">
            <a:spAutoFit/>
          </a:bodyPr>
          <a:lstStyle/>
          <a:p>
            <a:pPr algn="just">
              <a:lnSpc>
                <a:spcPct val="150000"/>
              </a:lnSpc>
              <a:spcAft>
                <a:spcPts val="800"/>
              </a:spcAft>
            </a:pPr>
            <a:r>
              <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 </a:t>
            </a:r>
            <a:r>
              <a:rPr lang="en-US" sz="20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endParaRPr lang="en-US" sz="1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xmlns="" id="{5A5F1180-986D-2702-0669-420E6E07BBFB}"/>
              </a:ext>
            </a:extLst>
          </p:cNvPr>
          <p:cNvGrpSpPr/>
          <p:nvPr/>
        </p:nvGrpSpPr>
        <p:grpSpPr>
          <a:xfrm>
            <a:off x="618560" y="523567"/>
            <a:ext cx="4111966" cy="584252"/>
            <a:chOff x="2071451" y="2630867"/>
            <a:chExt cx="4298088" cy="584252"/>
          </a:xfrm>
          <a:solidFill>
            <a:srgbClr val="FFFF00"/>
          </a:solidFill>
        </p:grpSpPr>
        <p:sp>
          <p:nvSpPr>
            <p:cNvPr id="15" name="矩形: 圆角 19">
              <a:extLst>
                <a:ext uri="{FF2B5EF4-FFF2-40B4-BE49-F238E27FC236}">
                  <a16:creationId xmlns:a16="http://schemas.microsoft.com/office/drawing/2014/main" xmlns="" id="{46421E16-4FA7-FABB-85A2-84B374A2A001}"/>
                </a:ext>
              </a:extLst>
            </p:cNvPr>
            <p:cNvSpPr/>
            <p:nvPr/>
          </p:nvSpPr>
          <p:spPr>
            <a:xfrm>
              <a:off x="2071451" y="2630867"/>
              <a:ext cx="4298088"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文本框 14">
              <a:extLst>
                <a:ext uri="{FF2B5EF4-FFF2-40B4-BE49-F238E27FC236}">
                  <a16:creationId xmlns:a16="http://schemas.microsoft.com/office/drawing/2014/main" xmlns="" id="{C0B09656-6C6C-DD8D-9BEE-54C442E0D91E}"/>
                </a:ext>
              </a:extLst>
            </p:cNvPr>
            <p:cNvSpPr txBox="1"/>
            <p:nvPr/>
          </p:nvSpPr>
          <p:spPr>
            <a:xfrm>
              <a:off x="2252841" y="2692160"/>
              <a:ext cx="2636863" cy="461665"/>
            </a:xfrm>
            <a:prstGeom prst="rect">
              <a:avLst/>
            </a:prstGeom>
            <a:grpFill/>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I. Tìm hiểu chung</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grpSp>
        <p:nvGrpSpPr>
          <p:cNvPr id="6" name="Nhóm 5">
            <a:extLst>
              <a:ext uri="{FF2B5EF4-FFF2-40B4-BE49-F238E27FC236}">
                <a16:creationId xmlns:a16="http://schemas.microsoft.com/office/drawing/2014/main" xmlns="" id="{0EE17284-1A60-8715-46AA-20C1278F4BF4}"/>
              </a:ext>
            </a:extLst>
          </p:cNvPr>
          <p:cNvGrpSpPr/>
          <p:nvPr/>
        </p:nvGrpSpPr>
        <p:grpSpPr>
          <a:xfrm>
            <a:off x="4261130" y="1292183"/>
            <a:ext cx="7303324" cy="2000468"/>
            <a:chOff x="4296756" y="1346639"/>
            <a:chExt cx="7303324" cy="2000468"/>
          </a:xfrm>
        </p:grpSpPr>
        <p:sp>
          <p:nvSpPr>
            <p:cNvPr id="18" name="Hộp Văn bản 17">
              <a:extLst>
                <a:ext uri="{FF2B5EF4-FFF2-40B4-BE49-F238E27FC236}">
                  <a16:creationId xmlns:a16="http://schemas.microsoft.com/office/drawing/2014/main" xmlns="" id="{6D873037-526C-ECEE-CE74-50DBE5D203C8}"/>
                </a:ext>
              </a:extLst>
            </p:cNvPr>
            <p:cNvSpPr txBox="1"/>
            <p:nvPr/>
          </p:nvSpPr>
          <p:spPr>
            <a:xfrm>
              <a:off x="4308631" y="1925115"/>
              <a:ext cx="7291449" cy="1421992"/>
            </a:xfrm>
            <a:prstGeom prst="rect">
              <a:avLst/>
            </a:prstGeom>
            <a:solidFill>
              <a:schemeClr val="bg1"/>
            </a:solidFill>
            <a:ln w="28575">
              <a:solidFill>
                <a:srgbClr val="FFC000"/>
              </a:solidFill>
            </a:ln>
          </p:spPr>
          <p:txBody>
            <a:bodyPr wrap="square">
              <a:spAutoFit/>
            </a:bodyPr>
            <a:lstStyle/>
            <a:p>
              <a:pPr marL="285750" indent="-285750" algn="just">
                <a:lnSpc>
                  <a:spcPct val="150000"/>
                </a:lnSpc>
                <a:buFont typeface="Wingdings" panose="05000000000000000000" pitchFamily="2" charset="2"/>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(1920 – 2002)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Kim Thành,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Lai, nay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Thọ</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9" name="Hộp Văn bản 18">
              <a:extLst>
                <a:ext uri="{FF2B5EF4-FFF2-40B4-BE49-F238E27FC236}">
                  <a16:creationId xmlns:a16="http://schemas.microsoft.com/office/drawing/2014/main" xmlns="" id="{D27F6472-A32A-C0CE-58E0-6ECB0D86795A}"/>
                </a:ext>
              </a:extLst>
            </p:cNvPr>
            <p:cNvSpPr txBox="1"/>
            <p:nvPr/>
          </p:nvSpPr>
          <p:spPr>
            <a:xfrm>
              <a:off x="4296756" y="1346639"/>
              <a:ext cx="1501456" cy="577787"/>
            </a:xfrm>
            <a:prstGeom prst="rect">
              <a:avLst/>
            </a:prstGeom>
            <a:solidFill>
              <a:srgbClr val="FFFF00"/>
            </a:solidFill>
          </p:spPr>
          <p:txBody>
            <a:bodyPr wrap="square">
              <a:spAutoFit/>
            </a:bodyPr>
            <a:lstStyle/>
            <a:p>
              <a:pPr algn="ctr">
                <a:lnSpc>
                  <a:spcPct val="150000"/>
                </a:lnSpc>
                <a:spcAft>
                  <a:spcPts val="800"/>
                </a:spcAft>
              </a:pPr>
              <a:r>
                <a:rPr lang="en-US"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TIỂU SỬ</a:t>
              </a:r>
              <a:endParaRPr lang="en-US"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2" name="Nhóm 21">
            <a:extLst>
              <a:ext uri="{FF2B5EF4-FFF2-40B4-BE49-F238E27FC236}">
                <a16:creationId xmlns:a16="http://schemas.microsoft.com/office/drawing/2014/main" xmlns="" id="{4CB4D59A-92AF-FAFF-4AD0-97E8650C1E9D}"/>
              </a:ext>
            </a:extLst>
          </p:cNvPr>
          <p:cNvGrpSpPr/>
          <p:nvPr/>
        </p:nvGrpSpPr>
        <p:grpSpPr>
          <a:xfrm>
            <a:off x="4261129" y="3565350"/>
            <a:ext cx="7303325" cy="2517468"/>
            <a:chOff x="4296755" y="1346639"/>
            <a:chExt cx="7303325" cy="2517468"/>
          </a:xfrm>
        </p:grpSpPr>
        <p:sp>
          <p:nvSpPr>
            <p:cNvPr id="23" name="Hộp Văn bản 22">
              <a:extLst>
                <a:ext uri="{FF2B5EF4-FFF2-40B4-BE49-F238E27FC236}">
                  <a16:creationId xmlns:a16="http://schemas.microsoft.com/office/drawing/2014/main" xmlns="" id="{0D9E58CF-3FB5-5210-A5BA-6374753F83D0}"/>
                </a:ext>
              </a:extLst>
            </p:cNvPr>
            <p:cNvSpPr txBox="1"/>
            <p:nvPr/>
          </p:nvSpPr>
          <p:spPr>
            <a:xfrm>
              <a:off x="4308631" y="1925115"/>
              <a:ext cx="7291449" cy="1938992"/>
            </a:xfrm>
            <a:prstGeom prst="rect">
              <a:avLst/>
            </a:prstGeom>
            <a:solidFill>
              <a:schemeClr val="bg1"/>
            </a:solidFill>
            <a:ln w="28575">
              <a:solidFill>
                <a:srgbClr val="FFC000"/>
              </a:solidFill>
            </a:ln>
          </p:spPr>
          <p:txBody>
            <a:bodyPr wrap="square">
              <a:spAutoFit/>
            </a:bodyPr>
            <a:lstStyle/>
            <a:p>
              <a:pPr marL="285750" indent="-285750" algn="just">
                <a:lnSpc>
                  <a:spcPct val="150000"/>
                </a:lnSpc>
                <a:buFont typeface="Wingdings" panose="05000000000000000000" pitchFamily="2" charset="2"/>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Hộp Văn bản 27">
              <a:extLst>
                <a:ext uri="{FF2B5EF4-FFF2-40B4-BE49-F238E27FC236}">
                  <a16:creationId xmlns:a16="http://schemas.microsoft.com/office/drawing/2014/main" xmlns="" id="{404CDD74-9CEA-72B6-11B6-5DB00CD64137}"/>
                </a:ext>
              </a:extLst>
            </p:cNvPr>
            <p:cNvSpPr txBox="1"/>
            <p:nvPr/>
          </p:nvSpPr>
          <p:spPr>
            <a:xfrm>
              <a:off x="4296755" y="1346639"/>
              <a:ext cx="4327700" cy="577787"/>
            </a:xfrm>
            <a:prstGeom prst="rect">
              <a:avLst/>
            </a:prstGeom>
            <a:solidFill>
              <a:srgbClr val="FFFF00"/>
            </a:solidFill>
          </p:spPr>
          <p:txBody>
            <a:bodyPr wrap="square">
              <a:spAutoFit/>
            </a:bodyPr>
            <a:lstStyle/>
            <a:p>
              <a:pPr algn="ctr">
                <a:lnSpc>
                  <a:spcPct val="150000"/>
                </a:lnSpc>
                <a:spcAft>
                  <a:spcPts val="800"/>
                </a:spcAft>
              </a:pP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PHONG CÁCH SÁNG TÁC</a:t>
              </a:r>
              <a:endParaRPr lang="en-US"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 name="Hình ảnh 16">
            <a:extLst>
              <a:ext uri="{FF2B5EF4-FFF2-40B4-BE49-F238E27FC236}">
                <a16:creationId xmlns:a16="http://schemas.microsoft.com/office/drawing/2014/main" xmlns="" id="{8350634E-E143-0CA1-5EB9-C7FE8A6FBE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409" y="1666043"/>
            <a:ext cx="2952800" cy="4208843"/>
          </a:xfrm>
          <a:prstGeom prst="rect">
            <a:avLst/>
          </a:prstGeom>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804622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Scale>
                                      <p:cBhvr>
                                        <p:cTn id="2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6"/>
                                        </p:tgtEl>
                                        <p:attrNameLst>
                                          <p:attrName>ppt_x</p:attrName>
                                          <p:attrName>ppt_y</p:attrName>
                                        </p:attrNameLst>
                                      </p:cBhvr>
                                    </p:animMotion>
                                    <p:animEffect transition="in" filter="fade">
                                      <p:cBhvr>
                                        <p:cTn id="22" dur="1000"/>
                                        <p:tgtEl>
                                          <p:spTgt spid="6"/>
                                        </p:tgtEl>
                                      </p:cBhvr>
                                    </p:animEffect>
                                  </p:childTnLst>
                                </p:cTn>
                              </p:par>
                            </p:childTnLst>
                          </p:cTn>
                        </p:par>
                        <p:par>
                          <p:cTn id="23" fill="hold">
                            <p:stCondLst>
                              <p:cond delay="1000"/>
                            </p:stCondLst>
                            <p:childTnLst>
                              <p:par>
                                <p:cTn id="24" presetID="52"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Scale>
                                      <p:cBhvr>
                                        <p:cTn id="26"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2"/>
                                        </p:tgtEl>
                                        <p:attrNameLst>
                                          <p:attrName>ppt_x</p:attrName>
                                          <p:attrName>ppt_y</p:attrName>
                                        </p:attrNameLst>
                                      </p:cBhvr>
                                    </p:animMotion>
                                    <p:animEffect transition="in" filter="fade">
                                      <p:cBhvr>
                                        <p:cTn id="2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xmlns="" id="{AA5F65C6-B3A2-142F-D0C4-10647E2D1168}"/>
              </a:ext>
            </a:extLst>
          </p:cNvPr>
          <p:cNvSpPr txBox="1"/>
          <p:nvPr/>
        </p:nvSpPr>
        <p:spPr>
          <a:xfrm>
            <a:off x="637811" y="1169112"/>
            <a:ext cx="2175727" cy="498663"/>
          </a:xfrm>
          <a:prstGeom prst="rect">
            <a:avLst/>
          </a:prstGeom>
          <a:solidFill>
            <a:srgbClr val="FFFF00"/>
          </a:solidFill>
          <a:ln>
            <a:solidFill>
              <a:schemeClr val="accent1"/>
            </a:solidFill>
          </a:ln>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xmlns="" id="{5A5F1180-986D-2702-0669-420E6E07BBFB}"/>
              </a:ext>
            </a:extLst>
          </p:cNvPr>
          <p:cNvGrpSpPr/>
          <p:nvPr/>
        </p:nvGrpSpPr>
        <p:grpSpPr>
          <a:xfrm>
            <a:off x="618560" y="523567"/>
            <a:ext cx="4111966" cy="584252"/>
            <a:chOff x="2071451" y="2630867"/>
            <a:chExt cx="4298088" cy="584252"/>
          </a:xfrm>
          <a:solidFill>
            <a:srgbClr val="FFFF00"/>
          </a:solidFill>
        </p:grpSpPr>
        <p:sp>
          <p:nvSpPr>
            <p:cNvPr id="15" name="矩形: 圆角 19">
              <a:extLst>
                <a:ext uri="{FF2B5EF4-FFF2-40B4-BE49-F238E27FC236}">
                  <a16:creationId xmlns:a16="http://schemas.microsoft.com/office/drawing/2014/main" xmlns="" id="{46421E16-4FA7-FABB-85A2-84B374A2A001}"/>
                </a:ext>
              </a:extLst>
            </p:cNvPr>
            <p:cNvSpPr/>
            <p:nvPr/>
          </p:nvSpPr>
          <p:spPr>
            <a:xfrm>
              <a:off x="2071451" y="2630867"/>
              <a:ext cx="4298088"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Garamond" panose="02020404030301010803"/>
                <a:cs typeface="+mn-ea"/>
                <a:sym typeface="+mn-lt"/>
              </a:endParaRPr>
            </a:p>
          </p:txBody>
        </p:sp>
        <p:sp>
          <p:nvSpPr>
            <p:cNvPr id="16" name="文本框 14">
              <a:extLst>
                <a:ext uri="{FF2B5EF4-FFF2-40B4-BE49-F238E27FC236}">
                  <a16:creationId xmlns:a16="http://schemas.microsoft.com/office/drawing/2014/main" xmlns="" id="{C0B09656-6C6C-DD8D-9BEE-54C442E0D91E}"/>
                </a:ext>
              </a:extLst>
            </p:cNvPr>
            <p:cNvSpPr txBox="1"/>
            <p:nvPr/>
          </p:nvSpPr>
          <p:spPr>
            <a:xfrm>
              <a:off x="2252841" y="2692160"/>
              <a:ext cx="2636863" cy="46166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 Tìm hiểu chung</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grpSp>
      <p:pic>
        <p:nvPicPr>
          <p:cNvPr id="2" name="Hình ảnh 16">
            <a:extLst>
              <a:ext uri="{FF2B5EF4-FFF2-40B4-BE49-F238E27FC236}">
                <a16:creationId xmlns:a16="http://schemas.microsoft.com/office/drawing/2014/main" xmlns="" id="{8350634E-E143-0CA1-5EB9-C7FE8A6FBE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5258" y="1727336"/>
            <a:ext cx="2484248" cy="4208843"/>
          </a:xfrm>
          <a:prstGeom prst="rect">
            <a:avLst/>
          </a:prstGeom>
          <a:effectLst>
            <a:outerShdw blurRad="50800" dist="38100" dir="2700000" algn="tl" rotWithShape="0">
              <a:prstClr val="black">
                <a:alpha val="40000"/>
              </a:prstClr>
            </a:outerShdw>
            <a:softEdge rad="127000"/>
          </a:effectLst>
        </p:spPr>
      </p:pic>
      <p:sp>
        <p:nvSpPr>
          <p:cNvPr id="17" name="Hộp Văn bản 12">
            <a:extLst>
              <a:ext uri="{FF2B5EF4-FFF2-40B4-BE49-F238E27FC236}">
                <a16:creationId xmlns:a16="http://schemas.microsoft.com/office/drawing/2014/main" xmlns="" id="{AA5F65C6-B3A2-142F-D0C4-10647E2D1168}"/>
              </a:ext>
            </a:extLst>
          </p:cNvPr>
          <p:cNvSpPr txBox="1"/>
          <p:nvPr/>
        </p:nvSpPr>
        <p:spPr>
          <a:xfrm>
            <a:off x="3081584" y="1681068"/>
            <a:ext cx="3774986" cy="553998"/>
          </a:xfrm>
          <a:prstGeom prst="rect">
            <a:avLst/>
          </a:prstGeom>
          <a:solidFill>
            <a:srgbClr val="FFFF00"/>
          </a:solidFill>
          <a:ln>
            <a:solidFill>
              <a:srgbClr val="FFC000"/>
            </a:solidFill>
          </a:ln>
        </p:spPr>
        <p:txBody>
          <a:bodyPr wrap="square">
            <a:spAutoFit/>
          </a:bodyPr>
          <a:lstStyle/>
          <a:p>
            <a:pPr algn="just">
              <a:lnSpc>
                <a:spcPct val="150000"/>
              </a:lnSpc>
              <a:spcAft>
                <a:spcPts val="800"/>
              </a:spcAft>
            </a:pPr>
            <a:r>
              <a:rPr lang="en-US" sz="2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CHẶNG ĐƯỜNG SÁNG TÁC</a:t>
            </a:r>
            <a:endParaRPr lang="en-US" sz="1600"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Line 9"/>
          <p:cNvSpPr>
            <a:spLocks noChangeShapeType="1"/>
          </p:cNvSpPr>
          <p:nvPr/>
        </p:nvSpPr>
        <p:spPr bwMode="auto">
          <a:xfrm>
            <a:off x="3425727" y="3715465"/>
            <a:ext cx="7860080" cy="0"/>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49" name="Oval 10"/>
          <p:cNvSpPr>
            <a:spLocks noChangeArrowheads="1"/>
          </p:cNvSpPr>
          <p:nvPr/>
        </p:nvSpPr>
        <p:spPr bwMode="auto">
          <a:xfrm>
            <a:off x="3378910" y="3639265"/>
            <a:ext cx="140358" cy="15240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Oval 11"/>
          <p:cNvSpPr>
            <a:spLocks noChangeArrowheads="1"/>
          </p:cNvSpPr>
          <p:nvPr/>
        </p:nvSpPr>
        <p:spPr bwMode="auto">
          <a:xfrm>
            <a:off x="4902910" y="3639265"/>
            <a:ext cx="140358" cy="15240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Oval 12"/>
          <p:cNvSpPr>
            <a:spLocks noChangeArrowheads="1"/>
          </p:cNvSpPr>
          <p:nvPr/>
        </p:nvSpPr>
        <p:spPr bwMode="auto">
          <a:xfrm>
            <a:off x="9551110" y="3639265"/>
            <a:ext cx="140358" cy="15240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Oval 13"/>
          <p:cNvSpPr>
            <a:spLocks noChangeArrowheads="1"/>
          </p:cNvSpPr>
          <p:nvPr/>
        </p:nvSpPr>
        <p:spPr bwMode="auto">
          <a:xfrm>
            <a:off x="11151310" y="3639265"/>
            <a:ext cx="271656" cy="5715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 name="Oval 14"/>
          <p:cNvSpPr>
            <a:spLocks noChangeArrowheads="1"/>
          </p:cNvSpPr>
          <p:nvPr/>
        </p:nvSpPr>
        <p:spPr bwMode="auto">
          <a:xfrm>
            <a:off x="7950910" y="3639265"/>
            <a:ext cx="140358" cy="15240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4" name="Oval 15"/>
          <p:cNvSpPr>
            <a:spLocks noChangeArrowheads="1"/>
          </p:cNvSpPr>
          <p:nvPr/>
        </p:nvSpPr>
        <p:spPr bwMode="auto">
          <a:xfrm>
            <a:off x="6350710" y="3639265"/>
            <a:ext cx="140358" cy="152400"/>
          </a:xfrm>
          <a:prstGeom prst="ellipse">
            <a:avLst/>
          </a:prstGeom>
          <a:solidFill>
            <a:srgbClr val="F07F09"/>
          </a:solidFill>
          <a:ln w="9525">
            <a:solidFill>
              <a:srgbClr val="FFC000"/>
            </a:solidFill>
            <a:round/>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Text Box 16"/>
          <p:cNvSpPr txBox="1">
            <a:spLocks noChangeArrowheads="1"/>
          </p:cNvSpPr>
          <p:nvPr/>
        </p:nvSpPr>
        <p:spPr bwMode="auto">
          <a:xfrm>
            <a:off x="3074215" y="3304617"/>
            <a:ext cx="84215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1937</a:t>
            </a:r>
          </a:p>
        </p:txBody>
      </p:sp>
      <p:sp>
        <p:nvSpPr>
          <p:cNvPr id="56" name="Text Box 17"/>
          <p:cNvSpPr txBox="1">
            <a:spLocks noChangeArrowheads="1"/>
          </p:cNvSpPr>
          <p:nvPr/>
        </p:nvSpPr>
        <p:spPr bwMode="auto">
          <a:xfrm>
            <a:off x="4699347" y="3334465"/>
            <a:ext cx="84215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1945</a:t>
            </a:r>
          </a:p>
        </p:txBody>
      </p:sp>
      <p:sp>
        <p:nvSpPr>
          <p:cNvPr id="57" name="Text Box 18"/>
          <p:cNvSpPr txBox="1">
            <a:spLocks noChangeArrowheads="1"/>
          </p:cNvSpPr>
          <p:nvPr/>
        </p:nvSpPr>
        <p:spPr bwMode="auto">
          <a:xfrm>
            <a:off x="6070947" y="3318590"/>
            <a:ext cx="84215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1954</a:t>
            </a:r>
          </a:p>
        </p:txBody>
      </p:sp>
      <p:sp>
        <p:nvSpPr>
          <p:cNvPr id="58" name="Text Box 19"/>
          <p:cNvSpPr txBox="1">
            <a:spLocks noChangeArrowheads="1"/>
          </p:cNvSpPr>
          <p:nvPr/>
        </p:nvSpPr>
        <p:spPr bwMode="auto">
          <a:xfrm>
            <a:off x="7594947" y="3318590"/>
            <a:ext cx="84215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1961</a:t>
            </a:r>
          </a:p>
        </p:txBody>
      </p:sp>
      <p:sp>
        <p:nvSpPr>
          <p:cNvPr id="59" name="Text Box 20"/>
          <p:cNvSpPr txBox="1">
            <a:spLocks noChangeArrowheads="1"/>
          </p:cNvSpPr>
          <p:nvPr/>
        </p:nvSpPr>
        <p:spPr bwMode="auto">
          <a:xfrm>
            <a:off x="9195147" y="3334465"/>
            <a:ext cx="842152"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1977</a:t>
            </a:r>
          </a:p>
        </p:txBody>
      </p:sp>
      <p:sp>
        <p:nvSpPr>
          <p:cNvPr id="60" name="Text Box 21"/>
          <p:cNvSpPr txBox="1">
            <a:spLocks noChangeArrowheads="1"/>
          </p:cNvSpPr>
          <p:nvPr/>
        </p:nvSpPr>
        <p:spPr bwMode="auto">
          <a:xfrm>
            <a:off x="10806058" y="3318590"/>
            <a:ext cx="698773"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1999</a:t>
            </a:r>
          </a:p>
        </p:txBody>
      </p:sp>
      <p:sp>
        <p:nvSpPr>
          <p:cNvPr id="61" name="Text Box 22"/>
          <p:cNvSpPr txBox="1">
            <a:spLocks noChangeArrowheads="1"/>
          </p:cNvSpPr>
          <p:nvPr/>
        </p:nvSpPr>
        <p:spPr bwMode="auto">
          <a:xfrm>
            <a:off x="3073323" y="2779848"/>
            <a:ext cx="1614124" cy="400050"/>
          </a:xfrm>
          <a:prstGeom prst="rect">
            <a:avLst/>
          </a:prstGeom>
          <a:solidFill>
            <a:srgbClr val="FFFF00">
              <a:alpha val="61960"/>
            </a:srgbClr>
          </a:solidFill>
          <a:ln w="28575">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dirty="0" err="1">
                <a:solidFill>
                  <a:prstClr val="black"/>
                </a:solidFill>
                <a:latin typeface="Times New Roman" panose="02020603050405020304" pitchFamily="18" charset="0"/>
                <a:cs typeface="Times New Roman" panose="02020603050405020304" pitchFamily="18" charset="0"/>
              </a:rPr>
              <a:t>Trước</a:t>
            </a:r>
            <a:r>
              <a:rPr lang="en-US" altLang="en-US" sz="2000" dirty="0">
                <a:solidFill>
                  <a:prstClr val="black"/>
                </a:solidFill>
                <a:latin typeface="Times New Roman" panose="02020603050405020304" pitchFamily="18" charset="0"/>
                <a:cs typeface="Times New Roman" panose="02020603050405020304" pitchFamily="18" charset="0"/>
              </a:rPr>
              <a:t> CMT 8</a:t>
            </a:r>
          </a:p>
        </p:txBody>
      </p:sp>
      <p:sp>
        <p:nvSpPr>
          <p:cNvPr id="62" name="Text Box 23"/>
          <p:cNvSpPr txBox="1">
            <a:spLocks noChangeArrowheads="1"/>
          </p:cNvSpPr>
          <p:nvPr/>
        </p:nvSpPr>
        <p:spPr bwMode="auto">
          <a:xfrm>
            <a:off x="4696856" y="2801065"/>
            <a:ext cx="1287775" cy="400110"/>
          </a:xfrm>
          <a:prstGeom prst="rect">
            <a:avLst/>
          </a:prstGeom>
          <a:solidFill>
            <a:srgbClr val="FFFF00">
              <a:alpha val="61960"/>
            </a:srgbClr>
          </a:solidFill>
          <a:ln w="28575">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KCCPháp</a:t>
            </a:r>
          </a:p>
        </p:txBody>
      </p:sp>
      <p:sp>
        <p:nvSpPr>
          <p:cNvPr id="63" name="Text Box 24"/>
          <p:cNvSpPr txBox="1">
            <a:spLocks noChangeArrowheads="1"/>
          </p:cNvSpPr>
          <p:nvPr/>
        </p:nvSpPr>
        <p:spPr bwMode="auto">
          <a:xfrm>
            <a:off x="6098191" y="2332198"/>
            <a:ext cx="2410998" cy="861774"/>
          </a:xfrm>
          <a:prstGeom prst="rect">
            <a:avLst/>
          </a:prstGeom>
          <a:solidFill>
            <a:srgbClr val="FFFF00">
              <a:alpha val="61960"/>
            </a:srgbClr>
          </a:solidFill>
          <a:ln w="1905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XD CNXH </a:t>
            </a:r>
            <a:r>
              <a:rPr lang="en-US" altLang="en-US" sz="2000" dirty="0" err="1">
                <a:solidFill>
                  <a:prstClr val="black"/>
                </a:solidFill>
                <a:latin typeface="Times New Roman" panose="02020603050405020304" pitchFamily="18" charset="0"/>
                <a:cs typeface="Times New Roman" panose="02020603050405020304" pitchFamily="18" charset="0"/>
              </a:rPr>
              <a:t>Miền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Bắc</a:t>
            </a:r>
            <a:endParaRPr lang="en-US" altLang="en-US" sz="20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2000" dirty="0" err="1">
                <a:solidFill>
                  <a:prstClr val="black"/>
                </a:solidFill>
                <a:latin typeface="Times New Roman" panose="02020603050405020304" pitchFamily="18" charset="0"/>
                <a:cs typeface="Times New Roman" panose="02020603050405020304" pitchFamily="18" charset="0"/>
              </a:rPr>
              <a:t>Và</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đấu</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tranh</a:t>
            </a:r>
            <a:r>
              <a:rPr lang="en-US" altLang="en-US" sz="2000" dirty="0">
                <a:solidFill>
                  <a:prstClr val="black"/>
                </a:solidFill>
                <a:latin typeface="Times New Roman" panose="02020603050405020304" pitchFamily="18" charset="0"/>
                <a:cs typeface="Times New Roman" panose="02020603050405020304" pitchFamily="18" charset="0"/>
              </a:rPr>
              <a:t> TNNN</a:t>
            </a:r>
          </a:p>
        </p:txBody>
      </p:sp>
      <p:sp>
        <p:nvSpPr>
          <p:cNvPr id="64" name="Text Box 25"/>
          <p:cNvSpPr txBox="1">
            <a:spLocks noChangeArrowheads="1"/>
          </p:cNvSpPr>
          <p:nvPr/>
        </p:nvSpPr>
        <p:spPr bwMode="auto">
          <a:xfrm>
            <a:off x="8568341" y="2735918"/>
            <a:ext cx="1253611" cy="400110"/>
          </a:xfrm>
          <a:prstGeom prst="rect">
            <a:avLst/>
          </a:prstGeom>
          <a:solidFill>
            <a:srgbClr val="FFFF00">
              <a:alpha val="6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KCC </a:t>
            </a:r>
            <a:r>
              <a:rPr lang="en-US" altLang="en-US" sz="2000" dirty="0" err="1">
                <a:solidFill>
                  <a:prstClr val="black"/>
                </a:solidFill>
                <a:latin typeface="Times New Roman" panose="02020603050405020304" pitchFamily="18" charset="0"/>
                <a:cs typeface="Times New Roman" panose="02020603050405020304" pitchFamily="18" charset="0"/>
              </a:rPr>
              <a:t>Mĩ</a:t>
            </a: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65" name="Text Box 26"/>
          <p:cNvSpPr txBox="1">
            <a:spLocks noChangeArrowheads="1"/>
          </p:cNvSpPr>
          <p:nvPr/>
        </p:nvSpPr>
        <p:spPr bwMode="auto">
          <a:xfrm>
            <a:off x="10142132" y="2746818"/>
            <a:ext cx="1473765" cy="400050"/>
          </a:xfrm>
          <a:prstGeom prst="rect">
            <a:avLst/>
          </a:prstGeom>
          <a:solidFill>
            <a:srgbClr val="FFFF00">
              <a:alpha val="61960"/>
            </a:srgbClr>
          </a:solidFill>
          <a:ln w="28575">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a:solidFill>
                  <a:prstClr val="black"/>
                </a:solidFill>
                <a:latin typeface="Times New Roman" panose="02020603050405020304" pitchFamily="18" charset="0"/>
                <a:cs typeface="Times New Roman" panose="02020603050405020304" pitchFamily="18" charset="0"/>
              </a:rPr>
              <a:t>XD CNXH</a:t>
            </a:r>
          </a:p>
        </p:txBody>
      </p:sp>
      <p:sp>
        <p:nvSpPr>
          <p:cNvPr id="66" name="Line 27"/>
          <p:cNvSpPr>
            <a:spLocks noChangeShapeType="1"/>
          </p:cNvSpPr>
          <p:nvPr/>
        </p:nvSpPr>
        <p:spPr bwMode="auto">
          <a:xfrm>
            <a:off x="4135902" y="3715465"/>
            <a:ext cx="0" cy="6858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67" name="Line 28"/>
          <p:cNvSpPr>
            <a:spLocks noChangeShapeType="1"/>
          </p:cNvSpPr>
          <p:nvPr/>
        </p:nvSpPr>
        <p:spPr bwMode="auto">
          <a:xfrm>
            <a:off x="5778965" y="3715465"/>
            <a:ext cx="0" cy="6858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68" name="Line 29"/>
          <p:cNvSpPr>
            <a:spLocks noChangeShapeType="1"/>
          </p:cNvSpPr>
          <p:nvPr/>
        </p:nvSpPr>
        <p:spPr bwMode="auto">
          <a:xfrm>
            <a:off x="7183902" y="3715465"/>
            <a:ext cx="0" cy="6858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69" name="Line 30"/>
          <p:cNvSpPr>
            <a:spLocks noChangeShapeType="1"/>
          </p:cNvSpPr>
          <p:nvPr/>
        </p:nvSpPr>
        <p:spPr bwMode="auto">
          <a:xfrm>
            <a:off x="8784102" y="3715465"/>
            <a:ext cx="0" cy="6858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70" name="Line 31"/>
          <p:cNvSpPr>
            <a:spLocks noChangeShapeType="1"/>
          </p:cNvSpPr>
          <p:nvPr/>
        </p:nvSpPr>
        <p:spPr bwMode="auto">
          <a:xfrm>
            <a:off x="10536702" y="3715465"/>
            <a:ext cx="0" cy="6858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6000">
              <a:solidFill>
                <a:prstClr val="black"/>
              </a:solidFill>
              <a:latin typeface="Arial" panose="020B0604020202020204" pitchFamily="34" charset="0"/>
            </a:endParaRPr>
          </a:p>
        </p:txBody>
      </p:sp>
      <p:sp>
        <p:nvSpPr>
          <p:cNvPr id="71" name="Text Box 32"/>
          <p:cNvSpPr txBox="1">
            <a:spLocks noChangeArrowheads="1"/>
          </p:cNvSpPr>
          <p:nvPr/>
        </p:nvSpPr>
        <p:spPr bwMode="auto">
          <a:xfrm>
            <a:off x="3174156" y="4386029"/>
            <a:ext cx="1881438" cy="861774"/>
          </a:xfrm>
          <a:prstGeom prst="rect">
            <a:avLst/>
          </a:prstGeom>
          <a:solidFill>
            <a:srgbClr val="FFC000">
              <a:alpha val="2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000" b="1" dirty="0" err="1">
                <a:solidFill>
                  <a:prstClr val="black"/>
                </a:solidFill>
                <a:latin typeface="Times New Roman" panose="02020603050405020304" pitchFamily="18" charset="0"/>
                <a:cs typeface="Times New Roman" panose="02020603050405020304" pitchFamily="18" charset="0"/>
              </a:rPr>
              <a:t>Từ</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ấy</a:t>
            </a:r>
            <a:endParaRPr lang="en-US" altLang="en-US" sz="2000" b="1" dirty="0">
              <a:solidFill>
                <a:prstClr val="black"/>
              </a:solidFill>
              <a:latin typeface="Times New Roman" panose="02020603050405020304" pitchFamily="18" charset="0"/>
              <a:cs typeface="Times New Roman" panose="02020603050405020304" pitchFamily="18" charset="0"/>
            </a:endParaRPr>
          </a:p>
          <a:p>
            <a:pPr algn="ctr" eaLnBrk="1" fontAlgn="base" hangingPunct="1">
              <a:spcBef>
                <a:spcPct val="50000"/>
              </a:spcBef>
              <a:spcAft>
                <a:spcPct val="0"/>
              </a:spcAft>
            </a:pPr>
            <a:r>
              <a:rPr lang="en-US" altLang="en-US" sz="2000" b="1" dirty="0">
                <a:solidFill>
                  <a:prstClr val="black"/>
                </a:solidFill>
                <a:latin typeface="Times New Roman" panose="02020603050405020304" pitchFamily="18" charset="0"/>
                <a:cs typeface="Times New Roman" panose="02020603050405020304" pitchFamily="18" charset="0"/>
              </a:rPr>
              <a:t>(1937-1946</a:t>
            </a:r>
            <a:r>
              <a:rPr lang="en-US" altLang="en-US" sz="2000" dirty="0" smtClean="0">
                <a:solidFill>
                  <a:prstClr val="black"/>
                </a:solidFill>
                <a:latin typeface="Times New Roman" panose="02020603050405020304" pitchFamily="18" charset="0"/>
                <a:cs typeface="Times New Roman" panose="02020603050405020304" pitchFamily="18" charset="0"/>
              </a:rPr>
              <a:t>)</a:t>
            </a: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72" name="Text Box 33"/>
          <p:cNvSpPr txBox="1">
            <a:spLocks noChangeArrowheads="1"/>
          </p:cNvSpPr>
          <p:nvPr/>
        </p:nvSpPr>
        <p:spPr bwMode="auto">
          <a:xfrm>
            <a:off x="5038344" y="4404393"/>
            <a:ext cx="1493303" cy="707886"/>
          </a:xfrm>
          <a:prstGeom prst="rect">
            <a:avLst/>
          </a:prstGeom>
          <a:solidFill>
            <a:srgbClr val="FFC000">
              <a:alpha val="2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000" b="1" dirty="0" err="1">
                <a:solidFill>
                  <a:prstClr val="black"/>
                </a:solidFill>
                <a:latin typeface="Times New Roman" panose="02020603050405020304" pitchFamily="18" charset="0"/>
                <a:cs typeface="Times New Roman" panose="02020603050405020304" pitchFamily="18" charset="0"/>
              </a:rPr>
              <a:t>Việt</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smtClean="0">
                <a:solidFill>
                  <a:prstClr val="black"/>
                </a:solidFill>
                <a:latin typeface="Times New Roman" panose="02020603050405020304" pitchFamily="18" charset="0"/>
                <a:cs typeface="Times New Roman" panose="02020603050405020304" pitchFamily="18" charset="0"/>
              </a:rPr>
              <a:t>Bắc</a:t>
            </a:r>
            <a:r>
              <a:rPr lang="en-US" altLang="en-US" sz="2000" b="1" dirty="0" smtClean="0">
                <a:solidFill>
                  <a:prstClr val="black"/>
                </a:solidFill>
                <a:latin typeface="Times New Roman" panose="02020603050405020304" pitchFamily="18" charset="0"/>
                <a:cs typeface="Times New Roman" panose="02020603050405020304" pitchFamily="18" charset="0"/>
              </a:rPr>
              <a:t> (1946-1954)</a:t>
            </a: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73" name="Text Box 34"/>
          <p:cNvSpPr txBox="1">
            <a:spLocks noChangeArrowheads="1"/>
          </p:cNvSpPr>
          <p:nvPr/>
        </p:nvSpPr>
        <p:spPr bwMode="auto">
          <a:xfrm>
            <a:off x="9821952" y="4401266"/>
            <a:ext cx="1682879" cy="1477328"/>
          </a:xfrm>
          <a:prstGeom prst="rect">
            <a:avLst/>
          </a:prstGeom>
          <a:solidFill>
            <a:srgbClr val="FFC000">
              <a:alpha val="2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000" b="1" dirty="0" err="1">
                <a:solidFill>
                  <a:prstClr val="black"/>
                </a:solidFill>
                <a:latin typeface="Times New Roman" panose="02020603050405020304" pitchFamily="18" charset="0"/>
                <a:cs typeface="Times New Roman" panose="02020603050405020304" pitchFamily="18" charset="0"/>
              </a:rPr>
              <a:t>Một</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tiếng</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đờn</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smtClean="0">
                <a:solidFill>
                  <a:prstClr val="black"/>
                </a:solidFill>
                <a:latin typeface="Times New Roman" panose="02020603050405020304" pitchFamily="18" charset="0"/>
                <a:cs typeface="Times New Roman" panose="02020603050405020304" pitchFamily="18" charset="0"/>
              </a:rPr>
              <a:t>1992)</a:t>
            </a:r>
          </a:p>
          <a:p>
            <a:pPr algn="ctr" eaLnBrk="1" fontAlgn="base" hangingPunct="1">
              <a:spcBef>
                <a:spcPct val="50000"/>
              </a:spcBef>
              <a:spcAft>
                <a:spcPct val="0"/>
              </a:spcAft>
            </a:pPr>
            <a:r>
              <a:rPr lang="en-US" altLang="en-US" sz="2000" b="1" dirty="0" smtClean="0">
                <a:solidFill>
                  <a:prstClr val="black"/>
                </a:solidFill>
                <a:latin typeface="Times New Roman" panose="02020603050405020304" pitchFamily="18" charset="0"/>
                <a:cs typeface="Times New Roman" panose="02020603050405020304" pitchFamily="18" charset="0"/>
              </a:rPr>
              <a:t>Ta </a:t>
            </a:r>
            <a:r>
              <a:rPr lang="en-US" altLang="en-US" sz="2000" b="1" dirty="0" err="1">
                <a:solidFill>
                  <a:prstClr val="black"/>
                </a:solidFill>
                <a:latin typeface="Times New Roman" panose="02020603050405020304" pitchFamily="18" charset="0"/>
                <a:cs typeface="Times New Roman" panose="02020603050405020304" pitchFamily="18" charset="0"/>
              </a:rPr>
              <a:t>với</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smtClean="0">
                <a:solidFill>
                  <a:prstClr val="black"/>
                </a:solidFill>
                <a:latin typeface="Times New Roman" panose="02020603050405020304" pitchFamily="18" charset="0"/>
                <a:cs typeface="Times New Roman" panose="02020603050405020304" pitchFamily="18" charset="0"/>
              </a:rPr>
              <a:t>ta (1999</a:t>
            </a:r>
            <a:r>
              <a:rPr lang="en-US" altLang="en-US" sz="2000" b="1" dirty="0">
                <a:solidFill>
                  <a:prstClr val="black"/>
                </a:solidFill>
                <a:latin typeface="Times New Roman" panose="02020603050405020304" pitchFamily="18" charset="0"/>
                <a:cs typeface="Times New Roman" panose="02020603050405020304" pitchFamily="18" charset="0"/>
              </a:rPr>
              <a:t>)</a:t>
            </a:r>
          </a:p>
        </p:txBody>
      </p:sp>
      <p:sp>
        <p:nvSpPr>
          <p:cNvPr id="74" name="Text Box 35"/>
          <p:cNvSpPr txBox="1">
            <a:spLocks noChangeArrowheads="1"/>
          </p:cNvSpPr>
          <p:nvPr/>
        </p:nvSpPr>
        <p:spPr bwMode="auto">
          <a:xfrm>
            <a:off x="8074662" y="4387631"/>
            <a:ext cx="1587693" cy="1323439"/>
          </a:xfrm>
          <a:prstGeom prst="rect">
            <a:avLst/>
          </a:prstGeom>
          <a:solidFill>
            <a:srgbClr val="FFC000">
              <a:alpha val="2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000" b="1" dirty="0">
                <a:solidFill>
                  <a:prstClr val="black"/>
                </a:solidFill>
                <a:latin typeface="Times New Roman" panose="02020603050405020304" pitchFamily="18" charset="0"/>
                <a:cs typeface="Times New Roman" panose="02020603050405020304" pitchFamily="18" charset="0"/>
              </a:rPr>
              <a:t>Ra </a:t>
            </a:r>
            <a:r>
              <a:rPr lang="en-US" altLang="en-US" sz="2000" b="1" dirty="0" err="1" smtClean="0">
                <a:solidFill>
                  <a:prstClr val="black"/>
                </a:solidFill>
                <a:latin typeface="Times New Roman" panose="02020603050405020304" pitchFamily="18" charset="0"/>
                <a:cs typeface="Times New Roman" panose="02020603050405020304" pitchFamily="18" charset="0"/>
              </a:rPr>
              <a:t>trận</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smtClean="0">
                <a:solidFill>
                  <a:prstClr val="black"/>
                </a:solidFill>
                <a:latin typeface="Times New Roman" panose="02020603050405020304" pitchFamily="18" charset="0"/>
                <a:cs typeface="Times New Roman" panose="02020603050405020304" pitchFamily="18" charset="0"/>
              </a:rPr>
              <a:t>(1962-1971), </a:t>
            </a:r>
            <a:r>
              <a:rPr lang="en-US" altLang="en-US" sz="2000" b="1" dirty="0" err="1" smtClean="0">
                <a:solidFill>
                  <a:prstClr val="black"/>
                </a:solidFill>
                <a:latin typeface="Times New Roman" panose="02020603050405020304" pitchFamily="18" charset="0"/>
                <a:cs typeface="Times New Roman" panose="02020603050405020304" pitchFamily="18" charset="0"/>
              </a:rPr>
              <a:t>Máu</a:t>
            </a:r>
            <a:r>
              <a:rPr lang="en-US" altLang="en-US" sz="2000" b="1" dirty="0" smtClean="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và</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hoa</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smtClean="0">
                <a:solidFill>
                  <a:prstClr val="black"/>
                </a:solidFill>
                <a:latin typeface="Times New Roman" panose="02020603050405020304" pitchFamily="18" charset="0"/>
                <a:cs typeface="Times New Roman" panose="02020603050405020304" pitchFamily="18" charset="0"/>
              </a:rPr>
              <a:t>(</a:t>
            </a:r>
            <a:r>
              <a:rPr lang="en-US" altLang="en-US" sz="2000" b="1" dirty="0">
                <a:solidFill>
                  <a:prstClr val="black"/>
                </a:solidFill>
                <a:latin typeface="Times New Roman" panose="02020603050405020304" pitchFamily="18" charset="0"/>
                <a:cs typeface="Times New Roman" panose="02020603050405020304" pitchFamily="18" charset="0"/>
              </a:rPr>
              <a:t>1972-1977</a:t>
            </a:r>
            <a:r>
              <a:rPr lang="en-US" altLang="en-US" sz="2000" dirty="0">
                <a:solidFill>
                  <a:prstClr val="black"/>
                </a:solidFill>
                <a:latin typeface="Times New Roman" panose="02020603050405020304" pitchFamily="18" charset="0"/>
                <a:cs typeface="Times New Roman" panose="02020603050405020304" pitchFamily="18" charset="0"/>
              </a:rPr>
              <a:t>)</a:t>
            </a:r>
          </a:p>
        </p:txBody>
      </p:sp>
      <p:sp>
        <p:nvSpPr>
          <p:cNvPr id="75" name="Text Box 36"/>
          <p:cNvSpPr txBox="1">
            <a:spLocks noChangeArrowheads="1"/>
          </p:cNvSpPr>
          <p:nvPr/>
        </p:nvSpPr>
        <p:spPr bwMode="auto">
          <a:xfrm>
            <a:off x="6570162" y="4401265"/>
            <a:ext cx="1452725" cy="861774"/>
          </a:xfrm>
          <a:prstGeom prst="rect">
            <a:avLst/>
          </a:prstGeom>
          <a:solidFill>
            <a:srgbClr val="FFC000">
              <a:alpha val="21960"/>
            </a:srgbClr>
          </a:solidFill>
          <a:ln w="12700">
            <a:solidFill>
              <a:srgbClr val="FFC000"/>
            </a:solidFill>
            <a:miter lim="800000"/>
            <a:headEnd/>
            <a:tailEnd/>
          </a:ln>
        </p:spPr>
        <p:txBody>
          <a:bodyPr wrap="square">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000" b="1" dirty="0" err="1">
                <a:solidFill>
                  <a:prstClr val="black"/>
                </a:solidFill>
                <a:latin typeface="Times New Roman" panose="02020603050405020304" pitchFamily="18" charset="0"/>
                <a:cs typeface="Times New Roman" panose="02020603050405020304" pitchFamily="18" charset="0"/>
              </a:rPr>
              <a:t>Gió</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lộng</a:t>
            </a:r>
            <a:endParaRPr lang="en-US" altLang="en-US" sz="2000" b="1" dirty="0">
              <a:solidFill>
                <a:prstClr val="black"/>
              </a:solidFill>
              <a:latin typeface="Times New Roman" panose="02020603050405020304" pitchFamily="18" charset="0"/>
              <a:cs typeface="Times New Roman" panose="02020603050405020304" pitchFamily="18" charset="0"/>
            </a:endParaRPr>
          </a:p>
          <a:p>
            <a:pPr algn="ctr" eaLnBrk="1" fontAlgn="base" hangingPunct="1">
              <a:spcBef>
                <a:spcPct val="50000"/>
              </a:spcBef>
              <a:spcAft>
                <a:spcPct val="0"/>
              </a:spcAft>
            </a:pPr>
            <a:r>
              <a:rPr lang="en-US" altLang="en-US" sz="2000" b="1" dirty="0">
                <a:solidFill>
                  <a:prstClr val="black"/>
                </a:solidFill>
                <a:latin typeface="Times New Roman" panose="02020603050405020304" pitchFamily="18" charset="0"/>
                <a:cs typeface="Times New Roman" panose="02020603050405020304" pitchFamily="18" charset="0"/>
              </a:rPr>
              <a:t>(1955-1961</a:t>
            </a:r>
            <a:r>
              <a:rPr lang="en-US" altLang="en-US" sz="2000" dirty="0" smtClean="0">
                <a:solidFill>
                  <a:prstClr val="black"/>
                </a:solidFill>
                <a:latin typeface="Times New Roman" panose="02020603050405020304" pitchFamily="18" charset="0"/>
                <a:cs typeface="Times New Roman" panose="02020603050405020304" pitchFamily="18" charset="0"/>
              </a:rPr>
              <a:t>)</a:t>
            </a: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76" name="AutoShape 37"/>
          <p:cNvSpPr>
            <a:spLocks noChangeArrowheads="1"/>
          </p:cNvSpPr>
          <p:nvPr/>
        </p:nvSpPr>
        <p:spPr bwMode="auto">
          <a:xfrm>
            <a:off x="6830444" y="3215403"/>
            <a:ext cx="771972" cy="457200"/>
          </a:xfrm>
          <a:prstGeom prst="triangle">
            <a:avLst>
              <a:gd name="adj" fmla="val 50000"/>
            </a:avLst>
          </a:prstGeom>
          <a:solidFill>
            <a:srgbClr val="F07F09"/>
          </a:solidFill>
          <a:ln w="9525">
            <a:solidFill>
              <a:srgbClr val="FFC000"/>
            </a:solidFill>
            <a:miter lim="800000"/>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7" name="AutoShape 38"/>
          <p:cNvSpPr>
            <a:spLocks noChangeArrowheads="1"/>
          </p:cNvSpPr>
          <p:nvPr/>
        </p:nvSpPr>
        <p:spPr bwMode="auto">
          <a:xfrm>
            <a:off x="5230244" y="3229690"/>
            <a:ext cx="771972" cy="457200"/>
          </a:xfrm>
          <a:prstGeom prst="triangle">
            <a:avLst>
              <a:gd name="adj" fmla="val 50000"/>
            </a:avLst>
          </a:prstGeom>
          <a:solidFill>
            <a:srgbClr val="F07F09"/>
          </a:solidFill>
          <a:ln w="9525">
            <a:solidFill>
              <a:srgbClr val="FFC000"/>
            </a:solidFill>
            <a:miter lim="800000"/>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39"/>
          <p:cNvSpPr>
            <a:spLocks noChangeArrowheads="1"/>
          </p:cNvSpPr>
          <p:nvPr/>
        </p:nvSpPr>
        <p:spPr bwMode="auto">
          <a:xfrm>
            <a:off x="3806257" y="3239215"/>
            <a:ext cx="771972" cy="457200"/>
          </a:xfrm>
          <a:prstGeom prst="triangle">
            <a:avLst>
              <a:gd name="adj" fmla="val 50000"/>
            </a:avLst>
          </a:prstGeom>
          <a:solidFill>
            <a:srgbClr val="F07F09"/>
          </a:solidFill>
          <a:ln w="9525">
            <a:solidFill>
              <a:srgbClr val="FFC000"/>
            </a:solidFill>
            <a:miter lim="800000"/>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9" name="AutoShape 40"/>
          <p:cNvSpPr>
            <a:spLocks noChangeArrowheads="1"/>
          </p:cNvSpPr>
          <p:nvPr/>
        </p:nvSpPr>
        <p:spPr bwMode="auto">
          <a:xfrm>
            <a:off x="8506844" y="3224928"/>
            <a:ext cx="771972" cy="457200"/>
          </a:xfrm>
          <a:prstGeom prst="triangle">
            <a:avLst>
              <a:gd name="adj" fmla="val 50000"/>
            </a:avLst>
          </a:prstGeom>
          <a:solidFill>
            <a:srgbClr val="F07F09"/>
          </a:solidFill>
          <a:ln w="9525">
            <a:solidFill>
              <a:srgbClr val="FFC000"/>
            </a:solidFill>
            <a:miter lim="800000"/>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 name="AutoShape 41"/>
          <p:cNvSpPr>
            <a:spLocks noChangeArrowheads="1"/>
          </p:cNvSpPr>
          <p:nvPr/>
        </p:nvSpPr>
        <p:spPr bwMode="auto">
          <a:xfrm>
            <a:off x="10183244" y="3215403"/>
            <a:ext cx="771972" cy="457200"/>
          </a:xfrm>
          <a:prstGeom prst="triangle">
            <a:avLst>
              <a:gd name="adj" fmla="val 50000"/>
            </a:avLst>
          </a:prstGeom>
          <a:solidFill>
            <a:srgbClr val="F07F09"/>
          </a:solidFill>
          <a:ln w="9525">
            <a:solidFill>
              <a:srgbClr val="FFC000"/>
            </a:solidFill>
            <a:miter lim="800000"/>
            <a:headEnd/>
            <a:tailEnd/>
          </a:ln>
        </p:spPr>
        <p:txBody>
          <a:bodyPr wrap="none" anchor="ct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875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500" fill="hold"/>
                                        <p:tgtEl>
                                          <p:spTgt spid="53"/>
                                        </p:tgtEl>
                                        <p:attrNameLst>
                                          <p:attrName>ppt_x</p:attrName>
                                        </p:attrNameLst>
                                      </p:cBhvr>
                                      <p:tavLst>
                                        <p:tav tm="0">
                                          <p:val>
                                            <p:strVal val="#ppt_x"/>
                                          </p:val>
                                        </p:tav>
                                        <p:tav tm="100000">
                                          <p:val>
                                            <p:strVal val="#ppt_x"/>
                                          </p:val>
                                        </p:tav>
                                      </p:tavLst>
                                    </p:anim>
                                    <p:anim calcmode="lin" valueType="num">
                                      <p:cBhvr additive="base">
                                        <p:cTn id="46" dur="500" fill="hold"/>
                                        <p:tgtEl>
                                          <p:spTgt spid="5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ppt_x"/>
                                          </p:val>
                                        </p:tav>
                                        <p:tav tm="100000">
                                          <p:val>
                                            <p:strVal val="#ppt_x"/>
                                          </p:val>
                                        </p:tav>
                                      </p:tavLst>
                                    </p:anim>
                                    <p:anim calcmode="lin" valueType="num">
                                      <p:cBhvr additive="base">
                                        <p:cTn id="50" dur="500" fill="hold"/>
                                        <p:tgtEl>
                                          <p:spTgt spid="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additive="base">
                                        <p:cTn id="65" dur="500" fill="hold"/>
                                        <p:tgtEl>
                                          <p:spTgt spid="58"/>
                                        </p:tgtEl>
                                        <p:attrNameLst>
                                          <p:attrName>ppt_x</p:attrName>
                                        </p:attrNameLst>
                                      </p:cBhvr>
                                      <p:tavLst>
                                        <p:tav tm="0">
                                          <p:val>
                                            <p:strVal val="#ppt_x"/>
                                          </p:val>
                                        </p:tav>
                                        <p:tav tm="100000">
                                          <p:val>
                                            <p:strVal val="#ppt_x"/>
                                          </p:val>
                                        </p:tav>
                                      </p:tavLst>
                                    </p:anim>
                                    <p:anim calcmode="lin" valueType="num">
                                      <p:cBhvr additive="base">
                                        <p:cTn id="66" dur="500" fill="hold"/>
                                        <p:tgtEl>
                                          <p:spTgt spid="5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ppt_x"/>
                                          </p:val>
                                        </p:tav>
                                        <p:tav tm="100000">
                                          <p:val>
                                            <p:strVal val="#ppt_x"/>
                                          </p:val>
                                        </p:tav>
                                      </p:tavLst>
                                    </p:anim>
                                    <p:anim calcmode="lin" valueType="num">
                                      <p:cBhvr additive="base">
                                        <p:cTn id="70" dur="500" fill="hold"/>
                                        <p:tgtEl>
                                          <p:spTgt spid="5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additive="base">
                                        <p:cTn id="73" dur="500" fill="hold"/>
                                        <p:tgtEl>
                                          <p:spTgt spid="60"/>
                                        </p:tgtEl>
                                        <p:attrNameLst>
                                          <p:attrName>ppt_x</p:attrName>
                                        </p:attrNameLst>
                                      </p:cBhvr>
                                      <p:tavLst>
                                        <p:tav tm="0">
                                          <p:val>
                                            <p:strVal val="#ppt_x"/>
                                          </p:val>
                                        </p:tav>
                                        <p:tav tm="100000">
                                          <p:val>
                                            <p:strVal val="#ppt_x"/>
                                          </p:val>
                                        </p:tav>
                                      </p:tavLst>
                                    </p:anim>
                                    <p:anim calcmode="lin" valueType="num">
                                      <p:cBhvr additive="base">
                                        <p:cTn id="74" dur="500" fill="hold"/>
                                        <p:tgtEl>
                                          <p:spTgt spid="6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2"/>
                                        </p:tgtEl>
                                        <p:attrNameLst>
                                          <p:attrName>style.visibility</p:attrName>
                                        </p:attrNameLst>
                                      </p:cBhvr>
                                      <p:to>
                                        <p:strVal val="visible"/>
                                      </p:to>
                                    </p:set>
                                    <p:anim calcmode="lin" valueType="num">
                                      <p:cBhvr additive="base">
                                        <p:cTn id="81" dur="500" fill="hold"/>
                                        <p:tgtEl>
                                          <p:spTgt spid="62"/>
                                        </p:tgtEl>
                                        <p:attrNameLst>
                                          <p:attrName>ppt_x</p:attrName>
                                        </p:attrNameLst>
                                      </p:cBhvr>
                                      <p:tavLst>
                                        <p:tav tm="0">
                                          <p:val>
                                            <p:strVal val="#ppt_x"/>
                                          </p:val>
                                        </p:tav>
                                        <p:tav tm="100000">
                                          <p:val>
                                            <p:strVal val="#ppt_x"/>
                                          </p:val>
                                        </p:tav>
                                      </p:tavLst>
                                    </p:anim>
                                    <p:anim calcmode="lin" valueType="num">
                                      <p:cBhvr additive="base">
                                        <p:cTn id="82" dur="500" fill="hold"/>
                                        <p:tgtEl>
                                          <p:spTgt spid="6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additive="base">
                                        <p:cTn id="85" dur="500" fill="hold"/>
                                        <p:tgtEl>
                                          <p:spTgt spid="63"/>
                                        </p:tgtEl>
                                        <p:attrNameLst>
                                          <p:attrName>ppt_x</p:attrName>
                                        </p:attrNameLst>
                                      </p:cBhvr>
                                      <p:tavLst>
                                        <p:tav tm="0">
                                          <p:val>
                                            <p:strVal val="#ppt_x"/>
                                          </p:val>
                                        </p:tav>
                                        <p:tav tm="100000">
                                          <p:val>
                                            <p:strVal val="#ppt_x"/>
                                          </p:val>
                                        </p:tav>
                                      </p:tavLst>
                                    </p:anim>
                                    <p:anim calcmode="lin" valueType="num">
                                      <p:cBhvr additive="base">
                                        <p:cTn id="86" dur="500" fill="hold"/>
                                        <p:tgtEl>
                                          <p:spTgt spid="6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 calcmode="lin" valueType="num">
                                      <p:cBhvr additive="base">
                                        <p:cTn id="89" dur="500" fill="hold"/>
                                        <p:tgtEl>
                                          <p:spTgt spid="64"/>
                                        </p:tgtEl>
                                        <p:attrNameLst>
                                          <p:attrName>ppt_x</p:attrName>
                                        </p:attrNameLst>
                                      </p:cBhvr>
                                      <p:tavLst>
                                        <p:tav tm="0">
                                          <p:val>
                                            <p:strVal val="#ppt_x"/>
                                          </p:val>
                                        </p:tav>
                                        <p:tav tm="100000">
                                          <p:val>
                                            <p:strVal val="#ppt_x"/>
                                          </p:val>
                                        </p:tav>
                                      </p:tavLst>
                                    </p:anim>
                                    <p:anim calcmode="lin" valueType="num">
                                      <p:cBhvr additive="base">
                                        <p:cTn id="90" dur="500" fill="hold"/>
                                        <p:tgtEl>
                                          <p:spTgt spid="6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anim calcmode="lin" valueType="num">
                                      <p:cBhvr additive="base">
                                        <p:cTn id="93" dur="500" fill="hold"/>
                                        <p:tgtEl>
                                          <p:spTgt spid="65"/>
                                        </p:tgtEl>
                                        <p:attrNameLst>
                                          <p:attrName>ppt_x</p:attrName>
                                        </p:attrNameLst>
                                      </p:cBhvr>
                                      <p:tavLst>
                                        <p:tav tm="0">
                                          <p:val>
                                            <p:strVal val="#ppt_x"/>
                                          </p:val>
                                        </p:tav>
                                        <p:tav tm="100000">
                                          <p:val>
                                            <p:strVal val="#ppt_x"/>
                                          </p:val>
                                        </p:tav>
                                      </p:tavLst>
                                    </p:anim>
                                    <p:anim calcmode="lin" valueType="num">
                                      <p:cBhvr additive="base">
                                        <p:cTn id="94" dur="500" fill="hold"/>
                                        <p:tgtEl>
                                          <p:spTgt spid="6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 calcmode="lin" valueType="num">
                                      <p:cBhvr additive="base">
                                        <p:cTn id="97" dur="500" fill="hold"/>
                                        <p:tgtEl>
                                          <p:spTgt spid="66"/>
                                        </p:tgtEl>
                                        <p:attrNameLst>
                                          <p:attrName>ppt_x</p:attrName>
                                        </p:attrNameLst>
                                      </p:cBhvr>
                                      <p:tavLst>
                                        <p:tav tm="0">
                                          <p:val>
                                            <p:strVal val="#ppt_x"/>
                                          </p:val>
                                        </p:tav>
                                        <p:tav tm="100000">
                                          <p:val>
                                            <p:strVal val="#ppt_x"/>
                                          </p:val>
                                        </p:tav>
                                      </p:tavLst>
                                    </p:anim>
                                    <p:anim calcmode="lin" valueType="num">
                                      <p:cBhvr additive="base">
                                        <p:cTn id="98" dur="500" fill="hold"/>
                                        <p:tgtEl>
                                          <p:spTgt spid="6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anim calcmode="lin" valueType="num">
                                      <p:cBhvr additive="base">
                                        <p:cTn id="101" dur="500" fill="hold"/>
                                        <p:tgtEl>
                                          <p:spTgt spid="67"/>
                                        </p:tgtEl>
                                        <p:attrNameLst>
                                          <p:attrName>ppt_x</p:attrName>
                                        </p:attrNameLst>
                                      </p:cBhvr>
                                      <p:tavLst>
                                        <p:tav tm="0">
                                          <p:val>
                                            <p:strVal val="#ppt_x"/>
                                          </p:val>
                                        </p:tav>
                                        <p:tav tm="100000">
                                          <p:val>
                                            <p:strVal val="#ppt_x"/>
                                          </p:val>
                                        </p:tav>
                                      </p:tavLst>
                                    </p:anim>
                                    <p:anim calcmode="lin" valueType="num">
                                      <p:cBhvr additive="base">
                                        <p:cTn id="102" dur="500" fill="hold"/>
                                        <p:tgtEl>
                                          <p:spTgt spid="6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anim calcmode="lin" valueType="num">
                                      <p:cBhvr additive="base">
                                        <p:cTn id="105" dur="500" fill="hold"/>
                                        <p:tgtEl>
                                          <p:spTgt spid="68"/>
                                        </p:tgtEl>
                                        <p:attrNameLst>
                                          <p:attrName>ppt_x</p:attrName>
                                        </p:attrNameLst>
                                      </p:cBhvr>
                                      <p:tavLst>
                                        <p:tav tm="0">
                                          <p:val>
                                            <p:strVal val="#ppt_x"/>
                                          </p:val>
                                        </p:tav>
                                        <p:tav tm="100000">
                                          <p:val>
                                            <p:strVal val="#ppt_x"/>
                                          </p:val>
                                        </p:tav>
                                      </p:tavLst>
                                    </p:anim>
                                    <p:anim calcmode="lin" valueType="num">
                                      <p:cBhvr additive="base">
                                        <p:cTn id="106" dur="500" fill="hold"/>
                                        <p:tgtEl>
                                          <p:spTgt spid="6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additive="base">
                                        <p:cTn id="109" dur="500" fill="hold"/>
                                        <p:tgtEl>
                                          <p:spTgt spid="69"/>
                                        </p:tgtEl>
                                        <p:attrNameLst>
                                          <p:attrName>ppt_x</p:attrName>
                                        </p:attrNameLst>
                                      </p:cBhvr>
                                      <p:tavLst>
                                        <p:tav tm="0">
                                          <p:val>
                                            <p:strVal val="#ppt_x"/>
                                          </p:val>
                                        </p:tav>
                                        <p:tav tm="100000">
                                          <p:val>
                                            <p:strVal val="#ppt_x"/>
                                          </p:val>
                                        </p:tav>
                                      </p:tavLst>
                                    </p:anim>
                                    <p:anim calcmode="lin" valueType="num">
                                      <p:cBhvr additive="base">
                                        <p:cTn id="110" dur="500" fill="hold"/>
                                        <p:tgtEl>
                                          <p:spTgt spid="69"/>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 calcmode="lin" valueType="num">
                                      <p:cBhvr additive="base">
                                        <p:cTn id="113" dur="500" fill="hold"/>
                                        <p:tgtEl>
                                          <p:spTgt spid="70"/>
                                        </p:tgtEl>
                                        <p:attrNameLst>
                                          <p:attrName>ppt_x</p:attrName>
                                        </p:attrNameLst>
                                      </p:cBhvr>
                                      <p:tavLst>
                                        <p:tav tm="0">
                                          <p:val>
                                            <p:strVal val="#ppt_x"/>
                                          </p:val>
                                        </p:tav>
                                        <p:tav tm="100000">
                                          <p:val>
                                            <p:strVal val="#ppt_x"/>
                                          </p:val>
                                        </p:tav>
                                      </p:tavLst>
                                    </p:anim>
                                    <p:anim calcmode="lin" valueType="num">
                                      <p:cBhvr additive="base">
                                        <p:cTn id="114" dur="500" fill="hold"/>
                                        <p:tgtEl>
                                          <p:spTgt spid="70"/>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anim calcmode="lin" valueType="num">
                                      <p:cBhvr additive="base">
                                        <p:cTn id="117" dur="500" fill="hold"/>
                                        <p:tgtEl>
                                          <p:spTgt spid="71"/>
                                        </p:tgtEl>
                                        <p:attrNameLst>
                                          <p:attrName>ppt_x</p:attrName>
                                        </p:attrNameLst>
                                      </p:cBhvr>
                                      <p:tavLst>
                                        <p:tav tm="0">
                                          <p:val>
                                            <p:strVal val="#ppt_x"/>
                                          </p:val>
                                        </p:tav>
                                        <p:tav tm="100000">
                                          <p:val>
                                            <p:strVal val="#ppt_x"/>
                                          </p:val>
                                        </p:tav>
                                      </p:tavLst>
                                    </p:anim>
                                    <p:anim calcmode="lin" valueType="num">
                                      <p:cBhvr additive="base">
                                        <p:cTn id="118" dur="500" fill="hold"/>
                                        <p:tgtEl>
                                          <p:spTgt spid="71"/>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anim calcmode="lin" valueType="num">
                                      <p:cBhvr additive="base">
                                        <p:cTn id="121" dur="500" fill="hold"/>
                                        <p:tgtEl>
                                          <p:spTgt spid="72"/>
                                        </p:tgtEl>
                                        <p:attrNameLst>
                                          <p:attrName>ppt_x</p:attrName>
                                        </p:attrNameLst>
                                      </p:cBhvr>
                                      <p:tavLst>
                                        <p:tav tm="0">
                                          <p:val>
                                            <p:strVal val="#ppt_x"/>
                                          </p:val>
                                        </p:tav>
                                        <p:tav tm="100000">
                                          <p:val>
                                            <p:strVal val="#ppt_x"/>
                                          </p:val>
                                        </p:tav>
                                      </p:tavLst>
                                    </p:anim>
                                    <p:anim calcmode="lin" valueType="num">
                                      <p:cBhvr additive="base">
                                        <p:cTn id="122" dur="500" fill="hold"/>
                                        <p:tgtEl>
                                          <p:spTgt spid="7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3"/>
                                        </p:tgtEl>
                                        <p:attrNameLst>
                                          <p:attrName>style.visibility</p:attrName>
                                        </p:attrNameLst>
                                      </p:cBhvr>
                                      <p:to>
                                        <p:strVal val="visible"/>
                                      </p:to>
                                    </p:set>
                                    <p:anim calcmode="lin" valueType="num">
                                      <p:cBhvr additive="base">
                                        <p:cTn id="125" dur="500" fill="hold"/>
                                        <p:tgtEl>
                                          <p:spTgt spid="73"/>
                                        </p:tgtEl>
                                        <p:attrNameLst>
                                          <p:attrName>ppt_x</p:attrName>
                                        </p:attrNameLst>
                                      </p:cBhvr>
                                      <p:tavLst>
                                        <p:tav tm="0">
                                          <p:val>
                                            <p:strVal val="#ppt_x"/>
                                          </p:val>
                                        </p:tav>
                                        <p:tav tm="100000">
                                          <p:val>
                                            <p:strVal val="#ppt_x"/>
                                          </p:val>
                                        </p:tav>
                                      </p:tavLst>
                                    </p:anim>
                                    <p:anim calcmode="lin" valueType="num">
                                      <p:cBhvr additive="base">
                                        <p:cTn id="126" dur="500" fill="hold"/>
                                        <p:tgtEl>
                                          <p:spTgt spid="7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74"/>
                                        </p:tgtEl>
                                        <p:attrNameLst>
                                          <p:attrName>style.visibility</p:attrName>
                                        </p:attrNameLst>
                                      </p:cBhvr>
                                      <p:to>
                                        <p:strVal val="visible"/>
                                      </p:to>
                                    </p:set>
                                    <p:anim calcmode="lin" valueType="num">
                                      <p:cBhvr additive="base">
                                        <p:cTn id="129" dur="500" fill="hold"/>
                                        <p:tgtEl>
                                          <p:spTgt spid="74"/>
                                        </p:tgtEl>
                                        <p:attrNameLst>
                                          <p:attrName>ppt_x</p:attrName>
                                        </p:attrNameLst>
                                      </p:cBhvr>
                                      <p:tavLst>
                                        <p:tav tm="0">
                                          <p:val>
                                            <p:strVal val="#ppt_x"/>
                                          </p:val>
                                        </p:tav>
                                        <p:tav tm="100000">
                                          <p:val>
                                            <p:strVal val="#ppt_x"/>
                                          </p:val>
                                        </p:tav>
                                      </p:tavLst>
                                    </p:anim>
                                    <p:anim calcmode="lin" valueType="num">
                                      <p:cBhvr additive="base">
                                        <p:cTn id="130" dur="500" fill="hold"/>
                                        <p:tgtEl>
                                          <p:spTgt spid="7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75"/>
                                        </p:tgtEl>
                                        <p:attrNameLst>
                                          <p:attrName>style.visibility</p:attrName>
                                        </p:attrNameLst>
                                      </p:cBhvr>
                                      <p:to>
                                        <p:strVal val="visible"/>
                                      </p:to>
                                    </p:set>
                                    <p:anim calcmode="lin" valueType="num">
                                      <p:cBhvr additive="base">
                                        <p:cTn id="133" dur="500" fill="hold"/>
                                        <p:tgtEl>
                                          <p:spTgt spid="75"/>
                                        </p:tgtEl>
                                        <p:attrNameLst>
                                          <p:attrName>ppt_x</p:attrName>
                                        </p:attrNameLst>
                                      </p:cBhvr>
                                      <p:tavLst>
                                        <p:tav tm="0">
                                          <p:val>
                                            <p:strVal val="#ppt_x"/>
                                          </p:val>
                                        </p:tav>
                                        <p:tav tm="100000">
                                          <p:val>
                                            <p:strVal val="#ppt_x"/>
                                          </p:val>
                                        </p:tav>
                                      </p:tavLst>
                                    </p:anim>
                                    <p:anim calcmode="lin" valueType="num">
                                      <p:cBhvr additive="base">
                                        <p:cTn id="134" dur="500" fill="hold"/>
                                        <p:tgtEl>
                                          <p:spTgt spid="7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76"/>
                                        </p:tgtEl>
                                        <p:attrNameLst>
                                          <p:attrName>style.visibility</p:attrName>
                                        </p:attrNameLst>
                                      </p:cBhvr>
                                      <p:to>
                                        <p:strVal val="visible"/>
                                      </p:to>
                                    </p:set>
                                    <p:anim calcmode="lin" valueType="num">
                                      <p:cBhvr additive="base">
                                        <p:cTn id="137" dur="500" fill="hold"/>
                                        <p:tgtEl>
                                          <p:spTgt spid="76"/>
                                        </p:tgtEl>
                                        <p:attrNameLst>
                                          <p:attrName>ppt_x</p:attrName>
                                        </p:attrNameLst>
                                      </p:cBhvr>
                                      <p:tavLst>
                                        <p:tav tm="0">
                                          <p:val>
                                            <p:strVal val="#ppt_x"/>
                                          </p:val>
                                        </p:tav>
                                        <p:tav tm="100000">
                                          <p:val>
                                            <p:strVal val="#ppt_x"/>
                                          </p:val>
                                        </p:tav>
                                      </p:tavLst>
                                    </p:anim>
                                    <p:anim calcmode="lin" valueType="num">
                                      <p:cBhvr additive="base">
                                        <p:cTn id="138" dur="500" fill="hold"/>
                                        <p:tgtEl>
                                          <p:spTgt spid="76"/>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 calcmode="lin" valueType="num">
                                      <p:cBhvr additive="base">
                                        <p:cTn id="141" dur="500" fill="hold"/>
                                        <p:tgtEl>
                                          <p:spTgt spid="77"/>
                                        </p:tgtEl>
                                        <p:attrNameLst>
                                          <p:attrName>ppt_x</p:attrName>
                                        </p:attrNameLst>
                                      </p:cBhvr>
                                      <p:tavLst>
                                        <p:tav tm="0">
                                          <p:val>
                                            <p:strVal val="#ppt_x"/>
                                          </p:val>
                                        </p:tav>
                                        <p:tav tm="100000">
                                          <p:val>
                                            <p:strVal val="#ppt_x"/>
                                          </p:val>
                                        </p:tav>
                                      </p:tavLst>
                                    </p:anim>
                                    <p:anim calcmode="lin" valueType="num">
                                      <p:cBhvr additive="base">
                                        <p:cTn id="142" dur="500" fill="hold"/>
                                        <p:tgtEl>
                                          <p:spTgt spid="7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78"/>
                                        </p:tgtEl>
                                        <p:attrNameLst>
                                          <p:attrName>style.visibility</p:attrName>
                                        </p:attrNameLst>
                                      </p:cBhvr>
                                      <p:to>
                                        <p:strVal val="visible"/>
                                      </p:to>
                                    </p:set>
                                    <p:anim calcmode="lin" valueType="num">
                                      <p:cBhvr additive="base">
                                        <p:cTn id="145" dur="500" fill="hold"/>
                                        <p:tgtEl>
                                          <p:spTgt spid="78"/>
                                        </p:tgtEl>
                                        <p:attrNameLst>
                                          <p:attrName>ppt_x</p:attrName>
                                        </p:attrNameLst>
                                      </p:cBhvr>
                                      <p:tavLst>
                                        <p:tav tm="0">
                                          <p:val>
                                            <p:strVal val="#ppt_x"/>
                                          </p:val>
                                        </p:tav>
                                        <p:tav tm="100000">
                                          <p:val>
                                            <p:strVal val="#ppt_x"/>
                                          </p:val>
                                        </p:tav>
                                      </p:tavLst>
                                    </p:anim>
                                    <p:anim calcmode="lin" valueType="num">
                                      <p:cBhvr additive="base">
                                        <p:cTn id="146" dur="500" fill="hold"/>
                                        <p:tgtEl>
                                          <p:spTgt spid="78"/>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79"/>
                                        </p:tgtEl>
                                        <p:attrNameLst>
                                          <p:attrName>style.visibility</p:attrName>
                                        </p:attrNameLst>
                                      </p:cBhvr>
                                      <p:to>
                                        <p:strVal val="visible"/>
                                      </p:to>
                                    </p:set>
                                    <p:anim calcmode="lin" valueType="num">
                                      <p:cBhvr additive="base">
                                        <p:cTn id="149" dur="500" fill="hold"/>
                                        <p:tgtEl>
                                          <p:spTgt spid="79"/>
                                        </p:tgtEl>
                                        <p:attrNameLst>
                                          <p:attrName>ppt_x</p:attrName>
                                        </p:attrNameLst>
                                      </p:cBhvr>
                                      <p:tavLst>
                                        <p:tav tm="0">
                                          <p:val>
                                            <p:strVal val="#ppt_x"/>
                                          </p:val>
                                        </p:tav>
                                        <p:tav tm="100000">
                                          <p:val>
                                            <p:strVal val="#ppt_x"/>
                                          </p:val>
                                        </p:tav>
                                      </p:tavLst>
                                    </p:anim>
                                    <p:anim calcmode="lin" valueType="num">
                                      <p:cBhvr additive="base">
                                        <p:cTn id="150" dur="500" fill="hold"/>
                                        <p:tgtEl>
                                          <p:spTgt spid="79"/>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80"/>
                                        </p:tgtEl>
                                        <p:attrNameLst>
                                          <p:attrName>style.visibility</p:attrName>
                                        </p:attrNameLst>
                                      </p:cBhvr>
                                      <p:to>
                                        <p:strVal val="visible"/>
                                      </p:to>
                                    </p:set>
                                    <p:anim calcmode="lin" valueType="num">
                                      <p:cBhvr additive="base">
                                        <p:cTn id="153" dur="500" fill="hold"/>
                                        <p:tgtEl>
                                          <p:spTgt spid="80"/>
                                        </p:tgtEl>
                                        <p:attrNameLst>
                                          <p:attrName>ppt_x</p:attrName>
                                        </p:attrNameLst>
                                      </p:cBhvr>
                                      <p:tavLst>
                                        <p:tav tm="0">
                                          <p:val>
                                            <p:strVal val="#ppt_x"/>
                                          </p:val>
                                        </p:tav>
                                        <p:tav tm="100000">
                                          <p:val>
                                            <p:strVal val="#ppt_x"/>
                                          </p:val>
                                        </p:tav>
                                      </p:tavLst>
                                    </p:anim>
                                    <p:anim calcmode="lin" valueType="num">
                                      <p:cBhvr additive="base">
                                        <p:cTn id="15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xmlns="" id="{AA5F65C6-B3A2-142F-D0C4-10647E2D1168}"/>
              </a:ext>
            </a:extLst>
          </p:cNvPr>
          <p:cNvSpPr txBox="1"/>
          <p:nvPr/>
        </p:nvSpPr>
        <p:spPr>
          <a:xfrm>
            <a:off x="609637" y="1081511"/>
            <a:ext cx="2835110" cy="496931"/>
          </a:xfrm>
          <a:prstGeom prst="rect">
            <a:avLst/>
          </a:prstGeom>
          <a:solidFill>
            <a:srgbClr val="FFFF00"/>
          </a:solidFill>
          <a:ln>
            <a:solidFill>
              <a:srgbClr val="FFC000"/>
            </a:solidFill>
          </a:ln>
        </p:spPr>
        <p:txBody>
          <a:bodyPr wrap="square">
            <a:spAutoFit/>
          </a:bodyPr>
          <a:lstStyle/>
          <a:p>
            <a:pPr algn="just">
              <a:lnSpc>
                <a:spcPct val="150000"/>
              </a:lnSpc>
              <a:spcAft>
                <a:spcPts val="800"/>
              </a:spcAft>
            </a:pPr>
            <a:r>
              <a:rPr lang="en-US" sz="2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en-US" sz="2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Tác</a:t>
            </a:r>
            <a:r>
              <a:rPr lang="en-US" sz="2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phẩm</a:t>
            </a:r>
            <a:r>
              <a:rPr lang="en-US" sz="2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16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xmlns="" id="{5A5F1180-986D-2702-0669-420E6E07BBFB}"/>
              </a:ext>
            </a:extLst>
          </p:cNvPr>
          <p:cNvGrpSpPr/>
          <p:nvPr/>
        </p:nvGrpSpPr>
        <p:grpSpPr>
          <a:xfrm>
            <a:off x="609637" y="485087"/>
            <a:ext cx="2852429" cy="538107"/>
            <a:chOff x="2071451" y="2630867"/>
            <a:chExt cx="4298088" cy="584252"/>
          </a:xfrm>
          <a:solidFill>
            <a:srgbClr val="FFFF00"/>
          </a:solidFill>
        </p:grpSpPr>
        <p:sp>
          <p:nvSpPr>
            <p:cNvPr id="15" name="矩形: 圆角 19">
              <a:extLst>
                <a:ext uri="{FF2B5EF4-FFF2-40B4-BE49-F238E27FC236}">
                  <a16:creationId xmlns:a16="http://schemas.microsoft.com/office/drawing/2014/main" xmlns="" id="{46421E16-4FA7-FABB-85A2-84B374A2A001}"/>
                </a:ext>
              </a:extLst>
            </p:cNvPr>
            <p:cNvSpPr/>
            <p:nvPr/>
          </p:nvSpPr>
          <p:spPr>
            <a:xfrm>
              <a:off x="2071451" y="2630867"/>
              <a:ext cx="4298088"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文本框 14">
              <a:extLst>
                <a:ext uri="{FF2B5EF4-FFF2-40B4-BE49-F238E27FC236}">
                  <a16:creationId xmlns:a16="http://schemas.microsoft.com/office/drawing/2014/main" xmlns="" id="{C0B09656-6C6C-DD8D-9BEE-54C442E0D91E}"/>
                </a:ext>
              </a:extLst>
            </p:cNvPr>
            <p:cNvSpPr txBox="1"/>
            <p:nvPr/>
          </p:nvSpPr>
          <p:spPr>
            <a:xfrm>
              <a:off x="2252841" y="2692160"/>
              <a:ext cx="2636863" cy="461665"/>
            </a:xfrm>
            <a:prstGeom prst="rect">
              <a:avLst/>
            </a:prstGeom>
            <a:grpFill/>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I. Tìm hiểu chung</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grpSp>
        <p:nvGrpSpPr>
          <p:cNvPr id="6" name="Nhóm 5">
            <a:extLst>
              <a:ext uri="{FF2B5EF4-FFF2-40B4-BE49-F238E27FC236}">
                <a16:creationId xmlns:a16="http://schemas.microsoft.com/office/drawing/2014/main" xmlns="" id="{0EE17284-1A60-8715-46AA-20C1278F4BF4}"/>
              </a:ext>
            </a:extLst>
          </p:cNvPr>
          <p:cNvGrpSpPr/>
          <p:nvPr/>
        </p:nvGrpSpPr>
        <p:grpSpPr>
          <a:xfrm>
            <a:off x="4180661" y="1236868"/>
            <a:ext cx="7303324" cy="2462133"/>
            <a:chOff x="4296756" y="1346639"/>
            <a:chExt cx="7303324" cy="2462133"/>
          </a:xfrm>
        </p:grpSpPr>
        <p:sp>
          <p:nvSpPr>
            <p:cNvPr id="18" name="Hộp Văn bản 17">
              <a:extLst>
                <a:ext uri="{FF2B5EF4-FFF2-40B4-BE49-F238E27FC236}">
                  <a16:creationId xmlns:a16="http://schemas.microsoft.com/office/drawing/2014/main" xmlns="" id="{6D873037-526C-ECEE-CE74-50DBE5D203C8}"/>
                </a:ext>
              </a:extLst>
            </p:cNvPr>
            <p:cNvSpPr txBox="1"/>
            <p:nvPr/>
          </p:nvSpPr>
          <p:spPr>
            <a:xfrm>
              <a:off x="4308631" y="1925115"/>
              <a:ext cx="7291449" cy="1883657"/>
            </a:xfrm>
            <a:prstGeom prst="rect">
              <a:avLst/>
            </a:prstGeom>
            <a:solidFill>
              <a:schemeClr val="bg1"/>
            </a:solidFill>
            <a:ln w="28575">
              <a:solidFill>
                <a:srgbClr val="FFC000"/>
              </a:solidFill>
            </a:ln>
          </p:spPr>
          <p:txBody>
            <a:bodyPr wrap="square">
              <a:spAutoFit/>
            </a:bodyPr>
            <a:lstStyle/>
            <a:p>
              <a:pPr marL="285750" indent="-285750" algn="just">
                <a:lnSpc>
                  <a:spcPct val="150000"/>
                </a:lnSpc>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giam</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Huế</a:t>
              </a:r>
              <a:r>
                <a:rPr lang="en-US" sz="2000" dirty="0">
                  <a:latin typeface="Times New Roman" panose="02020603050405020304" pitchFamily="18" charset="0"/>
                  <a:cs typeface="Times New Roman" panose="02020603050405020304" pitchFamily="18" charset="0"/>
                </a:rPr>
                <a:t>)</a:t>
              </a:r>
            </a:p>
            <a:p>
              <a:pPr marL="285750" indent="-285750" algn="just">
                <a:lnSpc>
                  <a:spcPct val="150000"/>
                </a:lnSpc>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huyết</a:t>
              </a:r>
              <a:r>
                <a:rPr lang="en-US" sz="2000" dirty="0">
                  <a:latin typeface="Times New Roman" panose="02020603050405020304" pitchFamily="18" charset="0"/>
                  <a:cs typeface="Times New Roman" panose="02020603050405020304" pitchFamily="18" charset="0"/>
                </a:rPr>
                <a:t>, khao </a:t>
              </a:r>
              <a:r>
                <a:rPr lang="en-US" sz="2000" dirty="0" err="1">
                  <a:latin typeface="Times New Roman" panose="02020603050405020304" pitchFamily="18" charset="0"/>
                  <a:cs typeface="Times New Roman" panose="02020603050405020304" pitchFamily="18" charset="0"/>
                </a:rPr>
                <a:t>khát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do</a:t>
              </a:r>
            </a:p>
          </p:txBody>
        </p:sp>
        <p:sp>
          <p:nvSpPr>
            <p:cNvPr id="19" name="Hộp Văn bản 18">
              <a:extLst>
                <a:ext uri="{FF2B5EF4-FFF2-40B4-BE49-F238E27FC236}">
                  <a16:creationId xmlns:a16="http://schemas.microsoft.com/office/drawing/2014/main" xmlns="" id="{D27F6472-A32A-C0CE-58E0-6ECB0D86795A}"/>
                </a:ext>
              </a:extLst>
            </p:cNvPr>
            <p:cNvSpPr txBox="1"/>
            <p:nvPr/>
          </p:nvSpPr>
          <p:spPr>
            <a:xfrm>
              <a:off x="4296756" y="1346639"/>
              <a:ext cx="3996688" cy="646331"/>
            </a:xfrm>
            <a:prstGeom prst="rect">
              <a:avLst/>
            </a:prstGeom>
            <a:solidFill>
              <a:srgbClr val="FFFF00"/>
            </a:solidFill>
            <a:ln>
              <a:solidFill>
                <a:srgbClr val="FFC000"/>
              </a:solidFill>
            </a:ln>
          </p:spPr>
          <p:txBody>
            <a:bodyPr wrap="square">
              <a:spAutoFit/>
            </a:bodyPr>
            <a:lstStyle/>
            <a:p>
              <a:pPr algn="ctr">
                <a:lnSpc>
                  <a:spcPct val="150000"/>
                </a:lnSpc>
                <a:spcAft>
                  <a:spcPts val="800"/>
                </a:spcAft>
              </a:pPr>
              <a:r>
                <a:rPr lang="en-US"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HOÀN CẢNH SÁNG TÁC</a:t>
              </a:r>
              <a:endParaRPr lang="en-US"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2" name="Nhóm 21">
            <a:extLst>
              <a:ext uri="{FF2B5EF4-FFF2-40B4-BE49-F238E27FC236}">
                <a16:creationId xmlns:a16="http://schemas.microsoft.com/office/drawing/2014/main" xmlns="" id="{4CB4D59A-92AF-FAFF-4AD0-97E8650C1E9D}"/>
              </a:ext>
            </a:extLst>
          </p:cNvPr>
          <p:cNvGrpSpPr/>
          <p:nvPr/>
        </p:nvGrpSpPr>
        <p:grpSpPr>
          <a:xfrm>
            <a:off x="4192536" y="3699001"/>
            <a:ext cx="7388295" cy="2619369"/>
            <a:chOff x="4099355" y="1146568"/>
            <a:chExt cx="7291449" cy="2745869"/>
          </a:xfrm>
        </p:grpSpPr>
        <p:sp>
          <p:nvSpPr>
            <p:cNvPr id="23" name="Hộp Văn bản 22">
              <a:extLst>
                <a:ext uri="{FF2B5EF4-FFF2-40B4-BE49-F238E27FC236}">
                  <a16:creationId xmlns:a16="http://schemas.microsoft.com/office/drawing/2014/main" xmlns="" id="{0D9E58CF-3FB5-5210-A5BA-6374753F83D0}"/>
                </a:ext>
              </a:extLst>
            </p:cNvPr>
            <p:cNvSpPr txBox="1"/>
            <p:nvPr/>
          </p:nvSpPr>
          <p:spPr>
            <a:xfrm>
              <a:off x="4099355" y="1752256"/>
              <a:ext cx="7291449" cy="2140181"/>
            </a:xfrm>
            <a:prstGeom prst="rect">
              <a:avLst/>
            </a:prstGeom>
            <a:solidFill>
              <a:schemeClr val="bg1"/>
            </a:solidFill>
            <a:ln w="28575">
              <a:solidFill>
                <a:srgbClr val="FFC000"/>
              </a:solidFill>
            </a:ln>
          </p:spPr>
          <p:txBody>
            <a:bodyPr wrap="square">
              <a:spAutoFit/>
            </a:bodyPr>
            <a:lstStyle/>
            <a:p>
              <a:pPr marL="285750" marR="0" indent="-285750" algn="just">
                <a:lnSpc>
                  <a:spcPct val="150000"/>
                </a:lnSpc>
                <a:spcBef>
                  <a:spcPts val="0"/>
                </a:spcBef>
                <a:spcAft>
                  <a:spcPts val="800"/>
                </a:spcAft>
                <a:buFont typeface="Wingdings" panose="05000000000000000000" pitchFamily="2" charset="2"/>
                <a:buChar char="§"/>
              </a:pPr>
              <a:r>
                <a:rPr lang="en-US" sz="2000" b="1" dirty="0" err="1">
                  <a:effectLst/>
                  <a:latin typeface="Times New Roman" panose="02020603050405020304" pitchFamily="18" charset="0"/>
                  <a:ea typeface="Times New Roman" panose="02020603050405020304" pitchFamily="18" charset="0"/>
                </a:rPr>
                <a:t>Đoạn</a:t>
              </a:r>
              <a:r>
                <a:rPr lang="en-US" sz="2000" b="1" dirty="0">
                  <a:effectLst/>
                  <a:latin typeface="Times New Roman" panose="02020603050405020304" pitchFamily="18" charset="0"/>
                  <a:ea typeface="Times New Roman" panose="02020603050405020304" pitchFamily="18" charset="0"/>
                </a:rPr>
                <a:t> 1 (8 </a:t>
              </a:r>
              <a:r>
                <a:rPr lang="en-US" sz="2000" b="1" dirty="0" err="1">
                  <a:effectLst/>
                  <a:latin typeface="Times New Roman" panose="02020603050405020304" pitchFamily="18" charset="0"/>
                  <a:ea typeface="Times New Roman" panose="02020603050405020304" pitchFamily="18" charset="0"/>
                </a:rPr>
                <a:t>khổ</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đầu</a:t>
              </a:r>
              <a:r>
                <a:rPr lang="en-US" sz="2000" b="1" dirty="0">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nhớ</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ngoài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nghèo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thuở</a:t>
              </a: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285750" marR="0" indent="-285750" algn="just">
                <a:lnSpc>
                  <a:spcPct val="150000"/>
                </a:lnSpc>
                <a:spcBef>
                  <a:spcPts val="0"/>
                </a:spcBef>
                <a:spcAft>
                  <a:spcPts val="800"/>
                </a:spcAft>
                <a:buFont typeface="Wingdings" panose="05000000000000000000" pitchFamily="2" charset="2"/>
                <a:buChar char="§"/>
              </a:pPr>
              <a:r>
                <a:rPr lang="en-US" sz="2000" b="1" dirty="0" err="1">
                  <a:effectLst/>
                  <a:latin typeface="Times New Roman" panose="02020603050405020304" pitchFamily="18" charset="0"/>
                  <a:ea typeface="Times New Roman" panose="02020603050405020304" pitchFamily="18" charset="0"/>
                </a:rPr>
                <a:t>Đoạn</a:t>
              </a:r>
              <a:r>
                <a:rPr lang="en-US" sz="2000" b="1" dirty="0">
                  <a:effectLst/>
                  <a:latin typeface="Times New Roman" panose="02020603050405020304" pitchFamily="18" charset="0"/>
                  <a:ea typeface="Times New Roman" panose="02020603050405020304" pitchFamily="18" charset="0"/>
                </a:rPr>
                <a:t> 2 (5 </a:t>
              </a:r>
              <a:r>
                <a:rPr lang="en-US" sz="2000" b="1" dirty="0" err="1">
                  <a:effectLst/>
                  <a:latin typeface="Times New Roman" panose="02020603050405020304" pitchFamily="18" charset="0"/>
                  <a:ea typeface="Times New Roman" panose="02020603050405020304" pitchFamily="18" charset="0"/>
                </a:rPr>
                <a:t>khổ</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còn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lại</a:t>
              </a:r>
              <a:r>
                <a:rPr lang="en-US" sz="2000" b="1" dirty="0">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nhớ</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vừa</a:t>
              </a:r>
              <a:r>
                <a:rPr lang="en-US" sz="2000" dirty="0">
                  <a:solidFill>
                    <a:srgbClr val="000000"/>
                  </a:solidFill>
                  <a:effectLst/>
                  <a:latin typeface="Times New Roman" panose="02020603050405020304" pitchFamily="18" charset="0"/>
                  <a:ea typeface="Times New Roman" panose="02020603050405020304" pitchFamily="18" charset="0"/>
                </a:rPr>
                <a:t> qua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niềm</a:t>
              </a:r>
              <a:r>
                <a:rPr lang="en-US" sz="2000" dirty="0">
                  <a:solidFill>
                    <a:srgbClr val="000000"/>
                  </a:solidFill>
                  <a:effectLst/>
                  <a:latin typeface="Times New Roman" panose="02020603050405020304" pitchFamily="18" charset="0"/>
                  <a:ea typeface="Times New Roman" panose="02020603050405020304" pitchFamily="18" charset="0"/>
                </a:rPr>
                <a:t> khao </a:t>
              </a:r>
              <a:r>
                <a:rPr lang="en-US" sz="2000" dirty="0" err="1">
                  <a:solidFill>
                    <a:srgbClr val="000000"/>
                  </a:solidFill>
                  <a:effectLst/>
                  <a:latin typeface="Times New Roman" panose="02020603050405020304" pitchFamily="18" charset="0"/>
                  <a:ea typeface="Times New Roman" panose="02020603050405020304" pitchFamily="18" charset="0"/>
                </a:rPr>
                <a:t>khát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do.</a:t>
              </a:r>
              <a:endParaRPr lang="en-US" sz="2000" dirty="0">
                <a:effectLst/>
                <a:latin typeface="Calibri" panose="020F0502020204030204" pitchFamily="34" charset="0"/>
                <a:ea typeface="Calibri" panose="020F0502020204030204" pitchFamily="34" charset="0"/>
              </a:endParaRPr>
            </a:p>
          </p:txBody>
        </p:sp>
        <p:sp>
          <p:nvSpPr>
            <p:cNvPr id="28" name="Hộp Văn bản 27">
              <a:extLst>
                <a:ext uri="{FF2B5EF4-FFF2-40B4-BE49-F238E27FC236}">
                  <a16:creationId xmlns:a16="http://schemas.microsoft.com/office/drawing/2014/main" xmlns="" id="{404CDD74-9CEA-72B6-11B6-5DB00CD64137}"/>
                </a:ext>
              </a:extLst>
            </p:cNvPr>
            <p:cNvSpPr txBox="1"/>
            <p:nvPr/>
          </p:nvSpPr>
          <p:spPr>
            <a:xfrm>
              <a:off x="4099355" y="1146568"/>
              <a:ext cx="2172328" cy="605688"/>
            </a:xfrm>
            <a:prstGeom prst="rect">
              <a:avLst/>
            </a:prstGeom>
            <a:solidFill>
              <a:srgbClr val="FFFF00"/>
            </a:solidFill>
            <a:ln>
              <a:solidFill>
                <a:srgbClr val="FFC000"/>
              </a:solidFill>
            </a:ln>
          </p:spPr>
          <p:txBody>
            <a:bodyPr wrap="square">
              <a:spAutoFit/>
            </a:bodyPr>
            <a:lstStyle/>
            <a:p>
              <a:pPr algn="ctr">
                <a:lnSpc>
                  <a:spcPct val="150000"/>
                </a:lnSpc>
                <a:spcAft>
                  <a:spcPts val="800"/>
                </a:spcAft>
              </a:pPr>
              <a:r>
                <a:rPr lang="en-US"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BỐ CỤC</a:t>
              </a:r>
              <a:endParaRPr lang="en-US"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7" y="1764694"/>
            <a:ext cx="3346459" cy="4234375"/>
          </a:xfrm>
          <a:prstGeom prst="rect">
            <a:avLst/>
          </a:prstGeom>
        </p:spPr>
      </p:pic>
    </p:spTree>
    <p:extLst>
      <p:ext uri="{BB962C8B-B14F-4D97-AF65-F5344CB8AC3E}">
        <p14:creationId xmlns:p14="http://schemas.microsoft.com/office/powerpoint/2010/main" val="1067126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childTnLst>
                          </p:cTn>
                        </p:par>
                        <p:par>
                          <p:cTn id="24" fill="hold">
                            <p:stCondLst>
                              <p:cond delay="1000"/>
                            </p:stCondLst>
                            <p:childTnLst>
                              <p:par>
                                <p:cTn id="25" presetID="5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Scale>
                                      <p:cBhvr>
                                        <p:cTn id="2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2"/>
                                        </p:tgtEl>
                                        <p:attrNameLst>
                                          <p:attrName>ppt_x</p:attrName>
                                          <p:attrName>ppt_y</p:attrName>
                                        </p:attrNameLst>
                                      </p:cBhvr>
                                    </p:animMotion>
                                    <p:animEffect transition="in" filter="fade">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A4530721-5F99-4B1B-842C-3FA0A5ECB406}"/>
              </a:ext>
            </a:extLst>
          </p:cNvPr>
          <p:cNvSpPr/>
          <p:nvPr/>
        </p:nvSpPr>
        <p:spPr>
          <a:xfrm>
            <a:off x="858129" y="1332912"/>
            <a:ext cx="10508566" cy="489907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华文中宋"/>
              <a:cs typeface="+mn-ea"/>
              <a:sym typeface="+mn-lt"/>
            </a:endParaRPr>
          </a:p>
        </p:txBody>
      </p:sp>
      <p:sp>
        <p:nvSpPr>
          <p:cNvPr id="13" name="矩形 12">
            <a:extLst>
              <a:ext uri="{FF2B5EF4-FFF2-40B4-BE49-F238E27FC236}">
                <a16:creationId xmlns:a16="http://schemas.microsoft.com/office/drawing/2014/main" xmlns="" id="{07FDA812-EDDA-432F-AB26-119A7337EBA6}"/>
              </a:ext>
            </a:extLst>
          </p:cNvPr>
          <p:cNvSpPr/>
          <p:nvPr/>
        </p:nvSpPr>
        <p:spPr>
          <a:xfrm>
            <a:off x="997302" y="1581583"/>
            <a:ext cx="3680692" cy="2308324"/>
          </a:xfrm>
          <a:prstGeom prst="rect">
            <a:avLst/>
          </a:prstGeom>
          <a:solidFill>
            <a:schemeClr val="bg1"/>
          </a:solidFill>
        </p:spPr>
        <p:txBody>
          <a:bodyPr vert="horz" wrap="square">
            <a:spAutoFit/>
          </a:bodyPr>
          <a:lstStyle/>
          <a:p>
            <a:pPr marL="285750" indent="-285750" algn="just">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a:t>
            </a: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4544243" y="756494"/>
            <a:ext cx="3053442" cy="584252"/>
            <a:chOff x="2038765" y="2638941"/>
            <a:chExt cx="3053442" cy="584252"/>
          </a:xfrm>
        </p:grpSpPr>
        <p:sp>
          <p:nvSpPr>
            <p:cNvPr id="20" name="矩形: 圆角 19">
              <a:extLst>
                <a:ext uri="{FF2B5EF4-FFF2-40B4-BE49-F238E27FC236}">
                  <a16:creationId xmlns:a16="http://schemas.microsoft.com/office/drawing/2014/main" xmlns="" id="{3F2F8FAC-A3E4-4FCE-B930-7BEBD9825163}"/>
                </a:ext>
              </a:extLst>
            </p:cNvPr>
            <p:cNvSpPr/>
            <p:nvPr/>
          </p:nvSpPr>
          <p:spPr>
            <a:xfrm>
              <a:off x="2038765" y="2638941"/>
              <a:ext cx="3053442" cy="5842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华文中宋"/>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34231" y="2692160"/>
              <a:ext cx="1733167"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a:t>
              </a:r>
              <a:r>
                <a:rPr kumimoji="0" lang="en-US" altLang="zh-C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VỤ</a:t>
              </a:r>
              <a:endParaRPr kumimoji="0" lang="zh-CN" altLang="en-US" sz="2400" b="1" i="0" u="none" strike="noStrike" kern="1200" cap="none" spc="0" normalizeH="0" baseline="0" noProof="0" dirty="0">
                <a:ln>
                  <a:noFill/>
                </a:ln>
                <a:solidFill>
                  <a:srgbClr val="FF0000"/>
                </a:solidFill>
                <a:effectLst/>
                <a:uLnTx/>
                <a:uFillTx/>
                <a:latin typeface="Cambria" panose="02040503050406030204" pitchFamily="18" charset="0"/>
                <a:ea typeface="华文中宋"/>
                <a:cs typeface="+mn-ea"/>
                <a:sym typeface="+mn-lt"/>
              </a:endParaRPr>
            </a:p>
          </p:txBody>
        </p:sp>
      </p:grpSp>
      <p:graphicFrame>
        <p:nvGraphicFramePr>
          <p:cNvPr id="7" name="Table 6"/>
          <p:cNvGraphicFramePr>
            <a:graphicFrameLocks noGrp="1"/>
          </p:cNvGraphicFramePr>
          <p:nvPr>
            <p:extLst>
              <p:ext uri="{D42A27DB-BD31-4B8C-83A1-F6EECF244321}">
                <p14:modId xmlns:p14="http://schemas.microsoft.com/office/powerpoint/2010/main" val="4252265321"/>
              </p:ext>
            </p:extLst>
          </p:nvPr>
        </p:nvGraphicFramePr>
        <p:xfrm>
          <a:off x="7039037" y="1340746"/>
          <a:ext cx="2757270" cy="3482912"/>
        </p:xfrm>
        <a:graphic>
          <a:graphicData uri="http://schemas.openxmlformats.org/drawingml/2006/table">
            <a:tbl>
              <a:tblPr firstRow="1" bandRow="1">
                <a:tableStyleId>{5C22544A-7EE6-4342-B048-85BDC9FD1C3A}</a:tableStyleId>
              </a:tblPr>
              <a:tblGrid>
                <a:gridCol w="1378635">
                  <a:extLst>
                    <a:ext uri="{9D8B030D-6E8A-4147-A177-3AD203B41FA5}">
                      <a16:colId xmlns:a16="http://schemas.microsoft.com/office/drawing/2014/main" xmlns="" val="903547336"/>
                    </a:ext>
                  </a:extLst>
                </a:gridCol>
                <a:gridCol w="1378635">
                  <a:extLst>
                    <a:ext uri="{9D8B030D-6E8A-4147-A177-3AD203B41FA5}">
                      <a16:colId xmlns:a16="http://schemas.microsoft.com/office/drawing/2014/main" xmlns="" val="670699028"/>
                    </a:ext>
                  </a:extLst>
                </a:gridCol>
              </a:tblGrid>
              <a:tr h="304060">
                <a:tc gridSpan="2">
                  <a:txBody>
                    <a:bodyPr/>
                    <a:lstStyle/>
                    <a:p>
                      <a:pPr algn="ctr"/>
                      <a:r>
                        <a:rPr lang="en-US" sz="1000" dirty="0" smtClean="0"/>
                        <a:t>PHIẾU</a:t>
                      </a:r>
                      <a:r>
                        <a:rPr lang="en-US" sz="1000" baseline="0" dirty="0" smtClean="0"/>
                        <a:t> THẢO LUẬN NHÓM – NHAN ĐỀ</a:t>
                      </a:r>
                      <a:endParaRPr lang="en-US" sz="1000" dirty="0"/>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45460198"/>
                  </a:ext>
                </a:extLst>
              </a:tr>
              <a:tr h="647638">
                <a:tc>
                  <a:txBody>
                    <a:bodyPr/>
                    <a:lstStyle/>
                    <a:p>
                      <a:pPr algn="just">
                        <a:lnSpc>
                          <a:spcPct val="150000"/>
                        </a:lnSpc>
                        <a:spcAft>
                          <a:spcPts val="800"/>
                        </a:spcAft>
                      </a:pPr>
                      <a:r>
                        <a:rPr lang="en-US" sz="1000" dirty="0" smtClean="0"/>
                        <a:t>1</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hãy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liệt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kê</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những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khía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cạnh</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phong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phú</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nội</a:t>
                      </a:r>
                      <a:r>
                        <a:rPr lang="en-US" sz="1000" dirty="0" smtClean="0">
                          <a:solidFill>
                            <a:srgbClr val="000000"/>
                          </a:solidFill>
                          <a:effectLst/>
                          <a:latin typeface="Times New Roman" panose="02020603050405020304" pitchFamily="18" charset="0"/>
                          <a:ea typeface="Times New Roman" panose="02020603050405020304" pitchFamily="18" charset="0"/>
                        </a:rPr>
                        <a:t> dung </a:t>
                      </a:r>
                      <a:r>
                        <a:rPr lang="en-US" sz="1000" dirty="0" err="1" smtClean="0">
                          <a:solidFill>
                            <a:srgbClr val="000000"/>
                          </a:solidFill>
                          <a:effectLst/>
                          <a:latin typeface="Times New Roman" panose="02020603050405020304" pitchFamily="18" charset="0"/>
                          <a:ea typeface="Times New Roman" panose="02020603050405020304" pitchFamily="18" charset="0"/>
                        </a:rPr>
                        <a:t>cảm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xúc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được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thể</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hiện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bài</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smtClean="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sz="1000" dirty="0"/>
                    </a:p>
                  </a:txBody>
                  <a:tcPr>
                    <a:solidFill>
                      <a:schemeClr val="accent3">
                        <a:lumMod val="20000"/>
                        <a:lumOff val="80000"/>
                      </a:schemeClr>
                    </a:solidFill>
                  </a:tcPr>
                </a:tc>
                <a:extLst>
                  <a:ext uri="{0D108BD9-81ED-4DB2-BD59-A6C34878D82A}">
                    <a16:rowId xmlns:a16="http://schemas.microsoft.com/office/drawing/2014/main" xmlns="" val="1991397213"/>
                  </a:ext>
                </a:extLst>
              </a:tr>
              <a:tr h="619205">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2. Theo </a:t>
                      </a:r>
                      <a:r>
                        <a:rPr lang="en-US" sz="1000" dirty="0" err="1" smtClean="0">
                          <a:solidFill>
                            <a:srgbClr val="000000"/>
                          </a:solidFill>
                          <a:effectLst/>
                          <a:latin typeface="Times New Roman" panose="02020603050405020304" pitchFamily="18" charset="0"/>
                          <a:ea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nhan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đề</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Nhớ</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đồng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đã</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bao</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quát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được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toàn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bộ</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nội</a:t>
                      </a:r>
                      <a:r>
                        <a:rPr lang="en-US" sz="1000" dirty="0" smtClean="0">
                          <a:solidFill>
                            <a:srgbClr val="000000"/>
                          </a:solidFill>
                          <a:effectLst/>
                          <a:latin typeface="Times New Roman" panose="02020603050405020304" pitchFamily="18" charset="0"/>
                          <a:ea typeface="Times New Roman" panose="02020603050405020304" pitchFamily="18" charset="0"/>
                        </a:rPr>
                        <a:t> dung </a:t>
                      </a:r>
                      <a:r>
                        <a:rPr lang="en-US" sz="1000" dirty="0" err="1" smtClean="0">
                          <a:solidFill>
                            <a:srgbClr val="000000"/>
                          </a:solidFill>
                          <a:effectLst/>
                          <a:latin typeface="Times New Roman" panose="02020603050405020304" pitchFamily="18" charset="0"/>
                          <a:ea typeface="Times New Roman" panose="02020603050405020304" pitchFamily="18" charset="0"/>
                        </a:rPr>
                        <a:t>cảm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xúc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ấy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chưa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Vì</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sao</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sz="1000"/>
                    </a:p>
                  </a:txBody>
                  <a:tcPr>
                    <a:solidFill>
                      <a:schemeClr val="accent6">
                        <a:lumMod val="40000"/>
                        <a:lumOff val="60000"/>
                      </a:schemeClr>
                    </a:solidFill>
                  </a:tcPr>
                </a:tc>
                <a:extLst>
                  <a:ext uri="{0D108BD9-81ED-4DB2-BD59-A6C34878D82A}">
                    <a16:rowId xmlns:a16="http://schemas.microsoft.com/office/drawing/2014/main" xmlns="" val="412855166"/>
                  </a:ext>
                </a:extLst>
              </a:tr>
              <a:tr h="709972">
                <a:tc>
                  <a:txBody>
                    <a:bodyPr/>
                    <a:lstStyle/>
                    <a:p>
                      <a:r>
                        <a:rPr lang="en-US" sz="1000" dirty="0" smtClean="0">
                          <a:solidFill>
                            <a:srgbClr val="000000"/>
                          </a:solidFill>
                          <a:effectLst/>
                          <a:latin typeface="Times New Roman" panose="02020603050405020304" pitchFamily="18" charset="0"/>
                          <a:ea typeface="Times New Roman" panose="02020603050405020304" pitchFamily="18" charset="0"/>
                        </a:rPr>
                        <a:t>3. </a:t>
                      </a:r>
                      <a:r>
                        <a:rPr lang="en-US" sz="1000" dirty="0" err="1" smtClean="0">
                          <a:solidFill>
                            <a:srgbClr val="000000"/>
                          </a:solidFill>
                          <a:effectLst/>
                          <a:latin typeface="Times New Roman" panose="02020603050405020304" pitchFamily="18" charset="0"/>
                          <a:ea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hiểu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thế</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rPr>
                        <a:t> ý </a:t>
                      </a:r>
                      <a:r>
                        <a:rPr lang="en-US" sz="1000" dirty="0" err="1" smtClean="0">
                          <a:solidFill>
                            <a:srgbClr val="000000"/>
                          </a:solidFill>
                          <a:effectLst/>
                          <a:latin typeface="Times New Roman" panose="02020603050405020304" pitchFamily="18" charset="0"/>
                          <a:ea typeface="Times New Roman" panose="02020603050405020304" pitchFamily="18" charset="0"/>
                        </a:rPr>
                        <a:t>nghĩa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từ</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đồng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nhan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đề</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a:p>
                  </a:txBody>
                  <a:tcPr>
                    <a:solidFill>
                      <a:schemeClr val="accent6">
                        <a:lumMod val="60000"/>
                        <a:lumOff val="40000"/>
                      </a:schemeClr>
                    </a:solidFill>
                  </a:tcPr>
                </a:tc>
                <a:tc>
                  <a:txBody>
                    <a:bodyPr/>
                    <a:lstStyle/>
                    <a:p>
                      <a:endParaRPr lang="en-US" sz="1000" dirty="0"/>
                    </a:p>
                  </a:txBody>
                  <a:tcPr>
                    <a:solidFill>
                      <a:schemeClr val="accent6">
                        <a:lumMod val="60000"/>
                        <a:lumOff val="40000"/>
                      </a:schemeClr>
                    </a:solidFill>
                  </a:tcPr>
                </a:tc>
                <a:extLst>
                  <a:ext uri="{0D108BD9-81ED-4DB2-BD59-A6C34878D82A}">
                    <a16:rowId xmlns:a16="http://schemas.microsoft.com/office/drawing/2014/main" xmlns="" val="185242874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994899973"/>
              </p:ext>
            </p:extLst>
          </p:nvPr>
        </p:nvGraphicFramePr>
        <p:xfrm>
          <a:off x="5102891" y="1864607"/>
          <a:ext cx="3123028" cy="3808183"/>
        </p:xfrm>
        <a:graphic>
          <a:graphicData uri="http://schemas.openxmlformats.org/drawingml/2006/table">
            <a:tbl>
              <a:tblPr firstRow="1" bandRow="1">
                <a:tableStyleId>{5C22544A-7EE6-4342-B048-85BDC9FD1C3A}</a:tableStyleId>
              </a:tblPr>
              <a:tblGrid>
                <a:gridCol w="1899139">
                  <a:extLst>
                    <a:ext uri="{9D8B030D-6E8A-4147-A177-3AD203B41FA5}">
                      <a16:colId xmlns:a16="http://schemas.microsoft.com/office/drawing/2014/main" xmlns="" val="4265125320"/>
                    </a:ext>
                  </a:extLst>
                </a:gridCol>
                <a:gridCol w="1223889">
                  <a:extLst>
                    <a:ext uri="{9D8B030D-6E8A-4147-A177-3AD203B41FA5}">
                      <a16:colId xmlns:a16="http://schemas.microsoft.com/office/drawing/2014/main" xmlns="" val="4168887090"/>
                    </a:ext>
                  </a:extLst>
                </a:gridCol>
              </a:tblGrid>
              <a:tr h="498069">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000" dirty="0" smtClean="0">
                          <a:solidFill>
                            <a:schemeClr val="bg1"/>
                          </a:solidFill>
                          <a:latin typeface="Times New Roman" panose="02020603050405020304" pitchFamily="18" charset="0"/>
                          <a:cs typeface="Times New Roman" panose="02020603050405020304" pitchFamily="18" charset="0"/>
                        </a:rPr>
                        <a:t>PHIẾU</a:t>
                      </a:r>
                      <a:r>
                        <a:rPr lang="en-US" sz="1000" baseline="0" dirty="0" smtClean="0">
                          <a:solidFill>
                            <a:schemeClr val="bg1"/>
                          </a:solidFill>
                          <a:latin typeface="Times New Roman" panose="02020603050405020304" pitchFamily="18" charset="0"/>
                          <a:cs typeface="Times New Roman" panose="02020603050405020304" pitchFamily="18" charset="0"/>
                        </a:rPr>
                        <a:t> THẢO LUẬN NHÓM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000" baseline="0" dirty="0" smtClean="0">
                          <a:solidFill>
                            <a:schemeClr val="bg1"/>
                          </a:solidFill>
                          <a:latin typeface="Times New Roman" panose="02020603050405020304" pitchFamily="18" charset="0"/>
                          <a:cs typeface="Times New Roman" panose="02020603050405020304" pitchFamily="18" charset="0"/>
                        </a:rPr>
                        <a:t> </a:t>
                      </a:r>
                      <a:r>
                        <a:rPr kumimoji="0" lang="en-US" sz="1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QUY LUẬT SẮP XẾP HÌNH ẢNH THƠ</a:t>
                      </a:r>
                      <a:endParaRPr kumimoji="0" lang="en-US" sz="1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913444">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endParaRPr lang="en-US"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xmlns="" val="4024772529"/>
                  </a:ext>
                </a:extLst>
              </a:tr>
              <a:tr h="1340259">
                <a:tc>
                  <a:txBody>
                    <a:bodyPr/>
                    <a:lstStyle/>
                    <a:p>
                      <a:pPr marL="0" marR="0" indent="0" algn="just" defTabSz="457200" rtl="0" eaLnBrk="1" fontAlgn="auto" latinLnBrk="0" hangingPunct="1">
                        <a:lnSpc>
                          <a:spcPct val="150000"/>
                        </a:lnSpc>
                        <a:spcBef>
                          <a:spcPts val="0"/>
                        </a:spcBef>
                        <a:spcAft>
                          <a:spcPts val="800"/>
                        </a:spcAft>
                        <a:buClrTx/>
                        <a:buSzTx/>
                        <a:buFontTx/>
                        <a:buNone/>
                        <a:tabLst/>
                        <a:defRPr/>
                      </a:pP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3747695274"/>
                  </a:ext>
                </a:extLst>
              </a:tr>
              <a:tr h="913444">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6">
                        <a:lumMod val="60000"/>
                        <a:lumOff val="4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677627199"/>
              </p:ext>
            </p:extLst>
          </p:nvPr>
        </p:nvGraphicFramePr>
        <p:xfrm>
          <a:off x="7069882" y="2404405"/>
          <a:ext cx="3183810" cy="3809930"/>
        </p:xfrm>
        <a:graphic>
          <a:graphicData uri="http://schemas.openxmlformats.org/drawingml/2006/table">
            <a:tbl>
              <a:tblPr firstRow="1" bandRow="1">
                <a:tableStyleId>{5C22544A-7EE6-4342-B048-85BDC9FD1C3A}</a:tableStyleId>
              </a:tblPr>
              <a:tblGrid>
                <a:gridCol w="1905154">
                  <a:extLst>
                    <a:ext uri="{9D8B030D-6E8A-4147-A177-3AD203B41FA5}">
                      <a16:colId xmlns:a16="http://schemas.microsoft.com/office/drawing/2014/main" xmlns="" val="4265125320"/>
                    </a:ext>
                  </a:extLst>
                </a:gridCol>
                <a:gridCol w="1278656">
                  <a:extLst>
                    <a:ext uri="{9D8B030D-6E8A-4147-A177-3AD203B41FA5}">
                      <a16:colId xmlns:a16="http://schemas.microsoft.com/office/drawing/2014/main" xmlns="" val="4168887090"/>
                    </a:ext>
                  </a:extLst>
                </a:gridCol>
              </a:tblGrid>
              <a:tr h="511913">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000" dirty="0" smtClean="0">
                          <a:solidFill>
                            <a:schemeClr val="bg1"/>
                          </a:solidFill>
                        </a:rPr>
                        <a:t>PHIẾU</a:t>
                      </a:r>
                      <a:r>
                        <a:rPr lang="en-US" sz="1000" baseline="0" dirty="0" smtClean="0">
                          <a:solidFill>
                            <a:schemeClr val="bg1"/>
                          </a:solidFill>
                        </a:rPr>
                        <a:t> THẢO LUẬN NHÓM –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QUY LUẬT PHÂN BỐ KHỔ THƠ</a:t>
                      </a:r>
                      <a:endParaRPr kumimoji="0" lang="en-US" sz="1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938980">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1. </a:t>
                      </a:r>
                      <a:r>
                        <a:rPr lang="en-US" sz="1000" dirty="0" err="1" smtClean="0">
                          <a:solidFill>
                            <a:srgbClr val="000000"/>
                          </a:solidFill>
                          <a:effectLst/>
                          <a:latin typeface="Times New Roman" panose="02020603050405020304" pitchFamily="18" charset="0"/>
                          <a:ea typeface="Times New Roman" panose="02020603050405020304" pitchFamily="18" charset="0"/>
                        </a:rPr>
                        <a:t>Em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có</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nhận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xét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gì</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đặc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điểm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hình</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thức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và</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nội</a:t>
                      </a:r>
                      <a:r>
                        <a:rPr lang="en-US" sz="1000" dirty="0" smtClean="0">
                          <a:solidFill>
                            <a:srgbClr val="000000"/>
                          </a:solidFill>
                          <a:effectLst/>
                          <a:latin typeface="Times New Roman" panose="02020603050405020304" pitchFamily="18" charset="0"/>
                          <a:ea typeface="Times New Roman" panose="02020603050405020304" pitchFamily="18" charset="0"/>
                        </a:rPr>
                        <a:t> dung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khổ</a:t>
                      </a:r>
                      <a:r>
                        <a:rPr lang="en-US" sz="1000" dirty="0" smtClean="0">
                          <a:solidFill>
                            <a:srgbClr val="000000"/>
                          </a:solidFill>
                          <a:effectLst/>
                          <a:latin typeface="Times New Roman" panose="02020603050405020304" pitchFamily="18" charset="0"/>
                          <a:ea typeface="Times New Roman" panose="02020603050405020304" pitchFamily="18" charset="0"/>
                        </a:rPr>
                        <a:t> 1,4,7,13 </a:t>
                      </a:r>
                      <a:r>
                        <a:rPr lang="en-US" sz="1000" dirty="0" err="1" smtClean="0">
                          <a:solidFill>
                            <a:srgbClr val="000000"/>
                          </a:solidFill>
                          <a:effectLst/>
                          <a:latin typeface="Times New Roman" panose="02020603050405020304" pitchFamily="18" charset="0"/>
                          <a:ea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văn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bản</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smtClean="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sz="1000" dirty="0"/>
                    </a:p>
                  </a:txBody>
                  <a:tcPr>
                    <a:solidFill>
                      <a:schemeClr val="accent3">
                        <a:lumMod val="20000"/>
                        <a:lumOff val="80000"/>
                      </a:schemeClr>
                    </a:solidFill>
                  </a:tcPr>
                </a:tc>
                <a:extLst>
                  <a:ext uri="{0D108BD9-81ED-4DB2-BD59-A6C34878D82A}">
                    <a16:rowId xmlns:a16="http://schemas.microsoft.com/office/drawing/2014/main" xmlns="" val="4024772529"/>
                  </a:ext>
                </a:extLst>
              </a:tr>
              <a:tr h="538790">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2. </a:t>
                      </a:r>
                      <a:r>
                        <a:rPr lang="en-US" sz="1000" dirty="0" err="1" smtClean="0">
                          <a:solidFill>
                            <a:srgbClr val="000000"/>
                          </a:solidFill>
                          <a:effectLst/>
                          <a:latin typeface="Times New Roman" panose="02020603050405020304" pitchFamily="18" charset="0"/>
                          <a:ea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khổ</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thơ</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phân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bố</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theo</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quy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luật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rPr>
                        <a:t>?</a:t>
                      </a:r>
                      <a:endParaRPr lang="en-US" sz="10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sz="1000" dirty="0"/>
                    </a:p>
                  </a:txBody>
                  <a:tcPr>
                    <a:solidFill>
                      <a:schemeClr val="accent6">
                        <a:lumMod val="40000"/>
                        <a:lumOff val="60000"/>
                      </a:schemeClr>
                    </a:solidFill>
                  </a:tcPr>
                </a:tc>
                <a:extLst>
                  <a:ext uri="{0D108BD9-81ED-4DB2-BD59-A6C34878D82A}">
                    <a16:rowId xmlns:a16="http://schemas.microsoft.com/office/drawing/2014/main" xmlns="" val="3747695274"/>
                  </a:ext>
                </a:extLst>
              </a:tr>
              <a:tr h="938980">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3. </a:t>
                      </a:r>
                      <a:r>
                        <a:rPr lang="en-US" sz="1000" dirty="0" err="1" smtClean="0">
                          <a:solidFill>
                            <a:srgbClr val="000000"/>
                          </a:solidFill>
                          <a:effectLst/>
                          <a:latin typeface="Times New Roman" panose="02020603050405020304" pitchFamily="18" charset="0"/>
                          <a:ea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khổ</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thơ</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đó</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đã</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góp</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phần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làm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nổi</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bật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mạch</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cảm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xúc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nhân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vật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trữ</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tình</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như</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thế</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rPr>
                        <a:t>?</a:t>
                      </a:r>
                      <a:endParaRPr lang="en-US" sz="1000" dirty="0" smtClean="0">
                        <a:effectLst/>
                        <a:latin typeface="Calibri" panose="020F0502020204030204" pitchFamily="34" charset="0"/>
                        <a:ea typeface="Calibri" panose="020F0502020204030204" pitchFamily="34" charset="0"/>
                      </a:endParaRPr>
                    </a:p>
                  </a:txBody>
                  <a:tcPr>
                    <a:solidFill>
                      <a:schemeClr val="tx2">
                        <a:lumMod val="10000"/>
                        <a:lumOff val="90000"/>
                      </a:schemeClr>
                    </a:solidFill>
                  </a:tcPr>
                </a:tc>
                <a:tc>
                  <a:txBody>
                    <a:bodyPr/>
                    <a:lstStyle/>
                    <a:p>
                      <a:endParaRPr lang="en-US" sz="1000" dirty="0"/>
                    </a:p>
                  </a:txBody>
                  <a:tcPr>
                    <a:solidFill>
                      <a:schemeClr val="tx2">
                        <a:lumMod val="10000"/>
                        <a:lumOff val="90000"/>
                      </a:schemeClr>
                    </a:solidFill>
                  </a:tcPr>
                </a:tc>
                <a:extLst>
                  <a:ext uri="{0D108BD9-81ED-4DB2-BD59-A6C34878D82A}">
                    <a16:rowId xmlns:a16="http://schemas.microsoft.com/office/drawing/2014/main" xmlns="" val="2392808447"/>
                  </a:ext>
                </a:extLst>
              </a:tr>
              <a:tr h="834690">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4. </a:t>
                      </a:r>
                      <a:r>
                        <a:rPr lang="en-US" sz="1000" dirty="0" err="1" smtClean="0">
                          <a:solidFill>
                            <a:srgbClr val="000000"/>
                          </a:solidFill>
                          <a:effectLst/>
                          <a:latin typeface="Times New Roman" panose="02020603050405020304" pitchFamily="18" charset="0"/>
                          <a:ea typeface="Times New Roman" panose="02020603050405020304" pitchFamily="18" charset="0"/>
                        </a:rPr>
                        <a:t>Nếu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không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có</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khổ</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ấy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cấu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trúc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phẩm</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sẽ</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bị</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ảnh</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hưởng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như</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thế</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smtClean="0">
                        <a:effectLst/>
                        <a:latin typeface="Calibri" panose="020F0502020204030204" pitchFamily="34" charset="0"/>
                        <a:ea typeface="Calibri" panose="020F0502020204030204" pitchFamily="34" charset="0"/>
                      </a:endParaRPr>
                    </a:p>
                  </a:txBody>
                  <a:tcPr>
                    <a:solidFill>
                      <a:schemeClr val="accent6">
                        <a:lumMod val="60000"/>
                        <a:lumOff val="40000"/>
                      </a:schemeClr>
                    </a:solidFill>
                  </a:tcPr>
                </a:tc>
                <a:tc>
                  <a:txBody>
                    <a:bodyPr/>
                    <a:lstStyle/>
                    <a:p>
                      <a:endParaRPr lang="en-US" sz="1000" dirty="0"/>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937549607"/>
              </p:ext>
            </p:extLst>
          </p:nvPr>
        </p:nvGraphicFramePr>
        <p:xfrm>
          <a:off x="8661787" y="3279984"/>
          <a:ext cx="2743908" cy="2934351"/>
        </p:xfrm>
        <a:graphic>
          <a:graphicData uri="http://schemas.openxmlformats.org/drawingml/2006/table">
            <a:tbl>
              <a:tblPr firstRow="1" bandRow="1">
                <a:tableStyleId>{5C22544A-7EE6-4342-B048-85BDC9FD1C3A}</a:tableStyleId>
              </a:tblPr>
              <a:tblGrid>
                <a:gridCol w="1371954">
                  <a:extLst>
                    <a:ext uri="{9D8B030D-6E8A-4147-A177-3AD203B41FA5}">
                      <a16:colId xmlns:a16="http://schemas.microsoft.com/office/drawing/2014/main" xmlns="" val="4265125320"/>
                    </a:ext>
                  </a:extLst>
                </a:gridCol>
                <a:gridCol w="1371954">
                  <a:extLst>
                    <a:ext uri="{9D8B030D-6E8A-4147-A177-3AD203B41FA5}">
                      <a16:colId xmlns:a16="http://schemas.microsoft.com/office/drawing/2014/main" xmlns="" val="4168887090"/>
                    </a:ext>
                  </a:extLst>
                </a:gridCol>
              </a:tblGrid>
              <a:tr h="35194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bg1"/>
                          </a:solidFill>
                          <a:latin typeface="Times New Roman" panose="02020603050405020304" pitchFamily="18" charset="0"/>
                          <a:cs typeface="Times New Roman" panose="02020603050405020304" pitchFamily="18" charset="0"/>
                        </a:rPr>
                        <a:t>PHIẾU</a:t>
                      </a:r>
                      <a:r>
                        <a:rPr lang="en-US" sz="1000" baseline="0" dirty="0" smtClean="0">
                          <a:solidFill>
                            <a:schemeClr val="bg1"/>
                          </a:solidFill>
                          <a:latin typeface="Times New Roman" panose="02020603050405020304" pitchFamily="18" charset="0"/>
                          <a:cs typeface="Times New Roman" panose="02020603050405020304" pitchFamily="18" charset="0"/>
                        </a:rPr>
                        <a:t> THẢO LUẬN NHÓM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solidFill>
                            <a:schemeClr val="bg1"/>
                          </a:solidFill>
                          <a:latin typeface="Times New Roman" panose="02020603050405020304" pitchFamily="18" charset="0"/>
                          <a:cs typeface="Times New Roman" panose="02020603050405020304" pitchFamily="18" charset="0"/>
                        </a:rPr>
                        <a:t> </a:t>
                      </a:r>
                      <a:r>
                        <a:rPr kumimoji="0" lang="en-US" sz="1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TÍNH LIÊN KẾT TRONG BÀI THƠ</a:t>
                      </a:r>
                      <a:endParaRPr kumimoji="0" lang="en-US" sz="1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690346">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1. </a:t>
                      </a:r>
                      <a:r>
                        <a:rPr lang="en-US" sz="1000" dirty="0" err="1" smtClean="0">
                          <a:solidFill>
                            <a:srgbClr val="000000"/>
                          </a:solidFill>
                          <a:effectLst/>
                          <a:latin typeface="Times New Roman" panose="02020603050405020304" pitchFamily="18" charset="0"/>
                          <a:ea typeface="Times New Roman" panose="02020603050405020304" pitchFamily="18" charset="0"/>
                        </a:rPr>
                        <a:t>Từ</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đâu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hiện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diện</a:t>
                      </a:r>
                      <a:r>
                        <a:rPr lang="en-US" sz="1000" dirty="0" smtClean="0">
                          <a:solidFill>
                            <a:srgbClr val="000000"/>
                          </a:solidFill>
                          <a:effectLst/>
                          <a:latin typeface="Times New Roman" panose="02020603050405020304" pitchFamily="18" charset="0"/>
                          <a:ea typeface="Times New Roman" panose="02020603050405020304" pitchFamily="18" charset="0"/>
                        </a:rPr>
                        <a:t> ở </a:t>
                      </a:r>
                      <a:r>
                        <a:rPr lang="en-US" sz="1000" dirty="0" err="1" smtClean="0">
                          <a:solidFill>
                            <a:srgbClr val="000000"/>
                          </a:solidFill>
                          <a:effectLst/>
                          <a:latin typeface="Times New Roman" panose="02020603050405020304" pitchFamily="18" charset="0"/>
                          <a:ea typeface="Times New Roman" panose="02020603050405020304" pitchFamily="18" charset="0"/>
                        </a:rPr>
                        <a:t>những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vị</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trí</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nào</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trong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các</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câu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thơ</a:t>
                      </a:r>
                      <a:r>
                        <a:rPr lang="en-US" sz="1000" dirty="0" smtClean="0">
                          <a:solidFill>
                            <a:srgbClr val="000000"/>
                          </a:solidFill>
                          <a:effectLst/>
                          <a:latin typeface="Times New Roman" panose="02020603050405020304" pitchFamily="18" charset="0"/>
                          <a:ea typeface="Times New Roman" panose="02020603050405020304" pitchFamily="18" charset="0"/>
                        </a:rPr>
                        <a:t>? </a:t>
                      </a:r>
                      <a:endParaRPr lang="en-US" sz="1000" dirty="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xmlns="" val="4024772529"/>
                  </a:ext>
                </a:extLst>
              </a:tr>
              <a:tr h="690346">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2. </a:t>
                      </a:r>
                      <a:r>
                        <a:rPr lang="en-US" sz="1000" dirty="0" err="1" smtClean="0">
                          <a:solidFill>
                            <a:srgbClr val="000000"/>
                          </a:solidFill>
                          <a:effectLst/>
                          <a:latin typeface="Times New Roman" panose="02020603050405020304" pitchFamily="18" charset="0"/>
                          <a:ea typeface="Times New Roman" panose="02020603050405020304" pitchFamily="18" charset="0"/>
                        </a:rPr>
                        <a:t>Vị</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trí</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này</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cho</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biết</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điều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gì</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rPr>
                        <a:t> ý </a:t>
                      </a:r>
                      <a:r>
                        <a:rPr lang="en-US" sz="1000" dirty="0" err="1" smtClean="0">
                          <a:solidFill>
                            <a:srgbClr val="000000"/>
                          </a:solidFill>
                          <a:effectLst/>
                          <a:latin typeface="Times New Roman" panose="02020603050405020304" pitchFamily="18" charset="0"/>
                          <a:ea typeface="Times New Roman" panose="02020603050405020304" pitchFamily="18" charset="0"/>
                        </a:rPr>
                        <a:t>nghĩa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của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nó</a:t>
                      </a:r>
                      <a:r>
                        <a:rPr lang="en-US" sz="1000" dirty="0" smtClean="0">
                          <a:solidFill>
                            <a:srgbClr val="000000"/>
                          </a:solidFill>
                          <a:effectLst/>
                          <a:latin typeface="Times New Roman" panose="02020603050405020304" pitchFamily="18" charset="0"/>
                          <a:ea typeface="Times New Roman" panose="02020603050405020304" pitchFamily="18" charset="0"/>
                        </a:rPr>
                        <a:t>?</a:t>
                      </a:r>
                      <a:endParaRPr lang="en-US" sz="10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3747695274"/>
                  </a:ext>
                </a:extLst>
              </a:tr>
              <a:tr h="983631">
                <a:tc>
                  <a:txBody>
                    <a:bodyPr/>
                    <a:lstStyle/>
                    <a:p>
                      <a:pPr algn="just">
                        <a:lnSpc>
                          <a:spcPct val="150000"/>
                        </a:lnSpc>
                        <a:spcAft>
                          <a:spcPts val="800"/>
                        </a:spcAft>
                      </a:pPr>
                      <a:r>
                        <a:rPr lang="en-US" sz="1000" dirty="0" smtClean="0">
                          <a:solidFill>
                            <a:srgbClr val="000000"/>
                          </a:solidFill>
                          <a:effectLst/>
                          <a:latin typeface="Times New Roman" panose="02020603050405020304" pitchFamily="18" charset="0"/>
                          <a:ea typeface="Times New Roman" panose="02020603050405020304" pitchFamily="18" charset="0"/>
                        </a:rPr>
                        <a:t>3. </a:t>
                      </a:r>
                      <a:r>
                        <a:rPr lang="en-US" sz="1000" dirty="0" err="1" smtClean="0">
                          <a:solidFill>
                            <a:srgbClr val="000000"/>
                          </a:solidFill>
                          <a:effectLst/>
                          <a:latin typeface="Times New Roman" panose="02020603050405020304" pitchFamily="18" charset="0"/>
                          <a:ea typeface="Times New Roman" panose="02020603050405020304" pitchFamily="18" charset="0"/>
                        </a:rPr>
                        <a:t>Từ</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đâu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đưa</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lại</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ấn</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tượng</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gì</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về</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nhịp</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điệu</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bài</a:t>
                      </a:r>
                      <a:r>
                        <a:rPr lang="en-US" sz="1000" dirty="0" smtClean="0">
                          <a:solidFill>
                            <a:srgbClr val="000000"/>
                          </a:solidFill>
                          <a:effectLst/>
                          <a:latin typeface="Times New Roman" panose="02020603050405020304" pitchFamily="18" charset="0"/>
                          <a:ea typeface="Times New Roman" panose="02020603050405020304" pitchFamily="18" charset="0"/>
                        </a:rPr>
                        <a:t> </a:t>
                      </a:r>
                      <a:r>
                        <a:rPr lang="en-US" sz="1000" dirty="0" err="1" smtClean="0">
                          <a:solidFill>
                            <a:srgbClr val="000000"/>
                          </a:solidFill>
                          <a:effectLst/>
                          <a:latin typeface="Times New Roman" panose="02020603050405020304" pitchFamily="18" charset="0"/>
                          <a:ea typeface="Times New Roman" panose="02020603050405020304" pitchFamily="18" charset="0"/>
                        </a:rPr>
                        <a:t>thơ</a:t>
                      </a:r>
                      <a:r>
                        <a:rPr lang="en-US" sz="1000" dirty="0" smtClean="0">
                          <a:solidFill>
                            <a:srgbClr val="000000"/>
                          </a:solidFill>
                          <a:effectLst/>
                          <a:latin typeface="Times New Roman" panose="02020603050405020304" pitchFamily="18" charset="0"/>
                          <a:ea typeface="Times New Roman" panose="02020603050405020304" pitchFamily="18" charset="0"/>
                        </a:rPr>
                        <a:t>?</a:t>
                      </a:r>
                      <a:endParaRPr lang="en-US" sz="1000" dirty="0" smtClean="0">
                        <a:effectLst/>
                        <a:latin typeface="Calibri" panose="020F0502020204030204" pitchFamily="34" charset="0"/>
                        <a:ea typeface="Calibri" panose="020F0502020204030204" pitchFamily="34" charset="0"/>
                      </a:endParaRPr>
                    </a:p>
                  </a:txBody>
                  <a:tcPr>
                    <a:solidFill>
                      <a:schemeClr val="accent6">
                        <a:lumMod val="60000"/>
                        <a:lumOff val="40000"/>
                      </a:schemeClr>
                    </a:solidFill>
                  </a:tcPr>
                </a:tc>
                <a:tc>
                  <a:txBody>
                    <a:bodyPr/>
                    <a:lstStyle/>
                    <a:p>
                      <a:endParaRPr lang="en-US" sz="1000" dirty="0">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838130616"/>
              </p:ext>
            </p:extLst>
          </p:nvPr>
        </p:nvGraphicFramePr>
        <p:xfrm>
          <a:off x="5870891" y="3617948"/>
          <a:ext cx="2305448" cy="2551335"/>
        </p:xfrm>
        <a:graphic>
          <a:graphicData uri="http://schemas.openxmlformats.org/drawingml/2006/table">
            <a:tbl>
              <a:tblPr firstRow="1" bandRow="1">
                <a:tableStyleId>{5C22544A-7EE6-4342-B048-85BDC9FD1C3A}</a:tableStyleId>
              </a:tblPr>
              <a:tblGrid>
                <a:gridCol w="1152724">
                  <a:extLst>
                    <a:ext uri="{9D8B030D-6E8A-4147-A177-3AD203B41FA5}">
                      <a16:colId xmlns:a16="http://schemas.microsoft.com/office/drawing/2014/main" xmlns="" val="2067159379"/>
                    </a:ext>
                  </a:extLst>
                </a:gridCol>
                <a:gridCol w="1152724">
                  <a:extLst>
                    <a:ext uri="{9D8B030D-6E8A-4147-A177-3AD203B41FA5}">
                      <a16:colId xmlns:a16="http://schemas.microsoft.com/office/drawing/2014/main" xmlns="" val="3047825348"/>
                    </a:ext>
                  </a:extLst>
                </a:gridCol>
              </a:tblGrid>
              <a:tr h="646817">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latin typeface="Times New Roman" panose="02020603050405020304" pitchFamily="18" charset="0"/>
                          <a:cs typeface="Times New Roman" panose="02020603050405020304" pitchFamily="18" charset="0"/>
                        </a:rPr>
                        <a:t>PHIẾU THẢO</a:t>
                      </a:r>
                      <a:r>
                        <a:rPr lang="en-US" sz="1000" b="1" baseline="0" dirty="0" smtClean="0">
                          <a:latin typeface="Times New Roman" panose="02020603050405020304" pitchFamily="18" charset="0"/>
                          <a:cs typeface="Times New Roman" panose="02020603050405020304" pitchFamily="18" charset="0"/>
                        </a:rPr>
                        <a:t> LUẬN NHÓM:</a:t>
                      </a:r>
                      <a:r>
                        <a:rPr lang="en-US" sz="1000" b="1" dirty="0" smtClean="0">
                          <a:latin typeface="Times New Roman" panose="02020603050405020304" pitchFamily="18" charset="0"/>
                          <a:cs typeface="Times New Roman" panose="02020603050405020304" pitchFamily="18" charset="0"/>
                        </a:rPr>
                        <a:t> HÌNH THỨC THỂ HIỆN CỦA BÀI THƠ </a:t>
                      </a:r>
                      <a:endParaRPr lang="en-US" sz="1000" dirty="0" smtClean="0">
                        <a:latin typeface="Times New Roman" panose="02020603050405020304" pitchFamily="18" charset="0"/>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303305367"/>
                  </a:ext>
                </a:extLst>
              </a:tr>
              <a:tr h="1904518">
                <a:tc>
                  <a:txBody>
                    <a:bodyPr/>
                    <a:lstStyle/>
                    <a:p>
                      <a:pPr algn="just">
                        <a:lnSpc>
                          <a:spcPct val="150000"/>
                        </a:lnSpc>
                      </a:pPr>
                      <a:r>
                        <a:rPr lang="en-US" sz="1000" dirty="0" err="1" smtClean="0">
                          <a:latin typeface="Times New Roman" panose="02020603050405020304" pitchFamily="18" charset="0"/>
                          <a:cs typeface="Times New Roman" panose="02020603050405020304" pitchFamily="18" charset="0"/>
                        </a:rPr>
                        <a:t>Phân</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tích</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tác</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dụng</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nghệ</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thuật</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của</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việc</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tổ</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chức</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nhịp</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điệu</a:t>
                      </a:r>
                      <a:r>
                        <a:rPr lang="en-US" sz="1000" baseline="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sử</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dụng</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luân</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phiên</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câu</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hỏi</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câu</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kể</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và</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câu</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cảm</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trong</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văn</a:t>
                      </a:r>
                      <a:r>
                        <a:rPr lang="en-US" sz="1000" dirty="0" smtClean="0">
                          <a:latin typeface="Times New Roman" panose="02020603050405020304" pitchFamily="18" charset="0"/>
                          <a:cs typeface="Times New Roman" panose="02020603050405020304" pitchFamily="18" charset="0"/>
                        </a:rPr>
                        <a:t> </a:t>
                      </a:r>
                      <a:r>
                        <a:rPr lang="en-US" sz="1000" dirty="0" err="1" smtClean="0">
                          <a:latin typeface="Times New Roman" panose="02020603050405020304" pitchFamily="18" charset="0"/>
                          <a:cs typeface="Times New Roman" panose="02020603050405020304" pitchFamily="18" charset="0"/>
                        </a:rPr>
                        <a:t>bản</a:t>
                      </a:r>
                      <a:r>
                        <a:rPr lang="en-US" sz="1000" dirty="0" smtClean="0">
                          <a:latin typeface="Times New Roman" panose="02020603050405020304" pitchFamily="18" charset="0"/>
                          <a:cs typeface="Times New Roman" panose="02020603050405020304" pitchFamily="18" charset="0"/>
                        </a:rPr>
                        <a:t> </a:t>
                      </a:r>
                    </a:p>
                    <a:p>
                      <a:endParaRPr lang="en-US" sz="1000" dirty="0"/>
                    </a:p>
                  </a:txBody>
                  <a:tcPr/>
                </a:tc>
                <a:tc>
                  <a:txBody>
                    <a:bodyPr/>
                    <a:lstStyle/>
                    <a:p>
                      <a:endParaRPr lang="en-US" sz="1000" dirty="0"/>
                    </a:p>
                  </a:txBody>
                  <a:tcPr/>
                </a:tc>
                <a:extLst>
                  <a:ext uri="{0D108BD9-81ED-4DB2-BD59-A6C34878D82A}">
                    <a16:rowId xmlns:a16="http://schemas.microsoft.com/office/drawing/2014/main" xmlns="" val="350004676"/>
                  </a:ext>
                </a:extLst>
              </a:tr>
            </a:tbl>
          </a:graphicData>
        </a:graphic>
      </p:graphicFrame>
      <p:grpSp>
        <p:nvGrpSpPr>
          <p:cNvPr id="16" name="组合 20">
            <a:extLst>
              <a:ext uri="{FF2B5EF4-FFF2-40B4-BE49-F238E27FC236}">
                <a16:creationId xmlns:a16="http://schemas.microsoft.com/office/drawing/2014/main" xmlns="" id="{5A5F1180-986D-2702-0669-420E6E07BBFB}"/>
              </a:ext>
            </a:extLst>
          </p:cNvPr>
          <p:cNvGrpSpPr/>
          <p:nvPr/>
        </p:nvGrpSpPr>
        <p:grpSpPr>
          <a:xfrm>
            <a:off x="666382" y="580870"/>
            <a:ext cx="3385114" cy="584252"/>
            <a:chOff x="2071451" y="2630867"/>
            <a:chExt cx="4871419" cy="584252"/>
          </a:xfrm>
          <a:solidFill>
            <a:srgbClr val="FFFF00"/>
          </a:solidFill>
        </p:grpSpPr>
        <p:sp>
          <p:nvSpPr>
            <p:cNvPr id="22" name="矩形: 圆角 19">
              <a:extLst>
                <a:ext uri="{FF2B5EF4-FFF2-40B4-BE49-F238E27FC236}">
                  <a16:creationId xmlns:a16="http://schemas.microsoft.com/office/drawing/2014/main" xmlns="" id="{46421E16-4FA7-FABB-85A2-84B374A2A001}"/>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23" name="文本框 14">
              <a:extLst>
                <a:ext uri="{FF2B5EF4-FFF2-40B4-BE49-F238E27FC236}">
                  <a16:creationId xmlns:a16="http://schemas.microsoft.com/office/drawing/2014/main" xmlns="" id="{C0B09656-6C6C-DD8D-9BEE-54C442E0D91E}"/>
                </a:ext>
              </a:extLst>
            </p:cNvPr>
            <p:cNvSpPr txBox="1"/>
            <p:nvPr/>
          </p:nvSpPr>
          <p:spPr>
            <a:xfrm>
              <a:off x="2252840" y="2692160"/>
              <a:ext cx="4690028" cy="461665"/>
            </a:xfrm>
            <a:prstGeom prst="rect">
              <a:avLst/>
            </a:prstGeom>
            <a:grp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Tree>
    <p:extLst>
      <p:ext uri="{BB962C8B-B14F-4D97-AF65-F5344CB8AC3E}">
        <p14:creationId xmlns:p14="http://schemas.microsoft.com/office/powerpoint/2010/main" val="2666475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4C6DD18E-B317-4FD0-9F85-050F0749C4B7}"/>
              </a:ext>
            </a:extLst>
          </p:cNvPr>
          <p:cNvSpPr txBox="1"/>
          <p:nvPr/>
        </p:nvSpPr>
        <p:spPr>
          <a:xfrm>
            <a:off x="4504019" y="651687"/>
            <a:ext cx="3180679"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noProof="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VẤN ĐỀ</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1: NHAN ĐỀ</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077968744"/>
              </p:ext>
            </p:extLst>
          </p:nvPr>
        </p:nvGraphicFramePr>
        <p:xfrm>
          <a:off x="703384" y="1113352"/>
          <a:ext cx="10888394" cy="5095913"/>
        </p:xfrm>
        <a:graphic>
          <a:graphicData uri="http://schemas.openxmlformats.org/drawingml/2006/table">
            <a:tbl>
              <a:tblPr firstRow="1" bandRow="1">
                <a:tableStyleId>{5C22544A-7EE6-4342-B048-85BDC9FD1C3A}</a:tableStyleId>
              </a:tblPr>
              <a:tblGrid>
                <a:gridCol w="5444197">
                  <a:extLst>
                    <a:ext uri="{9D8B030D-6E8A-4147-A177-3AD203B41FA5}">
                      <a16:colId xmlns:a16="http://schemas.microsoft.com/office/drawing/2014/main" xmlns="" val="4265125320"/>
                    </a:ext>
                  </a:extLst>
                </a:gridCol>
                <a:gridCol w="5444197">
                  <a:extLst>
                    <a:ext uri="{9D8B030D-6E8A-4147-A177-3AD203B41FA5}">
                      <a16:colId xmlns:a16="http://schemas.microsoft.com/office/drawing/2014/main" xmlns="" val="4168887090"/>
                    </a:ext>
                  </a:extLst>
                </a:gridCol>
              </a:tblGrid>
              <a:tr h="468499">
                <a:tc gridSpan="2">
                  <a:txBody>
                    <a:bodyPr/>
                    <a:lstStyle/>
                    <a:p>
                      <a:pPr algn="ctr"/>
                      <a:r>
                        <a:rPr lang="en-US" sz="2400" dirty="0" smtClean="0"/>
                        <a:t>PHIẾU</a:t>
                      </a:r>
                      <a:r>
                        <a:rPr lang="en-US" sz="2400" baseline="0" dirty="0" smtClean="0"/>
                        <a:t> THẢO LUẬN NHÓM – NHAN ĐỀ</a:t>
                      </a:r>
                      <a:endParaRPr lang="en-US" sz="2400" dirty="0"/>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1780295">
                <a:tc>
                  <a:txBody>
                    <a:bodyPr/>
                    <a:lstStyle/>
                    <a:p>
                      <a:pPr algn="just">
                        <a:lnSpc>
                          <a:spcPct val="150000"/>
                        </a:lnSpc>
                        <a:spcAft>
                          <a:spcPts val="800"/>
                        </a:spcAft>
                      </a:pPr>
                      <a:r>
                        <a:rPr lang="en-US" sz="2400" dirty="0" smtClean="0"/>
                        <a:t>1</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hãy</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liệt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kê</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những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khía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cạnh</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phong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phú</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của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nội</a:t>
                      </a:r>
                      <a:r>
                        <a:rPr lang="en-US" sz="2400" dirty="0" smtClean="0">
                          <a:solidFill>
                            <a:srgbClr val="000000"/>
                          </a:solidFill>
                          <a:effectLst/>
                          <a:latin typeface="Times New Roman" panose="02020603050405020304" pitchFamily="18" charset="0"/>
                          <a:ea typeface="Times New Roman" panose="02020603050405020304" pitchFamily="18" charset="0"/>
                        </a:rPr>
                        <a:t> dung </a:t>
                      </a:r>
                      <a:r>
                        <a:rPr lang="en-US" sz="2400" dirty="0" err="1" smtClean="0">
                          <a:solidFill>
                            <a:srgbClr val="000000"/>
                          </a:solidFill>
                          <a:effectLst/>
                          <a:latin typeface="Times New Roman" panose="02020603050405020304" pitchFamily="18" charset="0"/>
                          <a:ea typeface="Times New Roman" panose="02020603050405020304" pitchFamily="18" charset="0"/>
                        </a:rPr>
                        <a:t>cảm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xúc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thể</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hiện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bài</a:t>
                      </a:r>
                      <a:r>
                        <a:rPr lang="en-US" sz="2400" dirty="0" smtClean="0">
                          <a:solidFill>
                            <a:srgbClr val="000000"/>
                          </a:solidFill>
                          <a:effectLst/>
                          <a:latin typeface="Times New Roman" panose="02020603050405020304" pitchFamily="18" charset="0"/>
                          <a:ea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xmlns="" val="4024772529"/>
                  </a:ext>
                </a:extLst>
              </a:tr>
              <a:tr h="1780295">
                <a:tc>
                  <a:txBody>
                    <a:bodyPr/>
                    <a:lstStyle/>
                    <a:p>
                      <a:pPr algn="just">
                        <a:lnSpc>
                          <a:spcPct val="150000"/>
                        </a:lnSpc>
                        <a:spcAft>
                          <a:spcPts val="800"/>
                        </a:spcAft>
                      </a:pPr>
                      <a:r>
                        <a:rPr lang="en-US" sz="2400" dirty="0" smtClean="0">
                          <a:solidFill>
                            <a:srgbClr val="000000"/>
                          </a:solidFill>
                          <a:effectLst/>
                          <a:latin typeface="Times New Roman" panose="02020603050405020304" pitchFamily="18" charset="0"/>
                          <a:ea typeface="Times New Roman" panose="02020603050405020304" pitchFamily="18" charset="0"/>
                        </a:rPr>
                        <a:t>2. Theo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nhan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đề</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Nhớ</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đồng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đã</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bao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quát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toàn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bộ</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nội</a:t>
                      </a:r>
                      <a:r>
                        <a:rPr lang="en-US" sz="2400" dirty="0" smtClean="0">
                          <a:solidFill>
                            <a:srgbClr val="000000"/>
                          </a:solidFill>
                          <a:effectLst/>
                          <a:latin typeface="Times New Roman" panose="02020603050405020304" pitchFamily="18" charset="0"/>
                          <a:ea typeface="Times New Roman" panose="02020603050405020304" pitchFamily="18" charset="0"/>
                        </a:rPr>
                        <a:t> dung </a:t>
                      </a:r>
                      <a:r>
                        <a:rPr lang="en-US" sz="2400" dirty="0" err="1" smtClean="0">
                          <a:solidFill>
                            <a:srgbClr val="000000"/>
                          </a:solidFill>
                          <a:effectLst/>
                          <a:latin typeface="Times New Roman" panose="02020603050405020304" pitchFamily="18" charset="0"/>
                          <a:ea typeface="Times New Roman" panose="02020603050405020304" pitchFamily="18" charset="0"/>
                        </a:rPr>
                        <a:t>cảm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xúc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ấy</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chưa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sao</a:t>
                      </a:r>
                      <a:r>
                        <a:rPr lang="en-US" sz="2400" dirty="0" smtClean="0">
                          <a:solidFill>
                            <a:srgbClr val="000000"/>
                          </a:solidFill>
                          <a:effectLst/>
                          <a:latin typeface="Times New Roman" panose="02020603050405020304" pitchFamily="18" charset="0"/>
                          <a:ea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xmlns="" val="3747695274"/>
                  </a:ext>
                </a:extLst>
              </a:tr>
              <a:tr h="1066824">
                <a:tc>
                  <a:txBody>
                    <a:bodyPr/>
                    <a:lstStyle/>
                    <a:p>
                      <a:r>
                        <a:rPr lang="en-US" sz="2400" dirty="0" smtClean="0">
                          <a:solidFill>
                            <a:srgbClr val="000000"/>
                          </a:solidFill>
                          <a:effectLst/>
                          <a:latin typeface="Times New Roman" panose="02020603050405020304" pitchFamily="18" charset="0"/>
                          <a:ea typeface="Times New Roman" panose="02020603050405020304" pitchFamily="18" charset="0"/>
                        </a:rPr>
                        <a:t>3. </a:t>
                      </a:r>
                      <a:r>
                        <a:rPr lang="en-US" sz="2400" dirty="0" err="1" smtClean="0">
                          <a:solidFill>
                            <a:srgbClr val="000000"/>
                          </a:solidFill>
                          <a:effectLst/>
                          <a:latin typeface="Times New Roman" panose="02020603050405020304" pitchFamily="18" charset="0"/>
                          <a:ea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hiểu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thế</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nào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ý </a:t>
                      </a:r>
                      <a:r>
                        <a:rPr lang="en-US" sz="2400" dirty="0" err="1" smtClean="0">
                          <a:solidFill>
                            <a:srgbClr val="000000"/>
                          </a:solidFill>
                          <a:effectLst/>
                          <a:latin typeface="Times New Roman" panose="02020603050405020304" pitchFamily="18" charset="0"/>
                          <a:ea typeface="Times New Roman" panose="02020603050405020304" pitchFamily="18" charset="0"/>
                        </a:rPr>
                        <a:t>nghĩa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của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từ</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đồng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nhan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đề</a:t>
                      </a:r>
                      <a:r>
                        <a:rPr lang="en-US" sz="2400" dirty="0" smtClean="0">
                          <a:solidFill>
                            <a:srgbClr val="000000"/>
                          </a:solidFill>
                          <a:effectLst/>
                          <a:latin typeface="Times New Roman" panose="02020603050405020304" pitchFamily="18" charset="0"/>
                          <a:ea typeface="Times New Roman" panose="02020603050405020304" pitchFamily="18" charset="0"/>
                        </a:rPr>
                        <a:t>. </a:t>
                      </a:r>
                      <a:endParaRPr lang="en-US" sz="2400"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spTree>
    <p:extLst>
      <p:ext uri="{BB962C8B-B14F-4D97-AF65-F5344CB8AC3E}">
        <p14:creationId xmlns:p14="http://schemas.microsoft.com/office/powerpoint/2010/main" val="4041519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xmlns="" id="{AA5F65C6-B3A2-142F-D0C4-10647E2D1168}"/>
              </a:ext>
            </a:extLst>
          </p:cNvPr>
          <p:cNvSpPr txBox="1"/>
          <p:nvPr/>
        </p:nvSpPr>
        <p:spPr>
          <a:xfrm>
            <a:off x="1646997" y="1072080"/>
            <a:ext cx="2835110" cy="872034"/>
          </a:xfrm>
          <a:prstGeom prst="rect">
            <a:avLst/>
          </a:prstGeom>
          <a:solidFill>
            <a:schemeClr val="bg1"/>
          </a:solidFill>
          <a:ln>
            <a:solidFill>
              <a:srgbClr val="FFC000"/>
            </a:solidFill>
          </a:ln>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Nhan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xmlns="" id="{5A5F1180-986D-2702-0669-420E6E07BBFB}"/>
              </a:ext>
            </a:extLst>
          </p:cNvPr>
          <p:cNvGrpSpPr/>
          <p:nvPr/>
        </p:nvGrpSpPr>
        <p:grpSpPr>
          <a:xfrm>
            <a:off x="1673637" y="459479"/>
            <a:ext cx="4660470" cy="584252"/>
            <a:chOff x="2071451" y="2630867"/>
            <a:chExt cx="4871419" cy="584252"/>
          </a:xfrm>
          <a:solidFill>
            <a:srgbClr val="FFFF00"/>
          </a:solidFill>
        </p:grpSpPr>
        <p:sp>
          <p:nvSpPr>
            <p:cNvPr id="15" name="矩形: 圆角 19">
              <a:extLst>
                <a:ext uri="{FF2B5EF4-FFF2-40B4-BE49-F238E27FC236}">
                  <a16:creationId xmlns:a16="http://schemas.microsoft.com/office/drawing/2014/main" xmlns="" id="{46421E16-4FA7-FABB-85A2-84B374A2A001}"/>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16" name="文本框 14">
              <a:extLst>
                <a:ext uri="{FF2B5EF4-FFF2-40B4-BE49-F238E27FC236}">
                  <a16:creationId xmlns:a16="http://schemas.microsoft.com/office/drawing/2014/main" xmlns="" id="{C0B09656-6C6C-DD8D-9BEE-54C442E0D91E}"/>
                </a:ext>
              </a:extLst>
            </p:cNvPr>
            <p:cNvSpPr txBox="1"/>
            <p:nvPr/>
          </p:nvSpPr>
          <p:spPr>
            <a:xfrm>
              <a:off x="2252841" y="2692160"/>
              <a:ext cx="3081490"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11" name="Hộp Văn bản 10">
            <a:extLst>
              <a:ext uri="{FF2B5EF4-FFF2-40B4-BE49-F238E27FC236}">
                <a16:creationId xmlns:a16="http://schemas.microsoft.com/office/drawing/2014/main" xmlns="" id="{DFF512EB-ED90-3964-CBF9-C966E9F79B61}"/>
              </a:ext>
            </a:extLst>
          </p:cNvPr>
          <p:cNvSpPr txBox="1"/>
          <p:nvPr/>
        </p:nvSpPr>
        <p:spPr>
          <a:xfrm>
            <a:off x="4549342" y="1745613"/>
            <a:ext cx="3764664" cy="646331"/>
          </a:xfrm>
          <a:prstGeom prst="rect">
            <a:avLst/>
          </a:prstGeom>
          <a:solidFill>
            <a:srgbClr val="FFFF00"/>
          </a:solidFill>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 ĐỒNG</a:t>
            </a:r>
          </a:p>
        </p:txBody>
      </p:sp>
      <p:grpSp>
        <p:nvGrpSpPr>
          <p:cNvPr id="9" name="Nhóm 8">
            <a:extLst>
              <a:ext uri="{FF2B5EF4-FFF2-40B4-BE49-F238E27FC236}">
                <a16:creationId xmlns:a16="http://schemas.microsoft.com/office/drawing/2014/main" xmlns="" id="{73D45DE5-B9E5-9C17-1061-F5F1390ECA33}"/>
              </a:ext>
            </a:extLst>
          </p:cNvPr>
          <p:cNvGrpSpPr/>
          <p:nvPr/>
        </p:nvGrpSpPr>
        <p:grpSpPr>
          <a:xfrm>
            <a:off x="1847172" y="3066744"/>
            <a:ext cx="4289892" cy="2789477"/>
            <a:chOff x="1187136" y="3891843"/>
            <a:chExt cx="4289892" cy="2789477"/>
          </a:xfrm>
        </p:grpSpPr>
        <p:sp>
          <p:nvSpPr>
            <p:cNvPr id="10" name="Hộp Văn bản 9">
              <a:extLst>
                <a:ext uri="{FF2B5EF4-FFF2-40B4-BE49-F238E27FC236}">
                  <a16:creationId xmlns:a16="http://schemas.microsoft.com/office/drawing/2014/main" xmlns="" id="{58466C9C-042E-B283-C48D-F3D2BAE13003}"/>
                </a:ext>
              </a:extLst>
            </p:cNvPr>
            <p:cNvSpPr txBox="1"/>
            <p:nvPr/>
          </p:nvSpPr>
          <p:spPr>
            <a:xfrm>
              <a:off x="1187136" y="4434551"/>
              <a:ext cx="4289892" cy="2246769"/>
            </a:xfrm>
            <a:prstGeom prst="rect">
              <a:avLst/>
            </a:prstGeom>
            <a:solidFill>
              <a:schemeClr val="bg1"/>
            </a:solidFill>
            <a:ln>
              <a:solidFill>
                <a:srgbClr val="C00000"/>
              </a:solidFill>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Nhớ</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trì</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đọng</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cù</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luôn</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hi </a:t>
              </a:r>
              <a:r>
                <a:rPr kumimoji="0" lang="en-US" sz="2000" b="0" i="0" u="none" strike="noStrike" kern="1200" cap="none" spc="0" normalizeH="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vọng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Nhớ</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nỗi</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gian</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thật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Nhớ</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làng</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quê</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xmlns="" id="{BB7C8679-FA84-CAB7-38CB-1BD6C82BC5AB}"/>
                </a:ext>
              </a:extLst>
            </p:cNvPr>
            <p:cNvSpPr txBox="1"/>
            <p:nvPr/>
          </p:nvSpPr>
          <p:spPr>
            <a:xfrm>
              <a:off x="2464639" y="3891843"/>
              <a:ext cx="1539233" cy="578882"/>
            </a:xfrm>
            <a:prstGeom prst="roundRect">
              <a:avLst/>
            </a:prstGeom>
            <a:solidFill>
              <a:srgbClr val="CB4E54"/>
            </a:solidFill>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9" name="Nhóm 18">
            <a:extLst>
              <a:ext uri="{FF2B5EF4-FFF2-40B4-BE49-F238E27FC236}">
                <a16:creationId xmlns:a16="http://schemas.microsoft.com/office/drawing/2014/main" xmlns="" id="{A2DF6E29-BC2C-9B9E-61E2-4B4541D3A764}"/>
              </a:ext>
            </a:extLst>
          </p:cNvPr>
          <p:cNvGrpSpPr/>
          <p:nvPr/>
        </p:nvGrpSpPr>
        <p:grpSpPr>
          <a:xfrm>
            <a:off x="7477902" y="3083791"/>
            <a:ext cx="3525143" cy="1552520"/>
            <a:chOff x="7964788" y="3933868"/>
            <a:chExt cx="3525143" cy="1552520"/>
          </a:xfrm>
        </p:grpSpPr>
        <p:sp>
          <p:nvSpPr>
            <p:cNvPr id="21" name="Hộp Văn bản 20">
              <a:extLst>
                <a:ext uri="{FF2B5EF4-FFF2-40B4-BE49-F238E27FC236}">
                  <a16:creationId xmlns:a16="http://schemas.microsoft.com/office/drawing/2014/main" xmlns="" id="{FC7E5C0A-0846-CD86-84C7-D6A96E035227}"/>
                </a:ext>
              </a:extLst>
            </p:cNvPr>
            <p:cNvSpPr txBox="1"/>
            <p:nvPr/>
          </p:nvSpPr>
          <p:spPr>
            <a:xfrm>
              <a:off x="7964788" y="4470725"/>
              <a:ext cx="3525143" cy="1015663"/>
            </a:xfrm>
            <a:prstGeom prst="rect">
              <a:avLst/>
            </a:prstGeom>
            <a:solidFill>
              <a:schemeClr val="bg1"/>
            </a:solidFill>
            <a:ln>
              <a:solidFill>
                <a:srgbClr val="C00000"/>
              </a:solidFill>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Sự</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vật</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endPar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ỉ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chung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làng</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quê</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tựa</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tinh</a:t>
              </a:r>
              <a:r>
                <a:rPr lang="en-US"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9A1296C9-35A4-2337-C424-9C834AFDCCFE}"/>
                </a:ext>
              </a:extLst>
            </p:cNvPr>
            <p:cNvSpPr txBox="1"/>
            <p:nvPr/>
          </p:nvSpPr>
          <p:spPr>
            <a:xfrm>
              <a:off x="8674952" y="3933868"/>
              <a:ext cx="2240685" cy="578882"/>
            </a:xfrm>
            <a:prstGeom prst="roundRect">
              <a:avLst/>
            </a:prstGeom>
            <a:solidFill>
              <a:srgbClr val="CB4E54"/>
            </a:solidFill>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Ý </a:t>
              </a:r>
              <a:r>
                <a:rPr lang="en-US" sz="28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nghĩa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xmlns="" id="{32636FAC-E799-8220-C5C7-48EB4E6E1BC8}"/>
              </a:ext>
            </a:extLst>
          </p:cNvPr>
          <p:cNvSpPr txBox="1"/>
          <p:nvPr/>
        </p:nvSpPr>
        <p:spPr>
          <a:xfrm>
            <a:off x="6137063" y="5010193"/>
            <a:ext cx="5435329" cy="1338828"/>
          </a:xfrm>
          <a:prstGeom prst="rect">
            <a:avLst/>
          </a:prstGeom>
          <a:solidFill>
            <a:schemeClr val="bg1">
              <a:alpha val="50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algn="just">
              <a:lnSpc>
                <a:spcPct val="150000"/>
              </a:lnSpc>
              <a:spcBef>
                <a:spcPts val="0"/>
              </a:spcBef>
              <a:spcAft>
                <a:spcPts val="800"/>
              </a:spcAft>
            </a:pPr>
            <a:r>
              <a:rPr lang="en-US" sz="1800" i="1" dirty="0" err="1">
                <a:solidFill>
                  <a:srgbClr val="000000"/>
                </a:solidFill>
                <a:effectLst/>
                <a:latin typeface="Times New Roman" panose="02020603050405020304" pitchFamily="18" charset="0"/>
                <a:ea typeface="Times New Roman" panose="02020603050405020304" pitchFamily="18" charset="0"/>
              </a:rPr>
              <a:t>Nhớ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đồng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toàn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xem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khoá</a:t>
            </a:r>
            <a:r>
              <a:rPr lang="en-US" sz="1800" dirty="0">
                <a:solidFill>
                  <a:srgbClr val="000000"/>
                </a:solidFill>
                <a:effectLst/>
                <a:latin typeface="Times New Roman" panose="02020603050405020304" pitchFamily="18" charset="0"/>
                <a:ea typeface="Times New Roman" panose="02020603050405020304" pitchFamily="18" charset="0"/>
              </a:rPr>
              <a:t> chi </a:t>
            </a:r>
            <a:r>
              <a:rPr lang="en-US" sz="1800" dirty="0" err="1">
                <a:solidFill>
                  <a:srgbClr val="000000"/>
                </a:solidFill>
                <a:effectLst/>
                <a:latin typeface="Times New Roman" panose="02020603050405020304" pitchFamily="18" charset="0"/>
                <a:ea typeface="Times New Roman" panose="02020603050405020304" pitchFamily="18" charset="0"/>
              </a:rPr>
              <a:t>phối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p:txBody>
      </p:sp>
      <p:cxnSp>
        <p:nvCxnSpPr>
          <p:cNvPr id="4" name="Elbow Connector 3"/>
          <p:cNvCxnSpPr/>
          <p:nvPr/>
        </p:nvCxnSpPr>
        <p:spPr>
          <a:xfrm>
            <a:off x="7033846" y="2372223"/>
            <a:ext cx="1280160" cy="711568"/>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p:cNvCxnSpPr/>
          <p:nvPr/>
        </p:nvCxnSpPr>
        <p:spPr>
          <a:xfrm rot="10800000" flipV="1">
            <a:off x="4482107" y="2406203"/>
            <a:ext cx="1432429" cy="677588"/>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476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4C6DD18E-B317-4FD0-9F85-050F0749C4B7}"/>
              </a:ext>
            </a:extLst>
          </p:cNvPr>
          <p:cNvSpPr txBox="1"/>
          <p:nvPr/>
        </p:nvSpPr>
        <p:spPr>
          <a:xfrm>
            <a:off x="2869930" y="671956"/>
            <a:ext cx="5548827" cy="553998"/>
          </a:xfrm>
          <a:prstGeom prst="rect">
            <a:avLst/>
          </a:prstGeom>
          <a:solidFill>
            <a:srgbClr val="FFFF00"/>
          </a:solidFill>
          <a:ln>
            <a:solidFill>
              <a:srgbClr val="FFC000"/>
            </a:solidFill>
          </a:ln>
        </p:spPr>
        <p:txBody>
          <a:bodyPr wrap="none" rtlCol="0">
            <a:spAutoFit/>
          </a:bodyPr>
          <a:lstStyle/>
          <a:p>
            <a:pPr lvl="0" algn="just">
              <a:lnSpc>
                <a:spcPct val="150000"/>
              </a:lnSpc>
            </a:pPr>
            <a:r>
              <a:rPr lang="en-US" altLang="zh-CN" sz="20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VẤN ĐỀ 2.1</a:t>
            </a: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000" b="1" dirty="0" smtClean="0">
                <a:solidFill>
                  <a:srgbClr val="FF0000"/>
                </a:solidFill>
                <a:latin typeface="Times New Roman" panose="02020603050405020304" pitchFamily="18" charset="0"/>
                <a:cs typeface="Times New Roman" panose="02020603050405020304" pitchFamily="18" charset="0"/>
              </a:rPr>
              <a:t>QUY LUẬT PHÂN BỐ KHỔ THƠ</a:t>
            </a:r>
            <a:endParaRPr lang="en-US" sz="2000"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12360227"/>
              </p:ext>
            </p:extLst>
          </p:nvPr>
        </p:nvGraphicFramePr>
        <p:xfrm>
          <a:off x="647114" y="1252026"/>
          <a:ext cx="10944664" cy="5015104"/>
        </p:xfrm>
        <a:graphic>
          <a:graphicData uri="http://schemas.openxmlformats.org/drawingml/2006/table">
            <a:tbl>
              <a:tblPr firstRow="1" bandRow="1">
                <a:tableStyleId>{5C22544A-7EE6-4342-B048-85BDC9FD1C3A}</a:tableStyleId>
              </a:tblPr>
              <a:tblGrid>
                <a:gridCol w="5472332">
                  <a:extLst>
                    <a:ext uri="{9D8B030D-6E8A-4147-A177-3AD203B41FA5}">
                      <a16:colId xmlns:a16="http://schemas.microsoft.com/office/drawing/2014/main" xmlns="" val="4265125320"/>
                    </a:ext>
                  </a:extLst>
                </a:gridCol>
                <a:gridCol w="5472332">
                  <a:extLst>
                    <a:ext uri="{9D8B030D-6E8A-4147-A177-3AD203B41FA5}">
                      <a16:colId xmlns:a16="http://schemas.microsoft.com/office/drawing/2014/main" xmlns="" val="4168887090"/>
                    </a:ext>
                  </a:extLst>
                </a:gridCol>
              </a:tblGrid>
              <a:tr h="553042">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smtClean="0">
                          <a:solidFill>
                            <a:schemeClr val="bg1"/>
                          </a:solidFill>
                        </a:rPr>
                        <a:t>PHIẾU</a:t>
                      </a:r>
                      <a:r>
                        <a:rPr lang="en-US" sz="2000" baseline="0" dirty="0" smtClean="0">
                          <a:solidFill>
                            <a:schemeClr val="bg1"/>
                          </a:solidFill>
                        </a:rPr>
                        <a:t> THẢO LUẬN NHÓM – </a:t>
                      </a:r>
                      <a:r>
                        <a:rPr kumimoji="0" lang="en-US"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QUY LUẬT PHÂN BỐ KHỔ THƠ</a:t>
                      </a:r>
                      <a:endParaRPr kumimoji="0" lang="en-US"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1164254">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rPr>
                        <a:t>1. </a:t>
                      </a:r>
                      <a:r>
                        <a:rPr lang="en-US" sz="2000" dirty="0" err="1" smtClean="0">
                          <a:solidFill>
                            <a:srgbClr val="000000"/>
                          </a:solidFill>
                          <a:effectLst/>
                          <a:latin typeface="Times New Roman" panose="02020603050405020304" pitchFamily="18" charset="0"/>
                          <a:ea typeface="Times New Roman" panose="02020603050405020304" pitchFamily="18" charset="0"/>
                        </a:rPr>
                        <a:t>Em</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có</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nhận</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xét</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gì</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về</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đặc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điểm</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hình</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thức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và</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nội</a:t>
                      </a:r>
                      <a:r>
                        <a:rPr lang="en-US" sz="2000" dirty="0" smtClean="0">
                          <a:solidFill>
                            <a:srgbClr val="000000"/>
                          </a:solidFill>
                          <a:effectLst/>
                          <a:latin typeface="Times New Roman" panose="02020603050405020304" pitchFamily="18" charset="0"/>
                          <a:ea typeface="Times New Roman" panose="02020603050405020304" pitchFamily="18" charset="0"/>
                        </a:rPr>
                        <a:t> dung </a:t>
                      </a:r>
                      <a:r>
                        <a:rPr lang="en-US" sz="2000" dirty="0" err="1" smtClean="0">
                          <a:solidFill>
                            <a:srgbClr val="000000"/>
                          </a:solidFill>
                          <a:effectLst/>
                          <a:latin typeface="Times New Roman" panose="02020603050405020304" pitchFamily="18" charset="0"/>
                          <a:ea typeface="Times New Roman" panose="02020603050405020304" pitchFamily="18" charset="0"/>
                        </a:rPr>
                        <a:t>của</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khổ</a:t>
                      </a:r>
                      <a:r>
                        <a:rPr lang="en-US" sz="2000" dirty="0" smtClean="0">
                          <a:solidFill>
                            <a:srgbClr val="000000"/>
                          </a:solidFill>
                          <a:effectLst/>
                          <a:latin typeface="Times New Roman" panose="02020603050405020304" pitchFamily="18" charset="0"/>
                          <a:ea typeface="Times New Roman" panose="02020603050405020304" pitchFamily="18" charset="0"/>
                        </a:rPr>
                        <a:t> 1,4,7,13 </a:t>
                      </a:r>
                      <a:r>
                        <a:rPr lang="en-US" sz="2000" dirty="0" err="1" smtClean="0">
                          <a:solidFill>
                            <a:srgbClr val="000000"/>
                          </a:solidFill>
                          <a:effectLst/>
                          <a:latin typeface="Times New Roman" panose="02020603050405020304" pitchFamily="18" charset="0"/>
                          <a:ea typeface="Times New Roman" panose="02020603050405020304" pitchFamily="18" charset="0"/>
                        </a:rPr>
                        <a:t>trong</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văn</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bản</a:t>
                      </a:r>
                      <a:r>
                        <a:rPr lang="en-US" sz="2000" dirty="0" smtClean="0">
                          <a:solidFill>
                            <a:srgbClr val="000000"/>
                          </a:solidFill>
                          <a:effectLst/>
                          <a:latin typeface="Times New Roman" panose="02020603050405020304" pitchFamily="18" charset="0"/>
                          <a:ea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sz="2000" dirty="0"/>
                    </a:p>
                  </a:txBody>
                  <a:tcPr>
                    <a:solidFill>
                      <a:schemeClr val="accent3">
                        <a:lumMod val="20000"/>
                        <a:lumOff val="80000"/>
                      </a:schemeClr>
                    </a:solidFill>
                  </a:tcPr>
                </a:tc>
                <a:extLst>
                  <a:ext uri="{0D108BD9-81ED-4DB2-BD59-A6C34878D82A}">
                    <a16:rowId xmlns:a16="http://schemas.microsoft.com/office/drawing/2014/main" xmlns="" val="4024772529"/>
                  </a:ext>
                </a:extLst>
              </a:tr>
              <a:tr h="852251">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rPr>
                        <a:t>2. </a:t>
                      </a:r>
                      <a:r>
                        <a:rPr lang="en-US" sz="2000" dirty="0" err="1" smtClean="0">
                          <a:solidFill>
                            <a:srgbClr val="000000"/>
                          </a:solidFill>
                          <a:effectLst/>
                          <a:latin typeface="Times New Roman" panose="02020603050405020304" pitchFamily="18" charset="0"/>
                          <a:ea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khổ</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thơ</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này</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phân</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bố</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theo</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quy</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luật</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nào</a:t>
                      </a:r>
                      <a:r>
                        <a:rPr lang="en-US" sz="2000" dirty="0" smtClean="0">
                          <a:solidFill>
                            <a:srgbClr val="000000"/>
                          </a:solidFill>
                          <a:effectLst/>
                          <a:latin typeface="Times New Roman" panose="02020603050405020304" pitchFamily="18" charset="0"/>
                          <a:ea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sz="2000" dirty="0"/>
                    </a:p>
                  </a:txBody>
                  <a:tcPr>
                    <a:solidFill>
                      <a:schemeClr val="accent6">
                        <a:lumMod val="40000"/>
                        <a:lumOff val="60000"/>
                      </a:schemeClr>
                    </a:solidFill>
                  </a:tcPr>
                </a:tc>
                <a:extLst>
                  <a:ext uri="{0D108BD9-81ED-4DB2-BD59-A6C34878D82A}">
                    <a16:rowId xmlns:a16="http://schemas.microsoft.com/office/drawing/2014/main" xmlns="" val="3747695274"/>
                  </a:ext>
                </a:extLst>
              </a:tr>
              <a:tr h="1149247">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rPr>
                        <a:t>3. </a:t>
                      </a:r>
                      <a:r>
                        <a:rPr lang="en-US" sz="2000" dirty="0" err="1" smtClean="0">
                          <a:solidFill>
                            <a:srgbClr val="000000"/>
                          </a:solidFill>
                          <a:effectLst/>
                          <a:latin typeface="Times New Roman" panose="02020603050405020304" pitchFamily="18" charset="0"/>
                          <a:ea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khổ</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thơ</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đó</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đã</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góp</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phần</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làm</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nổi</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bật</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mạch</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cảm</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xúc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của</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nhân</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vật</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trữ</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tình</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như</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thế</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nào</a:t>
                      </a:r>
                      <a:r>
                        <a:rPr lang="en-US" sz="2000" dirty="0" smtClean="0">
                          <a:solidFill>
                            <a:srgbClr val="000000"/>
                          </a:solidFill>
                          <a:effectLst/>
                          <a:latin typeface="Times New Roman" panose="02020603050405020304" pitchFamily="18" charset="0"/>
                          <a:ea typeface="Times New Roman" panose="02020603050405020304" pitchFamily="18" charset="0"/>
                        </a:rPr>
                        <a:t>?</a:t>
                      </a:r>
                      <a:endParaRPr lang="en-US" sz="1600" dirty="0" smtClean="0">
                        <a:effectLst/>
                        <a:latin typeface="Calibri" panose="020F0502020204030204" pitchFamily="34" charset="0"/>
                        <a:ea typeface="Calibri" panose="020F0502020204030204" pitchFamily="34" charset="0"/>
                      </a:endParaRPr>
                    </a:p>
                  </a:txBody>
                  <a:tcPr>
                    <a:solidFill>
                      <a:schemeClr val="tx2">
                        <a:lumMod val="10000"/>
                        <a:lumOff val="90000"/>
                      </a:schemeClr>
                    </a:solidFill>
                  </a:tcPr>
                </a:tc>
                <a:tc>
                  <a:txBody>
                    <a:bodyPr/>
                    <a:lstStyle/>
                    <a:p>
                      <a:endParaRPr lang="en-US" sz="2000" dirty="0"/>
                    </a:p>
                  </a:txBody>
                  <a:tcPr>
                    <a:solidFill>
                      <a:schemeClr val="tx2">
                        <a:lumMod val="10000"/>
                        <a:lumOff val="90000"/>
                      </a:schemeClr>
                    </a:solidFill>
                  </a:tcPr>
                </a:tc>
                <a:extLst>
                  <a:ext uri="{0D108BD9-81ED-4DB2-BD59-A6C34878D82A}">
                    <a16:rowId xmlns:a16="http://schemas.microsoft.com/office/drawing/2014/main" xmlns="" val="2392808447"/>
                  </a:ext>
                </a:extLst>
              </a:tr>
              <a:tr h="1296310">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rPr>
                        <a:t>4. </a:t>
                      </a:r>
                      <a:r>
                        <a:rPr lang="en-US" sz="2000" dirty="0" err="1" smtClean="0">
                          <a:solidFill>
                            <a:srgbClr val="000000"/>
                          </a:solidFill>
                          <a:effectLst/>
                          <a:latin typeface="Times New Roman" panose="02020603050405020304" pitchFamily="18" charset="0"/>
                          <a:ea typeface="Times New Roman" panose="02020603050405020304" pitchFamily="18" charset="0"/>
                        </a:rPr>
                        <a:t>Nếu</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không</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có</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khổ</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ấy</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cấu</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trúc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của</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tác</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phẩm</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sẽ</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bị</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ảnh</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hưởng</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như</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thế</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nào</a:t>
                      </a:r>
                      <a:r>
                        <a:rPr lang="en-US" sz="2000" dirty="0" smtClean="0">
                          <a:solidFill>
                            <a:srgbClr val="000000"/>
                          </a:solidFill>
                          <a:effectLst/>
                          <a:latin typeface="Times New Roman" panose="02020603050405020304" pitchFamily="18" charset="0"/>
                          <a:ea typeface="Times New Roman" panose="02020603050405020304" pitchFamily="18" charset="0"/>
                        </a:rPr>
                        <a:t>? </a:t>
                      </a:r>
                      <a:endParaRPr lang="en-US" sz="1600" dirty="0" smtClean="0">
                        <a:effectLst/>
                        <a:latin typeface="Calibri" panose="020F0502020204030204" pitchFamily="34" charset="0"/>
                        <a:ea typeface="Calibri" panose="020F0502020204030204" pitchFamily="34" charset="0"/>
                      </a:endParaRPr>
                    </a:p>
                  </a:txBody>
                  <a:tcPr>
                    <a:solidFill>
                      <a:schemeClr val="accent6">
                        <a:lumMod val="60000"/>
                        <a:lumOff val="40000"/>
                      </a:schemeClr>
                    </a:solidFill>
                  </a:tcPr>
                </a:tc>
                <a:tc>
                  <a:txBody>
                    <a:bodyPr/>
                    <a:lstStyle/>
                    <a:p>
                      <a:endParaRPr lang="en-US" sz="2000" dirty="0"/>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spTree>
    <p:extLst>
      <p:ext uri="{BB962C8B-B14F-4D97-AF65-F5344CB8AC3E}">
        <p14:creationId xmlns:p14="http://schemas.microsoft.com/office/powerpoint/2010/main" val="3269718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2">
            <a:extLst>
              <a:ext uri="{FF2B5EF4-FFF2-40B4-BE49-F238E27FC236}">
                <a16:creationId xmlns:a16="http://schemas.microsoft.com/office/drawing/2014/main" xmlns="" id="{DF7E2895-E49E-D428-641B-1F4A1F069005}"/>
              </a:ext>
            </a:extLst>
          </p:cNvPr>
          <p:cNvSpPr txBox="1"/>
          <p:nvPr/>
        </p:nvSpPr>
        <p:spPr>
          <a:xfrm>
            <a:off x="1673637" y="1119648"/>
            <a:ext cx="7666306"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Quy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sắp</a:t>
            </a:r>
            <a:r>
              <a:rPr kumimoji="0" lang="en-US" sz="20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xếp</a:t>
            </a:r>
            <a:r>
              <a:rPr kumimoji="0" lang="en-US" sz="20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 name="组合 20">
            <a:extLst>
              <a:ext uri="{FF2B5EF4-FFF2-40B4-BE49-F238E27FC236}">
                <a16:creationId xmlns:a16="http://schemas.microsoft.com/office/drawing/2014/main" xmlns="" id="{A9B30C19-57F8-650A-FA69-59D820D2B985}"/>
              </a:ext>
            </a:extLst>
          </p:cNvPr>
          <p:cNvGrpSpPr/>
          <p:nvPr/>
        </p:nvGrpSpPr>
        <p:grpSpPr>
          <a:xfrm>
            <a:off x="1673637" y="479889"/>
            <a:ext cx="4660470" cy="578101"/>
            <a:chOff x="2071451" y="2630867"/>
            <a:chExt cx="4871419" cy="584252"/>
          </a:xfrm>
          <a:solidFill>
            <a:srgbClr val="FFFF00"/>
          </a:solidFill>
        </p:grpSpPr>
        <p:sp>
          <p:nvSpPr>
            <p:cNvPr id="4" name="矩形: 圆角 19">
              <a:extLst>
                <a:ext uri="{FF2B5EF4-FFF2-40B4-BE49-F238E27FC236}">
                  <a16:creationId xmlns:a16="http://schemas.microsoft.com/office/drawing/2014/main" xmlns="" id="{D4CCC3E8-481B-FA7D-A52D-B18812E30B77}"/>
                </a:ext>
              </a:extLst>
            </p:cNvPr>
            <p:cNvSpPr/>
            <p:nvPr/>
          </p:nvSpPr>
          <p:spPr>
            <a:xfrm>
              <a:off x="2071451" y="2630867"/>
              <a:ext cx="4871419"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5" name="文本框 14">
              <a:extLst>
                <a:ext uri="{FF2B5EF4-FFF2-40B4-BE49-F238E27FC236}">
                  <a16:creationId xmlns:a16="http://schemas.microsoft.com/office/drawing/2014/main" xmlns="" id="{1A0A9676-2022-5660-C013-F53477ACE8F0}"/>
                </a:ext>
              </a:extLst>
            </p:cNvPr>
            <p:cNvSpPr txBox="1"/>
            <p:nvPr/>
          </p:nvSpPr>
          <p:spPr>
            <a:xfrm>
              <a:off x="2252841" y="2692160"/>
              <a:ext cx="3081490" cy="46166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grpSp>
        <p:nvGrpSpPr>
          <p:cNvPr id="6" name="Nhóm 11">
            <a:extLst>
              <a:ext uri="{FF2B5EF4-FFF2-40B4-BE49-F238E27FC236}">
                <a16:creationId xmlns:a16="http://schemas.microsoft.com/office/drawing/2014/main" xmlns="" id="{C0CAF8C8-91F1-BC78-3CC0-62874BD1A9C2}"/>
              </a:ext>
            </a:extLst>
          </p:cNvPr>
          <p:cNvGrpSpPr/>
          <p:nvPr/>
        </p:nvGrpSpPr>
        <p:grpSpPr>
          <a:xfrm>
            <a:off x="847544" y="2228030"/>
            <a:ext cx="10562525" cy="3145494"/>
            <a:chOff x="1294685" y="1705279"/>
            <a:chExt cx="9035735" cy="3145494"/>
          </a:xfrm>
        </p:grpSpPr>
        <p:sp>
          <p:nvSpPr>
            <p:cNvPr id="7" name="Hình tự do: Hình 3">
              <a:extLst>
                <a:ext uri="{FF2B5EF4-FFF2-40B4-BE49-F238E27FC236}">
                  <a16:creationId xmlns:a16="http://schemas.microsoft.com/office/drawing/2014/main" xmlns="" id="{99C80204-581C-0914-DFA3-D56575EE75B4}"/>
                </a:ext>
              </a:extLst>
            </p:cNvPr>
            <p:cNvSpPr/>
            <p:nvPr/>
          </p:nvSpPr>
          <p:spPr>
            <a:xfrm>
              <a:off x="3727572" y="1705279"/>
              <a:ext cx="6602848" cy="3145494"/>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171450" lvl="1" indent="-171450" algn="just" defTabSz="711200">
                <a:spcBef>
                  <a:spcPct val="0"/>
                </a:spcBef>
                <a:spcAft>
                  <a:spcPct val="15000"/>
                </a:spcAft>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1, 4, 7, 13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171450" lvl="1" indent="-171450" algn="just" defTabSz="711200">
                <a:spcBef>
                  <a:spcPct val="0"/>
                </a:spcBef>
                <a:spcAft>
                  <a:spcPct val="15000"/>
                </a:spcAft>
                <a:buChar char="•"/>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p>
            <a:p>
              <a:pPr marL="171450" lvl="1" indent="-171450" algn="just" defTabSz="711200">
                <a:spcBef>
                  <a:spcPct val="0"/>
                </a:spcBef>
                <a:spcAft>
                  <a:spcPct val="15000"/>
                </a:spcAft>
                <a:buChar char="•"/>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1, 7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4, 13,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1" indent="-171450" algn="just" defTabSz="711200">
                <a:spcBef>
                  <a:spcPct val="0"/>
                </a:spcBef>
                <a:spcAft>
                  <a:spcPct val="15000"/>
                </a:spcAft>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lvl="1" indent="-171450" algn="just" defTabSz="711200">
                <a:spcBef>
                  <a:spcPct val="0"/>
                </a:spcBef>
                <a:spcAft>
                  <a:spcPct val="15000"/>
                </a:spcAft>
                <a:buFontTx/>
                <a:buChar char="•"/>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1, 4, 7, 13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khứ</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tự do: Hình 4">
              <a:extLst>
                <a:ext uri="{FF2B5EF4-FFF2-40B4-BE49-F238E27FC236}">
                  <a16:creationId xmlns:a16="http://schemas.microsoft.com/office/drawing/2014/main" xmlns="" id="{E5D70E1C-5C0F-59EB-595A-38574A98851C}"/>
                </a:ext>
              </a:extLst>
            </p:cNvPr>
            <p:cNvSpPr/>
            <p:nvPr/>
          </p:nvSpPr>
          <p:spPr>
            <a:xfrm>
              <a:off x="1294685" y="2108690"/>
              <a:ext cx="2340860" cy="1572747"/>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algn="ctr" defTabSz="711200">
                <a:lnSpc>
                  <a:spcPct val="90000"/>
                </a:lnSpc>
                <a:spcBef>
                  <a:spcPct val="0"/>
                </a:spcBef>
                <a:spcAft>
                  <a:spcPct val="35000"/>
                </a:spcAft>
              </a:pPr>
              <a:endPar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ctr" defTabSz="711200">
                <a:lnSpc>
                  <a:spcPct val="90000"/>
                </a:lnSpc>
                <a:spcBef>
                  <a:spcPct val="0"/>
                </a:spcBef>
                <a:spcAft>
                  <a:spcPct val="35000"/>
                </a:spcAft>
              </a:pP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Quy</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luật</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sắp</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xếp</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khổ</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quy</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luật</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khổ</a:t>
              </a:r>
              <a:r>
                <a:rPr lang="en-US"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1,4,7,13)</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en-US" sz="2400" b="1" kern="1200" dirty="0" smtClean="0">
                  <a:solidFill>
                    <a:srgbClr val="FF0000"/>
                  </a:solidFill>
                  <a:latin typeface="Cambria" panose="02040503050406030204" pitchFamily="18" charset="0"/>
                  <a:ea typeface="Cambria" panose="02040503050406030204" pitchFamily="18" charset="0"/>
                </a:rPr>
                <a:t> </a:t>
              </a:r>
              <a:endParaRPr lang="en-US" sz="2400" kern="12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0416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2">
            <a:extLst>
              <a:ext uri="{FF2B5EF4-FFF2-40B4-BE49-F238E27FC236}">
                <a16:creationId xmlns:a16="http://schemas.microsoft.com/office/drawing/2014/main" xmlns="" id="{DF7E2895-E49E-D428-641B-1F4A1F069005}"/>
              </a:ext>
            </a:extLst>
          </p:cNvPr>
          <p:cNvSpPr txBox="1"/>
          <p:nvPr/>
        </p:nvSpPr>
        <p:spPr>
          <a:xfrm>
            <a:off x="1532960" y="1238881"/>
            <a:ext cx="7666306"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Quy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sắp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xếp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 name="组合 20">
            <a:extLst>
              <a:ext uri="{FF2B5EF4-FFF2-40B4-BE49-F238E27FC236}">
                <a16:creationId xmlns:a16="http://schemas.microsoft.com/office/drawing/2014/main" xmlns="" id="{A9B30C19-57F8-650A-FA69-59D820D2B985}"/>
              </a:ext>
            </a:extLst>
          </p:cNvPr>
          <p:cNvGrpSpPr/>
          <p:nvPr/>
        </p:nvGrpSpPr>
        <p:grpSpPr>
          <a:xfrm>
            <a:off x="1532960" y="654630"/>
            <a:ext cx="4660470" cy="584252"/>
            <a:chOff x="2071451" y="2630867"/>
            <a:chExt cx="4871419" cy="584252"/>
          </a:xfrm>
          <a:solidFill>
            <a:srgbClr val="FFFF00"/>
          </a:solidFill>
        </p:grpSpPr>
        <p:sp>
          <p:nvSpPr>
            <p:cNvPr id="4" name="矩形: 圆角 19">
              <a:extLst>
                <a:ext uri="{FF2B5EF4-FFF2-40B4-BE49-F238E27FC236}">
                  <a16:creationId xmlns:a16="http://schemas.microsoft.com/office/drawing/2014/main" xmlns="" id="{D4CCC3E8-481B-FA7D-A52D-B18812E30B77}"/>
                </a:ext>
              </a:extLst>
            </p:cNvPr>
            <p:cNvSpPr/>
            <p:nvPr/>
          </p:nvSpPr>
          <p:spPr>
            <a:xfrm>
              <a:off x="2071451" y="2630867"/>
              <a:ext cx="4871419"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5" name="文本框 14">
              <a:extLst>
                <a:ext uri="{FF2B5EF4-FFF2-40B4-BE49-F238E27FC236}">
                  <a16:creationId xmlns:a16="http://schemas.microsoft.com/office/drawing/2014/main" xmlns="" id="{1A0A9676-2022-5660-C013-F53477ACE8F0}"/>
                </a:ext>
              </a:extLst>
            </p:cNvPr>
            <p:cNvSpPr txBox="1"/>
            <p:nvPr/>
          </p:nvSpPr>
          <p:spPr>
            <a:xfrm>
              <a:off x="2252841" y="2692160"/>
              <a:ext cx="3081490" cy="46166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grpSp>
        <p:nvGrpSpPr>
          <p:cNvPr id="6" name="Nhóm 11">
            <a:extLst>
              <a:ext uri="{FF2B5EF4-FFF2-40B4-BE49-F238E27FC236}">
                <a16:creationId xmlns:a16="http://schemas.microsoft.com/office/drawing/2014/main" xmlns="" id="{C0CAF8C8-91F1-BC78-3CC0-62874BD1A9C2}"/>
              </a:ext>
            </a:extLst>
          </p:cNvPr>
          <p:cNvGrpSpPr/>
          <p:nvPr/>
        </p:nvGrpSpPr>
        <p:grpSpPr>
          <a:xfrm>
            <a:off x="797747" y="2353154"/>
            <a:ext cx="10564860" cy="3520185"/>
            <a:chOff x="1399935" y="1701766"/>
            <a:chExt cx="9037732" cy="3145494"/>
          </a:xfrm>
        </p:grpSpPr>
        <p:sp>
          <p:nvSpPr>
            <p:cNvPr id="7" name="Hình tự do: Hình 3">
              <a:extLst>
                <a:ext uri="{FF2B5EF4-FFF2-40B4-BE49-F238E27FC236}">
                  <a16:creationId xmlns:a16="http://schemas.microsoft.com/office/drawing/2014/main" xmlns="" id="{99C80204-581C-0914-DFA3-D56575EE75B4}"/>
                </a:ext>
              </a:extLst>
            </p:cNvPr>
            <p:cNvSpPr/>
            <p:nvPr/>
          </p:nvSpPr>
          <p:spPr>
            <a:xfrm>
              <a:off x="3834819" y="1701766"/>
              <a:ext cx="6602848" cy="3145494"/>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171450" lvl="1" indent="-171450" algn="just" defTabSz="711200">
                <a:spcBef>
                  <a:spcPct val="0"/>
                </a:spcBef>
                <a:spcAft>
                  <a:spcPct val="15000"/>
                </a:spcAft>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1" indent="-171450" algn="just" defTabSz="711200">
                <a:spcBef>
                  <a:spcPct val="0"/>
                </a:spcBef>
                <a:spcAft>
                  <a:spcPct val="15000"/>
                </a:spcAft>
                <a:buChar char="•"/>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dồn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lvl="1" indent="-171450" algn="just" defTabSz="711200">
                <a:spcBef>
                  <a:spcPct val="0"/>
                </a:spcBef>
                <a:spcAft>
                  <a:spcPct val="15000"/>
                </a:spcAft>
                <a:buChar char="•"/>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hờ</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Cung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bậc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nhau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tự do: Hình 4">
              <a:extLst>
                <a:ext uri="{FF2B5EF4-FFF2-40B4-BE49-F238E27FC236}">
                  <a16:creationId xmlns:a16="http://schemas.microsoft.com/office/drawing/2014/main" xmlns="" id="{E5D70E1C-5C0F-59EB-595A-38574A98851C}"/>
                </a:ext>
              </a:extLst>
            </p:cNvPr>
            <p:cNvSpPr/>
            <p:nvPr/>
          </p:nvSpPr>
          <p:spPr>
            <a:xfrm>
              <a:off x="1399935" y="2079925"/>
              <a:ext cx="2340860" cy="1396987"/>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4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sắp</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xếp</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khổ</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xúc</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cấu</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trúc</a:t>
              </a:r>
              <a:r>
                <a:rPr lang="en-US" sz="2400" b="1" kern="1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67072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4C6DD18E-B317-4FD0-9F85-050F0749C4B7}"/>
              </a:ext>
            </a:extLst>
          </p:cNvPr>
          <p:cNvSpPr txBox="1"/>
          <p:nvPr/>
        </p:nvSpPr>
        <p:spPr>
          <a:xfrm>
            <a:off x="2988265" y="697341"/>
            <a:ext cx="6208174" cy="498663"/>
          </a:xfrm>
          <a:prstGeom prst="rect">
            <a:avLst/>
          </a:prstGeom>
          <a:solidFill>
            <a:srgbClr val="FFFF00"/>
          </a:solidFill>
        </p:spPr>
        <p:txBody>
          <a:bodyPr wrap="none" rtlCol="0">
            <a:spAutoFit/>
          </a:bodyPr>
          <a:lstStyle/>
          <a:p>
            <a:pPr lvl="0" algn="just">
              <a:lnSpc>
                <a:spcPct val="150000"/>
              </a:lnSpc>
            </a:pPr>
            <a:r>
              <a:rPr lang="en-US" altLang="zh-CN" sz="20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VẤN ĐỀ 2.2</a:t>
            </a: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000" b="1" dirty="0" smtClean="0">
                <a:solidFill>
                  <a:srgbClr val="FF0000"/>
                </a:solidFill>
                <a:latin typeface="Times New Roman" panose="02020603050405020304" pitchFamily="18" charset="0"/>
                <a:cs typeface="Times New Roman" panose="02020603050405020304" pitchFamily="18" charset="0"/>
              </a:rPr>
              <a:t> QUY LUẬT SẮP XẾP HÌNH ẢNH THƠ</a:t>
            </a:r>
            <a:endParaRPr lang="en-US" sz="2000"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20749771"/>
              </p:ext>
            </p:extLst>
          </p:nvPr>
        </p:nvGraphicFramePr>
        <p:xfrm>
          <a:off x="641119" y="1320657"/>
          <a:ext cx="10902462" cy="4596700"/>
        </p:xfrm>
        <a:graphic>
          <a:graphicData uri="http://schemas.openxmlformats.org/drawingml/2006/table">
            <a:tbl>
              <a:tblPr firstRow="1" bandRow="1">
                <a:tableStyleId>{5C22544A-7EE6-4342-B048-85BDC9FD1C3A}</a:tableStyleId>
              </a:tblPr>
              <a:tblGrid>
                <a:gridCol w="5451231">
                  <a:extLst>
                    <a:ext uri="{9D8B030D-6E8A-4147-A177-3AD203B41FA5}">
                      <a16:colId xmlns:a16="http://schemas.microsoft.com/office/drawing/2014/main" xmlns="" val="4265125320"/>
                    </a:ext>
                  </a:extLst>
                </a:gridCol>
                <a:gridCol w="5451231">
                  <a:extLst>
                    <a:ext uri="{9D8B030D-6E8A-4147-A177-3AD203B41FA5}">
                      <a16:colId xmlns:a16="http://schemas.microsoft.com/office/drawing/2014/main" xmlns="" val="4168887090"/>
                    </a:ext>
                  </a:extLst>
                </a:gridCol>
              </a:tblGrid>
              <a:tr h="483445">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smtClean="0">
                          <a:solidFill>
                            <a:schemeClr val="bg1"/>
                          </a:solidFill>
                          <a:latin typeface="Times New Roman" panose="02020603050405020304" pitchFamily="18" charset="0"/>
                          <a:cs typeface="Times New Roman" panose="02020603050405020304" pitchFamily="18" charset="0"/>
                        </a:rPr>
                        <a:t>PHIẾU</a:t>
                      </a:r>
                      <a:r>
                        <a:rPr lang="en-US" sz="2000" baseline="0" dirty="0" smtClean="0">
                          <a:solidFill>
                            <a:schemeClr val="bg1"/>
                          </a:solidFill>
                          <a:latin typeface="Times New Roman" panose="02020603050405020304" pitchFamily="18" charset="0"/>
                          <a:cs typeface="Times New Roman" panose="02020603050405020304" pitchFamily="18" charset="0"/>
                        </a:rPr>
                        <a:t> THẢO LUẬN NHÓM – </a:t>
                      </a:r>
                      <a:r>
                        <a:rPr kumimoji="0" lang="en-US"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QUY LUẬT SẮP XẾP HÌNH ẢNH THƠ</a:t>
                      </a:r>
                      <a:endParaRPr kumimoji="0" lang="en-US"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1114909">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xmlns="" val="4024772529"/>
                  </a:ext>
                </a:extLst>
              </a:tr>
              <a:tr h="1574743">
                <a:tc>
                  <a:txBody>
                    <a:bodyPr/>
                    <a:lstStyle/>
                    <a:p>
                      <a:pPr marL="0" marR="0" indent="0" algn="just" defTabSz="457200" rtl="0" eaLnBrk="1" fontAlgn="auto" latinLnBrk="0" hangingPunct="1">
                        <a:lnSpc>
                          <a:spcPct val="150000"/>
                        </a:lnSpc>
                        <a:spcBef>
                          <a:spcPts val="0"/>
                        </a:spcBef>
                        <a:spcAft>
                          <a:spcPts val="800"/>
                        </a:spcAft>
                        <a:buClrTx/>
                        <a:buSzTx/>
                        <a:buFontTx/>
                        <a:buNone/>
                        <a:tabLst/>
                        <a:defRPr/>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3747695274"/>
                  </a:ext>
                </a:extLst>
              </a:tr>
              <a:tr h="1358408">
                <a:tc>
                  <a:txBody>
                    <a:bodyPr/>
                    <a:lstStyle/>
                    <a:p>
                      <a:pPr algn="just">
                        <a:lnSpc>
                          <a:spcPct val="150000"/>
                        </a:lnSpc>
                        <a:spcAft>
                          <a:spcPts val="800"/>
                        </a:spcAft>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6">
                        <a:lumMod val="60000"/>
                        <a:lumOff val="4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spTree>
    <p:extLst>
      <p:ext uri="{BB962C8B-B14F-4D97-AF65-F5344CB8AC3E}">
        <p14:creationId xmlns:p14="http://schemas.microsoft.com/office/powerpoint/2010/main" val="359271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4904" y="1828800"/>
            <a:ext cx="9411286" cy="2363372"/>
          </a:xfrm>
          <a:prstGeom prst="rect">
            <a:avLst/>
          </a:prstGeom>
          <a:solidFill>
            <a:schemeClr val="bg1"/>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Hình chữ nhật 17">
            <a:extLst>
              <a:ext uri="{FF2B5EF4-FFF2-40B4-BE49-F238E27FC236}">
                <a16:creationId xmlns:a16="http://schemas.microsoft.com/office/drawing/2014/main" xmlns="" id="{04BAD9E8-306A-6B57-8342-3F03645DD348}"/>
              </a:ext>
            </a:extLst>
          </p:cNvPr>
          <p:cNvSpPr/>
          <p:nvPr/>
        </p:nvSpPr>
        <p:spPr>
          <a:xfrm>
            <a:off x="7728434" y="3422731"/>
            <a:ext cx="2076209" cy="769441"/>
          </a:xfrm>
          <a:prstGeom prst="rect">
            <a:avLst/>
          </a:prstGeom>
          <a:noFill/>
        </p:spPr>
        <p:txBody>
          <a:bodyPr wrap="none" lIns="91440" tIns="45720" rIns="91440" bIns="45720">
            <a:spAutoFit/>
          </a:bodyPr>
          <a:lstStyle/>
          <a:p>
            <a:pPr algn="ctr"/>
            <a:r>
              <a:rPr lang="en-US" sz="4400" b="1" dirty="0" err="1">
                <a:ln w="0"/>
                <a:solidFill>
                  <a:srgbClr val="338C0F"/>
                </a:solidFill>
                <a:latin typeface="Times New Roman" panose="02020603050405020304" pitchFamily="18" charset="0"/>
                <a:cs typeface="Times New Roman" panose="02020603050405020304" pitchFamily="18" charset="0"/>
              </a:rPr>
              <a:t>Tố</a:t>
            </a:r>
            <a:r>
              <a:rPr lang="en-US" sz="4400" b="1" dirty="0">
                <a:ln w="0"/>
                <a:solidFill>
                  <a:srgbClr val="338C0F"/>
                </a:solidFill>
                <a:latin typeface="Times New Roman" panose="02020603050405020304" pitchFamily="18" charset="0"/>
                <a:cs typeface="Times New Roman" panose="02020603050405020304" pitchFamily="18" charset="0"/>
              </a:rPr>
              <a:t> </a:t>
            </a:r>
            <a:r>
              <a:rPr lang="en-US" sz="4400" b="1" dirty="0" err="1">
                <a:ln w="0"/>
                <a:solidFill>
                  <a:srgbClr val="338C0F"/>
                </a:solidFill>
                <a:latin typeface="Times New Roman" panose="02020603050405020304" pitchFamily="18" charset="0"/>
                <a:cs typeface="Times New Roman" panose="02020603050405020304" pitchFamily="18" charset="0"/>
              </a:rPr>
              <a:t>Hữu</a:t>
            </a:r>
            <a:endParaRPr lang="vi-VN" sz="4400" b="1" dirty="0">
              <a:ln w="0"/>
              <a:solidFill>
                <a:srgbClr val="338C0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479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ộp Văn bản 20">
            <a:extLst>
              <a:ext uri="{FF2B5EF4-FFF2-40B4-BE49-F238E27FC236}">
                <a16:creationId xmlns:a16="http://schemas.microsoft.com/office/drawing/2014/main" xmlns="" id="{2C6B9510-0706-A840-F850-36A5727454EC}"/>
              </a:ext>
            </a:extLst>
          </p:cNvPr>
          <p:cNvSpPr txBox="1"/>
          <p:nvPr/>
        </p:nvSpPr>
        <p:spPr>
          <a:xfrm>
            <a:off x="1824460" y="1944717"/>
            <a:ext cx="8257210" cy="461665"/>
          </a:xfrm>
          <a:prstGeom prst="rect">
            <a:avLst/>
          </a:prstGeom>
          <a:solidFill>
            <a:srgbClr val="FFFF00"/>
          </a:solidFill>
          <a:ln w="38100">
            <a:solidFill>
              <a:srgbClr val="FFC000"/>
            </a:solidFill>
          </a:ln>
        </p:spPr>
        <p:txBody>
          <a:bodyPr wrap="square">
            <a:spAutoFit/>
          </a:bodyPr>
          <a:lstStyle/>
          <a:p>
            <a:pPr algn="just">
              <a:spcAft>
                <a:spcPts val="800"/>
              </a:spcAft>
            </a:pPr>
            <a:r>
              <a:rPr lang="en-US" sz="2400" b="1" dirty="0" err="1">
                <a:effectLst/>
                <a:latin typeface="Times New Roman" panose="02020603050405020304" pitchFamily="18" charset="0"/>
                <a:ea typeface="Cambria" panose="02040503050406030204" pitchFamily="18" charset="0"/>
                <a:cs typeface="Times New Roman" panose="02020603050405020304" pitchFamily="18" charset="0"/>
              </a:rPr>
              <a:t>Quy</a:t>
            </a:r>
            <a:r>
              <a:rPr lang="en-US" sz="24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luật</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phân</a:t>
            </a:r>
            <a:r>
              <a:rPr lang="en-US" sz="2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bố</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effectLst/>
                <a:latin typeface="Times New Roman" panose="02020603050405020304" pitchFamily="18" charset="0"/>
                <a:ea typeface="Cambria" panose="02040503050406030204" pitchFamily="18" charset="0"/>
                <a:cs typeface="Times New Roman" panose="02020603050405020304" pitchFamily="18" charset="0"/>
              </a:rPr>
              <a:t>hình</a:t>
            </a:r>
            <a:r>
              <a:rPr lang="en-US" sz="24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ảnh</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hình</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ảnh</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nội</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dung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biểu</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hiện</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a:t>
            </a:r>
            <a:endParaRPr lang="en-US" b="1"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Hộp Văn bản 12">
            <a:extLst>
              <a:ext uri="{FF2B5EF4-FFF2-40B4-BE49-F238E27FC236}">
                <a16:creationId xmlns:a16="http://schemas.microsoft.com/office/drawing/2014/main" xmlns="" id="{DF7E2895-E49E-D428-641B-1F4A1F069005}"/>
              </a:ext>
            </a:extLst>
          </p:cNvPr>
          <p:cNvSpPr txBox="1"/>
          <p:nvPr/>
        </p:nvSpPr>
        <p:spPr>
          <a:xfrm>
            <a:off x="1673637" y="1043719"/>
            <a:ext cx="7006128"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Quy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sắp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xếp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 name="组合 20">
            <a:extLst>
              <a:ext uri="{FF2B5EF4-FFF2-40B4-BE49-F238E27FC236}">
                <a16:creationId xmlns:a16="http://schemas.microsoft.com/office/drawing/2014/main" xmlns="" id="{A9B30C19-57F8-650A-FA69-59D820D2B985}"/>
              </a:ext>
            </a:extLst>
          </p:cNvPr>
          <p:cNvGrpSpPr/>
          <p:nvPr/>
        </p:nvGrpSpPr>
        <p:grpSpPr>
          <a:xfrm>
            <a:off x="1673637" y="459467"/>
            <a:ext cx="4660470" cy="584252"/>
            <a:chOff x="2071451" y="2630867"/>
            <a:chExt cx="4871419" cy="584252"/>
          </a:xfrm>
        </p:grpSpPr>
        <p:sp>
          <p:nvSpPr>
            <p:cNvPr id="4" name="矩形: 圆角 19">
              <a:extLst>
                <a:ext uri="{FF2B5EF4-FFF2-40B4-BE49-F238E27FC236}">
                  <a16:creationId xmlns:a16="http://schemas.microsoft.com/office/drawing/2014/main" xmlns="" id="{D4CCC3E8-481B-FA7D-A52D-B18812E30B77}"/>
                </a:ext>
              </a:extLst>
            </p:cNvPr>
            <p:cNvSpPr/>
            <p:nvPr/>
          </p:nvSpPr>
          <p:spPr>
            <a:xfrm>
              <a:off x="2071451" y="2630867"/>
              <a:ext cx="4871419" cy="584252"/>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5" name="文本框 14">
              <a:extLst>
                <a:ext uri="{FF2B5EF4-FFF2-40B4-BE49-F238E27FC236}">
                  <a16:creationId xmlns:a16="http://schemas.microsoft.com/office/drawing/2014/main" xmlns="" id="{1A0A9676-2022-5660-C013-F53477ACE8F0}"/>
                </a:ext>
              </a:extLst>
            </p:cNvPr>
            <p:cNvSpPr txBox="1"/>
            <p:nvPr/>
          </p:nvSpPr>
          <p:spPr>
            <a:xfrm>
              <a:off x="2252841" y="2692160"/>
              <a:ext cx="3081490" cy="461665"/>
            </a:xfrm>
            <a:prstGeom prst="rect">
              <a:avLst/>
            </a:prstGeom>
            <a:no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grpSp>
        <p:nvGrpSpPr>
          <p:cNvPr id="6" name="Nhóm 11">
            <a:extLst>
              <a:ext uri="{FF2B5EF4-FFF2-40B4-BE49-F238E27FC236}">
                <a16:creationId xmlns:a16="http://schemas.microsoft.com/office/drawing/2014/main" xmlns="" id="{C0CAF8C8-91F1-BC78-3CC0-62874BD1A9C2}"/>
              </a:ext>
            </a:extLst>
          </p:cNvPr>
          <p:cNvGrpSpPr/>
          <p:nvPr/>
        </p:nvGrpSpPr>
        <p:grpSpPr>
          <a:xfrm>
            <a:off x="425437" y="2487037"/>
            <a:ext cx="2004714" cy="3857490"/>
            <a:chOff x="1477936" y="1476032"/>
            <a:chExt cx="1714938" cy="2077991"/>
          </a:xfrm>
        </p:grpSpPr>
        <p:sp>
          <p:nvSpPr>
            <p:cNvPr id="7" name="Hình tự do: Hình 3">
              <a:extLst>
                <a:ext uri="{FF2B5EF4-FFF2-40B4-BE49-F238E27FC236}">
                  <a16:creationId xmlns:a16="http://schemas.microsoft.com/office/drawing/2014/main" xmlns="" id="{99C80204-581C-0914-DFA3-D56575EE75B4}"/>
                </a:ext>
              </a:extLst>
            </p:cNvPr>
            <p:cNvSpPr/>
            <p:nvPr/>
          </p:nvSpPr>
          <p:spPr>
            <a:xfrm>
              <a:off x="1477936" y="1733994"/>
              <a:ext cx="1714938" cy="1820029"/>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lvl="1" algn="just" defTabSz="711200">
                <a:spcBef>
                  <a:spcPct val="0"/>
                </a:spcBef>
                <a:spcAft>
                  <a:spcPct val="150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gió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thơm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ruồng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mát</a:t>
              </a:r>
              <a:r>
                <a:rPr lang="en-US" sz="1800" dirty="0">
                  <a:solidFill>
                    <a:srgbClr val="000000"/>
                  </a:solidFill>
                  <a:effectLst/>
                  <a:latin typeface="Times New Roman" panose="02020603050405020304" pitchFamily="18" charset="0"/>
                  <a:ea typeface="Times New Roman" panose="02020603050405020304" pitchFamily="18" charset="0"/>
                </a:rPr>
                <a:t>”, “ô </a:t>
              </a:r>
              <a:r>
                <a:rPr lang="en-US" sz="1800" dirty="0" err="1">
                  <a:solidFill>
                    <a:srgbClr val="000000"/>
                  </a:solidFill>
                  <a:effectLst/>
                  <a:latin typeface="Times New Roman" panose="02020603050405020304" pitchFamily="18" charset="0"/>
                  <a:ea typeface="Times New Roman" panose="02020603050405020304" pitchFamily="18" charset="0"/>
                </a:rPr>
                <a:t>mạ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mởn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khoai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ngọt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sắn</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bùi</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quê</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khuấy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tự do: Hình 4">
              <a:extLst>
                <a:ext uri="{FF2B5EF4-FFF2-40B4-BE49-F238E27FC236}">
                  <a16:creationId xmlns:a16="http://schemas.microsoft.com/office/drawing/2014/main" xmlns="" id="{E5D70E1C-5C0F-59EB-595A-38574A98851C}"/>
                </a:ext>
              </a:extLst>
            </p:cNvPr>
            <p:cNvSpPr/>
            <p:nvPr/>
          </p:nvSpPr>
          <p:spPr>
            <a:xfrm>
              <a:off x="1736777" y="1476032"/>
              <a:ext cx="1357534" cy="257963"/>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2</a:t>
              </a:r>
              <a:endParaRPr lang="en-US" sz="2400" kern="1200" dirty="0">
                <a:solidFill>
                  <a:schemeClr val="tx1"/>
                </a:solidFill>
                <a:latin typeface="Cambria" panose="02040503050406030204" pitchFamily="18" charset="0"/>
                <a:ea typeface="Cambria" panose="02040503050406030204" pitchFamily="18" charset="0"/>
              </a:endParaRPr>
            </a:p>
          </p:txBody>
        </p:sp>
      </p:grpSp>
      <p:grpSp>
        <p:nvGrpSpPr>
          <p:cNvPr id="9" name="Nhóm 11">
            <a:extLst>
              <a:ext uri="{FF2B5EF4-FFF2-40B4-BE49-F238E27FC236}">
                <a16:creationId xmlns:a16="http://schemas.microsoft.com/office/drawing/2014/main" xmlns="" id="{D36E5431-1E28-FFD9-2A51-A416B5C64DE3}"/>
              </a:ext>
            </a:extLst>
          </p:cNvPr>
          <p:cNvGrpSpPr/>
          <p:nvPr/>
        </p:nvGrpSpPr>
        <p:grpSpPr>
          <a:xfrm>
            <a:off x="2476740" y="2538980"/>
            <a:ext cx="1747204" cy="3819618"/>
            <a:chOff x="3539352" y="-68902"/>
            <a:chExt cx="2227322" cy="2065359"/>
          </a:xfrm>
        </p:grpSpPr>
        <p:sp>
          <p:nvSpPr>
            <p:cNvPr id="10" name="Hình tự do: Hình 3">
              <a:extLst>
                <a:ext uri="{FF2B5EF4-FFF2-40B4-BE49-F238E27FC236}">
                  <a16:creationId xmlns:a16="http://schemas.microsoft.com/office/drawing/2014/main" xmlns="" id="{77692E46-749F-091B-C4A5-8EBF8149A1A8}"/>
                </a:ext>
              </a:extLst>
            </p:cNvPr>
            <p:cNvSpPr/>
            <p:nvPr/>
          </p:nvSpPr>
          <p:spPr>
            <a:xfrm>
              <a:off x="3539352" y="143321"/>
              <a:ext cx="2227322" cy="1853136"/>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lvl="1" algn="just" defTabSz="711200">
                <a:spcBef>
                  <a:spcPct val="0"/>
                </a:spcBef>
                <a:spcAft>
                  <a:spcPct val="150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đường</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bước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xóm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im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hơi</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âm</a:t>
              </a:r>
              <a:r>
                <a:rPr lang="en-US" sz="1800" dirty="0">
                  <a:solidFill>
                    <a:srgbClr val="000000"/>
                  </a:solidFill>
                  <a:effectLst/>
                  <a:latin typeface="Times New Roman" panose="02020603050405020304" pitchFamily="18" charset="0"/>
                  <a:ea typeface="Times New Roman" panose="02020603050405020304" pitchFamily="18" charset="0"/>
                </a:rPr>
                <a:t> u </a:t>
              </a:r>
              <a:r>
                <a:rPr lang="en-US" sz="1800" dirty="0" err="1">
                  <a:solidFill>
                    <a:srgbClr val="000000"/>
                  </a:solidFill>
                  <a:effectLst/>
                  <a:latin typeface="Times New Roman" panose="02020603050405020304" pitchFamily="18" charset="0"/>
                  <a:ea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rPr>
                <a:t>, day </a:t>
              </a:r>
              <a:r>
                <a:rPr lang="en-US" sz="1800" dirty="0" err="1">
                  <a:solidFill>
                    <a:srgbClr val="000000"/>
                  </a:solidFill>
                  <a:effectLst/>
                  <a:latin typeface="Times New Roman" panose="02020603050405020304" pitchFamily="18" charset="0"/>
                  <a:ea typeface="Times New Roman" panose="02020603050405020304" pitchFamily="18" charset="0"/>
                </a:rPr>
                <a:t>dứt</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ình tự do: Hình 4">
              <a:extLst>
                <a:ext uri="{FF2B5EF4-FFF2-40B4-BE49-F238E27FC236}">
                  <a16:creationId xmlns:a16="http://schemas.microsoft.com/office/drawing/2014/main" xmlns="" id="{D5B2BB68-CA4A-458D-3E14-E56FB6712E15}"/>
                </a:ext>
              </a:extLst>
            </p:cNvPr>
            <p:cNvSpPr/>
            <p:nvPr/>
          </p:nvSpPr>
          <p:spPr>
            <a:xfrm>
              <a:off x="3864348" y="-68902"/>
              <a:ext cx="1671808" cy="226922"/>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3</a:t>
              </a:r>
              <a:endParaRPr lang="en-US" sz="2400" kern="1200" dirty="0">
                <a:solidFill>
                  <a:schemeClr val="tx1"/>
                </a:solidFill>
                <a:latin typeface="Cambria" panose="02040503050406030204" pitchFamily="18" charset="0"/>
                <a:ea typeface="Cambria" panose="02040503050406030204" pitchFamily="18" charset="0"/>
              </a:endParaRPr>
            </a:p>
          </p:txBody>
        </p:sp>
      </p:grpSp>
      <p:sp>
        <p:nvSpPr>
          <p:cNvPr id="13" name="Freeform 2">
            <a:extLst>
              <a:ext uri="{FF2B5EF4-FFF2-40B4-BE49-F238E27FC236}">
                <a16:creationId xmlns:a16="http://schemas.microsoft.com/office/drawing/2014/main" xmlns="" id="{382EC8D7-0C9E-B805-A2F7-AA976D310794}"/>
              </a:ext>
            </a:extLst>
          </p:cNvPr>
          <p:cNvSpPr/>
          <p:nvPr/>
        </p:nvSpPr>
        <p:spPr>
          <a:xfrm>
            <a:off x="8679765" y="647114"/>
            <a:ext cx="2830705" cy="1268639"/>
          </a:xfrm>
          <a:custGeom>
            <a:avLst/>
            <a:gdLst/>
            <a:ahLst/>
            <a:cxnLst/>
            <a:rect l="l" t="t" r="r" b="b"/>
            <a:pathLst>
              <a:path w="3581400" h="2547271">
                <a:moveTo>
                  <a:pt x="0" y="0"/>
                </a:moveTo>
                <a:lnTo>
                  <a:pt x="3581400" y="0"/>
                </a:lnTo>
                <a:lnTo>
                  <a:pt x="3581400" y="2547271"/>
                </a:lnTo>
                <a:lnTo>
                  <a:pt x="0" y="25472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a:solidFill>
              <a:srgbClr val="FFC000"/>
            </a:solidFill>
          </a:ln>
        </p:spPr>
      </p:sp>
      <p:grpSp>
        <p:nvGrpSpPr>
          <p:cNvPr id="14" name="Nhóm 11">
            <a:extLst>
              <a:ext uri="{FF2B5EF4-FFF2-40B4-BE49-F238E27FC236}">
                <a16:creationId xmlns:a16="http://schemas.microsoft.com/office/drawing/2014/main" xmlns="" id="{C0CAF8C8-91F1-BC78-3CC0-62874BD1A9C2}"/>
              </a:ext>
            </a:extLst>
          </p:cNvPr>
          <p:cNvGrpSpPr/>
          <p:nvPr/>
        </p:nvGrpSpPr>
        <p:grpSpPr>
          <a:xfrm>
            <a:off x="4253443" y="2549126"/>
            <a:ext cx="1846513" cy="3795401"/>
            <a:chOff x="1547777" y="1755076"/>
            <a:chExt cx="1614161" cy="3468578"/>
          </a:xfrm>
        </p:grpSpPr>
        <p:sp>
          <p:nvSpPr>
            <p:cNvPr id="15" name="Hình tự do: Hình 3">
              <a:extLst>
                <a:ext uri="{FF2B5EF4-FFF2-40B4-BE49-F238E27FC236}">
                  <a16:creationId xmlns:a16="http://schemas.microsoft.com/office/drawing/2014/main" xmlns="" id="{99C80204-581C-0914-DFA3-D56575EE75B4}"/>
                </a:ext>
              </a:extLst>
            </p:cNvPr>
            <p:cNvSpPr/>
            <p:nvPr/>
          </p:nvSpPr>
          <p:spPr>
            <a:xfrm>
              <a:off x="1547777" y="2129328"/>
              <a:ext cx="1614161" cy="3094326"/>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lvl="1" algn="just" defTabSz="711200">
                <a:spcBef>
                  <a:spcPct val="0"/>
                </a:spcBef>
                <a:spcAft>
                  <a:spcPct val="150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lưng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tay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giống</a:t>
              </a:r>
              <a:r>
                <a:rPr lang="en-US" sz="1800" dirty="0">
                  <a:solidFill>
                    <a:srgbClr val="000000"/>
                  </a:solidFill>
                  <a:effectLst/>
                  <a:latin typeface="Times New Roman" panose="02020603050405020304" pitchFamily="18" charset="0"/>
                  <a:ea typeface="Times New Roman" panose="02020603050405020304" pitchFamily="18" charset="0"/>
                </a:rPr>
                <a:t> tung </a:t>
              </a:r>
              <a:r>
                <a:rPr lang="en-US" sz="1800" dirty="0" err="1">
                  <a:solidFill>
                    <a:srgbClr val="000000"/>
                  </a:solidFill>
                  <a:effectLst/>
                  <a:latin typeface="Times New Roman" panose="02020603050405020304" pitchFamily="18" charset="0"/>
                  <a:ea typeface="Times New Roman" panose="02020603050405020304" pitchFamily="18" charset="0"/>
                </a:rPr>
                <a:t>trời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sớm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mai</a:t>
              </a:r>
              <a:r>
                <a:rPr lang="en-US" sz="1800" dirty="0" smtClean="0">
                  <a:solidFill>
                    <a:srgbClr val="000000"/>
                  </a:solidFill>
                  <a:effectLst/>
                  <a:latin typeface="Times New Roman" panose="02020603050405020304" pitchFamily="18" charset="0"/>
                  <a:ea typeface="Times New Roman" panose="02020603050405020304" pitchFamily="18" charset="0"/>
                </a:rPr>
                <a:t>”→</a:t>
              </a:r>
              <a:r>
                <a:rPr lang="en-US" sz="1800" dirty="0" err="1" smtClean="0">
                  <a:solidFill>
                    <a:srgbClr val="000000"/>
                  </a:solidFill>
                  <a:effectLst/>
                  <a:latin typeface="Times New Roman" panose="02020603050405020304" pitchFamily="18" charset="0"/>
                  <a:ea typeface="Times New Roman" panose="02020603050405020304" pitchFamily="18" charset="0"/>
                </a:rPr>
                <a:t>những</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người</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dân</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hi </a:t>
              </a:r>
              <a:r>
                <a:rPr lang="en-US" sz="1800" dirty="0" err="1">
                  <a:solidFill>
                    <a:srgbClr val="000000"/>
                  </a:solidFill>
                  <a:effectLst/>
                  <a:latin typeface="Times New Roman" panose="02020603050405020304" pitchFamily="18" charset="0"/>
                  <a:ea typeface="Times New Roman" panose="02020603050405020304" pitchFamily="18" charset="0"/>
                </a:rPr>
                <a:t>vọng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mới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ình tự do: Hình 4">
              <a:extLst>
                <a:ext uri="{FF2B5EF4-FFF2-40B4-BE49-F238E27FC236}">
                  <a16:creationId xmlns:a16="http://schemas.microsoft.com/office/drawing/2014/main" xmlns="" id="{E5D70E1C-5C0F-59EB-595A-38574A98851C}"/>
                </a:ext>
              </a:extLst>
            </p:cNvPr>
            <p:cNvSpPr/>
            <p:nvPr/>
          </p:nvSpPr>
          <p:spPr>
            <a:xfrm>
              <a:off x="1609693" y="1755076"/>
              <a:ext cx="1427719" cy="374252"/>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5</a:t>
              </a:r>
              <a:endParaRPr lang="en-US" sz="2400" kern="1200" dirty="0">
                <a:solidFill>
                  <a:schemeClr val="tx1"/>
                </a:solidFill>
                <a:latin typeface="Cambria" panose="02040503050406030204" pitchFamily="18" charset="0"/>
                <a:ea typeface="Cambria" panose="02040503050406030204" pitchFamily="18" charset="0"/>
              </a:endParaRPr>
            </a:p>
          </p:txBody>
        </p:sp>
      </p:grpSp>
      <p:sp>
        <p:nvSpPr>
          <p:cNvPr id="18" name="Hình tự do: Hình 4">
            <a:extLst>
              <a:ext uri="{FF2B5EF4-FFF2-40B4-BE49-F238E27FC236}">
                <a16:creationId xmlns:a16="http://schemas.microsoft.com/office/drawing/2014/main" xmlns="" id="{D5B2BB68-CA4A-458D-3E14-E56FB6712E15}"/>
              </a:ext>
            </a:extLst>
          </p:cNvPr>
          <p:cNvSpPr/>
          <p:nvPr/>
        </p:nvSpPr>
        <p:spPr>
          <a:xfrm>
            <a:off x="6334107" y="2519852"/>
            <a:ext cx="1551467" cy="438790"/>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6</a:t>
            </a:r>
            <a:endParaRPr lang="en-US" sz="2400" kern="1200" dirty="0">
              <a:solidFill>
                <a:schemeClr val="tx1"/>
              </a:solidFill>
              <a:latin typeface="Cambria" panose="02040503050406030204" pitchFamily="18" charset="0"/>
              <a:ea typeface="Cambria" panose="02040503050406030204" pitchFamily="18" charset="0"/>
            </a:endParaRPr>
          </a:p>
        </p:txBody>
      </p:sp>
      <p:sp>
        <p:nvSpPr>
          <p:cNvPr id="19" name="Hình tự do: Hình 3">
            <a:extLst>
              <a:ext uri="{FF2B5EF4-FFF2-40B4-BE49-F238E27FC236}">
                <a16:creationId xmlns:a16="http://schemas.microsoft.com/office/drawing/2014/main" xmlns="" id="{77692E46-749F-091B-C4A5-8EBF8149A1A8}"/>
              </a:ext>
            </a:extLst>
          </p:cNvPr>
          <p:cNvSpPr/>
          <p:nvPr/>
        </p:nvSpPr>
        <p:spPr>
          <a:xfrm>
            <a:off x="6130027" y="2931459"/>
            <a:ext cx="2050789" cy="3427138"/>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lvl="1" algn="just" defTabSz="711200">
              <a:spcBef>
                <a:spcPct val="0"/>
              </a:spcBef>
              <a:spcAft>
                <a:spcPct val="150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chiều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lúa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ven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lùa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hò</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hồ</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nùng</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đạm</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0" name="Nhóm 11">
            <a:extLst>
              <a:ext uri="{FF2B5EF4-FFF2-40B4-BE49-F238E27FC236}">
                <a16:creationId xmlns:a16="http://schemas.microsoft.com/office/drawing/2014/main" xmlns="" id="{C0CAF8C8-91F1-BC78-3CC0-62874BD1A9C2}"/>
              </a:ext>
            </a:extLst>
          </p:cNvPr>
          <p:cNvGrpSpPr/>
          <p:nvPr/>
        </p:nvGrpSpPr>
        <p:grpSpPr>
          <a:xfrm>
            <a:off x="8180816" y="2500044"/>
            <a:ext cx="1917819" cy="3858553"/>
            <a:chOff x="1204848" y="1994345"/>
            <a:chExt cx="4579645" cy="2414006"/>
          </a:xfrm>
        </p:grpSpPr>
        <p:sp>
          <p:nvSpPr>
            <p:cNvPr id="22" name="Hình tự do: Hình 3">
              <a:extLst>
                <a:ext uri="{FF2B5EF4-FFF2-40B4-BE49-F238E27FC236}">
                  <a16:creationId xmlns:a16="http://schemas.microsoft.com/office/drawing/2014/main" xmlns="" id="{99C80204-581C-0914-DFA3-D56575EE75B4}"/>
                </a:ext>
              </a:extLst>
            </p:cNvPr>
            <p:cNvSpPr/>
            <p:nvPr/>
          </p:nvSpPr>
          <p:spPr>
            <a:xfrm>
              <a:off x="1204848" y="2281255"/>
              <a:ext cx="4579645" cy="2127096"/>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marR="0" algn="just">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thuở</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xưa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nghèo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dậy</a:t>
              </a:r>
              <a:r>
                <a:rPr lang="en-US" sz="1800" dirty="0">
                  <a:solidFill>
                    <a:srgbClr val="000000"/>
                  </a:solidFill>
                  <a:effectLst/>
                  <a:latin typeface="Times New Roman" panose="02020603050405020304" pitchFamily="18" charset="0"/>
                  <a:ea typeface="Times New Roman" panose="02020603050405020304" pitchFamily="18" charset="0"/>
                </a:rPr>
                <a:t> bao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ấm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áp</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p:txBody>
        </p:sp>
        <p:sp>
          <p:nvSpPr>
            <p:cNvPr id="23" name="Hình tự do: Hình 4">
              <a:extLst>
                <a:ext uri="{FF2B5EF4-FFF2-40B4-BE49-F238E27FC236}">
                  <a16:creationId xmlns:a16="http://schemas.microsoft.com/office/drawing/2014/main" xmlns="" id="{E5D70E1C-5C0F-59EB-595A-38574A98851C}"/>
                </a:ext>
              </a:extLst>
            </p:cNvPr>
            <p:cNvSpPr/>
            <p:nvPr/>
          </p:nvSpPr>
          <p:spPr>
            <a:xfrm>
              <a:off x="1924527" y="1994345"/>
              <a:ext cx="2790449" cy="286910"/>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9</a:t>
              </a:r>
              <a:endParaRPr lang="en-US" sz="2400" kern="1200" dirty="0">
                <a:solidFill>
                  <a:schemeClr val="tx1"/>
                </a:solidFill>
                <a:latin typeface="Cambria" panose="02040503050406030204" pitchFamily="18" charset="0"/>
                <a:ea typeface="Cambria" panose="02040503050406030204" pitchFamily="18" charset="0"/>
              </a:endParaRPr>
            </a:p>
          </p:txBody>
        </p:sp>
      </p:grpSp>
      <p:grpSp>
        <p:nvGrpSpPr>
          <p:cNvPr id="24" name="Nhóm 11">
            <a:extLst>
              <a:ext uri="{FF2B5EF4-FFF2-40B4-BE49-F238E27FC236}">
                <a16:creationId xmlns:a16="http://schemas.microsoft.com/office/drawing/2014/main" xmlns="" id="{D36E5431-1E28-FFD9-2A51-A416B5C64DE3}"/>
              </a:ext>
            </a:extLst>
          </p:cNvPr>
          <p:cNvGrpSpPr/>
          <p:nvPr/>
        </p:nvGrpSpPr>
        <p:grpSpPr>
          <a:xfrm>
            <a:off x="10098635" y="2487034"/>
            <a:ext cx="1619753" cy="3857494"/>
            <a:chOff x="3770971" y="780222"/>
            <a:chExt cx="2147772" cy="3367096"/>
          </a:xfrm>
        </p:grpSpPr>
        <p:sp>
          <p:nvSpPr>
            <p:cNvPr id="25" name="Hình tự do: Hình 3">
              <a:extLst>
                <a:ext uri="{FF2B5EF4-FFF2-40B4-BE49-F238E27FC236}">
                  <a16:creationId xmlns:a16="http://schemas.microsoft.com/office/drawing/2014/main" xmlns="" id="{77692E46-749F-091B-C4A5-8EBF8149A1A8}"/>
                </a:ext>
              </a:extLst>
            </p:cNvPr>
            <p:cNvSpPr/>
            <p:nvPr/>
          </p:nvSpPr>
          <p:spPr>
            <a:xfrm>
              <a:off x="3770971" y="1215602"/>
              <a:ext cx="2147772" cy="2931716"/>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lvl="1" algn="just" defTabSz="711200">
                <a:spcBef>
                  <a:spcPct val="0"/>
                </a:spcBef>
                <a:spcAft>
                  <a:spcPct val="150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Tôi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chim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lơi</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“say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vui</a:t>
              </a:r>
              <a:r>
                <a:rPr lang="en-US" sz="1800" dirty="0">
                  <a:solidFill>
                    <a:srgbClr val="000000"/>
                  </a:solidFill>
                  <a:effectLst/>
                  <a:latin typeface="Times New Roman" panose="02020603050405020304" pitchFamily="18" charset="0"/>
                  <a:ea typeface="Times New Roman" panose="02020603050405020304" pitchFamily="18" charset="0"/>
                </a:rPr>
                <a:t> ca </a:t>
              </a:r>
              <a:r>
                <a:rPr lang="en-US" sz="1800" dirty="0" err="1">
                  <a:solidFill>
                    <a:srgbClr val="000000"/>
                  </a:solidFill>
                  <a:effectLst/>
                  <a:latin typeface="Times New Roman" panose="02020603050405020304" pitchFamily="18" charset="0"/>
                  <a:ea typeface="Times New Roman" panose="02020603050405020304" pitchFamily="18" charset="0"/>
                </a:rPr>
                <a:t>hát</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khao </a:t>
              </a:r>
              <a:r>
                <a:rPr lang="en-US" sz="1800" dirty="0" err="1">
                  <a:solidFill>
                    <a:srgbClr val="000000"/>
                  </a:solidFill>
                  <a:effectLst/>
                  <a:latin typeface="Times New Roman" panose="02020603050405020304" pitchFamily="18" charset="0"/>
                  <a:ea typeface="Times New Roman" panose="02020603050405020304" pitchFamily="18" charset="0"/>
                </a:rPr>
                <a:t>khát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do.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ình tự do: Hình 4">
              <a:extLst>
                <a:ext uri="{FF2B5EF4-FFF2-40B4-BE49-F238E27FC236}">
                  <a16:creationId xmlns:a16="http://schemas.microsoft.com/office/drawing/2014/main" xmlns="" id="{D5B2BB68-CA4A-458D-3E14-E56FB6712E15}"/>
                </a:ext>
              </a:extLst>
            </p:cNvPr>
            <p:cNvSpPr/>
            <p:nvPr/>
          </p:nvSpPr>
          <p:spPr>
            <a:xfrm>
              <a:off x="3968198" y="780222"/>
              <a:ext cx="1699464" cy="411652"/>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Khổ</a:t>
              </a:r>
              <a:r>
                <a:rPr lang="en-US" sz="2400" b="1" kern="1200" dirty="0">
                  <a:solidFill>
                    <a:schemeClr val="tx1"/>
                  </a:solidFill>
                  <a:latin typeface="Cambria" panose="02040503050406030204" pitchFamily="18" charset="0"/>
                  <a:ea typeface="Cambria" panose="02040503050406030204" pitchFamily="18" charset="0"/>
                </a:rPr>
                <a:t> 11</a:t>
              </a:r>
              <a:endParaRPr lang="en-US" sz="2400" kern="1200"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6827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Scale>
                                      <p:cBhvr>
                                        <p:cTn id="3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9"/>
                                        </p:tgtEl>
                                        <p:attrNameLst>
                                          <p:attrName>ppt_x</p:attrName>
                                          <p:attrName>ppt_y</p:attrName>
                                        </p:attrNameLst>
                                      </p:cBhvr>
                                    </p:animMotion>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Scale>
                                      <p:cBhvr>
                                        <p:cTn id="3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4"/>
                                        </p:tgtEl>
                                        <p:attrNameLst>
                                          <p:attrName>ppt_x</p:attrName>
                                          <p:attrName>ppt_y</p:attrName>
                                        </p:attrNameLst>
                                      </p:cBhvr>
                                    </p:animMotion>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2000"/>
                                        <p:tgtEl>
                                          <p:spTgt spid="18"/>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Scale>
                                      <p:cBhvr>
                                        <p:cTn id="5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0"/>
                                        </p:tgtEl>
                                        <p:attrNameLst>
                                          <p:attrName>ppt_x</p:attrName>
                                          <p:attrName>ppt_y</p:attrName>
                                        </p:attrNameLst>
                                      </p:cBhvr>
                                    </p:animMotion>
                                    <p:animEffect transition="in" filter="fade">
                                      <p:cBhvr>
                                        <p:cTn id="54" dur="1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Scale>
                                      <p:cBhvr>
                                        <p:cTn id="59"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24"/>
                                        </p:tgtEl>
                                        <p:attrNameLst>
                                          <p:attrName>ppt_x</p:attrName>
                                          <p:attrName>ppt_y</p:attrName>
                                        </p:attrNameLst>
                                      </p:cBhvr>
                                    </p:animMotion>
                                    <p:animEffect transition="in" filter="fade">
                                      <p:cBhvr>
                                        <p:cTn id="6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2">
            <a:extLst>
              <a:ext uri="{FF2B5EF4-FFF2-40B4-BE49-F238E27FC236}">
                <a16:creationId xmlns:a16="http://schemas.microsoft.com/office/drawing/2014/main" xmlns="" id="{DF7E2895-E49E-D428-641B-1F4A1F069005}"/>
              </a:ext>
            </a:extLst>
          </p:cNvPr>
          <p:cNvSpPr txBox="1"/>
          <p:nvPr/>
        </p:nvSpPr>
        <p:spPr>
          <a:xfrm>
            <a:off x="1673637" y="1057990"/>
            <a:ext cx="7666306"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Quy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sắp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xếp</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2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 name="组合 20">
            <a:extLst>
              <a:ext uri="{FF2B5EF4-FFF2-40B4-BE49-F238E27FC236}">
                <a16:creationId xmlns:a16="http://schemas.microsoft.com/office/drawing/2014/main" xmlns="" id="{A9B30C19-57F8-650A-FA69-59D820D2B985}"/>
              </a:ext>
            </a:extLst>
          </p:cNvPr>
          <p:cNvGrpSpPr/>
          <p:nvPr/>
        </p:nvGrpSpPr>
        <p:grpSpPr>
          <a:xfrm>
            <a:off x="1673637" y="459467"/>
            <a:ext cx="4660470" cy="584252"/>
            <a:chOff x="2071451" y="2630867"/>
            <a:chExt cx="4871419" cy="584252"/>
          </a:xfrm>
          <a:solidFill>
            <a:srgbClr val="FFFF00"/>
          </a:solidFill>
        </p:grpSpPr>
        <p:sp>
          <p:nvSpPr>
            <p:cNvPr id="4" name="矩形: 圆角 19">
              <a:extLst>
                <a:ext uri="{FF2B5EF4-FFF2-40B4-BE49-F238E27FC236}">
                  <a16:creationId xmlns:a16="http://schemas.microsoft.com/office/drawing/2014/main" xmlns="" id="{D4CCC3E8-481B-FA7D-A52D-B18812E30B77}"/>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5" name="文本框 14">
              <a:extLst>
                <a:ext uri="{FF2B5EF4-FFF2-40B4-BE49-F238E27FC236}">
                  <a16:creationId xmlns:a16="http://schemas.microsoft.com/office/drawing/2014/main" xmlns="" id="{1A0A9676-2022-5660-C013-F53477ACE8F0}"/>
                </a:ext>
              </a:extLst>
            </p:cNvPr>
            <p:cNvSpPr txBox="1"/>
            <p:nvPr/>
          </p:nvSpPr>
          <p:spPr>
            <a:xfrm>
              <a:off x="2252841" y="2692160"/>
              <a:ext cx="3081490"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Đọc hiểu văn 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14" name="TextBox 13">
            <a:extLst>
              <a:ext uri="{FF2B5EF4-FFF2-40B4-BE49-F238E27FC236}">
                <a16:creationId xmlns:a16="http://schemas.microsoft.com/office/drawing/2014/main" xmlns="" id="{8F42B786-E3F4-BEAB-A5D8-50966CF42267}"/>
              </a:ext>
            </a:extLst>
          </p:cNvPr>
          <p:cNvSpPr txBox="1"/>
          <p:nvPr/>
        </p:nvSpPr>
        <p:spPr>
          <a:xfrm>
            <a:off x="5124945" y="2129629"/>
            <a:ext cx="6360028" cy="3000821"/>
          </a:xfrm>
          <a:prstGeom prst="rect">
            <a:avLst/>
          </a:prstGeom>
          <a:noFill/>
          <a:ln>
            <a:solidFill>
              <a:srgbClr val="FFC000"/>
            </a:solidFill>
          </a:ln>
        </p:spPr>
        <p:txBody>
          <a:bodyPr wrap="square">
            <a:spAutoFit/>
          </a:bodyPr>
          <a:lstStyle/>
          <a:p>
            <a:pPr marL="0" marR="0" algn="just">
              <a:lnSpc>
                <a:spcPct val="150000"/>
              </a:lnSpc>
              <a:spcBef>
                <a:spcPts val="0"/>
              </a:spcBef>
              <a:spcAft>
                <a:spcPts val="800"/>
              </a:spcAft>
            </a:pPr>
            <a:r>
              <a:rPr lang="en-US" sz="1800" dirty="0" err="1">
                <a:solidFill>
                  <a:srgbClr val="000000"/>
                </a:solidFill>
                <a:effectLst/>
                <a:latin typeface="Times New Roman" panose="02020603050405020304" pitchFamily="18" charset="0"/>
                <a:ea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cụm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u </a:t>
            </a:r>
            <a:r>
              <a:rPr lang="en-US" sz="1800" dirty="0" err="1">
                <a:solidFill>
                  <a:srgbClr val="000000"/>
                </a:solidFill>
                <a:effectLst/>
                <a:latin typeface="Times New Roman" panose="02020603050405020304" pitchFamily="18" charset="0"/>
                <a:ea typeface="Times New Roman" panose="02020603050405020304" pitchFamily="18" charset="0"/>
              </a:rPr>
              <a:t>sầu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trĩu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nặng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a:t>
            </a:r>
            <a:r>
              <a:rPr lang="en-US" sz="1800" dirty="0" err="1" smtClean="0">
                <a:solidFill>
                  <a:srgbClr val="000000"/>
                </a:solidFill>
                <a:effectLst/>
                <a:latin typeface="Times New Roman" panose="02020603050405020304" pitchFamily="18" charset="0"/>
                <a:ea typeface="Times New Roman" panose="02020603050405020304" pitchFamily="18" charset="0"/>
              </a:rPr>
              <a:t>ài</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đồng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xa</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độc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p:txBody>
      </p:sp>
      <p:sp>
        <p:nvSpPr>
          <p:cNvPr id="15" name="Freeform 4">
            <a:extLst>
              <a:ext uri="{FF2B5EF4-FFF2-40B4-BE49-F238E27FC236}">
                <a16:creationId xmlns:a16="http://schemas.microsoft.com/office/drawing/2014/main" xmlns="" id="{042AB7D2-401F-F42F-D7AE-37578511B783}"/>
              </a:ext>
            </a:extLst>
          </p:cNvPr>
          <p:cNvSpPr/>
          <p:nvPr/>
        </p:nvSpPr>
        <p:spPr>
          <a:xfrm>
            <a:off x="2415482" y="2129629"/>
            <a:ext cx="2558460" cy="3094891"/>
          </a:xfrm>
          <a:custGeom>
            <a:avLst/>
            <a:gdLst/>
            <a:ahLst/>
            <a:cxnLst/>
            <a:rect l="l" t="t" r="r" b="b"/>
            <a:pathLst>
              <a:path w="7452360" h="3232461">
                <a:moveTo>
                  <a:pt x="0" y="0"/>
                </a:moveTo>
                <a:lnTo>
                  <a:pt x="7452360" y="0"/>
                </a:lnTo>
                <a:lnTo>
                  <a:pt x="7452360" y="3232461"/>
                </a:lnTo>
                <a:lnTo>
                  <a:pt x="0" y="3232461"/>
                </a:lnTo>
                <a:lnTo>
                  <a:pt x="0" y="0"/>
                </a:lnTo>
                <a:close/>
              </a:path>
            </a:pathLst>
          </a:custGeom>
          <a:blipFill>
            <a:blip r:embed="rId2"/>
            <a:stretch>
              <a:fillRect/>
            </a:stretch>
          </a:blipFill>
          <a:ln>
            <a:solidFill>
              <a:srgbClr val="FFC000"/>
            </a:solidFill>
          </a:ln>
        </p:spPr>
        <p:txBody>
          <a:bodyPr/>
          <a:lstStyle/>
          <a:p>
            <a:endParaRPr lang="en-US" dirty="0"/>
          </a:p>
        </p:txBody>
      </p:sp>
      <p:sp>
        <p:nvSpPr>
          <p:cNvPr id="9" name="Hộp Văn bản 20">
            <a:extLst>
              <a:ext uri="{FF2B5EF4-FFF2-40B4-BE49-F238E27FC236}">
                <a16:creationId xmlns:a16="http://schemas.microsoft.com/office/drawing/2014/main" xmlns="" id="{2C6B9510-0706-A840-F850-36A5727454EC}"/>
              </a:ext>
            </a:extLst>
          </p:cNvPr>
          <p:cNvSpPr txBox="1"/>
          <p:nvPr/>
        </p:nvSpPr>
        <p:spPr>
          <a:xfrm>
            <a:off x="660763" y="2814369"/>
            <a:ext cx="1603717" cy="1569660"/>
          </a:xfrm>
          <a:prstGeom prst="rect">
            <a:avLst/>
          </a:prstGeom>
          <a:solidFill>
            <a:srgbClr val="FFFF00"/>
          </a:solidFill>
          <a:ln w="38100">
            <a:solidFill>
              <a:schemeClr val="bg1"/>
            </a:solidFill>
          </a:ln>
        </p:spPr>
        <p:txBody>
          <a:bodyPr wrap="square">
            <a:spAutoFit/>
          </a:bodyPr>
          <a:lstStyle/>
          <a:p>
            <a:pPr algn="just">
              <a:spcAft>
                <a:spcPts val="800"/>
              </a:spcAft>
            </a:pP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Đánh</a:t>
            </a:r>
            <a:r>
              <a:rPr lang="en-US" sz="2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giá</a:t>
            </a:r>
            <a:r>
              <a:rPr lang="en-US" sz="2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q</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uy</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effectLst/>
                <a:latin typeface="Times New Roman" panose="02020603050405020304" pitchFamily="18" charset="0"/>
                <a:ea typeface="Cambria" panose="02040503050406030204" pitchFamily="18" charset="0"/>
                <a:cs typeface="Times New Roman" panose="02020603050405020304" pitchFamily="18" charset="0"/>
              </a:rPr>
              <a:t>luật</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phân</a:t>
            </a:r>
            <a:r>
              <a:rPr lang="en-US" sz="2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latin typeface="Times New Roman" panose="02020603050405020304" pitchFamily="18" charset="0"/>
                <a:ea typeface="Cambria" panose="02040503050406030204" pitchFamily="18" charset="0"/>
                <a:cs typeface="Times New Roman" panose="02020603050405020304" pitchFamily="18" charset="0"/>
              </a:rPr>
              <a:t>bố</a:t>
            </a:r>
            <a:r>
              <a:rPr lang="en-US" sz="2400" b="1" dirty="0" smtClean="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effectLst/>
                <a:latin typeface="Times New Roman" panose="02020603050405020304" pitchFamily="18" charset="0"/>
                <a:ea typeface="Cambria" panose="02040503050406030204" pitchFamily="18" charset="0"/>
                <a:cs typeface="Times New Roman" panose="02020603050405020304" pitchFamily="18" charset="0"/>
              </a:rPr>
              <a:t>hình</a:t>
            </a:r>
            <a:r>
              <a:rPr lang="en-US" sz="24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effectLst/>
                <a:latin typeface="Times New Roman" panose="02020603050405020304" pitchFamily="18" charset="0"/>
                <a:ea typeface="Cambria" panose="02040503050406030204" pitchFamily="18" charset="0"/>
                <a:cs typeface="Times New Roman" panose="02020603050405020304" pitchFamily="18" charset="0"/>
              </a:rPr>
              <a:t>ảnh</a:t>
            </a:r>
            <a:endParaRPr lang="en-US" b="1"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55148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4C6DD18E-B317-4FD0-9F85-050F0749C4B7}"/>
              </a:ext>
            </a:extLst>
          </p:cNvPr>
          <p:cNvSpPr txBox="1"/>
          <p:nvPr/>
        </p:nvSpPr>
        <p:spPr>
          <a:xfrm>
            <a:off x="3181594" y="711976"/>
            <a:ext cx="6680162" cy="461665"/>
          </a:xfrm>
          <a:prstGeom prst="rect">
            <a:avLst/>
          </a:prstGeom>
          <a:solidFill>
            <a:srgbClr val="FFFF00"/>
          </a:solidFill>
          <a:ln>
            <a:solidFill>
              <a:srgbClr val="FFC000"/>
            </a:solidFill>
          </a:ln>
        </p:spPr>
        <p:txBody>
          <a:bodyPr wrap="none" rtlCol="0">
            <a:spAutoFit/>
          </a:bodyPr>
          <a:lstStyle/>
          <a:p>
            <a:pPr>
              <a:defRPr/>
            </a:pPr>
            <a:r>
              <a:rPr lang="en-US" altLang="zh-CN"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VẤN ĐỀ 3</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lang="en-US" sz="2400" b="1" dirty="0" smtClean="0">
                <a:solidFill>
                  <a:srgbClr val="FF0000"/>
                </a:solidFill>
                <a:latin typeface="Times New Roman" panose="02020603050405020304" pitchFamily="18" charset="0"/>
                <a:cs typeface="Times New Roman" panose="02020603050405020304" pitchFamily="18" charset="0"/>
              </a:rPr>
              <a:t>TÍNH LIÊN KẾT TRONG BÀI THƠ</a:t>
            </a:r>
            <a:endParaRPr lang="en-US" sz="2400"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80726098"/>
              </p:ext>
            </p:extLst>
          </p:nvPr>
        </p:nvGraphicFramePr>
        <p:xfrm>
          <a:off x="604910" y="1300250"/>
          <a:ext cx="11099410" cy="4909199"/>
        </p:xfrm>
        <a:graphic>
          <a:graphicData uri="http://schemas.openxmlformats.org/drawingml/2006/table">
            <a:tbl>
              <a:tblPr firstRow="1" bandRow="1">
                <a:tableStyleId>{5C22544A-7EE6-4342-B048-85BDC9FD1C3A}</a:tableStyleId>
              </a:tblPr>
              <a:tblGrid>
                <a:gridCol w="5549705">
                  <a:extLst>
                    <a:ext uri="{9D8B030D-6E8A-4147-A177-3AD203B41FA5}">
                      <a16:colId xmlns:a16="http://schemas.microsoft.com/office/drawing/2014/main" xmlns="" val="4265125320"/>
                    </a:ext>
                  </a:extLst>
                </a:gridCol>
                <a:gridCol w="5549705">
                  <a:extLst>
                    <a:ext uri="{9D8B030D-6E8A-4147-A177-3AD203B41FA5}">
                      <a16:colId xmlns:a16="http://schemas.microsoft.com/office/drawing/2014/main" xmlns="" val="4168887090"/>
                    </a:ext>
                  </a:extLst>
                </a:gridCol>
              </a:tblGrid>
              <a:tr h="49912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latin typeface="Times New Roman" panose="02020603050405020304" pitchFamily="18" charset="0"/>
                          <a:cs typeface="Times New Roman" panose="02020603050405020304" pitchFamily="18" charset="0"/>
                        </a:rPr>
                        <a:t>PHIẾU</a:t>
                      </a:r>
                      <a:r>
                        <a:rPr lang="en-US" sz="2400" baseline="0" dirty="0" smtClean="0">
                          <a:solidFill>
                            <a:schemeClr val="bg1"/>
                          </a:solidFill>
                          <a:latin typeface="Times New Roman" panose="02020603050405020304" pitchFamily="18" charset="0"/>
                          <a:cs typeface="Times New Roman" panose="02020603050405020304" pitchFamily="18" charset="0"/>
                        </a:rPr>
                        <a:t> THẢO LUẬN NHÓM – </a:t>
                      </a:r>
                      <a:r>
                        <a:rPr kumimoji="0" lang="en-US" sz="24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TÍNH LIÊN KẾT TRONG BÀI THƠ</a:t>
                      </a:r>
                      <a:endParaRPr kumimoji="0" lang="en-US" sz="24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endParaRPr>
                    </a:p>
                  </a:txBody>
                  <a:tcPr>
                    <a:solidFill>
                      <a:srgbClr val="FFC000"/>
                    </a:solidFill>
                  </a:tcPr>
                </a:tc>
                <a:tc hMerge="1">
                  <a:txBody>
                    <a:bodyPr/>
                    <a:lstStyle/>
                    <a:p>
                      <a:endParaRPr lang="en-US" dirty="0"/>
                    </a:p>
                  </a:txBody>
                  <a:tcPr/>
                </a:tc>
                <a:extLst>
                  <a:ext uri="{0D108BD9-81ED-4DB2-BD59-A6C34878D82A}">
                    <a16:rowId xmlns:a16="http://schemas.microsoft.com/office/drawing/2014/main" xmlns="" val="1718983330"/>
                  </a:ext>
                </a:extLst>
              </a:tr>
              <a:tr h="1151080">
                <a:tc>
                  <a:txBody>
                    <a:bodyPr/>
                    <a:lstStyle/>
                    <a:p>
                      <a:pPr algn="just">
                        <a:lnSpc>
                          <a:spcPct val="150000"/>
                        </a:lnSpc>
                        <a:spcAft>
                          <a:spcPts val="800"/>
                        </a:spcAft>
                      </a:pPr>
                      <a:r>
                        <a:rPr lang="en-US" sz="2400" dirty="0" smtClean="0">
                          <a:solidFill>
                            <a:srgbClr val="000000"/>
                          </a:solidFill>
                          <a:effectLst/>
                          <a:latin typeface="Times New Roman" panose="02020603050405020304" pitchFamily="18" charset="0"/>
                          <a:ea typeface="Times New Roman" panose="02020603050405020304" pitchFamily="18" charset="0"/>
                        </a:rPr>
                        <a:t>1. </a:t>
                      </a:r>
                      <a:r>
                        <a:rPr lang="en-US" sz="2400" dirty="0" err="1" smtClean="0">
                          <a:solidFill>
                            <a:srgbClr val="000000"/>
                          </a:solidFill>
                          <a:effectLst/>
                          <a:latin typeface="Times New Roman" panose="02020603050405020304" pitchFamily="18" charset="0"/>
                          <a:ea typeface="Times New Roman" panose="02020603050405020304" pitchFamily="18" charset="0"/>
                        </a:rPr>
                        <a:t>Từ</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đâu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hiện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diện</a:t>
                      </a:r>
                      <a:r>
                        <a:rPr lang="en-US" sz="2400" dirty="0" smtClean="0">
                          <a:solidFill>
                            <a:srgbClr val="000000"/>
                          </a:solidFill>
                          <a:effectLst/>
                          <a:latin typeface="Times New Roman" panose="02020603050405020304" pitchFamily="18" charset="0"/>
                          <a:ea typeface="Times New Roman" panose="02020603050405020304" pitchFamily="18" charset="0"/>
                        </a:rPr>
                        <a:t> ở </a:t>
                      </a:r>
                      <a:r>
                        <a:rPr lang="en-US" sz="2400" dirty="0" err="1" smtClean="0">
                          <a:solidFill>
                            <a:srgbClr val="000000"/>
                          </a:solidFill>
                          <a:effectLst/>
                          <a:latin typeface="Times New Roman" panose="02020603050405020304" pitchFamily="18" charset="0"/>
                          <a:ea typeface="Times New Roman" panose="02020603050405020304" pitchFamily="18" charset="0"/>
                        </a:rPr>
                        <a:t>những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vị</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trí</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nào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trong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các</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câu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thơ</a:t>
                      </a:r>
                      <a:r>
                        <a:rPr lang="en-US" sz="2400" dirty="0" smtClean="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txBody>
                  <a:tcPr>
                    <a:solidFill>
                      <a:schemeClr val="accent3">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xmlns="" val="4024772529"/>
                  </a:ext>
                </a:extLst>
              </a:tr>
              <a:tr h="1382390">
                <a:tc>
                  <a:txBody>
                    <a:bodyPr/>
                    <a:lstStyle/>
                    <a:p>
                      <a:pPr algn="just">
                        <a:lnSpc>
                          <a:spcPct val="150000"/>
                        </a:lnSpc>
                        <a:spcAft>
                          <a:spcPts val="800"/>
                        </a:spcAft>
                      </a:pPr>
                      <a:r>
                        <a:rPr lang="en-US" sz="2400" dirty="0" smtClean="0">
                          <a:solidFill>
                            <a:srgbClr val="000000"/>
                          </a:solidFill>
                          <a:effectLst/>
                          <a:latin typeface="Times New Roman" panose="02020603050405020304" pitchFamily="18" charset="0"/>
                          <a:ea typeface="Times New Roman" panose="02020603050405020304" pitchFamily="18" charset="0"/>
                        </a:rPr>
                        <a:t>2. </a:t>
                      </a:r>
                      <a:r>
                        <a:rPr lang="en-US" sz="2400" dirty="0" err="1" smtClean="0">
                          <a:solidFill>
                            <a:srgbClr val="000000"/>
                          </a:solidFill>
                          <a:effectLst/>
                          <a:latin typeface="Times New Roman" panose="02020603050405020304" pitchFamily="18" charset="0"/>
                          <a:ea typeface="Times New Roman" panose="02020603050405020304" pitchFamily="18" charset="0"/>
                        </a:rPr>
                        <a:t>Vị</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trí</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này</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cho</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biết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điều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ý </a:t>
                      </a:r>
                      <a:r>
                        <a:rPr lang="en-US" sz="2400" dirty="0" err="1" smtClean="0">
                          <a:solidFill>
                            <a:srgbClr val="000000"/>
                          </a:solidFill>
                          <a:effectLst/>
                          <a:latin typeface="Times New Roman" panose="02020603050405020304" pitchFamily="18" charset="0"/>
                          <a:ea typeface="Times New Roman" panose="02020603050405020304" pitchFamily="18" charset="0"/>
                        </a:rPr>
                        <a:t>nghĩa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của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nó</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endParaRPr>
                    </a:p>
                  </a:txBody>
                  <a:tcPr>
                    <a:solidFill>
                      <a:schemeClr val="accent6">
                        <a:lumMod val="40000"/>
                        <a:lumOff val="6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xmlns="" val="3747695274"/>
                  </a:ext>
                </a:extLst>
              </a:tr>
              <a:tr h="1402479">
                <a:tc>
                  <a:txBody>
                    <a:bodyPr/>
                    <a:lstStyle/>
                    <a:p>
                      <a:pPr algn="just">
                        <a:lnSpc>
                          <a:spcPct val="150000"/>
                        </a:lnSpc>
                        <a:spcAft>
                          <a:spcPts val="800"/>
                        </a:spcAft>
                      </a:pPr>
                      <a:r>
                        <a:rPr lang="en-US" sz="2400" dirty="0" smtClean="0">
                          <a:solidFill>
                            <a:srgbClr val="000000"/>
                          </a:solidFill>
                          <a:effectLst/>
                          <a:latin typeface="Times New Roman" panose="02020603050405020304" pitchFamily="18" charset="0"/>
                          <a:ea typeface="Times New Roman" panose="02020603050405020304" pitchFamily="18" charset="0"/>
                        </a:rPr>
                        <a:t>3. </a:t>
                      </a:r>
                      <a:r>
                        <a:rPr lang="en-US" sz="2400" dirty="0" err="1" smtClean="0">
                          <a:solidFill>
                            <a:srgbClr val="000000"/>
                          </a:solidFill>
                          <a:effectLst/>
                          <a:latin typeface="Times New Roman" panose="02020603050405020304" pitchFamily="18" charset="0"/>
                          <a:ea typeface="Times New Roman" panose="02020603050405020304" pitchFamily="18" charset="0"/>
                        </a:rPr>
                        <a:t>Từ</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đâu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đưa</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lại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ấn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tượng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gì</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về</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nhịp</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điệu</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bài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thơ</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endParaRPr>
                    </a:p>
                    <a:p>
                      <a:pPr algn="just">
                        <a:lnSpc>
                          <a:spcPct val="150000"/>
                        </a:lnSpc>
                        <a:spcAft>
                          <a:spcPts val="80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6">
                        <a:lumMod val="60000"/>
                        <a:lumOff val="4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xmlns="" val="3381629599"/>
                  </a:ext>
                </a:extLst>
              </a:tr>
            </a:tbl>
          </a:graphicData>
        </a:graphic>
      </p:graphicFrame>
    </p:spTree>
    <p:extLst>
      <p:ext uri="{BB962C8B-B14F-4D97-AF65-F5344CB8AC3E}">
        <p14:creationId xmlns:p14="http://schemas.microsoft.com/office/powerpoint/2010/main" val="1051171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xmlns="" id="{5A5F1180-986D-2702-0669-420E6E07BBFB}"/>
              </a:ext>
            </a:extLst>
          </p:cNvPr>
          <p:cNvGrpSpPr/>
          <p:nvPr/>
        </p:nvGrpSpPr>
        <p:grpSpPr>
          <a:xfrm>
            <a:off x="1673637" y="459467"/>
            <a:ext cx="4422363" cy="584252"/>
            <a:chOff x="2071451" y="2630867"/>
            <a:chExt cx="4871419" cy="584252"/>
          </a:xfrm>
          <a:solidFill>
            <a:srgbClr val="FFFF00"/>
          </a:solidFill>
        </p:grpSpPr>
        <p:sp>
          <p:nvSpPr>
            <p:cNvPr id="15" name="矩形: 圆角 19">
              <a:extLst>
                <a:ext uri="{FF2B5EF4-FFF2-40B4-BE49-F238E27FC236}">
                  <a16:creationId xmlns:a16="http://schemas.microsoft.com/office/drawing/2014/main" xmlns="" id="{46421E16-4FA7-FABB-85A2-84B374A2A001}"/>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16" name="文本框 14">
              <a:extLst>
                <a:ext uri="{FF2B5EF4-FFF2-40B4-BE49-F238E27FC236}">
                  <a16:creationId xmlns:a16="http://schemas.microsoft.com/office/drawing/2014/main" xmlns="" id="{C0B09656-6C6C-DD8D-9BEE-54C442E0D91E}"/>
                </a:ext>
              </a:extLst>
            </p:cNvPr>
            <p:cNvSpPr txBox="1"/>
            <p:nvPr/>
          </p:nvSpPr>
          <p:spPr>
            <a:xfrm>
              <a:off x="2252841" y="2692160"/>
              <a:ext cx="3154028"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hiểu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10" name="Hộp Văn bản 9">
            <a:extLst>
              <a:ext uri="{FF2B5EF4-FFF2-40B4-BE49-F238E27FC236}">
                <a16:creationId xmlns:a16="http://schemas.microsoft.com/office/drawing/2014/main" xmlns="" id="{A92CD20D-CEE7-8A75-DA2F-7AACE722C8C4}"/>
              </a:ext>
            </a:extLst>
          </p:cNvPr>
          <p:cNvSpPr txBox="1"/>
          <p:nvPr/>
        </p:nvSpPr>
        <p:spPr>
          <a:xfrm>
            <a:off x="933589" y="5042847"/>
            <a:ext cx="3861634" cy="1338828"/>
          </a:xfrm>
          <a:prstGeom prst="rect">
            <a:avLst/>
          </a:prstGeom>
          <a:noFill/>
        </p:spPr>
        <p:txBody>
          <a:bodyPr wrap="square">
            <a:spAutoFit/>
          </a:bodyPr>
          <a:lstStyle/>
          <a:p>
            <a:pPr marL="0" marR="0" algn="just">
              <a:lnSpc>
                <a:spcPct val="150000"/>
              </a:lnSpc>
              <a:spcBef>
                <a:spcPts val="0"/>
              </a:spcBef>
              <a:spcAft>
                <a:spcPts val="800"/>
              </a:spcAft>
            </a:pPr>
            <a:r>
              <a:rPr lang="en-US" dirty="0" err="1">
                <a:solidFill>
                  <a:srgbClr val="000000"/>
                </a:solidFill>
                <a:latin typeface="Times New Roman" panose="02020603050405020304" pitchFamily="18" charset="0"/>
                <a:ea typeface="Times New Roman" panose="02020603050405020304" pitchFamily="18" charset="0"/>
              </a:rPr>
              <a:t>T</a:t>
            </a:r>
            <a:r>
              <a:rPr lang="en-US" sz="1800" dirty="0" err="1">
                <a:solidFill>
                  <a:srgbClr val="000000"/>
                </a:solidFill>
                <a:effectLst/>
                <a:latin typeface="Times New Roman" panose="02020603050405020304" pitchFamily="18" charset="0"/>
                <a:ea typeface="Times New Roman" panose="02020603050405020304" pitchFamily="18" charset="0"/>
              </a:rPr>
              <a:t>húc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khuấy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rPr>
              <a:t>Từ</a:t>
            </a:r>
            <a:r>
              <a:rPr lang="en-US" dirty="0" smtClean="0">
                <a:solidFill>
                  <a:srgbClr val="000000"/>
                </a:solidFill>
                <a:latin typeface="Times New Roman" panose="02020603050405020304" pitchFamily="18" charset="0"/>
                <a:ea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rPr>
              <a:t>đâu</a:t>
            </a:r>
            <a:r>
              <a:rPr lang="en-US" dirty="0" smtClean="0">
                <a:solidFill>
                  <a:srgbClr val="000000"/>
                </a:solidFill>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xuất</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rPr>
              <a:t>luôn</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kéo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mới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p:txBody>
      </p:sp>
      <p:sp>
        <p:nvSpPr>
          <p:cNvPr id="21" name="Hộp Văn bản 20">
            <a:extLst>
              <a:ext uri="{FF2B5EF4-FFF2-40B4-BE49-F238E27FC236}">
                <a16:creationId xmlns:a16="http://schemas.microsoft.com/office/drawing/2014/main" xmlns="" id="{14D23BDE-CAAA-359E-E9BF-C9A62A462673}"/>
              </a:ext>
            </a:extLst>
          </p:cNvPr>
          <p:cNvSpPr txBox="1"/>
          <p:nvPr/>
        </p:nvSpPr>
        <p:spPr>
          <a:xfrm>
            <a:off x="732932" y="2615412"/>
            <a:ext cx="4180458" cy="1709892"/>
          </a:xfrm>
          <a:prstGeom prst="rect">
            <a:avLst/>
          </a:prstGeom>
          <a:noFill/>
        </p:spPr>
        <p:txBody>
          <a:bodyPr wrap="square">
            <a:spAutoFit/>
          </a:bodyPr>
          <a:lstStyle/>
          <a:p>
            <a:pPr marL="0" marR="0" algn="just">
              <a:lnSpc>
                <a:spcPct val="150000"/>
              </a:lnSpc>
              <a:spcBef>
                <a:spcPts val="0"/>
              </a:spcBef>
              <a:spcAft>
                <a:spcPts val="800"/>
              </a:spcAft>
            </a:pPr>
            <a:r>
              <a:rPr lang="en-US" dirty="0" err="1">
                <a:solidFill>
                  <a:srgbClr val="000000"/>
                </a:solidFill>
                <a:latin typeface="Times New Roman" panose="02020603050405020304" pitchFamily="18" charset="0"/>
                <a:ea typeface="Times New Roman" panose="02020603050405020304" pitchFamily="18" charset="0"/>
              </a:rPr>
              <a:t>T</a:t>
            </a:r>
            <a:r>
              <a:rPr lang="en-US" dirty="0" err="1">
                <a:solidFill>
                  <a:srgbClr val="000000"/>
                </a:solidFill>
                <a:effectLst/>
                <a:latin typeface="Times New Roman" panose="02020603050405020304" pitchFamily="18" charset="0"/>
                <a:ea typeface="Times New Roman" panose="02020603050405020304" pitchFamily="18" charset="0"/>
              </a:rPr>
              <a:t>hể</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hoạt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ráo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riết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ức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nhằm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sống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dậy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không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gian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thân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quen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giờ</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đây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trở</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thành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cõi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biệt</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Calibri" panose="020F0502020204030204" pitchFamily="34" charset="0"/>
              <a:ea typeface="Calibri" panose="020F0502020204030204" pitchFamily="34" charset="0"/>
            </a:endParaRPr>
          </a:p>
        </p:txBody>
      </p:sp>
      <p:grpSp>
        <p:nvGrpSpPr>
          <p:cNvPr id="6" name="Nhóm 5">
            <a:extLst>
              <a:ext uri="{FF2B5EF4-FFF2-40B4-BE49-F238E27FC236}">
                <a16:creationId xmlns:a16="http://schemas.microsoft.com/office/drawing/2014/main" xmlns="" id="{87671853-AB6D-0BD2-1ED1-D6EABB586DFC}"/>
              </a:ext>
            </a:extLst>
          </p:cNvPr>
          <p:cNvGrpSpPr/>
          <p:nvPr/>
        </p:nvGrpSpPr>
        <p:grpSpPr>
          <a:xfrm>
            <a:off x="7396781" y="4431466"/>
            <a:ext cx="4237201" cy="1484471"/>
            <a:chOff x="8164066" y="1793677"/>
            <a:chExt cx="3309408" cy="1484471"/>
          </a:xfrm>
        </p:grpSpPr>
        <p:sp>
          <p:nvSpPr>
            <p:cNvPr id="22" name="Hộp Văn bản 21">
              <a:extLst>
                <a:ext uri="{FF2B5EF4-FFF2-40B4-BE49-F238E27FC236}">
                  <a16:creationId xmlns:a16="http://schemas.microsoft.com/office/drawing/2014/main" xmlns="" id="{CF1259AB-A0D7-8C07-56F2-C5088B1659DB}"/>
                </a:ext>
              </a:extLst>
            </p:cNvPr>
            <p:cNvSpPr txBox="1"/>
            <p:nvPr/>
          </p:nvSpPr>
          <p:spPr>
            <a:xfrm>
              <a:off x="8164066" y="2354818"/>
              <a:ext cx="3309408" cy="923330"/>
            </a:xfrm>
            <a:prstGeom prst="rect">
              <a:avLst/>
            </a:prstGeom>
            <a:noFill/>
          </p:spPr>
          <p:txBody>
            <a:bodyPr wrap="square">
              <a:spAutoFit/>
            </a:bodyPr>
            <a:lstStyle/>
            <a:p>
              <a:pPr marL="0" marR="0" algn="just">
                <a:lnSpc>
                  <a:spcPct val="150000"/>
                </a:lnSpc>
                <a:spcBef>
                  <a:spcPts val="0"/>
                </a:spcBef>
                <a:spcAft>
                  <a:spcPts val="800"/>
                </a:spcAft>
              </a:pP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thơ</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vừa</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phong</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rPr>
                <a:t>về</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vừa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smtClean="0">
                  <a:solidFill>
                    <a:srgbClr val="000000"/>
                  </a:solidFill>
                  <a:effectLst/>
                  <a:latin typeface="Times New Roman" panose="02020603050405020304" pitchFamily="18" charset="0"/>
                  <a:ea typeface="Times New Roman" panose="02020603050405020304" pitchFamily="18" charset="0"/>
                </a:rPr>
                <a:t>chặt</a:t>
              </a:r>
              <a:r>
                <a:rPr lang="en-US"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chẽ</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phân</a:t>
              </a:r>
              <a:r>
                <a:rPr lang="en-US" sz="1800" dirty="0">
                  <a:solidFill>
                    <a:srgbClr val="000000"/>
                  </a:solidFill>
                  <a:effectLst/>
                  <a:latin typeface="Times New Roman" panose="02020603050405020304" pitchFamily="18" charset="0"/>
                  <a:ea typeface="Times New Roman" panose="02020603050405020304" pitchFamily="18" charset="0"/>
                </a:rPr>
                <a:t> minh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trúc</a:t>
              </a:r>
              <a:endParaRPr lang="en-US" sz="1800" dirty="0">
                <a:effectLst/>
                <a:latin typeface="Calibri" panose="020F0502020204030204" pitchFamily="34" charset="0"/>
                <a:ea typeface="Calibri" panose="020F0502020204030204" pitchFamily="34" charset="0"/>
              </a:endParaRPr>
            </a:p>
          </p:txBody>
        </p:sp>
        <p:sp>
          <p:nvSpPr>
            <p:cNvPr id="23" name="Hình chữ nhật: Góc Tròn 22">
              <a:extLst>
                <a:ext uri="{FF2B5EF4-FFF2-40B4-BE49-F238E27FC236}">
                  <a16:creationId xmlns:a16="http://schemas.microsoft.com/office/drawing/2014/main" xmlns="" id="{654C1227-647C-5985-7C7E-9CAEA675ED9F}"/>
                </a:ext>
              </a:extLst>
            </p:cNvPr>
            <p:cNvSpPr/>
            <p:nvPr/>
          </p:nvSpPr>
          <p:spPr>
            <a:xfrm>
              <a:off x="8777970" y="1793677"/>
              <a:ext cx="2543174" cy="615569"/>
            </a:xfrm>
            <a:prstGeom prst="round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Mạch</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lạc</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liên</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 name="Hộp Văn bản 12">
            <a:extLst>
              <a:ext uri="{FF2B5EF4-FFF2-40B4-BE49-F238E27FC236}">
                <a16:creationId xmlns:a16="http://schemas.microsoft.com/office/drawing/2014/main" xmlns="" id="{88842DCD-1993-2E0F-8FBD-C2FA90C4FEAB}"/>
              </a:ext>
            </a:extLst>
          </p:cNvPr>
          <p:cNvSpPr txBox="1"/>
          <p:nvPr/>
        </p:nvSpPr>
        <p:spPr>
          <a:xfrm>
            <a:off x="1673637" y="1097179"/>
            <a:ext cx="7666306"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DC717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c.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Tính</a:t>
            </a: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liên</a:t>
            </a: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kết</a:t>
            </a: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bài</a:t>
            </a:r>
            <a:r>
              <a:rPr lang="en-US" sz="2000" b="1" dirty="0">
                <a:solidFill>
                  <a:srgbClr val="CB4E54"/>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B4E54"/>
                </a:solidFill>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CB4E5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Hộp Văn bản 21">
            <a:extLst>
              <a:ext uri="{FF2B5EF4-FFF2-40B4-BE49-F238E27FC236}">
                <a16:creationId xmlns:a16="http://schemas.microsoft.com/office/drawing/2014/main" xmlns="" id="{8DC4E90D-13B0-8492-6561-D0F894878513}"/>
              </a:ext>
            </a:extLst>
          </p:cNvPr>
          <p:cNvSpPr txBox="1"/>
          <p:nvPr/>
        </p:nvSpPr>
        <p:spPr>
          <a:xfrm>
            <a:off x="7278613" y="2549295"/>
            <a:ext cx="4160334" cy="1754326"/>
          </a:xfrm>
          <a:prstGeom prst="rect">
            <a:avLst/>
          </a:prstGeom>
          <a:noFill/>
        </p:spPr>
        <p:txBody>
          <a:bodyPr wrap="square">
            <a:spAutoFit/>
          </a:bodyPr>
          <a:lstStyle/>
          <a:p>
            <a:pPr marL="0" marR="0" algn="just">
              <a:lnSpc>
                <a:spcPct val="150000"/>
              </a:lnSpc>
              <a:spcBef>
                <a:spcPts val="0"/>
              </a:spcBef>
              <a:spcAft>
                <a:spcPts val="800"/>
              </a:spcAft>
            </a:pPr>
            <a:r>
              <a:rPr lang="en-US" dirty="0">
                <a:solidFill>
                  <a:srgbClr val="000000"/>
                </a:solidFill>
                <a:latin typeface="Times New Roman" panose="02020603050405020304" pitchFamily="18" charset="0"/>
                <a:ea typeface="Times New Roman" panose="02020603050405020304" pitchFamily="18" charset="0"/>
              </a:rPr>
              <a:t>K</a:t>
            </a:r>
            <a:r>
              <a:rPr lang="en-US" sz="1800" dirty="0">
                <a:solidFill>
                  <a:srgbClr val="000000"/>
                </a:solidFill>
                <a:effectLst/>
                <a:latin typeface="Times New Roman" panose="02020603050405020304" pitchFamily="18" charset="0"/>
                <a:ea typeface="Times New Roman" panose="02020603050405020304" pitchFamily="18" charset="0"/>
              </a:rPr>
              <a:t>hi </a:t>
            </a:r>
            <a:r>
              <a:rPr lang="en-US" sz="1800" dirty="0" err="1">
                <a:solidFill>
                  <a:srgbClr val="000000"/>
                </a:solidFill>
                <a:effectLst/>
                <a:latin typeface="Times New Roman" panose="02020603050405020304" pitchFamily="18" charset="0"/>
                <a:ea typeface="Times New Roman" panose="02020603050405020304" pitchFamily="18" charset="0"/>
              </a:rPr>
              <a:t>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gấp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chậm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trẻ</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tuổi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đang</a:t>
            </a:r>
            <a:r>
              <a:rPr lang="en-US" sz="1800" dirty="0">
                <a:solidFill>
                  <a:srgbClr val="000000"/>
                </a:solidFill>
                <a:effectLst/>
                <a:latin typeface="Times New Roman" panose="02020603050405020304" pitchFamily="18" charset="0"/>
                <a:ea typeface="Times New Roman" panose="02020603050405020304" pitchFamily="18" charset="0"/>
              </a:rPr>
              <a:t> khao </a:t>
            </a:r>
            <a:r>
              <a:rPr lang="en-US" sz="1800" dirty="0" err="1">
                <a:solidFill>
                  <a:srgbClr val="000000"/>
                </a:solidFill>
                <a:effectLst/>
                <a:latin typeface="Times New Roman" panose="02020603050405020304" pitchFamily="18" charset="0"/>
                <a:ea typeface="Times New Roman" panose="02020603050405020304" pitchFamily="18" charset="0"/>
              </a:rPr>
              <a:t>khát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do, khao </a:t>
            </a:r>
            <a:r>
              <a:rPr lang="en-US" sz="1800" dirty="0" err="1">
                <a:solidFill>
                  <a:srgbClr val="000000"/>
                </a:solidFill>
                <a:effectLst/>
                <a:latin typeface="Times New Roman" panose="02020603050405020304" pitchFamily="18" charset="0"/>
                <a:ea typeface="Times New Roman" panose="02020603050405020304" pitchFamily="18" charset="0"/>
              </a:rPr>
              <a:t>khát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p:txBody>
      </p:sp>
      <p:cxnSp>
        <p:nvCxnSpPr>
          <p:cNvPr id="12" name="Connector: Elbow 11">
            <a:extLst>
              <a:ext uri="{FF2B5EF4-FFF2-40B4-BE49-F238E27FC236}">
                <a16:creationId xmlns:a16="http://schemas.microsoft.com/office/drawing/2014/main" xmlns="" id="{AB101823-411D-3449-4897-BB4590FFD9DA}"/>
              </a:ext>
            </a:extLst>
          </p:cNvPr>
          <p:cNvCxnSpPr>
            <a:cxnSpLocks/>
          </p:cNvCxnSpPr>
          <p:nvPr/>
        </p:nvCxnSpPr>
        <p:spPr>
          <a:xfrm>
            <a:off x="4215005" y="2387356"/>
            <a:ext cx="1880995" cy="1083001"/>
          </a:xfrm>
          <a:prstGeom prst="bentConnector3">
            <a:avLst/>
          </a:prstGeom>
          <a:ln w="38100">
            <a:solidFill>
              <a:srgbClr val="7F6000"/>
            </a:solidFill>
          </a:ln>
        </p:spPr>
        <p:style>
          <a:lnRef idx="1">
            <a:schemeClr val="dk1"/>
          </a:lnRef>
          <a:fillRef idx="0">
            <a:schemeClr val="dk1"/>
          </a:fillRef>
          <a:effectRef idx="0">
            <a:schemeClr val="dk1"/>
          </a:effectRef>
          <a:fontRef idx="minor">
            <a:schemeClr val="tx1"/>
          </a:fontRef>
        </p:style>
      </p:cxnSp>
      <p:cxnSp>
        <p:nvCxnSpPr>
          <p:cNvPr id="18" name="Connector: Elbow 17">
            <a:extLst>
              <a:ext uri="{FF2B5EF4-FFF2-40B4-BE49-F238E27FC236}">
                <a16:creationId xmlns:a16="http://schemas.microsoft.com/office/drawing/2014/main" xmlns="" id="{1E7707F2-0EA0-EA72-7138-4D3AA4968923}"/>
              </a:ext>
            </a:extLst>
          </p:cNvPr>
          <p:cNvCxnSpPr>
            <a:cxnSpLocks/>
          </p:cNvCxnSpPr>
          <p:nvPr/>
        </p:nvCxnSpPr>
        <p:spPr>
          <a:xfrm>
            <a:off x="3821199" y="4697505"/>
            <a:ext cx="2222937" cy="128660"/>
          </a:xfrm>
          <a:prstGeom prst="bentConnector4">
            <a:avLst>
              <a:gd name="adj1" fmla="val 32635"/>
              <a:gd name="adj2" fmla="val 277678"/>
            </a:avLst>
          </a:prstGeom>
          <a:ln w="38100">
            <a:solidFill>
              <a:srgbClr val="548235"/>
            </a:solidFill>
          </a:ln>
        </p:spPr>
        <p:style>
          <a:lnRef idx="1">
            <a:schemeClr val="dk1"/>
          </a:lnRef>
          <a:fillRef idx="0">
            <a:schemeClr val="dk1"/>
          </a:fillRef>
          <a:effectRef idx="0">
            <a:schemeClr val="dk1"/>
          </a:effectRef>
          <a:fontRef idx="minor">
            <a:schemeClr val="tx1"/>
          </a:fontRef>
        </p:style>
      </p:cxnSp>
      <p:sp>
        <p:nvSpPr>
          <p:cNvPr id="27" name="Hình chữ nhật: Góc Tròn 18">
            <a:extLst>
              <a:ext uri="{FF2B5EF4-FFF2-40B4-BE49-F238E27FC236}">
                <a16:creationId xmlns:a16="http://schemas.microsoft.com/office/drawing/2014/main" xmlns="" id="{C986A229-1E7D-C7B4-20C2-C1152028FC15}"/>
              </a:ext>
            </a:extLst>
          </p:cNvPr>
          <p:cNvSpPr/>
          <p:nvPr/>
        </p:nvSpPr>
        <p:spPr>
          <a:xfrm>
            <a:off x="1444503" y="2143655"/>
            <a:ext cx="2757316" cy="487401"/>
          </a:xfrm>
          <a:prstGeom prst="roundRect">
            <a:avLst/>
          </a:prstGeom>
          <a:solidFill>
            <a:srgbClr val="CB4E5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Xuất</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10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lần</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9" name="Hình chữ nhật: Góc Tròn 16">
            <a:extLst>
              <a:ext uri="{FF2B5EF4-FFF2-40B4-BE49-F238E27FC236}">
                <a16:creationId xmlns:a16="http://schemas.microsoft.com/office/drawing/2014/main" xmlns="" id="{AC106A70-25CF-B49C-E19B-69244F123ACE}"/>
              </a:ext>
            </a:extLst>
          </p:cNvPr>
          <p:cNvSpPr/>
          <p:nvPr/>
        </p:nvSpPr>
        <p:spPr>
          <a:xfrm>
            <a:off x="1450862" y="4467331"/>
            <a:ext cx="2454617" cy="460349"/>
          </a:xfrm>
          <a:prstGeom prst="roundRect">
            <a:avLst/>
          </a:prstGeom>
          <a:solidFill>
            <a:srgbClr val="2F559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Vị</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trí</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đầu</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thơ</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30" name="Connector: Elbow 29">
            <a:extLst>
              <a:ext uri="{FF2B5EF4-FFF2-40B4-BE49-F238E27FC236}">
                <a16:creationId xmlns:a16="http://schemas.microsoft.com/office/drawing/2014/main" xmlns="" id="{099B6EA2-6016-1187-2509-0BB1B36CF665}"/>
              </a:ext>
            </a:extLst>
          </p:cNvPr>
          <p:cNvCxnSpPr>
            <a:cxnSpLocks/>
          </p:cNvCxnSpPr>
          <p:nvPr/>
        </p:nvCxnSpPr>
        <p:spPr>
          <a:xfrm rot="10800000" flipV="1">
            <a:off x="6096001" y="2295936"/>
            <a:ext cx="2086793" cy="1174421"/>
          </a:xfrm>
          <a:prstGeom prst="bentConnector3">
            <a:avLst>
              <a:gd name="adj1" fmla="val 50000"/>
            </a:avLst>
          </a:prstGeom>
          <a:ln w="38100">
            <a:solidFill>
              <a:srgbClr val="2F5597"/>
            </a:solidFill>
          </a:ln>
        </p:spPr>
        <p:style>
          <a:lnRef idx="1">
            <a:schemeClr val="dk1"/>
          </a:lnRef>
          <a:fillRef idx="0">
            <a:schemeClr val="dk1"/>
          </a:fillRef>
          <a:effectRef idx="0">
            <a:schemeClr val="dk1"/>
          </a:effectRef>
          <a:fontRef idx="minor">
            <a:schemeClr val="tx1"/>
          </a:fontRef>
        </p:style>
      </p:cxnSp>
      <p:sp>
        <p:nvSpPr>
          <p:cNvPr id="33" name="Hình chữ nhật: Góc Tròn 22">
            <a:extLst>
              <a:ext uri="{FF2B5EF4-FFF2-40B4-BE49-F238E27FC236}">
                <a16:creationId xmlns:a16="http://schemas.microsoft.com/office/drawing/2014/main" xmlns="" id="{D6B19085-F669-9C70-1A70-A7D125A847DC}"/>
              </a:ext>
            </a:extLst>
          </p:cNvPr>
          <p:cNvSpPr/>
          <p:nvPr/>
        </p:nvSpPr>
        <p:spPr>
          <a:xfrm>
            <a:off x="8182793" y="1988154"/>
            <a:ext cx="3256153" cy="615569"/>
          </a:xfrm>
          <a:prstGeom prst="roundRect">
            <a:avLst/>
          </a:prstGeom>
          <a:solidFill>
            <a:srgbClr val="78EC4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Nhịp</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điệu</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biến</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hóa</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34" name="Connector: Elbow 33">
            <a:extLst>
              <a:ext uri="{FF2B5EF4-FFF2-40B4-BE49-F238E27FC236}">
                <a16:creationId xmlns:a16="http://schemas.microsoft.com/office/drawing/2014/main" xmlns="" id="{40BC0FFE-C02B-1CC9-BCE5-7A72EFE2F24A}"/>
              </a:ext>
            </a:extLst>
          </p:cNvPr>
          <p:cNvCxnSpPr>
            <a:cxnSpLocks/>
          </p:cNvCxnSpPr>
          <p:nvPr/>
        </p:nvCxnSpPr>
        <p:spPr>
          <a:xfrm rot="10800000" flipV="1">
            <a:off x="6044137" y="4697503"/>
            <a:ext cx="2138659" cy="128662"/>
          </a:xfrm>
          <a:prstGeom prst="bentConnector4">
            <a:avLst>
              <a:gd name="adj1" fmla="val 31951"/>
              <a:gd name="adj2" fmla="val 277675"/>
            </a:avLst>
          </a:prstGeom>
          <a:ln w="38100">
            <a:solidFill>
              <a:srgbClr val="E89426"/>
            </a:solidFill>
          </a:ln>
        </p:spPr>
        <p:style>
          <a:lnRef idx="1">
            <a:schemeClr val="dk1"/>
          </a:lnRef>
          <a:fillRef idx="0">
            <a:schemeClr val="dk1"/>
          </a:fillRef>
          <a:effectRef idx="0">
            <a:schemeClr val="dk1"/>
          </a:effectRef>
          <a:fontRef idx="minor">
            <a:schemeClr val="tx1"/>
          </a:fontRef>
        </p:style>
      </p:cxnSp>
      <p:sp>
        <p:nvSpPr>
          <p:cNvPr id="38" name="Oval 37">
            <a:extLst>
              <a:ext uri="{FF2B5EF4-FFF2-40B4-BE49-F238E27FC236}">
                <a16:creationId xmlns:a16="http://schemas.microsoft.com/office/drawing/2014/main" xmlns="" id="{D859E71D-6D09-6EA5-011D-2EFB6BD2203B}"/>
              </a:ext>
            </a:extLst>
          </p:cNvPr>
          <p:cNvSpPr/>
          <p:nvPr/>
        </p:nvSpPr>
        <p:spPr>
          <a:xfrm>
            <a:off x="4926577" y="3404241"/>
            <a:ext cx="2233870" cy="1668995"/>
          </a:xfrm>
          <a:prstGeom prst="ellipse">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VỊ TRÍ, </a:t>
            </a:r>
          </a:p>
          <a:p>
            <a:pPr algn="ctr"/>
            <a:r>
              <a:rPr lang="en-US" sz="2000" b="1" dirty="0" smtClean="0">
                <a:latin typeface="Times New Roman" panose="02020603050405020304" pitchFamily="18" charset="0"/>
                <a:cs typeface="Times New Roman" panose="02020603050405020304" pitchFamily="18" charset="0"/>
              </a:rPr>
              <a:t>Ý </a:t>
            </a:r>
            <a:r>
              <a:rPr lang="en-US" sz="2000" b="1" dirty="0">
                <a:latin typeface="Times New Roman" panose="02020603050405020304" pitchFamily="18" charset="0"/>
                <a:cs typeface="Times New Roman" panose="02020603050405020304" pitchFamily="18" charset="0"/>
              </a:rPr>
              <a:t>NGHĨA</a:t>
            </a:r>
          </a:p>
          <a:p>
            <a:pPr algn="ctr"/>
            <a:r>
              <a:rPr lang="en-US" sz="2000" b="1" dirty="0" smtClean="0">
                <a:latin typeface="Times New Roman" panose="02020603050405020304" pitchFamily="18" charset="0"/>
                <a:cs typeface="Times New Roman" panose="02020603050405020304" pitchFamily="18" charset="0"/>
              </a:rPr>
              <a:t>TỪ “ĐÂU”</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472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 grpId="0"/>
      <p:bldP spid="8" grpId="0"/>
      <p:bldP spid="27" grpId="0" animBg="1"/>
      <p:bldP spid="29" grpId="0" animBg="1"/>
      <p:bldP spid="33"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4C6DD18E-B317-4FD0-9F85-050F0749C4B7}"/>
              </a:ext>
            </a:extLst>
          </p:cNvPr>
          <p:cNvSpPr txBox="1"/>
          <p:nvPr/>
        </p:nvSpPr>
        <p:spPr>
          <a:xfrm>
            <a:off x="2716016" y="1082346"/>
            <a:ext cx="7265066"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VẤN ĐỀ 4</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HÌNH</a:t>
            </a:r>
            <a:r>
              <a:rPr kumimoji="0" lang="en-US" altLang="zh-CN" sz="24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THỨC THỂ HIỆN CỦA BÀI THƠ</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885046010"/>
              </p:ext>
            </p:extLst>
          </p:nvPr>
        </p:nvGraphicFramePr>
        <p:xfrm>
          <a:off x="1382653" y="1922629"/>
          <a:ext cx="9931792" cy="3498456"/>
        </p:xfrm>
        <a:graphic>
          <a:graphicData uri="http://schemas.openxmlformats.org/drawingml/2006/table">
            <a:tbl>
              <a:tblPr firstRow="1" bandRow="1">
                <a:tableStyleId>{5C22544A-7EE6-4342-B048-85BDC9FD1C3A}</a:tableStyleId>
              </a:tblPr>
              <a:tblGrid>
                <a:gridCol w="4965896">
                  <a:extLst>
                    <a:ext uri="{9D8B030D-6E8A-4147-A177-3AD203B41FA5}">
                      <a16:colId xmlns:a16="http://schemas.microsoft.com/office/drawing/2014/main" xmlns="" val="2067159379"/>
                    </a:ext>
                  </a:extLst>
                </a:gridCol>
                <a:gridCol w="4965896">
                  <a:extLst>
                    <a:ext uri="{9D8B030D-6E8A-4147-A177-3AD203B41FA5}">
                      <a16:colId xmlns:a16="http://schemas.microsoft.com/office/drawing/2014/main" xmlns="" val="3047825348"/>
                    </a:ext>
                  </a:extLst>
                </a:gridCol>
              </a:tblGrid>
              <a:tr h="370840">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latin typeface="Times New Roman" panose="02020603050405020304" pitchFamily="18" charset="0"/>
                          <a:cs typeface="Times New Roman" panose="02020603050405020304" pitchFamily="18" charset="0"/>
                        </a:rPr>
                        <a:t>PHIẾU THẢO</a:t>
                      </a:r>
                      <a:r>
                        <a:rPr lang="en-US" sz="2400" b="1" baseline="0" dirty="0" smtClean="0">
                          <a:latin typeface="Times New Roman" panose="02020603050405020304" pitchFamily="18" charset="0"/>
                          <a:cs typeface="Times New Roman" panose="02020603050405020304" pitchFamily="18" charset="0"/>
                        </a:rPr>
                        <a:t> LUẬN NHÓM:</a:t>
                      </a:r>
                      <a:r>
                        <a:rPr lang="en-US" sz="2400" b="1" dirty="0" smtClean="0">
                          <a:latin typeface="Times New Roman" panose="02020603050405020304" pitchFamily="18" charset="0"/>
                          <a:cs typeface="Times New Roman" panose="02020603050405020304" pitchFamily="18" charset="0"/>
                        </a:rPr>
                        <a:t> HÌNH THỨC THỂ HIỆN CỦA BÀI THƠ </a:t>
                      </a:r>
                      <a:endParaRPr lang="en-US" sz="2400" dirty="0" smtClean="0">
                        <a:latin typeface="Times New Roman" panose="02020603050405020304" pitchFamily="18" charset="0"/>
                        <a:cs typeface="Times New Roman" panose="02020603050405020304" pitchFamily="18" charset="0"/>
                      </a:endParaRPr>
                    </a:p>
                    <a:p>
                      <a:endParaRPr lang="en-US" sz="2400" dirty="0"/>
                    </a:p>
                  </a:txBody>
                  <a:tcPr>
                    <a:solidFill>
                      <a:srgbClr val="FFC000"/>
                    </a:solidFill>
                  </a:tcPr>
                </a:tc>
                <a:tc hMerge="1">
                  <a:txBody>
                    <a:bodyPr/>
                    <a:lstStyle/>
                    <a:p>
                      <a:endParaRPr lang="en-US" dirty="0"/>
                    </a:p>
                  </a:txBody>
                  <a:tcPr/>
                </a:tc>
                <a:extLst>
                  <a:ext uri="{0D108BD9-81ED-4DB2-BD59-A6C34878D82A}">
                    <a16:rowId xmlns:a16="http://schemas.microsoft.com/office/drawing/2014/main" xmlns="" val="303305367"/>
                  </a:ext>
                </a:extLst>
              </a:tr>
              <a:tr h="2675496">
                <a:tc>
                  <a:txBody>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chức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nhịp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điệu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trong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thơ</a:t>
                      </a:r>
                      <a:r>
                        <a:rPr lang="en-US" sz="2400" baseline="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p>
                    <a:p>
                      <a:endParaRPr lang="en-US" sz="2400" dirty="0"/>
                    </a:p>
                  </a:txBody>
                  <a:tcPr/>
                </a:tc>
                <a:tc>
                  <a:txBody>
                    <a:bodyPr/>
                    <a:lstStyle/>
                    <a:p>
                      <a:endParaRPr lang="en-US" dirty="0"/>
                    </a:p>
                  </a:txBody>
                  <a:tcPr/>
                </a:tc>
                <a:extLst>
                  <a:ext uri="{0D108BD9-81ED-4DB2-BD59-A6C34878D82A}">
                    <a16:rowId xmlns:a16="http://schemas.microsoft.com/office/drawing/2014/main" xmlns="" val="350004676"/>
                  </a:ext>
                </a:extLst>
              </a:tr>
            </a:tbl>
          </a:graphicData>
        </a:graphic>
      </p:graphicFrame>
    </p:spTree>
    <p:extLst>
      <p:ext uri="{BB962C8B-B14F-4D97-AF65-F5344CB8AC3E}">
        <p14:creationId xmlns:p14="http://schemas.microsoft.com/office/powerpoint/2010/main" val="9241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xmlns="" id="{D521A2DE-E42B-66CE-B1F3-792474C89B91}"/>
              </a:ext>
            </a:extLst>
          </p:cNvPr>
          <p:cNvGrpSpPr/>
          <p:nvPr/>
        </p:nvGrpSpPr>
        <p:grpSpPr>
          <a:xfrm>
            <a:off x="1043688" y="2055424"/>
            <a:ext cx="9989432" cy="1355742"/>
            <a:chOff x="1276389" y="1811459"/>
            <a:chExt cx="9125987" cy="1355742"/>
          </a:xfrm>
        </p:grpSpPr>
        <p:sp>
          <p:nvSpPr>
            <p:cNvPr id="4" name="Hình tự do: Hình 3">
              <a:extLst>
                <a:ext uri="{FF2B5EF4-FFF2-40B4-BE49-F238E27FC236}">
                  <a16:creationId xmlns:a16="http://schemas.microsoft.com/office/drawing/2014/main" xmlns="" id="{A4FB9D10-389E-B564-1753-11CC22D8DC4F}"/>
                </a:ext>
              </a:extLst>
            </p:cNvPr>
            <p:cNvSpPr/>
            <p:nvPr/>
          </p:nvSpPr>
          <p:spPr>
            <a:xfrm>
              <a:off x="3692336" y="1993444"/>
              <a:ext cx="6710040" cy="872035"/>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0" marR="0" algn="just">
                <a:lnSpc>
                  <a:spcPct val="150000"/>
                </a:lnSpc>
                <a:spcBef>
                  <a:spcPts val="0"/>
                </a:spcBef>
                <a:spcAft>
                  <a:spcPts val="800"/>
                </a:spcAft>
              </a:pPr>
              <a:r>
                <a:rPr lang="en-US" sz="2000" dirty="0" err="1">
                  <a:solidFill>
                    <a:srgbClr val="000000"/>
                  </a:solidFill>
                  <a:latin typeface="Times New Roman" panose="02020603050405020304" pitchFamily="18" charset="0"/>
                  <a:ea typeface="Times New Roman" panose="02020603050405020304" pitchFamily="18" charset="0"/>
                </a:rPr>
                <a:t>N</a:t>
              </a:r>
              <a:r>
                <a:rPr lang="en-US" sz="2000" dirty="0" err="1">
                  <a:solidFill>
                    <a:srgbClr val="000000"/>
                  </a:solidFill>
                  <a:effectLst/>
                  <a:latin typeface="Times New Roman" panose="02020603050405020304" pitchFamily="18" charset="0"/>
                  <a:ea typeface="Times New Roman" panose="02020603050405020304" pitchFamily="18" charset="0"/>
                </a:rPr>
                <a:t>gắt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nhịp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điệp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p:txBody>
        </p:sp>
        <p:sp>
          <p:nvSpPr>
            <p:cNvPr id="5" name="Hình tự do: Hình 4">
              <a:extLst>
                <a:ext uri="{FF2B5EF4-FFF2-40B4-BE49-F238E27FC236}">
                  <a16:creationId xmlns:a16="http://schemas.microsoft.com/office/drawing/2014/main" xmlns="" id="{300BF438-963F-9D1C-058C-9BEE51A442FB}"/>
                </a:ext>
              </a:extLst>
            </p:cNvPr>
            <p:cNvSpPr/>
            <p:nvPr/>
          </p:nvSpPr>
          <p:spPr>
            <a:xfrm>
              <a:off x="1276389" y="1811459"/>
              <a:ext cx="2340860" cy="1355742"/>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Tổ</a:t>
              </a:r>
              <a:r>
                <a:rPr lang="en-US" sz="20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chức</a:t>
              </a:r>
              <a:r>
                <a:rPr lang="en-US" sz="20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nhịp</a:t>
              </a:r>
              <a:r>
                <a:rPr lang="en-US" sz="20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20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phong</a:t>
              </a:r>
              <a:r>
                <a:rPr lang="en-US" sz="2000" b="1"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phú</a:t>
              </a:r>
              <a:endParaRPr lang="en-US" sz="20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5" name="Nhóm 24">
            <a:extLst>
              <a:ext uri="{FF2B5EF4-FFF2-40B4-BE49-F238E27FC236}">
                <a16:creationId xmlns:a16="http://schemas.microsoft.com/office/drawing/2014/main" xmlns="" id="{B88E7790-3F88-3724-87AF-75030074FDEA}"/>
              </a:ext>
            </a:extLst>
          </p:cNvPr>
          <p:cNvGrpSpPr/>
          <p:nvPr/>
        </p:nvGrpSpPr>
        <p:grpSpPr>
          <a:xfrm>
            <a:off x="1043688" y="3330618"/>
            <a:ext cx="10097008" cy="2895144"/>
            <a:chOff x="1167282" y="2968534"/>
            <a:chExt cx="10097008" cy="2895144"/>
          </a:xfrm>
        </p:grpSpPr>
        <p:sp>
          <p:nvSpPr>
            <p:cNvPr id="26" name="Hình tự do: Hình 25">
              <a:extLst>
                <a:ext uri="{FF2B5EF4-FFF2-40B4-BE49-F238E27FC236}">
                  <a16:creationId xmlns:a16="http://schemas.microsoft.com/office/drawing/2014/main" xmlns="" id="{0D4AE606-5AC3-B17F-616C-671E41A2EFCF}"/>
                </a:ext>
              </a:extLst>
            </p:cNvPr>
            <p:cNvSpPr/>
            <p:nvPr/>
          </p:nvSpPr>
          <p:spPr>
            <a:xfrm>
              <a:off x="3811811" y="2968534"/>
              <a:ext cx="7452479" cy="2895144"/>
            </a:xfrm>
            <a:custGeom>
              <a:avLst/>
              <a:gdLst>
                <a:gd name="connsiteX0" fmla="*/ 221337 w 1327997"/>
                <a:gd name="connsiteY0" fmla="*/ 0 h 4689205"/>
                <a:gd name="connsiteX1" fmla="*/ 1106660 w 1327997"/>
                <a:gd name="connsiteY1" fmla="*/ 0 h 4689205"/>
                <a:gd name="connsiteX2" fmla="*/ 1327997 w 1327997"/>
                <a:gd name="connsiteY2" fmla="*/ 221337 h 4689205"/>
                <a:gd name="connsiteX3" fmla="*/ 1327997 w 1327997"/>
                <a:gd name="connsiteY3" fmla="*/ 4689205 h 4689205"/>
                <a:gd name="connsiteX4" fmla="*/ 1327997 w 1327997"/>
                <a:gd name="connsiteY4" fmla="*/ 4689205 h 4689205"/>
                <a:gd name="connsiteX5" fmla="*/ 0 w 1327997"/>
                <a:gd name="connsiteY5" fmla="*/ 4689205 h 4689205"/>
                <a:gd name="connsiteX6" fmla="*/ 0 w 1327997"/>
                <a:gd name="connsiteY6" fmla="*/ 4689205 h 4689205"/>
                <a:gd name="connsiteX7" fmla="*/ 0 w 1327997"/>
                <a:gd name="connsiteY7" fmla="*/ 221337 h 4689205"/>
                <a:gd name="connsiteX8" fmla="*/ 221337 w 1327997"/>
                <a:gd name="connsiteY8" fmla="*/ 0 h 468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997" h="4689205">
                  <a:moveTo>
                    <a:pt x="1327997" y="781549"/>
                  </a:moveTo>
                  <a:lnTo>
                    <a:pt x="1327997" y="3907656"/>
                  </a:lnTo>
                  <a:cubicBezTo>
                    <a:pt x="1327997" y="4339293"/>
                    <a:pt x="1299933" y="4689205"/>
                    <a:pt x="1265314" y="4689205"/>
                  </a:cubicBezTo>
                  <a:lnTo>
                    <a:pt x="0" y="4689205"/>
                  </a:lnTo>
                  <a:lnTo>
                    <a:pt x="0" y="4689205"/>
                  </a:lnTo>
                  <a:lnTo>
                    <a:pt x="0" y="0"/>
                  </a:lnTo>
                  <a:lnTo>
                    <a:pt x="0" y="0"/>
                  </a:lnTo>
                  <a:lnTo>
                    <a:pt x="1265314" y="0"/>
                  </a:lnTo>
                  <a:cubicBezTo>
                    <a:pt x="1299933" y="0"/>
                    <a:pt x="1327997" y="349912"/>
                    <a:pt x="1327997" y="781549"/>
                  </a:cubicBezTo>
                  <a:close/>
                </a:path>
              </a:pathLst>
            </a:custGeom>
            <a:solidFill>
              <a:schemeClr val="accent3">
                <a:lumMod val="20000"/>
                <a:lumOff val="80000"/>
                <a:alpha val="90000"/>
              </a:schemeClr>
            </a:solidFill>
            <a:ln>
              <a:solidFill>
                <a:srgbClr val="FFC00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651" rIns="312476" bIns="188653" numCol="1" spcCol="1270" anchor="ctr" anchorCtr="0">
              <a:noAutofit/>
            </a:bodyPr>
            <a:lstStyle/>
            <a:p>
              <a:pPr marL="171450" lvl="1" indent="-171450" algn="just" defTabSz="711200">
                <a:lnSpc>
                  <a:spcPct val="150000"/>
                </a:lnSpc>
                <a:spcBef>
                  <a:spcPct val="0"/>
                </a:spcBef>
                <a:spcAft>
                  <a:spcPct val="15000"/>
                </a:spcAft>
                <a:buFontTx/>
                <a:buChar char="•"/>
              </a:pPr>
              <a:r>
                <a:rPr lang="en-US" sz="2000" dirty="0" err="1">
                  <a:solidFill>
                    <a:srgbClr val="000000"/>
                  </a:solidFill>
                  <a:latin typeface="Times New Roman" panose="02020603050405020304" pitchFamily="18" charset="0"/>
                  <a:ea typeface="Times New Roman" panose="02020603050405020304" pitchFamily="18" charset="0"/>
                </a:rPr>
                <a:t>K</a:t>
              </a:r>
              <a:r>
                <a:rPr lang="en-US" sz="2000" dirty="0" err="1">
                  <a:solidFill>
                    <a:srgbClr val="000000"/>
                  </a:solidFill>
                  <a:effectLst/>
                  <a:latin typeface="Times New Roman" panose="02020603050405020304" pitchFamily="18" charset="0"/>
                  <a:ea typeface="Times New Roman" panose="02020603050405020304" pitchFamily="18" charset="0"/>
                </a:rPr>
                <a:t>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dấu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p>
            <a:p>
              <a:pPr marL="171450" lvl="1" indent="-171450" algn="just" defTabSz="711200">
                <a:lnSpc>
                  <a:spcPct val="150000"/>
                </a:lnSpc>
                <a:spcBef>
                  <a:spcPct val="0"/>
                </a:spcBef>
                <a:spcAft>
                  <a:spcPct val="15000"/>
                </a:spcAft>
                <a:buFontTx/>
                <a:buChar char="•"/>
              </a:pPr>
              <a:r>
                <a:rPr lang="en-US" sz="2000" dirty="0" err="1">
                  <a:solidFill>
                    <a:srgbClr val="000000"/>
                  </a:solidFill>
                  <a:latin typeface="Times New Roman" panose="02020603050405020304" pitchFamily="18" charset="0"/>
                  <a:ea typeface="Times New Roman" panose="02020603050405020304" pitchFamily="18" charset="0"/>
                </a:rPr>
                <a:t>C</a:t>
              </a:r>
              <a:r>
                <a:rPr lang="en-US" sz="2000" dirty="0" err="1">
                  <a:solidFill>
                    <a:srgbClr val="000000"/>
                  </a:solidFill>
                  <a:effectLst/>
                  <a:latin typeface="Times New Roman" panose="02020603050405020304" pitchFamily="18" charset="0"/>
                  <a:ea typeface="Times New Roman" panose="02020603050405020304" pitchFamily="18" charset="0"/>
                </a:rPr>
                <a:t>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luật</a:t>
              </a:r>
              <a:r>
                <a:rPr lang="en-US" sz="2000" dirty="0">
                  <a:solidFill>
                    <a:srgbClr val="000000"/>
                  </a:solidFill>
                  <a:effectLst/>
                  <a:latin typeface="Times New Roman" panose="02020603050405020304" pitchFamily="18" charset="0"/>
                  <a:ea typeface="Times New Roman" panose="02020603050405020304" pitchFamily="18" charset="0"/>
                </a:rPr>
                <a:t>. </a:t>
              </a:r>
            </a:p>
            <a:p>
              <a:pPr marL="171450" lvl="1" indent="-171450" algn="just" defTabSz="711200">
                <a:lnSpc>
                  <a:spcPct val="150000"/>
                </a:lnSpc>
                <a:spcBef>
                  <a:spcPct val="0"/>
                </a:spcBef>
                <a:spcAft>
                  <a:spcPct val="15000"/>
                </a:spcAft>
                <a:buFontTx/>
                <a:buChar char="•"/>
              </a:pP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kéo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chiếm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trọn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rPr>
                <a:t> 9, 10, 11).</a:t>
              </a:r>
            </a:p>
            <a:p>
              <a:pPr marL="0" lvl="1" algn="just" defTabSz="711200">
                <a:lnSpc>
                  <a:spcPct val="150000"/>
                </a:lnSpc>
                <a:spcBef>
                  <a:spcPct val="0"/>
                </a:spcBef>
                <a:spcAft>
                  <a:spcPct val="15000"/>
                </a:spcAft>
              </a:pPr>
              <a:r>
                <a:rPr lang="en-US" sz="20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000" b="1" dirty="0" err="1">
                  <a:solidFill>
                    <a:srgbClr val="000000"/>
                  </a:solidFill>
                  <a:latin typeface="Times New Roman" panose="02020603050405020304" pitchFamily="18" charset="0"/>
                  <a:ea typeface="Times New Roman" panose="02020603050405020304" pitchFamily="18" charset="0"/>
                </a:rPr>
                <a:t>T</a:t>
              </a:r>
              <a:r>
                <a:rPr lang="en-US" sz="2000" b="1" dirty="0" err="1">
                  <a:solidFill>
                    <a:srgbClr val="000000"/>
                  </a:solidFill>
                  <a:effectLst/>
                  <a:latin typeface="Times New Roman" panose="02020603050405020304" pitchFamily="18" charset="0"/>
                  <a:ea typeface="Times New Roman" panose="02020603050405020304" pitchFamily="18" charset="0"/>
                </a:rPr>
                <a:t>hoát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khỏi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đơn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điệu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của</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cách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diễn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tả</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để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luôn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kích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thích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cảm</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giác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suy</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ngẫm</a:t>
              </a:r>
              <a:endParaRPr lang="en-US" sz="2000" b="1" dirty="0"/>
            </a:p>
          </p:txBody>
        </p:sp>
        <p:sp>
          <p:nvSpPr>
            <p:cNvPr id="27" name="Hình tự do: Hình 26">
              <a:extLst>
                <a:ext uri="{FF2B5EF4-FFF2-40B4-BE49-F238E27FC236}">
                  <a16:creationId xmlns:a16="http://schemas.microsoft.com/office/drawing/2014/main" xmlns="" id="{E651C315-E778-63F6-047B-521FCDE1CBB8}"/>
                </a:ext>
              </a:extLst>
            </p:cNvPr>
            <p:cNvSpPr/>
            <p:nvPr/>
          </p:nvSpPr>
          <p:spPr>
            <a:xfrm>
              <a:off x="1167282" y="3407505"/>
              <a:ext cx="2562338" cy="1396987"/>
            </a:xfrm>
            <a:custGeom>
              <a:avLst/>
              <a:gdLst>
                <a:gd name="connsiteX0" fmla="*/ 0 w 2340860"/>
                <a:gd name="connsiteY0" fmla="*/ 232836 h 1396987"/>
                <a:gd name="connsiteX1" fmla="*/ 232836 w 2340860"/>
                <a:gd name="connsiteY1" fmla="*/ 0 h 1396987"/>
                <a:gd name="connsiteX2" fmla="*/ 2108024 w 2340860"/>
                <a:gd name="connsiteY2" fmla="*/ 0 h 1396987"/>
                <a:gd name="connsiteX3" fmla="*/ 2340860 w 2340860"/>
                <a:gd name="connsiteY3" fmla="*/ 232836 h 1396987"/>
                <a:gd name="connsiteX4" fmla="*/ 2340860 w 2340860"/>
                <a:gd name="connsiteY4" fmla="*/ 1164151 h 1396987"/>
                <a:gd name="connsiteX5" fmla="*/ 2108024 w 2340860"/>
                <a:gd name="connsiteY5" fmla="*/ 1396987 h 1396987"/>
                <a:gd name="connsiteX6" fmla="*/ 232836 w 2340860"/>
                <a:gd name="connsiteY6" fmla="*/ 1396987 h 1396987"/>
                <a:gd name="connsiteX7" fmla="*/ 0 w 2340860"/>
                <a:gd name="connsiteY7" fmla="*/ 1164151 h 1396987"/>
                <a:gd name="connsiteX8" fmla="*/ 0 w 2340860"/>
                <a:gd name="connsiteY8" fmla="*/ 232836 h 139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860" h="1396987">
                  <a:moveTo>
                    <a:pt x="0" y="232836"/>
                  </a:moveTo>
                  <a:cubicBezTo>
                    <a:pt x="0" y="104244"/>
                    <a:pt x="104244" y="0"/>
                    <a:pt x="232836" y="0"/>
                  </a:cubicBezTo>
                  <a:lnTo>
                    <a:pt x="2108024" y="0"/>
                  </a:lnTo>
                  <a:cubicBezTo>
                    <a:pt x="2236616" y="0"/>
                    <a:pt x="2340860" y="104244"/>
                    <a:pt x="2340860" y="232836"/>
                  </a:cubicBezTo>
                  <a:lnTo>
                    <a:pt x="2340860" y="1164151"/>
                  </a:lnTo>
                  <a:cubicBezTo>
                    <a:pt x="2340860" y="1292743"/>
                    <a:pt x="2236616" y="1396987"/>
                    <a:pt x="2108024" y="1396987"/>
                  </a:cubicBezTo>
                  <a:lnTo>
                    <a:pt x="232836" y="1396987"/>
                  </a:lnTo>
                  <a:cubicBezTo>
                    <a:pt x="104244" y="1396987"/>
                    <a:pt x="0" y="1292743"/>
                    <a:pt x="0" y="1164151"/>
                  </a:cubicBezTo>
                  <a:lnTo>
                    <a:pt x="0" y="232836"/>
                  </a:lnTo>
                  <a:close/>
                </a:path>
              </a:pathLst>
            </a:custGeom>
            <a:solidFill>
              <a:srgbClr val="FFFF00"/>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5" tIns="98675" rIns="129155" bIns="98675" numCol="1" spcCol="1270" anchor="ctr" anchorCtr="0">
              <a:noAutofit/>
            </a:bodyPr>
            <a:lstStyle/>
            <a:p>
              <a:pPr marL="0" lvl="0" indent="0" algn="ctr" defTabSz="711200">
                <a:lnSpc>
                  <a:spcPct val="90000"/>
                </a:lnSpc>
                <a:spcBef>
                  <a:spcPct val="0"/>
                </a:spcBef>
                <a:spcAft>
                  <a:spcPct val="35000"/>
                </a:spcAft>
                <a:buNone/>
              </a:pP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Đa</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dạng</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kiểu</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câu</a:t>
              </a:r>
              <a:endParaRPr lang="en-US" sz="2000" kern="1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 name="组合 20">
            <a:extLst>
              <a:ext uri="{FF2B5EF4-FFF2-40B4-BE49-F238E27FC236}">
                <a16:creationId xmlns:a16="http://schemas.microsoft.com/office/drawing/2014/main" xmlns="" id="{EC6F62F4-D69A-E8ED-83E6-2D83AD2233E5}"/>
              </a:ext>
            </a:extLst>
          </p:cNvPr>
          <p:cNvGrpSpPr/>
          <p:nvPr/>
        </p:nvGrpSpPr>
        <p:grpSpPr>
          <a:xfrm>
            <a:off x="1357982" y="599138"/>
            <a:ext cx="4660470" cy="584252"/>
            <a:chOff x="2071451" y="2630867"/>
            <a:chExt cx="4871419" cy="584252"/>
          </a:xfrm>
          <a:solidFill>
            <a:srgbClr val="FFFF00"/>
          </a:solidFill>
        </p:grpSpPr>
        <p:sp>
          <p:nvSpPr>
            <p:cNvPr id="3" name="矩形: 圆角 19">
              <a:extLst>
                <a:ext uri="{FF2B5EF4-FFF2-40B4-BE49-F238E27FC236}">
                  <a16:creationId xmlns:a16="http://schemas.microsoft.com/office/drawing/2014/main" xmlns="" id="{56B3070E-3EED-428A-04AD-F78637E60F3E}"/>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6" name="文本框 14">
              <a:extLst>
                <a:ext uri="{FF2B5EF4-FFF2-40B4-BE49-F238E27FC236}">
                  <a16:creationId xmlns:a16="http://schemas.microsoft.com/office/drawing/2014/main" xmlns="" id="{AFC965FC-8D91-8698-24D0-3BAF766A86BA}"/>
                </a:ext>
              </a:extLst>
            </p:cNvPr>
            <p:cNvSpPr txBox="1"/>
            <p:nvPr/>
          </p:nvSpPr>
          <p:spPr>
            <a:xfrm>
              <a:off x="2252841" y="2692160"/>
              <a:ext cx="3081490"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hiểu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7" name="Hộp Văn bản 12">
            <a:extLst>
              <a:ext uri="{FF2B5EF4-FFF2-40B4-BE49-F238E27FC236}">
                <a16:creationId xmlns:a16="http://schemas.microsoft.com/office/drawing/2014/main" xmlns="" id="{BDD895F1-0E92-3FB0-D1A6-23C4F5300D19}"/>
              </a:ext>
            </a:extLst>
          </p:cNvPr>
          <p:cNvSpPr txBox="1"/>
          <p:nvPr/>
        </p:nvSpPr>
        <p:spPr>
          <a:xfrm>
            <a:off x="1216437" y="1183390"/>
            <a:ext cx="7666306" cy="87203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biểu</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62929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xmlns="" id="{07FDA812-EDDA-432F-AB26-119A7337EBA6}"/>
              </a:ext>
            </a:extLst>
          </p:cNvPr>
          <p:cNvSpPr/>
          <p:nvPr/>
        </p:nvSpPr>
        <p:spPr>
          <a:xfrm>
            <a:off x="4417421" y="3125108"/>
            <a:ext cx="6905003" cy="2308324"/>
          </a:xfrm>
          <a:prstGeom prst="rect">
            <a:avLst/>
          </a:prstGeom>
          <a:ln>
            <a:solidFill>
              <a:srgbClr val="FFC000"/>
            </a:solidFill>
          </a:ln>
        </p:spPr>
        <p:txBody>
          <a:bodyPr vert="horz"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ngẫm</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i="1" dirty="0">
                <a:latin typeface="Times New Roman" panose="02020603050405020304" pitchFamily="18" charset="0"/>
                <a:cs typeface="Times New Roman" panose="02020603050405020304" pitchFamily="18" charset="0"/>
              </a:rPr>
              <a:t>+ Theo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nét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a:t>
            </a:r>
            <a:r>
              <a:rPr lang="en-US" sz="2400" i="1" dirty="0">
                <a:latin typeface="Times New Roman" panose="02020603050405020304" pitchFamily="18" charset="0"/>
                <a:cs typeface="Times New Roman" panose="02020603050405020304" pitchFamily="18" charset="0"/>
              </a:rPr>
              <a:t>?</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trưng</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ảnh</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4417421" y="2191871"/>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34231" y="2692160"/>
              <a:ext cx="1778885" cy="461665"/>
            </a:xfrm>
            <a:prstGeom prst="rect">
              <a:avLst/>
            </a:prstGeom>
            <a:grpFill/>
            <a:ln>
              <a:solidFill>
                <a:srgbClr val="FFC000"/>
              </a:solidFill>
            </a:ln>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30" y="2191871"/>
            <a:ext cx="3468170" cy="3750585"/>
          </a:xfrm>
          <a:prstGeom prst="rect">
            <a:avLst/>
          </a:prstGeom>
          <a:ln>
            <a:solidFill>
              <a:srgbClr val="FFC000"/>
            </a:solidFill>
          </a:ln>
        </p:spPr>
      </p:pic>
      <p:grpSp>
        <p:nvGrpSpPr>
          <p:cNvPr id="7" name="组合 20">
            <a:extLst>
              <a:ext uri="{FF2B5EF4-FFF2-40B4-BE49-F238E27FC236}">
                <a16:creationId xmlns:a16="http://schemas.microsoft.com/office/drawing/2014/main" xmlns="" id="{C7C1FBA5-32F5-5C77-203C-8155E1A6CAAA}"/>
              </a:ext>
            </a:extLst>
          </p:cNvPr>
          <p:cNvGrpSpPr/>
          <p:nvPr/>
        </p:nvGrpSpPr>
        <p:grpSpPr>
          <a:xfrm>
            <a:off x="681699" y="629527"/>
            <a:ext cx="5652408" cy="463605"/>
            <a:chOff x="2071451" y="2630867"/>
            <a:chExt cx="4871419" cy="653957"/>
          </a:xfrm>
          <a:solidFill>
            <a:srgbClr val="FFFF00"/>
          </a:solidFill>
        </p:grpSpPr>
        <p:sp>
          <p:nvSpPr>
            <p:cNvPr id="8" name="矩形: 圆角 19">
              <a:extLst>
                <a:ext uri="{FF2B5EF4-FFF2-40B4-BE49-F238E27FC236}">
                  <a16:creationId xmlns:a16="http://schemas.microsoft.com/office/drawing/2014/main" xmlns="" id="{649BAE2D-42EB-5FC4-937B-9A26EE51EC82}"/>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9" name="文本框 14">
              <a:extLst>
                <a:ext uri="{FF2B5EF4-FFF2-40B4-BE49-F238E27FC236}">
                  <a16:creationId xmlns:a16="http://schemas.microsoft.com/office/drawing/2014/main" xmlns="" id="{69C51967-8498-91C9-8A50-A2DC3E4CAA71}"/>
                </a:ext>
              </a:extLst>
            </p:cNvPr>
            <p:cNvSpPr txBox="1"/>
            <p:nvPr/>
          </p:nvSpPr>
          <p:spPr>
            <a:xfrm>
              <a:off x="2295686" y="2633604"/>
              <a:ext cx="2467666" cy="651220"/>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hiểu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10" name="Hộp Văn bản 12">
            <a:extLst>
              <a:ext uri="{FF2B5EF4-FFF2-40B4-BE49-F238E27FC236}">
                <a16:creationId xmlns:a16="http://schemas.microsoft.com/office/drawing/2014/main" xmlns="" id="{50BC40EB-E8A3-8C17-A8B7-2EDB56BCBF55}"/>
              </a:ext>
            </a:extLst>
          </p:cNvPr>
          <p:cNvSpPr txBox="1"/>
          <p:nvPr/>
        </p:nvSpPr>
        <p:spPr>
          <a:xfrm>
            <a:off x="681700" y="1263655"/>
            <a:ext cx="5652408" cy="461665"/>
          </a:xfrm>
          <a:prstGeom prst="rect">
            <a:avLst/>
          </a:prstGeom>
          <a:noFill/>
          <a:ln>
            <a:solidFill>
              <a:srgbClr val="FFC000"/>
            </a:solidFill>
          </a:ln>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ấn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trưng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80282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ộp Văn bản 16">
            <a:extLst>
              <a:ext uri="{FF2B5EF4-FFF2-40B4-BE49-F238E27FC236}">
                <a16:creationId xmlns:a16="http://schemas.microsoft.com/office/drawing/2014/main" xmlns="" id="{52A6D25B-D4FD-B014-FADD-26994043ECB0}"/>
              </a:ext>
            </a:extLst>
          </p:cNvPr>
          <p:cNvSpPr txBox="1"/>
          <p:nvPr/>
        </p:nvSpPr>
        <p:spPr>
          <a:xfrm>
            <a:off x="638214" y="1705551"/>
            <a:ext cx="3191842" cy="1032907"/>
          </a:xfrm>
          <a:prstGeom prst="roundRect">
            <a:avLst/>
          </a:prstGeom>
          <a:solidFill>
            <a:srgbClr val="FFFF00"/>
          </a:solidFill>
          <a:ln>
            <a:solidFill>
              <a:srgbClr val="FFC000"/>
            </a:solidFill>
          </a:ln>
        </p:spPr>
        <p:txBody>
          <a:bodyPr wrap="square">
            <a:spAutoFit/>
          </a:bodyPr>
          <a:lstStyle/>
          <a:p>
            <a:pPr lvl="0" algn="ctr">
              <a:spcAft>
                <a:spcPts val="800"/>
              </a:spcAft>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bước</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ctr">
              <a:spcAft>
                <a:spcPts val="800"/>
              </a:spcAft>
            </a:pPr>
            <a:r>
              <a:rPr lang="en-US" sz="2400" b="1" dirty="0" err="1" smtClean="0">
                <a:solidFill>
                  <a:srgbClr val="FF0000"/>
                </a:solidFill>
                <a:latin typeface="Times New Roman" panose="02020603050405020304" pitchFamily="18" charset="0"/>
                <a:cs typeface="Times New Roman" panose="02020603050405020304" pitchFamily="18" charset="0"/>
              </a:rPr>
              <a:t>vạn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128C5428-D01D-31DC-99E4-C06E55BDE4C6}"/>
              </a:ext>
            </a:extLst>
          </p:cNvPr>
          <p:cNvSpPr txBox="1"/>
          <p:nvPr/>
        </p:nvSpPr>
        <p:spPr>
          <a:xfrm>
            <a:off x="4076243" y="2893155"/>
            <a:ext cx="3872003" cy="2862322"/>
          </a:xfrm>
          <a:prstGeom prst="rect">
            <a:avLst/>
          </a:prstGeom>
          <a:noFill/>
          <a:ln>
            <a:solidFill>
              <a:srgbClr val="FFC000"/>
            </a:solidFill>
          </a:ln>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Hai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ngụ</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quẩn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nhoà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p>
        </p:txBody>
      </p:sp>
      <p:grpSp>
        <p:nvGrpSpPr>
          <p:cNvPr id="2" name="组合 20">
            <a:extLst>
              <a:ext uri="{FF2B5EF4-FFF2-40B4-BE49-F238E27FC236}">
                <a16:creationId xmlns:a16="http://schemas.microsoft.com/office/drawing/2014/main" xmlns="" id="{C7C1FBA5-32F5-5C77-203C-8155E1A6CAAA}"/>
              </a:ext>
            </a:extLst>
          </p:cNvPr>
          <p:cNvGrpSpPr/>
          <p:nvPr/>
        </p:nvGrpSpPr>
        <p:grpSpPr>
          <a:xfrm>
            <a:off x="1673637" y="459467"/>
            <a:ext cx="4660470" cy="584252"/>
            <a:chOff x="2071451" y="2630867"/>
            <a:chExt cx="4871419" cy="584252"/>
          </a:xfrm>
          <a:solidFill>
            <a:srgbClr val="FFFF00"/>
          </a:solidFill>
        </p:grpSpPr>
        <p:sp>
          <p:nvSpPr>
            <p:cNvPr id="3" name="矩形: 圆角 19">
              <a:extLst>
                <a:ext uri="{FF2B5EF4-FFF2-40B4-BE49-F238E27FC236}">
                  <a16:creationId xmlns:a16="http://schemas.microsoft.com/office/drawing/2014/main" xmlns="" id="{649BAE2D-42EB-5FC4-937B-9A26EE51EC82}"/>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4" name="文本框 14">
              <a:extLst>
                <a:ext uri="{FF2B5EF4-FFF2-40B4-BE49-F238E27FC236}">
                  <a16:creationId xmlns:a16="http://schemas.microsoft.com/office/drawing/2014/main" xmlns="" id="{69C51967-8498-91C9-8A50-A2DC3E4CAA71}"/>
                </a:ext>
              </a:extLst>
            </p:cNvPr>
            <p:cNvSpPr txBox="1"/>
            <p:nvPr/>
          </p:nvSpPr>
          <p:spPr>
            <a:xfrm>
              <a:off x="2252841" y="2692160"/>
              <a:ext cx="3190401"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a:t>
              </a:r>
              <a:r>
                <a:rPr kumimoji="0" lang="en-US" altLang="zh-CN"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hiểu</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5" name="Hộp Văn bản 12">
            <a:extLst>
              <a:ext uri="{FF2B5EF4-FFF2-40B4-BE49-F238E27FC236}">
                <a16:creationId xmlns:a16="http://schemas.microsoft.com/office/drawing/2014/main" xmlns="" id="{50BC40EB-E8A3-8C17-A8B7-2EDB56BCBF55}"/>
              </a:ext>
            </a:extLst>
          </p:cNvPr>
          <p:cNvSpPr txBox="1"/>
          <p:nvPr/>
        </p:nvSpPr>
        <p:spPr>
          <a:xfrm>
            <a:off x="1673637" y="1132259"/>
            <a:ext cx="5219532" cy="461665"/>
          </a:xfrm>
          <a:prstGeom prst="rect">
            <a:avLst/>
          </a:prstGeom>
          <a:noFill/>
          <a:ln>
            <a:solidFill>
              <a:srgbClr val="FFC000"/>
            </a:solidFill>
          </a:ln>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ấn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trưng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Hộp Văn bản 16">
            <a:extLst>
              <a:ext uri="{FF2B5EF4-FFF2-40B4-BE49-F238E27FC236}">
                <a16:creationId xmlns:a16="http://schemas.microsoft.com/office/drawing/2014/main" xmlns="" id="{10A73DB2-76FE-2410-2091-C1C7971AD8CD}"/>
              </a:ext>
            </a:extLst>
          </p:cNvPr>
          <p:cNvSpPr txBox="1"/>
          <p:nvPr/>
        </p:nvSpPr>
        <p:spPr>
          <a:xfrm>
            <a:off x="8194433" y="1781549"/>
            <a:ext cx="3369210" cy="919401"/>
          </a:xfrm>
          <a:prstGeom prst="roundRect">
            <a:avLst/>
          </a:prstGeom>
          <a:solidFill>
            <a:srgbClr val="FFFF00"/>
          </a:solidFill>
          <a:ln>
            <a:solidFill>
              <a:srgbClr val="FFC000"/>
            </a:solidFill>
          </a:ln>
        </p:spPr>
        <p:txBody>
          <a:bodyPr wrap="square">
            <a:spAutoFit/>
          </a:bodyPr>
          <a:lstStyle/>
          <a:p>
            <a:pPr lvl="0" algn="ctr">
              <a:spcAft>
                <a:spcPts val="800"/>
              </a:spcAft>
            </a:pPr>
            <a:r>
              <a:rPr lang="vi-VN" sz="2400" b="1" dirty="0">
                <a:solidFill>
                  <a:srgbClr val="FF0000"/>
                </a:solidFill>
                <a:latin typeface="Times New Roman" panose="02020603050405020304" pitchFamily="18" charset="0"/>
                <a:cs typeface="Times New Roman" panose="02020603050405020304" pitchFamily="18" charset="0"/>
              </a:rPr>
              <a:t>“xóm nhà tranh thấp ngủ im hơi”</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0036" y="2769326"/>
            <a:ext cx="3348110" cy="3450514"/>
          </a:xfrm>
          <a:prstGeom prst="rect">
            <a:avLst/>
          </a:prstGeom>
          <a:ln>
            <a:solidFill>
              <a:srgbClr val="FFC000"/>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14" y="2850085"/>
            <a:ext cx="3170742" cy="3339699"/>
          </a:xfrm>
          <a:prstGeom prst="rect">
            <a:avLst/>
          </a:prstGeom>
          <a:ln>
            <a:solidFill>
              <a:srgbClr val="FFC000"/>
            </a:solidFill>
          </a:ln>
        </p:spPr>
      </p:pic>
    </p:spTree>
    <p:extLst>
      <p:ext uri="{BB962C8B-B14F-4D97-AF65-F5344CB8AC3E}">
        <p14:creationId xmlns:p14="http://schemas.microsoft.com/office/powerpoint/2010/main" val="732372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ộp Văn bản 16">
            <a:extLst>
              <a:ext uri="{FF2B5EF4-FFF2-40B4-BE49-F238E27FC236}">
                <a16:creationId xmlns:a16="http://schemas.microsoft.com/office/drawing/2014/main" xmlns="" id="{52A6D25B-D4FD-B014-FADD-26994043ECB0}"/>
              </a:ext>
            </a:extLst>
          </p:cNvPr>
          <p:cNvSpPr txBox="1"/>
          <p:nvPr/>
        </p:nvSpPr>
        <p:spPr>
          <a:xfrm>
            <a:off x="829995" y="1803744"/>
            <a:ext cx="3173878" cy="1032907"/>
          </a:xfrm>
          <a:prstGeom prst="roundRect">
            <a:avLst/>
          </a:prstGeom>
          <a:solidFill>
            <a:srgbClr val="FFFF00"/>
          </a:solidFill>
          <a:ln>
            <a:solidFill>
              <a:srgbClr val="FFC000"/>
            </a:solidFill>
          </a:ln>
        </p:spPr>
        <p:txBody>
          <a:bodyPr wrap="square">
            <a:spAutoFit/>
          </a:bodyPr>
          <a:lstStyle/>
          <a:p>
            <a:pPr lvl="0" algn="ctr">
              <a:spcAft>
                <a:spcPts val="800"/>
              </a:spcAft>
            </a:pPr>
            <a:r>
              <a:rPr lang="vi-VN" sz="2400" b="1" dirty="0">
                <a:solidFill>
                  <a:srgbClr val="FF0000"/>
                </a:solidFill>
                <a:latin typeface="Times New Roman" panose="02020603050405020304" pitchFamily="18" charset="0"/>
                <a:cs typeface="Times New Roman" panose="02020603050405020304" pitchFamily="18" charset="0"/>
              </a:rPr>
              <a:t>“lưng cong </a:t>
            </a:r>
            <a:r>
              <a:rPr lang="vi-VN" sz="2400" b="1" dirty="0" smtClean="0">
                <a:solidFill>
                  <a:srgbClr val="FF0000"/>
                </a:solidFill>
                <a:latin typeface="Times New Roman" panose="02020603050405020304" pitchFamily="18" charset="0"/>
                <a:cs typeface="Times New Roman" panose="02020603050405020304" pitchFamily="18" charset="0"/>
              </a:rPr>
              <a:t>xuống</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ctr">
              <a:spcAft>
                <a:spcPts val="800"/>
              </a:spcAft>
            </a:pPr>
            <a:r>
              <a:rPr lang="vi-VN" sz="2400" b="1" dirty="0" smtClean="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luống cày”</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128C5428-D01D-31DC-99E4-C06E55BDE4C6}"/>
              </a:ext>
            </a:extLst>
          </p:cNvPr>
          <p:cNvSpPr txBox="1"/>
          <p:nvPr/>
        </p:nvSpPr>
        <p:spPr>
          <a:xfrm>
            <a:off x="4193777" y="2823192"/>
            <a:ext cx="3804444" cy="2795958"/>
          </a:xfrm>
          <a:prstGeom prst="rect">
            <a:avLst/>
          </a:prstGeom>
          <a:noFill/>
          <a:ln>
            <a:solidFill>
              <a:srgbClr val="FFC000"/>
            </a:solidFill>
          </a:ln>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Hai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endParaRPr lang="en-US" sz="2800" dirty="0">
              <a:latin typeface="Times New Roman" panose="02020603050405020304" pitchFamily="18" charset="0"/>
              <a:cs typeface="Times New Roman" panose="02020603050405020304" pitchFamily="18" charset="0"/>
            </a:endParaRPr>
          </a:p>
        </p:txBody>
      </p:sp>
      <p:grpSp>
        <p:nvGrpSpPr>
          <p:cNvPr id="2" name="组合 20">
            <a:extLst>
              <a:ext uri="{FF2B5EF4-FFF2-40B4-BE49-F238E27FC236}">
                <a16:creationId xmlns:a16="http://schemas.microsoft.com/office/drawing/2014/main" xmlns="" id="{C7C1FBA5-32F5-5C77-203C-8155E1A6CAAA}"/>
              </a:ext>
            </a:extLst>
          </p:cNvPr>
          <p:cNvGrpSpPr/>
          <p:nvPr/>
        </p:nvGrpSpPr>
        <p:grpSpPr>
          <a:xfrm>
            <a:off x="1673637" y="459467"/>
            <a:ext cx="4660470" cy="584252"/>
            <a:chOff x="2071451" y="2630867"/>
            <a:chExt cx="4871419" cy="584252"/>
          </a:xfrm>
          <a:solidFill>
            <a:srgbClr val="FFFF00"/>
          </a:solidFill>
        </p:grpSpPr>
        <p:sp>
          <p:nvSpPr>
            <p:cNvPr id="3" name="矩形: 圆角 19">
              <a:extLst>
                <a:ext uri="{FF2B5EF4-FFF2-40B4-BE49-F238E27FC236}">
                  <a16:creationId xmlns:a16="http://schemas.microsoft.com/office/drawing/2014/main" xmlns="" id="{649BAE2D-42EB-5FC4-937B-9A26EE51EC82}"/>
                </a:ext>
              </a:extLst>
            </p:cNvPr>
            <p:cNvSpPr/>
            <p:nvPr/>
          </p:nvSpPr>
          <p:spPr>
            <a:xfrm>
              <a:off x="2071451" y="2630867"/>
              <a:ext cx="4871419"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微软雅黑" panose="020F0502020204030204"/>
                <a:ea typeface="华文中宋"/>
                <a:cs typeface="+mn-ea"/>
                <a:sym typeface="+mn-lt"/>
              </a:endParaRPr>
            </a:p>
          </p:txBody>
        </p:sp>
        <p:sp>
          <p:nvSpPr>
            <p:cNvPr id="4" name="文本框 14">
              <a:extLst>
                <a:ext uri="{FF2B5EF4-FFF2-40B4-BE49-F238E27FC236}">
                  <a16:creationId xmlns:a16="http://schemas.microsoft.com/office/drawing/2014/main" xmlns="" id="{69C51967-8498-91C9-8A50-A2DC3E4CAA71}"/>
                </a:ext>
              </a:extLst>
            </p:cNvPr>
            <p:cNvSpPr txBox="1"/>
            <p:nvPr/>
          </p:nvSpPr>
          <p:spPr>
            <a:xfrm>
              <a:off x="2252841" y="2692160"/>
              <a:ext cx="3081490"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hiểu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bản</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grpSp>
      <p:sp>
        <p:nvSpPr>
          <p:cNvPr id="5" name="Hộp Văn bản 12">
            <a:extLst>
              <a:ext uri="{FF2B5EF4-FFF2-40B4-BE49-F238E27FC236}">
                <a16:creationId xmlns:a16="http://schemas.microsoft.com/office/drawing/2014/main" xmlns="" id="{50BC40EB-E8A3-8C17-A8B7-2EDB56BCBF55}"/>
              </a:ext>
            </a:extLst>
          </p:cNvPr>
          <p:cNvSpPr txBox="1"/>
          <p:nvPr/>
        </p:nvSpPr>
        <p:spPr>
          <a:xfrm>
            <a:off x="1673637" y="1192899"/>
            <a:ext cx="5233600" cy="461665"/>
          </a:xfrm>
          <a:prstGeom prst="rect">
            <a:avLst/>
          </a:prstGeom>
          <a:noFill/>
          <a:ln>
            <a:solidFill>
              <a:srgbClr val="FFC000"/>
            </a:solidFill>
          </a:ln>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ấn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trưng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Hộp Văn bản 16">
            <a:extLst>
              <a:ext uri="{FF2B5EF4-FFF2-40B4-BE49-F238E27FC236}">
                <a16:creationId xmlns:a16="http://schemas.microsoft.com/office/drawing/2014/main" xmlns="" id="{10A73DB2-76FE-2410-2091-C1C7971AD8CD}"/>
              </a:ext>
            </a:extLst>
          </p:cNvPr>
          <p:cNvSpPr txBox="1"/>
          <p:nvPr/>
        </p:nvSpPr>
        <p:spPr>
          <a:xfrm>
            <a:off x="8188125" y="1790285"/>
            <a:ext cx="3122300" cy="1032907"/>
          </a:xfrm>
          <a:prstGeom prst="roundRect">
            <a:avLst/>
          </a:prstGeom>
          <a:solidFill>
            <a:srgbClr val="FFFF00"/>
          </a:solidFill>
          <a:ln>
            <a:solidFill>
              <a:srgbClr val="FFC000"/>
            </a:solidFill>
          </a:ln>
        </p:spPr>
        <p:txBody>
          <a:bodyPr wrap="square">
            <a:spAutoFit/>
          </a:bodyPr>
          <a:lstStyle/>
          <a:p>
            <a:pPr lvl="0" algn="ctr">
              <a:spcAft>
                <a:spcPts val="800"/>
              </a:spcAft>
            </a:pPr>
            <a:r>
              <a:rPr lang="vi-VN" sz="2400" b="1" dirty="0">
                <a:solidFill>
                  <a:srgbClr val="FF0000"/>
                </a:solidFill>
                <a:latin typeface="Times New Roman" panose="02020603050405020304" pitchFamily="18" charset="0"/>
                <a:cs typeface="Times New Roman" panose="02020603050405020304" pitchFamily="18" charset="0"/>
              </a:rPr>
              <a:t>“vãi giống tung trời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ctr">
              <a:spcAft>
                <a:spcPts val="800"/>
              </a:spcAft>
            </a:pPr>
            <a:r>
              <a:rPr lang="vi-VN" sz="2400" b="1" dirty="0" smtClean="0">
                <a:solidFill>
                  <a:srgbClr val="FF0000"/>
                </a:solidFill>
                <a:latin typeface="Times New Roman" panose="02020603050405020304" pitchFamily="18" charset="0"/>
                <a:cs typeface="Times New Roman" panose="02020603050405020304" pitchFamily="18" charset="0"/>
              </a:rPr>
              <a:t>những </a:t>
            </a:r>
            <a:r>
              <a:rPr lang="vi-VN" sz="2400" b="1" dirty="0">
                <a:solidFill>
                  <a:srgbClr val="FF0000"/>
                </a:solidFill>
                <a:latin typeface="Times New Roman" panose="02020603050405020304" pitchFamily="18" charset="0"/>
                <a:cs typeface="Times New Roman" panose="02020603050405020304" pitchFamily="18" charset="0"/>
              </a:rPr>
              <a:t>sớm mai”</a:t>
            </a:r>
            <a:endParaRPr kumimoji="0" lang="en-US"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95" y="2897945"/>
            <a:ext cx="3173878" cy="2785403"/>
          </a:xfrm>
          <a:prstGeom prst="rect">
            <a:avLst/>
          </a:prstGeom>
          <a:solidFill>
            <a:srgbClr val="548235"/>
          </a:solidFill>
          <a:ln>
            <a:solidFill>
              <a:srgbClr val="FFC000"/>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125" y="2897945"/>
            <a:ext cx="3122300" cy="2785403"/>
          </a:xfrm>
          <a:prstGeom prst="rect">
            <a:avLst/>
          </a:prstGeom>
          <a:ln w="12700">
            <a:solidFill>
              <a:srgbClr val="FFC000"/>
            </a:solidFill>
          </a:ln>
        </p:spPr>
      </p:pic>
    </p:spTree>
    <p:extLst>
      <p:ext uri="{BB962C8B-B14F-4D97-AF65-F5344CB8AC3E}">
        <p14:creationId xmlns:p14="http://schemas.microsoft.com/office/powerpoint/2010/main" val="319066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xmlns="" id="{07FDA812-EDDA-432F-AB26-119A7337EBA6}"/>
              </a:ext>
            </a:extLst>
          </p:cNvPr>
          <p:cNvSpPr/>
          <p:nvPr/>
        </p:nvSpPr>
        <p:spPr>
          <a:xfrm>
            <a:off x="4882089" y="2158981"/>
            <a:ext cx="6186171" cy="3970318"/>
          </a:xfrm>
          <a:prstGeom prst="rect">
            <a:avLst/>
          </a:prstGeom>
          <a:ln>
            <a:solidFill>
              <a:srgbClr val="FFC000"/>
            </a:solidFill>
          </a:ln>
        </p:spPr>
        <p:txBody>
          <a:bodyPr vert="horz"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ngẫm</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phẩm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tưởng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endParaRPr lang="en-US" sz="2400" i="1" dirty="0" smtClean="0">
              <a:latin typeface="Times New Roman" panose="02020603050405020304" pitchFamily="18" charset="0"/>
              <a:cs typeface="Times New Roman" panose="02020603050405020304" pitchFamily="18" charset="0"/>
            </a:endParaRPr>
          </a:p>
          <a:p>
            <a:pPr algn="just">
              <a:lnSpc>
                <a:spcPct val="150000"/>
              </a:lnSpc>
            </a:pP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Đánh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quát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nghệ</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thuật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đặc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sắc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bài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thơ</a:t>
            </a:r>
            <a:r>
              <a:rPr lang="en-US" sz="2400" i="1"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953590" y="1256015"/>
            <a:ext cx="2549266" cy="584252"/>
            <a:chOff x="2324670" y="2630866"/>
            <a:chExt cx="2658837"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324670" y="2630866"/>
              <a:ext cx="2658837"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743406" y="2723876"/>
              <a:ext cx="1867828" cy="461665"/>
            </a:xfrm>
            <a:prstGeom prst="rect">
              <a:avLst/>
            </a:prstGeom>
            <a:grpFill/>
            <a:ln>
              <a:solidFill>
                <a:srgbClr val="FFC000"/>
              </a:solidFill>
            </a:ln>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74" y="2158981"/>
            <a:ext cx="3770185" cy="3210899"/>
          </a:xfrm>
          <a:prstGeom prst="rect">
            <a:avLst/>
          </a:prstGeom>
          <a:ln>
            <a:solidFill>
              <a:srgbClr val="FFC000"/>
            </a:solidFill>
          </a:ln>
        </p:spPr>
      </p:pic>
      <p:sp>
        <p:nvSpPr>
          <p:cNvPr id="7" name="文本框 14">
            <a:extLst>
              <a:ext uri="{FF2B5EF4-FFF2-40B4-BE49-F238E27FC236}">
                <a16:creationId xmlns:a16="http://schemas.microsoft.com/office/drawing/2014/main" xmlns="" id="{4E0F5E28-7432-304A-4C3E-4C23F42BEDCD}"/>
              </a:ext>
            </a:extLst>
          </p:cNvPr>
          <p:cNvSpPr txBox="1"/>
          <p:nvPr/>
        </p:nvSpPr>
        <p:spPr>
          <a:xfrm>
            <a:off x="953590" y="634993"/>
            <a:ext cx="2321917" cy="461665"/>
          </a:xfrm>
          <a:prstGeom prst="rect">
            <a:avLst/>
          </a:prstGeom>
          <a:solidFill>
            <a:srgbClr val="FFFF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III. TỔNG</a:t>
            </a:r>
            <a:r>
              <a:rPr kumimoji="0" lang="en-US" altLang="zh-CN" sz="24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KẾT</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spTree>
    <p:extLst>
      <p:ext uri="{BB962C8B-B14F-4D97-AF65-F5344CB8AC3E}">
        <p14:creationId xmlns:p14="http://schemas.microsoft.com/office/powerpoint/2010/main" val="799086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242122" y="1257688"/>
            <a:ext cx="1313180" cy="1446550"/>
          </a:xfrm>
          <a:prstGeom prst="rect">
            <a:avLst/>
          </a:prstGeom>
          <a:noFill/>
        </p:spPr>
        <p:txBody>
          <a:bodyPr wrap="none" rtlCol="0">
            <a:spAutoFit/>
          </a:bodyPr>
          <a:lstStyle/>
          <a:p>
            <a:r>
              <a:rPr lang="en-US" altLang="zh-CN" sz="8800" b="1" dirty="0" smtClean="0">
                <a:solidFill>
                  <a:srgbClr val="FF0000"/>
                </a:solidFill>
                <a:latin typeface="Times New Roman" panose="02020603050405020304" pitchFamily="18" charset="0"/>
                <a:cs typeface="Times New Roman" panose="02020603050405020304" pitchFamily="18" charset="0"/>
                <a:sym typeface="+mn-lt"/>
              </a:rPr>
              <a:t>01</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2633409" y="2704238"/>
            <a:ext cx="7536037" cy="1569660"/>
          </a:xfrm>
          <a:prstGeom prst="rect">
            <a:avLst/>
          </a:prstGeom>
          <a:noFill/>
        </p:spPr>
        <p:txBody>
          <a:bodyPr wrap="none" rtlCol="0">
            <a:spAutoFit/>
          </a:bodyPr>
          <a:lstStyle/>
          <a:p>
            <a:r>
              <a:rPr lang="en-US" altLang="zh-CN" sz="96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KHỞI ĐỘNG</a:t>
            </a:r>
            <a:endParaRPr lang="zh-CN" altLang="en-US" sz="96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047" y="3972493"/>
            <a:ext cx="2362522"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69424" y="3960592"/>
            <a:ext cx="1695559" cy="2262928"/>
          </a:xfrm>
          <a:prstGeom prst="rect">
            <a:avLst/>
          </a:prstGeom>
        </p:spPr>
      </p:pic>
    </p:spTree>
    <p:extLst>
      <p:ext uri="{BB962C8B-B14F-4D97-AF65-F5344CB8AC3E}">
        <p14:creationId xmlns:p14="http://schemas.microsoft.com/office/powerpoint/2010/main" val="3139987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xmlns="" id="{21B93058-B033-1622-CBA8-7B581A4BAE87}"/>
              </a:ext>
            </a:extLst>
          </p:cNvPr>
          <p:cNvGrpSpPr/>
          <p:nvPr/>
        </p:nvGrpSpPr>
        <p:grpSpPr>
          <a:xfrm>
            <a:off x="2604691" y="1105012"/>
            <a:ext cx="8171162" cy="3812719"/>
            <a:chOff x="2476407" y="838561"/>
            <a:chExt cx="8508787" cy="3812719"/>
          </a:xfrm>
        </p:grpSpPr>
        <p:sp>
          <p:nvSpPr>
            <p:cNvPr id="10" name="Hộp Văn bản 9">
              <a:extLst>
                <a:ext uri="{FF2B5EF4-FFF2-40B4-BE49-F238E27FC236}">
                  <a16:creationId xmlns:a16="http://schemas.microsoft.com/office/drawing/2014/main" xmlns="" id="{D626C4DF-38A2-FB60-1845-4D707FA755B1}"/>
                </a:ext>
              </a:extLst>
            </p:cNvPr>
            <p:cNvSpPr txBox="1"/>
            <p:nvPr/>
          </p:nvSpPr>
          <p:spPr>
            <a:xfrm>
              <a:off x="3567739" y="838561"/>
              <a:ext cx="7417455" cy="1015663"/>
            </a:xfrm>
            <a:prstGeom prst="rect">
              <a:avLst/>
            </a:prstGeom>
            <a:solidFill>
              <a:srgbClr val="FFC000"/>
            </a:solidFill>
            <a:ln w="12700">
              <a:solidFill>
                <a:srgbClr val="FFC000"/>
              </a:solidFill>
              <a:prstDash val="sysDot"/>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000" dirty="0" err="1">
                  <a:solidFill>
                    <a:srgbClr val="000000"/>
                  </a:solidFill>
                  <a:effectLst/>
                  <a:latin typeface="Times New Roman" panose="02020603050405020304" pitchFamily="18" charset="0"/>
                  <a:ea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nhớ</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cồn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bắt</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nguồn</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từ</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hò</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Times New Roman" panose="02020603050405020304" pitchFamily="18" charset="0"/>
                </a:rPr>
                <a:t>vẳng</a:t>
              </a:r>
              <a:r>
                <a:rPr lang="en-US" sz="2000" dirty="0" smtClean="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buổi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trưa</a:t>
              </a:r>
              <a:r>
                <a:rPr lang="en-US" sz="2000" dirty="0">
                  <a:solidFill>
                    <a:srgbClr val="000000"/>
                  </a:solidFill>
                  <a:effectLst/>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E890EC0F-0710-EE09-68A2-E2D0C1666107}"/>
                </a:ext>
              </a:extLst>
            </p:cNvPr>
            <p:cNvSpPr txBox="1"/>
            <p:nvPr/>
          </p:nvSpPr>
          <p:spPr>
            <a:xfrm>
              <a:off x="3567738" y="2231071"/>
              <a:ext cx="7417455" cy="1015663"/>
            </a:xfrm>
            <a:prstGeom prst="rect">
              <a:avLst/>
            </a:prstGeom>
            <a:solidFill>
              <a:srgbClr val="FFC000"/>
            </a:solidFill>
            <a:ln w="12700">
              <a:solidFill>
                <a:srgbClr val="FFC000"/>
              </a:solidFill>
              <a:prstDash val="sysDot"/>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2000" dirty="0" err="1">
                  <a:solidFill>
                    <a:srgbClr val="000000"/>
                  </a:solidFill>
                  <a:effectLst/>
                  <a:latin typeface="Times New Roman" panose="02020603050405020304" pitchFamily="18" charset="0"/>
                  <a:ea typeface="Times New Roman" panose="02020603050405020304" pitchFamily="18" charset="0"/>
                </a:rPr>
                <a:t>Phẩm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trung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hậu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gắn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nặng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khổ</a:t>
              </a:r>
              <a:r>
                <a:rPr lang="en-US" sz="2000" dirty="0">
                  <a:solidFill>
                    <a:srgbClr val="000000"/>
                  </a:solidFill>
                  <a:effectLst/>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BE8381F0-636D-5FDC-1067-EEA2B2BFC1FA}"/>
                </a:ext>
              </a:extLst>
            </p:cNvPr>
            <p:cNvSpPr txBox="1"/>
            <p:nvPr/>
          </p:nvSpPr>
          <p:spPr>
            <a:xfrm>
              <a:off x="3567738" y="3635617"/>
              <a:ext cx="7417455" cy="1015663"/>
            </a:xfrm>
            <a:prstGeom prst="rect">
              <a:avLst/>
            </a:prstGeom>
            <a:solidFill>
              <a:srgbClr val="FFC000"/>
            </a:solidFill>
            <a:ln w="12700">
              <a:solidFill>
                <a:schemeClr val="accent5">
                  <a:lumMod val="75000"/>
                </a:schemeClr>
              </a:solidFill>
              <a:prstDash val="sysDot"/>
            </a:ln>
          </p:spPr>
          <p:txBody>
            <a:bodyPr wrap="square">
              <a:spAutoFit/>
            </a:bodyPr>
            <a:lstStyle/>
            <a:p>
              <a:pPr marR="0" algn="just">
                <a:lnSpc>
                  <a:spcPct val="150000"/>
                </a:lnSpc>
                <a:spcBef>
                  <a:spcPts val="0"/>
                </a:spcBef>
                <a:spcAft>
                  <a:spcPts val="800"/>
                </a:spcAft>
              </a:pPr>
              <a:r>
                <a:rPr lang="en-US" sz="2000" dirty="0" err="1">
                  <a:solidFill>
                    <a:srgbClr val="000000"/>
                  </a:solidFill>
                  <a:effectLst/>
                  <a:latin typeface="Times New Roman" panose="02020603050405020304" pitchFamily="18" charset="0"/>
                  <a:ea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tưởng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thay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cuộc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mỏi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hướng</a:t>
              </a:r>
              <a:r>
                <a:rPr lang="en-US" sz="2000" dirty="0">
                  <a:latin typeface="Calibri" panose="020F0502020204030204" pitchFamily="34" charset="0"/>
                  <a:ea typeface="Calibri" panose="020F0502020204030204" pitchFamily="34"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niềm</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8" name="Đường kết nối: Mũi tên Gấp khúc 7">
              <a:extLst>
                <a:ext uri="{FF2B5EF4-FFF2-40B4-BE49-F238E27FC236}">
                  <a16:creationId xmlns:a16="http://schemas.microsoft.com/office/drawing/2014/main" xmlns="" id="{F47A7022-520C-DAD1-2E72-2F4FCFF8257C}"/>
                </a:ext>
              </a:extLst>
            </p:cNvPr>
            <p:cNvCxnSpPr>
              <a:cxnSpLocks/>
            </p:cNvCxnSpPr>
            <p:nvPr/>
          </p:nvCxnSpPr>
          <p:spPr>
            <a:xfrm rot="5400000" flipH="1" flipV="1">
              <a:off x="2221535" y="1590947"/>
              <a:ext cx="1601078" cy="1091333"/>
            </a:xfrm>
            <a:prstGeom prst="bentConnector2">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Đường kết nối: Mũi tên Gấp khúc 24">
              <a:extLst>
                <a:ext uri="{FF2B5EF4-FFF2-40B4-BE49-F238E27FC236}">
                  <a16:creationId xmlns:a16="http://schemas.microsoft.com/office/drawing/2014/main" xmlns="" id="{A0B542C5-53AC-8A0E-CC51-E2E02C293B19}"/>
                </a:ext>
              </a:extLst>
            </p:cNvPr>
            <p:cNvCxnSpPr>
              <a:cxnSpLocks/>
              <a:endCxn id="14" idx="1"/>
            </p:cNvCxnSpPr>
            <p:nvPr/>
          </p:nvCxnSpPr>
          <p:spPr>
            <a:xfrm rot="16200000" flipH="1">
              <a:off x="2418922" y="2994632"/>
              <a:ext cx="1206303" cy="1091330"/>
            </a:xfrm>
            <a:prstGeom prst="bentConnector2">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7" name="文本框 14">
            <a:extLst>
              <a:ext uri="{FF2B5EF4-FFF2-40B4-BE49-F238E27FC236}">
                <a16:creationId xmlns:a16="http://schemas.microsoft.com/office/drawing/2014/main" xmlns="" id="{4E0F5E28-7432-304A-4C3E-4C23F42BEDCD}"/>
              </a:ext>
            </a:extLst>
          </p:cNvPr>
          <p:cNvSpPr txBox="1"/>
          <p:nvPr/>
        </p:nvSpPr>
        <p:spPr>
          <a:xfrm>
            <a:off x="1344706" y="520760"/>
            <a:ext cx="2566112" cy="461665"/>
          </a:xfrm>
          <a:prstGeom prst="rect">
            <a:avLst/>
          </a:prstGeom>
          <a:solidFill>
            <a:srgbClr val="FFFF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III. TỔNG</a:t>
            </a:r>
            <a:r>
              <a:rPr kumimoji="0" lang="en-US" altLang="zh-CN" sz="24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KẾT</a:t>
            </a: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06" y="1602524"/>
            <a:ext cx="2647341" cy="2807375"/>
          </a:xfrm>
          <a:prstGeom prst="rect">
            <a:avLst/>
          </a:prstGeom>
          <a:ln>
            <a:solidFill>
              <a:srgbClr val="FFC000"/>
            </a:solidFill>
          </a:ln>
        </p:spPr>
      </p:pic>
      <p:cxnSp>
        <p:nvCxnSpPr>
          <p:cNvPr id="15" name="Straight Connector 14"/>
          <p:cNvCxnSpPr/>
          <p:nvPr/>
        </p:nvCxnSpPr>
        <p:spPr>
          <a:xfrm flipV="1">
            <a:off x="2604690" y="2889788"/>
            <a:ext cx="1048027" cy="422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13332" y="2620962"/>
            <a:ext cx="1915371" cy="523220"/>
          </a:xfrm>
          <a:prstGeom prst="rect">
            <a:avLst/>
          </a:prstGeom>
          <a:solidFill>
            <a:schemeClr val="bg1"/>
          </a:solid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0000"/>
                </a:solidFill>
                <a:latin typeface="Times New Roman" panose="02020603050405020304" pitchFamily="18" charset="0"/>
                <a:cs typeface="Times New Roman" panose="02020603050405020304" pitchFamily="18" charset="0"/>
              </a:rPr>
              <a:t>Nội</a:t>
            </a:r>
            <a:r>
              <a:rPr lang="en-US" sz="2800" dirty="0" smtClean="0">
                <a:solidFill>
                  <a:srgbClr val="FF0000"/>
                </a:solidFill>
                <a:latin typeface="Times New Roman" panose="02020603050405020304" pitchFamily="18" charset="0"/>
                <a:cs typeface="Times New Roman" panose="02020603050405020304" pitchFamily="18" charset="0"/>
              </a:rPr>
              <a:t> dung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13332" y="2628178"/>
            <a:ext cx="2191015" cy="523220"/>
          </a:xfrm>
          <a:prstGeom prst="rect">
            <a:avLst/>
          </a:prstGeom>
          <a:solidFill>
            <a:schemeClr val="bg1"/>
          </a:solid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dung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308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xmlns="" id="{21B93058-B033-1622-CBA8-7B581A4BAE87}"/>
              </a:ext>
            </a:extLst>
          </p:cNvPr>
          <p:cNvGrpSpPr/>
          <p:nvPr/>
        </p:nvGrpSpPr>
        <p:grpSpPr>
          <a:xfrm>
            <a:off x="3150442" y="1804230"/>
            <a:ext cx="1632424" cy="3023511"/>
            <a:chOff x="2476407" y="1336075"/>
            <a:chExt cx="1699875" cy="3023511"/>
          </a:xfrm>
        </p:grpSpPr>
        <p:cxnSp>
          <p:nvCxnSpPr>
            <p:cNvPr id="8" name="Đường kết nối: Mũi tên Gấp khúc 7">
              <a:extLst>
                <a:ext uri="{FF2B5EF4-FFF2-40B4-BE49-F238E27FC236}">
                  <a16:creationId xmlns:a16="http://schemas.microsoft.com/office/drawing/2014/main" xmlns="" id="{F47A7022-520C-DAD1-2E72-2F4FCFF8257C}"/>
                </a:ext>
              </a:extLst>
            </p:cNvPr>
            <p:cNvCxnSpPr>
              <a:cxnSpLocks/>
            </p:cNvCxnSpPr>
            <p:nvPr/>
          </p:nvCxnSpPr>
          <p:spPr>
            <a:xfrm rot="5400000" flipH="1" flipV="1">
              <a:off x="2221535" y="1590947"/>
              <a:ext cx="1601078" cy="1091333"/>
            </a:xfrm>
            <a:prstGeom prst="bent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Đường kết nối: Mũi tên Gấp khúc 24">
              <a:extLst>
                <a:ext uri="{FF2B5EF4-FFF2-40B4-BE49-F238E27FC236}">
                  <a16:creationId xmlns:a16="http://schemas.microsoft.com/office/drawing/2014/main" xmlns="" id="{A0B542C5-53AC-8A0E-CC51-E2E02C293B19}"/>
                </a:ext>
              </a:extLst>
            </p:cNvPr>
            <p:cNvCxnSpPr>
              <a:cxnSpLocks/>
              <a:endCxn id="14" idx="1"/>
            </p:cNvCxnSpPr>
            <p:nvPr/>
          </p:nvCxnSpPr>
          <p:spPr>
            <a:xfrm rot="16200000" flipH="1">
              <a:off x="3027465" y="3210770"/>
              <a:ext cx="1206303" cy="1091330"/>
            </a:xfrm>
            <a:prstGeom prst="bent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7" name="文本框 14">
            <a:extLst>
              <a:ext uri="{FF2B5EF4-FFF2-40B4-BE49-F238E27FC236}">
                <a16:creationId xmlns:a16="http://schemas.microsoft.com/office/drawing/2014/main" xmlns="" id="{4E0F5E28-7432-304A-4C3E-4C23F42BEDCD}"/>
              </a:ext>
            </a:extLst>
          </p:cNvPr>
          <p:cNvSpPr txBox="1"/>
          <p:nvPr/>
        </p:nvSpPr>
        <p:spPr>
          <a:xfrm>
            <a:off x="874060" y="829737"/>
            <a:ext cx="2974040" cy="461665"/>
          </a:xfrm>
          <a:prstGeom prst="rect">
            <a:avLst/>
          </a:prstGeom>
          <a:solidFill>
            <a:srgbClr val="FFFF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III. TỔNG KẾT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59" y="1804230"/>
            <a:ext cx="2974041" cy="2807375"/>
          </a:xfrm>
          <a:prstGeom prst="rect">
            <a:avLst/>
          </a:prstGeom>
          <a:ln>
            <a:solidFill>
              <a:srgbClr val="FFC000"/>
            </a:solidFill>
          </a:ln>
        </p:spPr>
      </p:pic>
      <p:cxnSp>
        <p:nvCxnSpPr>
          <p:cNvPr id="15" name="Straight Connector 14"/>
          <p:cNvCxnSpPr/>
          <p:nvPr/>
        </p:nvCxnSpPr>
        <p:spPr>
          <a:xfrm flipV="1">
            <a:off x="3115943" y="3076121"/>
            <a:ext cx="1048027" cy="422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7085" y="2822668"/>
            <a:ext cx="191537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484762" y="2829884"/>
            <a:ext cx="236333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4196935" y="2699024"/>
            <a:ext cx="5861465" cy="10296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04426" y="2898655"/>
            <a:ext cx="5679464" cy="461665"/>
          </a:xfrm>
          <a:prstGeom prst="rect">
            <a:avLst/>
          </a:prstGeom>
          <a:solidFill>
            <a:srgbClr val="FFC000"/>
          </a:solidFill>
          <a:ln w="12700">
            <a:solidFill>
              <a:srgbClr val="FFC000"/>
            </a:solidFill>
          </a:ln>
        </p:spPr>
        <p:txBody>
          <a:bodyPr wrap="square">
            <a:spAutoFit/>
          </a:bodyPr>
          <a:lstStyle/>
          <a:p>
            <a:r>
              <a:rPr lang="nl-NL" sz="1300" dirty="0">
                <a:latin typeface="Times New Roman" panose="02020603050405020304" pitchFamily="18" charset="0"/>
                <a:ea typeface="MS Mincho"/>
              </a:rPr>
              <a:t> </a:t>
            </a:r>
            <a:r>
              <a:rPr lang="nl-NL" sz="2400" dirty="0" smtClean="0">
                <a:latin typeface="Times New Roman" panose="02020603050405020304" pitchFamily="18" charset="0"/>
                <a:ea typeface="MS Mincho"/>
              </a:rPr>
              <a:t>- Giọng </a:t>
            </a:r>
            <a:r>
              <a:rPr lang="nl-NL" sz="2400" dirty="0">
                <a:latin typeface="Times New Roman" panose="02020603050405020304" pitchFamily="18" charset="0"/>
                <a:ea typeface="MS Mincho"/>
              </a:rPr>
              <a:t>thơ da diết, khắc khoải, sâu lắng</a:t>
            </a:r>
            <a:endParaRPr lang="en-US" sz="2400" dirty="0"/>
          </a:p>
        </p:txBody>
      </p:sp>
      <p:sp>
        <p:nvSpPr>
          <p:cNvPr id="16" name="Rounded Rectangle 15"/>
          <p:cNvSpPr/>
          <p:nvPr/>
        </p:nvSpPr>
        <p:spPr>
          <a:xfrm>
            <a:off x="4182406" y="1392359"/>
            <a:ext cx="5861465" cy="10296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304426" y="1447945"/>
            <a:ext cx="5667709" cy="882678"/>
          </a:xfrm>
          <a:prstGeom prst="rect">
            <a:avLst/>
          </a:prstGeom>
          <a:solidFill>
            <a:srgbClr val="FFC000"/>
          </a:solidFill>
          <a:ln w="19050">
            <a:solidFill>
              <a:srgbClr val="FFC000"/>
            </a:solidFill>
          </a:ln>
        </p:spPr>
        <p:txBody>
          <a:bodyPr wrap="square">
            <a:spAutoFit/>
          </a:bodyPr>
          <a:lstStyle/>
          <a:p>
            <a:pPr algn="just" eaLnBrk="0" fontAlgn="base" hangingPunct="0">
              <a:lnSpc>
                <a:spcPct val="107000"/>
              </a:lnSpc>
              <a:spcAft>
                <a:spcPts val="800"/>
              </a:spcAft>
            </a:pPr>
            <a:r>
              <a:rPr lang="nl-NL" sz="2400" dirty="0" smtClean="0">
                <a:latin typeface="Times New Roman" panose="02020603050405020304" pitchFamily="18" charset="0"/>
                <a:ea typeface="MS Mincho"/>
                <a:cs typeface="Times New Roman" panose="02020603050405020304" pitchFamily="18" charset="0"/>
              </a:rPr>
              <a:t>- Sử </a:t>
            </a:r>
            <a:r>
              <a:rPr lang="nl-NL" sz="2400" dirty="0">
                <a:latin typeface="Times New Roman" panose="02020603050405020304" pitchFamily="18" charset="0"/>
                <a:ea typeface="MS Mincho"/>
                <a:cs typeface="Times New Roman" panose="02020603050405020304" pitchFamily="18" charset="0"/>
              </a:rPr>
              <a:t>dụng thành công biện pháp tu từ điệp ngữ, điệp </a:t>
            </a:r>
            <a:r>
              <a:rPr lang="nl-NL" sz="2400" dirty="0" smtClean="0">
                <a:latin typeface="Times New Roman" panose="02020603050405020304" pitchFamily="18" charset="0"/>
                <a:ea typeface="MS Mincho"/>
                <a:cs typeface="Times New Roman" panose="02020603050405020304" pitchFamily="18" charset="0"/>
              </a:rPr>
              <a:t>cấu trúc, đa dạng các kiểu câu.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ounded Rectangle 19"/>
          <p:cNvSpPr/>
          <p:nvPr/>
        </p:nvSpPr>
        <p:spPr>
          <a:xfrm>
            <a:off x="4213425" y="4080259"/>
            <a:ext cx="5861465" cy="10296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04426" y="4145808"/>
            <a:ext cx="5646311" cy="830997"/>
          </a:xfrm>
          <a:prstGeom prst="rect">
            <a:avLst/>
          </a:prstGeom>
          <a:solidFill>
            <a:srgbClr val="FFC000"/>
          </a:solidFill>
          <a:ln w="28575">
            <a:solidFill>
              <a:srgbClr val="FFC000"/>
            </a:solidFill>
          </a:ln>
        </p:spPr>
        <p:txBody>
          <a:bodyPr wrap="square">
            <a:spAutoFit/>
          </a:bodyPr>
          <a:lstStyle/>
          <a:p>
            <a:r>
              <a:rPr lang="nl-NL" sz="2400" dirty="0">
                <a:latin typeface="Times New Roman" panose="02020603050405020304" pitchFamily="18" charset="0"/>
                <a:ea typeface="MS Mincho"/>
              </a:rPr>
              <a:t>- Hình ảnh thơ giản dị, mộc mạc, đời thường.</a:t>
            </a:r>
            <a:endParaRPr lang="en-US" sz="2400" dirty="0"/>
          </a:p>
        </p:txBody>
      </p:sp>
    </p:spTree>
    <p:extLst>
      <p:ext uri="{BB962C8B-B14F-4D97-AF65-F5344CB8AC3E}">
        <p14:creationId xmlns:p14="http://schemas.microsoft.com/office/powerpoint/2010/main" val="2897323879"/>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018110" y="1245630"/>
            <a:ext cx="1313180" cy="1446550"/>
          </a:xfrm>
          <a:prstGeom prst="rect">
            <a:avLst/>
          </a:prstGeom>
          <a:noFill/>
        </p:spPr>
        <p:txBody>
          <a:bodyPr wrap="none" rtlCol="0">
            <a:spAutoFit/>
          </a:bodyPr>
          <a:lstStyle/>
          <a:p>
            <a:r>
              <a:rPr lang="en-US" altLang="zh-CN" sz="8800" b="1" dirty="0">
                <a:solidFill>
                  <a:srgbClr val="FF0000"/>
                </a:solidFill>
                <a:latin typeface="Times New Roman" panose="02020603050405020304" pitchFamily="18" charset="0"/>
                <a:cs typeface="Times New Roman" panose="02020603050405020304" pitchFamily="18" charset="0"/>
                <a:sym typeface="+mn-lt"/>
              </a:rPr>
              <a:t>03</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2865318" y="2692180"/>
            <a:ext cx="7242880" cy="1569660"/>
          </a:xfrm>
          <a:prstGeom prst="rect">
            <a:avLst/>
          </a:prstGeom>
          <a:noFill/>
        </p:spPr>
        <p:txBody>
          <a:bodyPr wrap="none" rtlCol="0">
            <a:spAutoFit/>
          </a:bodyPr>
          <a:lstStyle/>
          <a:p>
            <a:r>
              <a:rPr lang="en-US" altLang="zh-CN" sz="96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LUYỆN TẬP</a:t>
            </a:r>
            <a:endParaRPr lang="zh-CN" altLang="en-US" sz="96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9318" y="3973890"/>
            <a:ext cx="2362522"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21675" y="3961989"/>
            <a:ext cx="1695559" cy="2262928"/>
          </a:xfrm>
          <a:prstGeom prst="rect">
            <a:avLst/>
          </a:prstGeom>
        </p:spPr>
      </p:pic>
    </p:spTree>
    <p:extLst>
      <p:ext uri="{BB962C8B-B14F-4D97-AF65-F5344CB8AC3E}">
        <p14:creationId xmlns:p14="http://schemas.microsoft.com/office/powerpoint/2010/main" val="3370574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xmlns="" id="{07FDA812-EDDA-432F-AB26-119A7337EBA6}"/>
              </a:ext>
            </a:extLst>
          </p:cNvPr>
          <p:cNvSpPr/>
          <p:nvPr/>
        </p:nvSpPr>
        <p:spPr>
          <a:xfrm>
            <a:off x="1657238" y="1937528"/>
            <a:ext cx="9101797" cy="1200329"/>
          </a:xfrm>
          <a:prstGeom prst="rect">
            <a:avLst/>
          </a:prstGeom>
          <a:ln>
            <a:solidFill>
              <a:srgbClr val="FFC000"/>
            </a:solidFill>
          </a:ln>
        </p:spPr>
        <p:txBody>
          <a:bodyPr vert="horz" wrap="square">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150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chi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nhớ</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1657238" y="677805"/>
            <a:ext cx="3053442" cy="584252"/>
            <a:chOff x="2071451" y="2630867"/>
            <a:chExt cx="3053442" cy="584252"/>
          </a:xfrm>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34231" y="2692160"/>
              <a:ext cx="1778885" cy="461665"/>
            </a:xfrm>
            <a:prstGeom prst="rect">
              <a:avLst/>
            </a:prstGeom>
            <a:noFill/>
            <a:ln>
              <a:solidFill>
                <a:srgbClr val="FFC000"/>
              </a:solidFill>
            </a:ln>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69" y="3813331"/>
            <a:ext cx="3849160" cy="2489981"/>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016" y="3813330"/>
            <a:ext cx="3849160" cy="2489981"/>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9663" y="3813329"/>
            <a:ext cx="3849160" cy="2489981"/>
          </a:xfrm>
          <a:prstGeom prst="rect">
            <a:avLst/>
          </a:prstGeom>
        </p:spPr>
      </p:pic>
    </p:spTree>
    <p:extLst>
      <p:ext uri="{BB962C8B-B14F-4D97-AF65-F5344CB8AC3E}">
        <p14:creationId xmlns:p14="http://schemas.microsoft.com/office/powerpoint/2010/main" val="3037761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xmlns="" id="{FFB56CF5-1825-D922-6C3D-066FE1013DD9}"/>
              </a:ext>
            </a:extLst>
          </p:cNvPr>
          <p:cNvGraphicFramePr>
            <a:graphicFrameLocks noGrp="1"/>
          </p:cNvGraphicFramePr>
          <p:nvPr>
            <p:extLst>
              <p:ext uri="{D42A27DB-BD31-4B8C-83A1-F6EECF244321}">
                <p14:modId xmlns:p14="http://schemas.microsoft.com/office/powerpoint/2010/main" val="2315687135"/>
              </p:ext>
            </p:extLst>
          </p:nvPr>
        </p:nvGraphicFramePr>
        <p:xfrm>
          <a:off x="405352" y="282804"/>
          <a:ext cx="11387578" cy="6325387"/>
        </p:xfrm>
        <a:graphic>
          <a:graphicData uri="http://schemas.openxmlformats.org/drawingml/2006/table">
            <a:tbl>
              <a:tblPr firstRow="1" firstCol="1" bandRow="1">
                <a:tableStyleId>{21E4AEA4-8DFA-4A89-87EB-49C32662AFE0}</a:tableStyleId>
              </a:tblPr>
              <a:tblGrid>
                <a:gridCol w="2121032">
                  <a:extLst>
                    <a:ext uri="{9D8B030D-6E8A-4147-A177-3AD203B41FA5}">
                      <a16:colId xmlns:a16="http://schemas.microsoft.com/office/drawing/2014/main" xmlns="" val="463287259"/>
                    </a:ext>
                  </a:extLst>
                </a:gridCol>
                <a:gridCol w="2648931">
                  <a:extLst>
                    <a:ext uri="{9D8B030D-6E8A-4147-A177-3AD203B41FA5}">
                      <a16:colId xmlns:a16="http://schemas.microsoft.com/office/drawing/2014/main" xmlns="" val="2106554197"/>
                    </a:ext>
                  </a:extLst>
                </a:gridCol>
                <a:gridCol w="2925785">
                  <a:extLst>
                    <a:ext uri="{9D8B030D-6E8A-4147-A177-3AD203B41FA5}">
                      <a16:colId xmlns:a16="http://schemas.microsoft.com/office/drawing/2014/main" xmlns="" val="2639381783"/>
                    </a:ext>
                  </a:extLst>
                </a:gridCol>
                <a:gridCol w="3691830">
                  <a:extLst>
                    <a:ext uri="{9D8B030D-6E8A-4147-A177-3AD203B41FA5}">
                      <a16:colId xmlns:a16="http://schemas.microsoft.com/office/drawing/2014/main" xmlns="" val="469350005"/>
                    </a:ext>
                  </a:extLst>
                </a:gridCol>
              </a:tblGrid>
              <a:tr h="1120586">
                <a:tc>
                  <a:txBody>
                    <a:bodyPr/>
                    <a:lstStyle/>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TIÊU CHÍ</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tc>
                  <a:txBody>
                    <a:bodyPr/>
                    <a:lstStyle/>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CẦN CỐ GẮNG</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(0 – 4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tc>
                  <a:txBody>
                    <a:bodyPr/>
                    <a:lstStyle/>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ĐÃ LÀM TỐT</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(5 – 7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tc>
                  <a:txBody>
                    <a:bodyPr/>
                    <a:lstStyle/>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RẤT XUẤT SẮC</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(8 – 10 điểm)</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extLst>
                  <a:ext uri="{0D108BD9-81ED-4DB2-BD59-A6C34878D82A}">
                    <a16:rowId xmlns:a16="http://schemas.microsoft.com/office/drawing/2014/main" xmlns="" val="2902368053"/>
                  </a:ext>
                </a:extLst>
              </a:tr>
              <a:tr h="2665456">
                <a:tc>
                  <a:txBody>
                    <a:bodyPr/>
                    <a:lstStyle/>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Hình thức</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(3 điểm)</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nchor="ctr">
                    <a:solidFill>
                      <a:srgbClr val="FFC000"/>
                    </a:solidFill>
                  </a:tcPr>
                </a:tc>
                <a:tc>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1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Bài</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còn</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sơ</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sài</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trình</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bày</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cẩu</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thả</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Sai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lỗi</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chính</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tả</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Sai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kết</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cấu</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đoạn</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2 điểm</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Bài làm tương đối đẩy đủ, chỉn chu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Trình bày cẩn thận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Chuẩn kết câu đoạn</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Không có lỗi chính tả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3 điểm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Bài làm tương đối đẩy đủ, chỉn chu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Trình bày cẩn thận Chuẩn kết câu đoạn</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Không có lỗi chính tả</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Có sự sáng tạo</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extLst>
                  <a:ext uri="{0D108BD9-81ED-4DB2-BD59-A6C34878D82A}">
                    <a16:rowId xmlns:a16="http://schemas.microsoft.com/office/drawing/2014/main" xmlns="" val="1753419868"/>
                  </a:ext>
                </a:extLst>
              </a:tr>
              <a:tr h="1914421">
                <a:tc>
                  <a:txBody>
                    <a:bodyPr/>
                    <a:lstStyle/>
                    <a:p>
                      <a:pPr algn="ctr">
                        <a:lnSpc>
                          <a:spcPct val="100000"/>
                        </a:lnSpc>
                        <a:spcAft>
                          <a:spcPts val="800"/>
                        </a:spcAft>
                      </a:pP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Nội</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dung</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(7 </a:t>
                      </a: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nchor="ctr">
                    <a:solidFill>
                      <a:srgbClr val="FFC000"/>
                    </a:solidFill>
                  </a:tcPr>
                </a:tc>
                <a:tc>
                  <a:txBody>
                    <a:bodyPr/>
                    <a:lstStyle/>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1 – 4 điểm</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Nội dung sơ sài mới dừng lại ở mức độ biết và nhận diện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5 – 6 điểm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Nội dung đúng, đủ và trọng tâm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Có ít nhất 1 – 2 ý mở rộng nâng cao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7 điểm</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Nội dung đúng, đủ và trọng tâm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Có ít nhất 1 – 2 ý mở rộng nâng cao Có sự sáng tạo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extLst>
                  <a:ext uri="{0D108BD9-81ED-4DB2-BD59-A6C34878D82A}">
                    <a16:rowId xmlns:a16="http://schemas.microsoft.com/office/drawing/2014/main" xmlns="" val="3644621597"/>
                  </a:ext>
                </a:extLst>
              </a:tr>
              <a:tr h="312462">
                <a:tc>
                  <a:txBody>
                    <a:bodyPr/>
                    <a:lstStyle/>
                    <a:p>
                      <a:pPr algn="just">
                        <a:lnSpc>
                          <a:spcPct val="100000"/>
                        </a:lnSpc>
                        <a:spcAft>
                          <a:spcPts val="800"/>
                        </a:spcAft>
                      </a:pPr>
                      <a:r>
                        <a:rPr lang="en-US" sz="2000"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tc>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a:txBody>
                    <a:bodyPr/>
                    <a:lstStyle/>
                    <a:p>
                      <a:pPr algn="just">
                        <a:lnSpc>
                          <a:spcPct val="100000"/>
                        </a:lnSpc>
                        <a:spcAft>
                          <a:spcPts val="800"/>
                        </a:spcAft>
                      </a:pPr>
                      <a:r>
                        <a:rPr lang="en-US" sz="200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extLst>
                  <a:ext uri="{0D108BD9-81ED-4DB2-BD59-A6C34878D82A}">
                    <a16:rowId xmlns:a16="http://schemas.microsoft.com/office/drawing/2014/main" xmlns="" val="1263918974"/>
                  </a:ext>
                </a:extLst>
              </a:tr>
              <a:tr h="312462">
                <a:tc>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TỔNG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solidFill>
                      <a:srgbClr val="FFC000"/>
                    </a:solidFill>
                  </a:tcPr>
                </a:tc>
                <a:tc gridSpan="3">
                  <a:txBody>
                    <a:bodyPr/>
                    <a:lstStyle/>
                    <a:p>
                      <a:pPr algn="just">
                        <a:lnSpc>
                          <a:spcPct val="100000"/>
                        </a:lnSpc>
                        <a:spcAft>
                          <a:spcPts val="800"/>
                        </a:spcAft>
                      </a:pPr>
                      <a:r>
                        <a:rPr lang="en-US" sz="20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40959" marR="4095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05810377"/>
                  </a:ext>
                </a:extLst>
              </a:tr>
            </a:tbl>
          </a:graphicData>
        </a:graphic>
      </p:graphicFrame>
    </p:spTree>
    <p:extLst>
      <p:ext uri="{BB962C8B-B14F-4D97-AF65-F5344CB8AC3E}">
        <p14:creationId xmlns:p14="http://schemas.microsoft.com/office/powerpoint/2010/main" val="48983832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xmlns="" id="{D52B81C2-560B-45D1-A364-44B40F1B09F5}"/>
              </a:ext>
            </a:extLst>
          </p:cNvPr>
          <p:cNvGrpSpPr/>
          <p:nvPr/>
        </p:nvGrpSpPr>
        <p:grpSpPr>
          <a:xfrm>
            <a:off x="997361" y="546843"/>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359392" y="2687555"/>
              <a:ext cx="2101857"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Đoạn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văn mẫu</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grpSp>
      <p:sp>
        <p:nvSpPr>
          <p:cNvPr id="10" name="Hộp Văn bản 9">
            <a:extLst>
              <a:ext uri="{FF2B5EF4-FFF2-40B4-BE49-F238E27FC236}">
                <a16:creationId xmlns:a16="http://schemas.microsoft.com/office/drawing/2014/main" xmlns="" id="{8F80A74F-3229-3A9A-A929-78133C2CD788}"/>
              </a:ext>
            </a:extLst>
          </p:cNvPr>
          <p:cNvSpPr txBox="1"/>
          <p:nvPr/>
        </p:nvSpPr>
        <p:spPr>
          <a:xfrm>
            <a:off x="858129" y="1187783"/>
            <a:ext cx="10452295" cy="5280228"/>
          </a:xfrm>
          <a:prstGeom prst="rect">
            <a:avLst/>
          </a:prstGeom>
          <a:noFill/>
          <a:ln>
            <a:solidFill>
              <a:srgbClr val="FFC000"/>
            </a:solidFill>
          </a:ln>
        </p:spPr>
        <p:txBody>
          <a:bodyPr wrap="square">
            <a:spAutoFit/>
          </a:bodyPr>
          <a:lstStyle/>
          <a:p>
            <a:pPr algn="just"/>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Hữu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đảo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song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đậm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trữ</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liền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dòng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trải</a:t>
            </a:r>
            <a:r>
              <a:rPr lang="en-US" sz="2000" dirty="0">
                <a:latin typeface="Times New Roman" panose="02020603050405020304" pitchFamily="18" charset="0"/>
                <a:ea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in </a:t>
            </a:r>
            <a:r>
              <a:rPr lang="en-US" sz="2000" dirty="0" err="1">
                <a:latin typeface="Times New Roman" panose="02020603050405020304" pitchFamily="18" charset="0"/>
                <a:ea typeface="Times New Roman" panose="02020603050405020304" pitchFamily="18" charset="0"/>
              </a:rPr>
              <a:t>dấu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dòng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vẫn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gũi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quen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tù</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quê</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đậm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nét</a:t>
            </a:r>
            <a:r>
              <a:rPr lang="en-US" sz="2000" dirty="0">
                <a:latin typeface="Times New Roman" panose="02020603050405020304" pitchFamily="18" charset="0"/>
                <a:ea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hồi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khứ</a:t>
            </a:r>
            <a:r>
              <a:rPr lang="en-US" sz="2000" dirty="0">
                <a:latin typeface="Times New Roman" panose="02020603050405020304" pitchFamily="18" charset="0"/>
                <a:ea typeface="Times New Roman" panose="02020603050405020304" pitchFamily="18" charset="0"/>
              </a:rPr>
              <a:t> hay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ruộng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thơm</a:t>
            </a:r>
            <a:r>
              <a:rPr lang="en-US" sz="2000" dirty="0">
                <a:latin typeface="Times New Roman" panose="02020603050405020304" pitchFamily="18" charset="0"/>
                <a:ea typeface="Times New Roman" panose="02020603050405020304" pitchFamily="18" charset="0"/>
              </a:rPr>
              <a:t>, ô </a:t>
            </a:r>
            <a:r>
              <a:rPr lang="en-US" sz="2000" dirty="0" err="1">
                <a:latin typeface="Times New Roman" panose="02020603050405020304" pitchFamily="18" charset="0"/>
                <a:ea typeface="Times New Roman" panose="02020603050405020304" pitchFamily="18" charset="0"/>
              </a:rPr>
              <a:t>mạ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mởn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ngọt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bùi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xóm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chìm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lặng</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đường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mòn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mỏi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quen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quê</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mẹ</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hậu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tù</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nan </a:t>
            </a:r>
            <a:r>
              <a:rPr lang="en-US" sz="2000" dirty="0" err="1">
                <a:latin typeface="Times New Roman" panose="02020603050405020304" pitchFamily="18" charset="0"/>
                <a:ea typeface="Times New Roman" panose="02020603050405020304" pitchFamily="18" charset="0"/>
              </a:rPr>
              <a:t>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vô</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thấm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rPr>
              <a:t> da </a:t>
            </a:r>
            <a:r>
              <a:rPr lang="en-US" sz="2000" dirty="0" err="1">
                <a:latin typeface="Times New Roman" panose="02020603050405020304" pitchFamily="18" charset="0"/>
                <a:ea typeface="Times New Roman" panose="02020603050405020304" pitchFamily="18" charset="0"/>
              </a:rPr>
              <a:t>diết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Hữu</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54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083425" y="1637515"/>
            <a:ext cx="131318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rPr>
              <a:t>04</a:t>
            </a:r>
            <a:endParaRPr kumimoji="0" lang="zh-CN" alt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华文中宋"/>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2702282" y="2797175"/>
            <a:ext cx="6787436"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VẬN</a:t>
            </a:r>
            <a:r>
              <a:rPr kumimoji="0" lang="en-US" altLang="zh-CN" sz="9600" b="1" i="0" u="none" strike="noStrike" kern="1200" cap="none" spc="0" normalizeH="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 </a:t>
            </a:r>
            <a:r>
              <a:rPr kumimoji="0" lang="en-US" altLang="zh-CN" sz="9600" b="1" i="0" u="none" strike="noStrike" kern="1200" cap="none" spc="0" normalizeH="0" noProof="0" dirty="0" smtClean="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DỤNG</a:t>
            </a:r>
            <a:endParaRPr kumimoji="0" lang="en-US" altLang="zh-CN" sz="9600" b="1" i="0" u="none" strike="noStrike" kern="1200" cap="none" spc="0" normalizeH="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4911" y="4014697"/>
            <a:ext cx="2362522" cy="2251027"/>
          </a:xfrm>
          <a:prstGeom prst="rect">
            <a:avLst/>
          </a:prstGeom>
        </p:spPr>
      </p:pic>
      <p:pic>
        <p:nvPicPr>
          <p:cNvPr id="7"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91530" y="4008746"/>
            <a:ext cx="1695559" cy="2262928"/>
          </a:xfrm>
          <a:prstGeom prst="rect">
            <a:avLst/>
          </a:prstGeom>
        </p:spPr>
      </p:pic>
    </p:spTree>
    <p:extLst>
      <p:ext uri="{BB962C8B-B14F-4D97-AF65-F5344CB8AC3E}">
        <p14:creationId xmlns:p14="http://schemas.microsoft.com/office/powerpoint/2010/main" val="2877086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A4530721-5F99-4B1B-842C-3FA0A5ECB406}"/>
              </a:ext>
            </a:extLst>
          </p:cNvPr>
          <p:cNvSpPr/>
          <p:nvPr/>
        </p:nvSpPr>
        <p:spPr>
          <a:xfrm>
            <a:off x="3941755" y="1280159"/>
            <a:ext cx="7528345" cy="252872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华文中宋"/>
              <a:cs typeface="+mn-ea"/>
              <a:sym typeface="+mn-lt"/>
            </a:endParaRPr>
          </a:p>
        </p:txBody>
      </p:sp>
      <p:sp>
        <p:nvSpPr>
          <p:cNvPr id="13" name="矩形 12">
            <a:extLst>
              <a:ext uri="{FF2B5EF4-FFF2-40B4-BE49-F238E27FC236}">
                <a16:creationId xmlns:a16="http://schemas.microsoft.com/office/drawing/2014/main" xmlns="" id="{07FDA812-EDDA-432F-AB26-119A7337EBA6}"/>
              </a:ext>
            </a:extLst>
          </p:cNvPr>
          <p:cNvSpPr/>
          <p:nvPr/>
        </p:nvSpPr>
        <p:spPr>
          <a:xfrm>
            <a:off x="3941755" y="1330969"/>
            <a:ext cx="7402286" cy="2345322"/>
          </a:xfrm>
          <a:prstGeom prst="rect">
            <a:avLst/>
          </a:prstGeom>
        </p:spPr>
        <p:txBody>
          <a:bodyPr vert="horz" wrap="square">
            <a:spAutoFit/>
          </a:bodyPr>
          <a:lstStyle/>
          <a:p>
            <a:pPr lvl="0" algn="just">
              <a:lnSpc>
                <a:spcPct val="150000"/>
              </a:lnSpc>
            </a:pPr>
            <a:r>
              <a:rPr lang="en-US" sz="2000" dirty="0" err="1">
                <a:latin typeface="Times New Roman" panose="02020603050405020304" pitchFamily="18" charset="0"/>
                <a:cs typeface="Times New Roman" panose="02020603050405020304" pitchFamily="18" charset="0"/>
              </a:rPr>
              <a:t>Dù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nghèo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5457512" y="675414"/>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华文中宋"/>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702364" y="2703887"/>
              <a:ext cx="1632178" cy="461665"/>
            </a:xfrm>
            <a:prstGeom prst="rect">
              <a:avLst/>
            </a:prstGeom>
            <a:grpFill/>
            <a:ln>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NHIỆM VỤ</a:t>
              </a:r>
              <a:endParaRPr kumimoji="0" lang="zh-CN" altLang="en-US" sz="2400" b="1" i="0" u="none" strike="noStrike" kern="1200" cap="none" spc="0" normalizeH="0" baseline="0" noProof="0" dirty="0">
                <a:ln>
                  <a:noFill/>
                </a:ln>
                <a:solidFill>
                  <a:srgbClr val="FF0000"/>
                </a:solidFill>
                <a:effectLst/>
                <a:uLnTx/>
                <a:uFillTx/>
                <a:latin typeface="Cambria" panose="02040503050406030204" pitchFamily="18" charset="0"/>
                <a:ea typeface="华文中宋"/>
                <a:cs typeface="+mn-ea"/>
                <a:sym typeface="+mn-lt"/>
              </a:endParaRPr>
            </a:p>
          </p:txBody>
        </p:sp>
      </p:grpSp>
      <p:grpSp>
        <p:nvGrpSpPr>
          <p:cNvPr id="3" name="组合 20">
            <a:extLst>
              <a:ext uri="{FF2B5EF4-FFF2-40B4-BE49-F238E27FC236}">
                <a16:creationId xmlns:a16="http://schemas.microsoft.com/office/drawing/2014/main" xmlns="" id="{81E3B48A-9839-B88B-4B10-A6D4B075A208}"/>
              </a:ext>
            </a:extLst>
          </p:cNvPr>
          <p:cNvGrpSpPr/>
          <p:nvPr/>
        </p:nvGrpSpPr>
        <p:grpSpPr>
          <a:xfrm>
            <a:off x="5926128" y="3808886"/>
            <a:ext cx="2394777" cy="584252"/>
            <a:chOff x="2071451" y="2630867"/>
            <a:chExt cx="3053442" cy="584252"/>
          </a:xfrm>
        </p:grpSpPr>
        <p:sp>
          <p:nvSpPr>
            <p:cNvPr id="4" name="矩形: 圆角 19">
              <a:extLst>
                <a:ext uri="{FF2B5EF4-FFF2-40B4-BE49-F238E27FC236}">
                  <a16:creationId xmlns:a16="http://schemas.microsoft.com/office/drawing/2014/main" xmlns="" id="{7E830152-EF5F-5A1C-2E89-FCD8DB7902FC}"/>
                </a:ext>
              </a:extLst>
            </p:cNvPr>
            <p:cNvSpPr/>
            <p:nvPr/>
          </p:nvSpPr>
          <p:spPr>
            <a:xfrm>
              <a:off x="2071451" y="2630867"/>
              <a:ext cx="3053442" cy="584252"/>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华文中宋"/>
                <a:cs typeface="+mn-ea"/>
                <a:sym typeface="+mn-lt"/>
              </a:endParaRPr>
            </a:p>
          </p:txBody>
        </p:sp>
        <p:sp>
          <p:nvSpPr>
            <p:cNvPr id="5" name="文本框 14">
              <a:extLst>
                <a:ext uri="{FF2B5EF4-FFF2-40B4-BE49-F238E27FC236}">
                  <a16:creationId xmlns:a16="http://schemas.microsoft.com/office/drawing/2014/main" xmlns="" id="{FB0951C8-BCE8-BD5F-71BC-AEBEEC00512E}"/>
                </a:ext>
              </a:extLst>
            </p:cNvPr>
            <p:cNvSpPr txBox="1"/>
            <p:nvPr/>
          </p:nvSpPr>
          <p:spPr>
            <a:xfrm>
              <a:off x="2927818" y="2662532"/>
              <a:ext cx="1332588" cy="461665"/>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Gợi</a:t>
              </a:r>
              <a:r>
                <a:rPr kumimoji="0" lang="en-US" altLang="zh-C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ý</a:t>
              </a:r>
              <a:endParaRPr kumimoji="0" lang="zh-CN" altLang="en-US" sz="2400" b="1" i="0" u="none" strike="noStrike" kern="1200" cap="none" spc="0" normalizeH="0" baseline="0" noProof="0" dirty="0">
                <a:ln>
                  <a:noFill/>
                </a:ln>
                <a:solidFill>
                  <a:srgbClr val="FF0000"/>
                </a:solidFill>
                <a:effectLst/>
                <a:uLnTx/>
                <a:uFillTx/>
                <a:latin typeface="Cambria" panose="02040503050406030204" pitchFamily="18" charset="0"/>
                <a:ea typeface="华文中宋"/>
                <a:cs typeface="+mn-ea"/>
                <a:sym typeface="+mn-lt"/>
              </a:endParaRPr>
            </a:p>
          </p:txBody>
        </p:sp>
      </p:grpSp>
      <p:sp>
        <p:nvSpPr>
          <p:cNvPr id="7" name="TextBox 6">
            <a:extLst>
              <a:ext uri="{FF2B5EF4-FFF2-40B4-BE49-F238E27FC236}">
                <a16:creationId xmlns:a16="http://schemas.microsoft.com/office/drawing/2014/main" xmlns="" id="{2F14CDEC-3D63-AB9F-1BFC-17B910E908EB}"/>
              </a:ext>
            </a:extLst>
          </p:cNvPr>
          <p:cNvSpPr txBox="1"/>
          <p:nvPr/>
        </p:nvSpPr>
        <p:spPr>
          <a:xfrm>
            <a:off x="3934159" y="4402078"/>
            <a:ext cx="7535941" cy="2041585"/>
          </a:xfrm>
          <a:prstGeom prst="rect">
            <a:avLst/>
          </a:prstGeom>
          <a:noFill/>
          <a:ln>
            <a:solidFill>
              <a:srgbClr val="FFC000"/>
            </a:solidFill>
          </a:ln>
        </p:spPr>
        <p:txBody>
          <a:bodyPr wrap="square">
            <a:spAutoFit/>
          </a:bodyPr>
          <a:lstStyle/>
          <a:p>
            <a:pPr marL="0" marR="0" algn="just">
              <a:lnSpc>
                <a:spcPct val="150000"/>
              </a:lnSpc>
              <a:spcBef>
                <a:spcPts val="0"/>
              </a:spcBef>
              <a:spcAft>
                <a:spcPts val="80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50000"/>
              </a:lnSpc>
              <a:spcBef>
                <a:spcPts val="0"/>
              </a:spcBef>
              <a:spcAft>
                <a:spcPts val="800"/>
              </a:spcAft>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trọt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843" y="1259666"/>
            <a:ext cx="3266469" cy="4916051"/>
          </a:xfrm>
          <a:prstGeom prst="rect">
            <a:avLst/>
          </a:prstGeom>
        </p:spPr>
      </p:pic>
    </p:spTree>
    <p:extLst>
      <p:ext uri="{BB962C8B-B14F-4D97-AF65-F5344CB8AC3E}">
        <p14:creationId xmlns:p14="http://schemas.microsoft.com/office/powerpoint/2010/main" val="101033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Rectangle 1"/>
          <p:cNvSpPr/>
          <p:nvPr/>
        </p:nvSpPr>
        <p:spPr>
          <a:xfrm>
            <a:off x="562708" y="2554459"/>
            <a:ext cx="11141613" cy="923330"/>
          </a:xfrm>
          <a:prstGeom prst="rect">
            <a:avLst/>
          </a:prstGeom>
          <a:noFill/>
        </p:spPr>
        <p:txBody>
          <a:bodyPr wrap="square" lIns="91440" tIns="45720" rIns="91440" bIns="45720">
            <a:spAutoFit/>
          </a:bodyPr>
          <a:lstStyle/>
          <a:p>
            <a:pPr algn="ctr"/>
            <a:r>
              <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rPr>
              <a:t>CẢM ƠN </a:t>
            </a: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rPr>
              <a:t>THẦY CÔ </a:t>
            </a:r>
            <a:r>
              <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rPr>
              <a:t>VÀ CÁC </a:t>
            </a: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rPr>
              <a:t>EM</a:t>
            </a:r>
            <a:endPar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ndParaRPr>
          </a:p>
        </p:txBody>
      </p:sp>
    </p:spTree>
    <p:extLst>
      <p:ext uri="{BB962C8B-B14F-4D97-AF65-F5344CB8AC3E}">
        <p14:creationId xmlns:p14="http://schemas.microsoft.com/office/powerpoint/2010/main" val="3714367293"/>
      </p:ext>
    </p:extLst>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A4530721-5F99-4B1B-842C-3FA0A5ECB406}"/>
              </a:ext>
            </a:extLst>
          </p:cNvPr>
          <p:cNvSpPr/>
          <p:nvPr/>
        </p:nvSpPr>
        <p:spPr>
          <a:xfrm>
            <a:off x="1624552" y="1547830"/>
            <a:ext cx="9390451" cy="2287628"/>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xmlns="" id="{07FDA812-EDDA-432F-AB26-119A7337EBA6}"/>
              </a:ext>
            </a:extLst>
          </p:cNvPr>
          <p:cNvSpPr/>
          <p:nvPr/>
        </p:nvSpPr>
        <p:spPr>
          <a:xfrm>
            <a:off x="1657238" y="1631212"/>
            <a:ext cx="9282039" cy="2677656"/>
          </a:xfrm>
          <a:prstGeom prst="rect">
            <a:avLst/>
          </a:prstGeom>
        </p:spPr>
        <p:txBody>
          <a:bodyPr vert="horz" wrap="square">
            <a:spAutoFit/>
          </a:bodyPr>
          <a:lstStyle/>
          <a:p>
            <a:pPr marL="342900" indent="-342900" algn="just">
              <a:lnSpc>
                <a:spcPct val="150000"/>
              </a:lnSpc>
              <a:buFont typeface="Arial" panose="020B0604020202020204" pitchFamily="34" charset="0"/>
              <a:buChar char="•"/>
            </a:pPr>
            <a:r>
              <a:rPr lang="en-US" sz="2800" dirty="0">
                <a:latin typeface="Times New Roman" panose="02020603050405020304" pitchFamily="18" charset="0"/>
                <a:ea typeface="Cambria" panose="02040503050406030204" pitchFamily="18" charset="0"/>
                <a:cs typeface="Times New Roman" panose="02020603050405020304" pitchFamily="18" charset="0"/>
              </a:rPr>
              <a:t>Theo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dõi</a:t>
            </a:r>
            <a:r>
              <a:rPr lang="en-US" sz="2800" dirty="0">
                <a:latin typeface="Times New Roman" panose="02020603050405020304" pitchFamily="18" charset="0"/>
                <a:ea typeface="Cambria" panose="02040503050406030204" pitchFamily="18" charset="0"/>
                <a:cs typeface="Times New Roman" panose="02020603050405020304" pitchFamily="18" charset="0"/>
              </a:rPr>
              <a:t> video </a:t>
            </a:r>
            <a:r>
              <a:rPr lang="en-US" sz="2800" dirty="0" err="1">
                <a:latin typeface="Times New Roman" panose="02020603050405020304" pitchFamily="18" charset="0"/>
                <a:ea typeface="Cambria" panose="02040503050406030204" pitchFamily="18" charset="0"/>
                <a:cs typeface="Times New Roman" panose="02020603050405020304" pitchFamily="18" charset="0"/>
              </a:rPr>
              <a:t>dưới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hát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hát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rap)</a:t>
            </a:r>
          </a:p>
          <a:p>
            <a:pPr marL="342900" indent="-342900" algn="just">
              <a:lnSpc>
                <a:spcPct val="150000"/>
              </a:lnSpc>
              <a:buFont typeface="Arial" panose="020B0604020202020204" pitchFamily="34" charset="0"/>
              <a:buChar char="•"/>
            </a:pPr>
            <a:r>
              <a:rPr lang="en-US" sz="2800" dirty="0" err="1">
                <a:latin typeface="Times New Roman" panose="02020603050405020304" pitchFamily="18" charset="0"/>
                <a:ea typeface="Cambria" panose="02040503050406030204" pitchFamily="18" charset="0"/>
                <a:cs typeface="Times New Roman" panose="02020603050405020304" pitchFamily="18" charset="0"/>
              </a:rPr>
              <a:t>Trả</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marL="342900" indent="-342900" algn="just">
              <a:lnSpc>
                <a:spcPct val="150000"/>
              </a:lnSpc>
              <a:buFont typeface="Arial" panose="020B0604020202020204" pitchFamily="34" charset="0"/>
              <a:buChar char="•"/>
            </a:pP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1657238" y="678818"/>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34231" y="2692160"/>
              <a:ext cx="2394438" cy="461665"/>
            </a:xfrm>
            <a:prstGeom prst="rect">
              <a:avLst/>
            </a:prstGeom>
            <a:grpFill/>
          </p:spPr>
          <p:txBody>
            <a:bodyPr wrap="none" rtlCol="0">
              <a:spAutoFit/>
            </a:bodyPr>
            <a:lstStyle/>
            <a:p>
              <a:r>
                <a:rPr lang="en-US" altLang="zh-CN" sz="2400" b="1" spc="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lang="zh-CN" altLang="en-US" sz="2400" b="1" spc="600" dirty="0">
                <a:solidFill>
                  <a:srgbClr val="FF0000"/>
                </a:solidFill>
                <a:latin typeface="Times New Roman" panose="02020603050405020304" pitchFamily="18" charset="0"/>
                <a:cs typeface="Times New Roman" panose="02020603050405020304" pitchFamily="18" charset="0"/>
                <a:sym typeface="+mn-lt"/>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69" y="3918839"/>
            <a:ext cx="3826159" cy="240656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762" y="3918839"/>
            <a:ext cx="3849160" cy="241766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543" y="3918839"/>
            <a:ext cx="3849162" cy="2417663"/>
          </a:xfrm>
          <a:prstGeom prst="rect">
            <a:avLst/>
          </a:prstGeom>
        </p:spPr>
      </p:pic>
    </p:spTree>
    <p:extLst>
      <p:ext uri="{BB962C8B-B14F-4D97-AF65-F5344CB8AC3E}">
        <p14:creationId xmlns:p14="http://schemas.microsoft.com/office/powerpoint/2010/main" val="4205081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iấc Mơ Trưa - Thùy Chi - Audio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487" y="645454"/>
            <a:ext cx="10923359" cy="5572466"/>
          </a:xfrm>
          <a:prstGeom prst="rect">
            <a:avLst/>
          </a:prstGeom>
          <a:ln w="38100">
            <a:solidFill>
              <a:srgbClr val="78EC4A"/>
            </a:solidFill>
          </a:ln>
        </p:spPr>
      </p:pic>
    </p:spTree>
    <p:extLst>
      <p:ext uri="{BB962C8B-B14F-4D97-AF65-F5344CB8AC3E}">
        <p14:creationId xmlns:p14="http://schemas.microsoft.com/office/powerpoint/2010/main" val="308708473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350710" y="1239536"/>
            <a:ext cx="1313180" cy="1446550"/>
          </a:xfrm>
          <a:prstGeom prst="rect">
            <a:avLst/>
          </a:prstGeom>
          <a:noFill/>
        </p:spPr>
        <p:txBody>
          <a:bodyPr wrap="none" rtlCol="0">
            <a:spAutoFit/>
          </a:bodyPr>
          <a:lstStyle/>
          <a:p>
            <a:r>
              <a:rPr lang="en-US" altLang="zh-CN" sz="8800" b="1" dirty="0">
                <a:solidFill>
                  <a:srgbClr val="FF0000"/>
                </a:solidFill>
                <a:latin typeface="Times New Roman" panose="02020603050405020304" pitchFamily="18" charset="0"/>
                <a:cs typeface="Times New Roman" panose="02020603050405020304" pitchFamily="18" charset="0"/>
                <a:sym typeface="+mn-lt"/>
              </a:rPr>
              <a:t>02</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1814733" y="2272300"/>
            <a:ext cx="8724146" cy="2554545"/>
          </a:xfrm>
          <a:prstGeom prst="rect">
            <a:avLst/>
          </a:prstGeom>
          <a:noFill/>
        </p:spPr>
        <p:txBody>
          <a:bodyPr wrap="square" rtlCol="0">
            <a:spAutoFit/>
          </a:bodyPr>
          <a:lstStyle/>
          <a:p>
            <a:pPr algn="ctr"/>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HÌNH THÀNH</a:t>
            </a:r>
          </a:p>
          <a:p>
            <a:pPr algn="ctr"/>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KIẾN </a:t>
            </a:r>
            <a:r>
              <a:rPr lang="en-US" altLang="zh-CN" sz="8000" b="1" dirty="0" smtClean="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THỨC</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72" y="4000629"/>
            <a:ext cx="2362522"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487" y="3988728"/>
            <a:ext cx="1695559" cy="2262928"/>
          </a:xfrm>
          <a:prstGeom prst="rect">
            <a:avLst/>
          </a:prstGeom>
        </p:spPr>
      </p:pic>
    </p:spTree>
    <p:extLst>
      <p:ext uri="{BB962C8B-B14F-4D97-AF65-F5344CB8AC3E}">
        <p14:creationId xmlns:p14="http://schemas.microsoft.com/office/powerpoint/2010/main" val="4146347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A4530721-5F99-4B1B-842C-3FA0A5ECB406}"/>
              </a:ext>
            </a:extLst>
          </p:cNvPr>
          <p:cNvSpPr/>
          <p:nvPr/>
        </p:nvSpPr>
        <p:spPr>
          <a:xfrm>
            <a:off x="666207" y="1999147"/>
            <a:ext cx="3435970" cy="2287628"/>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Garamond" panose="02020404030301010803"/>
              <a:cs typeface="+mn-ea"/>
              <a:sym typeface="+mn-lt"/>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845239" y="735089"/>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Garamond" panose="02020404030301010803"/>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49893" y="2692160"/>
              <a:ext cx="2378775"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60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kumimoji="0" lang="zh-CN" altLang="en-US" sz="2400" b="1" i="0" u="none" strike="noStrike" kern="1200" cap="none" spc="60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grpSp>
      <p:sp>
        <p:nvSpPr>
          <p:cNvPr id="2" name="Rectangle 1"/>
          <p:cNvSpPr/>
          <p:nvPr/>
        </p:nvSpPr>
        <p:spPr>
          <a:xfrm>
            <a:off x="1035111" y="1999147"/>
            <a:ext cx="2877191" cy="1938992"/>
          </a:xfrm>
          <a:prstGeom prst="rect">
            <a:avLst/>
          </a:prstGeom>
        </p:spPr>
        <p:txBody>
          <a:bodyPr wrap="square">
            <a:spAutoFit/>
          </a:bodyPr>
          <a:lstStyle/>
          <a:p>
            <a:pPr algn="just"/>
            <a:r>
              <a:rPr lang="vi-VN" sz="2400" dirty="0"/>
              <a:t>HS để tìm hiểu về “Cấu tứ” và “Tứ” trong thơ trữ tình, yếu tố tượng trưng trong thơ</a:t>
            </a:r>
            <a:r>
              <a:rPr lang="vi-VN" dirty="0"/>
              <a:t>. </a:t>
            </a:r>
            <a:endParaRPr lang="en-US"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4292048" y="618979"/>
            <a:ext cx="7243459" cy="5613009"/>
          </a:xfrm>
          <a:prstGeom prst="rect">
            <a:avLst/>
          </a:prstGeom>
          <a:solidFill>
            <a:srgbClr val="FFC000"/>
          </a:solidFill>
          <a:ln>
            <a:solidFill>
              <a:srgbClr val="FFC000"/>
            </a:solidFill>
          </a:ln>
        </p:spPr>
      </p:pic>
    </p:spTree>
    <p:extLst>
      <p:ext uri="{BB962C8B-B14F-4D97-AF65-F5344CB8AC3E}">
        <p14:creationId xmlns:p14="http://schemas.microsoft.com/office/powerpoint/2010/main" val="2725264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5651" y="707582"/>
            <a:ext cx="8271803" cy="400110"/>
          </a:xfrm>
          <a:prstGeom prst="rect">
            <a:avLst/>
          </a:prstGeom>
          <a:solidFill>
            <a:schemeClr val="accent5">
              <a:lumMod val="20000"/>
              <a:lumOff val="80000"/>
            </a:schemeClr>
          </a:solidFill>
          <a:ln>
            <a:solidFill>
              <a:srgbClr val="FFC000"/>
            </a:solidFill>
          </a:ln>
        </p:spPr>
        <p:txBody>
          <a:bodyPr wrap="square" rtlCol="0">
            <a:spAutoFit/>
          </a:bodyPr>
          <a:lstStyle/>
          <a:p>
            <a:pPr algn="ctr"/>
            <a:r>
              <a:rPr lang="en-US" sz="2000" b="1" dirty="0" smtClean="0">
                <a:solidFill>
                  <a:srgbClr val="CB4E54"/>
                </a:solidFill>
                <a:latin typeface="Times New Roman" panose="02020603050405020304" pitchFamily="18" charset="0"/>
                <a:cs typeface="Times New Roman" panose="02020603050405020304" pitchFamily="18" charset="0"/>
              </a:rPr>
              <a:t>CẤU TỨ VÀ HÌNH ẢNH TRONG THƠ TRỮ TÌNH</a:t>
            </a:r>
            <a:endParaRPr lang="en-US" sz="2000" b="1" dirty="0">
              <a:solidFill>
                <a:srgbClr val="CB4E54"/>
              </a:solidFill>
              <a:latin typeface="Times New Roman" panose="02020603050405020304" pitchFamily="18" charset="0"/>
              <a:cs typeface="Times New Roman" panose="02020603050405020304" pitchFamily="18" charset="0"/>
            </a:endParaRPr>
          </a:p>
        </p:txBody>
      </p:sp>
      <p:sp>
        <p:nvSpPr>
          <p:cNvPr id="4" name="Flowchart: Terminator 3"/>
          <p:cNvSpPr/>
          <p:nvPr/>
        </p:nvSpPr>
        <p:spPr>
          <a:xfrm>
            <a:off x="605911" y="1177001"/>
            <a:ext cx="3346354" cy="464898"/>
          </a:xfrm>
          <a:prstGeom prst="flowChartTerminator">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Cấu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tứ</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Flowchart: Terminator 6"/>
          <p:cNvSpPr/>
          <p:nvPr/>
        </p:nvSpPr>
        <p:spPr>
          <a:xfrm>
            <a:off x="4415246" y="1178828"/>
            <a:ext cx="6866039" cy="493217"/>
          </a:xfrm>
          <a:prstGeom prst="flowChartTerminator">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Mối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quan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hệ</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giữa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cấu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tứ</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tứ</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thơ</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Flowchart: Terminator 7"/>
          <p:cNvSpPr/>
          <p:nvPr/>
        </p:nvSpPr>
        <p:spPr>
          <a:xfrm>
            <a:off x="615080" y="4176024"/>
            <a:ext cx="3291842" cy="717452"/>
          </a:xfrm>
          <a:prstGeom prst="flowChartTerminator">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Yếu tố tượng trưng trong thơ</a:t>
            </a:r>
            <a:endParaRPr lang="en-US" b="1" dirty="0">
              <a:solidFill>
                <a:schemeClr val="tx1"/>
              </a:solidFill>
            </a:endParaRPr>
          </a:p>
        </p:txBody>
      </p:sp>
      <p:sp>
        <p:nvSpPr>
          <p:cNvPr id="9" name="Flowchart: Terminator 8"/>
          <p:cNvSpPr/>
          <p:nvPr/>
        </p:nvSpPr>
        <p:spPr>
          <a:xfrm>
            <a:off x="615080" y="5146766"/>
            <a:ext cx="3291842" cy="841646"/>
          </a:xfrm>
          <a:prstGeom prst="flowChartTerminator">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chemeClr val="tx1"/>
                </a:solidFill>
                <a:latin typeface="Times New Roman" panose="02020603050405020304" pitchFamily="18" charset="0"/>
                <a:cs typeface="Times New Roman" panose="02020603050405020304" pitchFamily="18" charset="0"/>
              </a:rPr>
              <a:t>Lưu</a:t>
            </a:r>
            <a:r>
              <a:rPr lang="en-US" b="1" dirty="0" smtClean="0">
                <a:solidFill>
                  <a:schemeClr val="tx1"/>
                </a:solidFill>
                <a:latin typeface="Times New Roman" panose="02020603050405020304" pitchFamily="18" charset="0"/>
                <a:cs typeface="Times New Roman" panose="02020603050405020304" pitchFamily="18" charset="0"/>
              </a:rPr>
              <a:t> ý </a:t>
            </a:r>
            <a:r>
              <a:rPr lang="en-US" b="1" dirty="0" err="1" smtClean="0">
                <a:solidFill>
                  <a:schemeClr val="tx1"/>
                </a:solidFill>
                <a:latin typeface="Times New Roman" panose="02020603050405020304" pitchFamily="18" charset="0"/>
                <a:cs typeface="Times New Roman" panose="02020603050405020304" pitchFamily="18" charset="0"/>
              </a:rPr>
              <a:t>cách</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lí</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giải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hiểu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yếu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tố</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tượng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trưng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trong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thơ</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 name="Flowchart: Alternate Process 9"/>
          <p:cNvSpPr/>
          <p:nvPr/>
        </p:nvSpPr>
        <p:spPr>
          <a:xfrm>
            <a:off x="633167" y="1678622"/>
            <a:ext cx="3291842" cy="2262008"/>
          </a:xfrm>
          <a:prstGeom prst="flowChartAlternateProcess">
            <a:avLst/>
          </a:prstGeom>
          <a:solidFill>
            <a:schemeClr val="tx2">
              <a:lumMod val="10000"/>
              <a:lumOff val="9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Alternate Process 10"/>
          <p:cNvSpPr/>
          <p:nvPr/>
        </p:nvSpPr>
        <p:spPr>
          <a:xfrm>
            <a:off x="4023363" y="1719599"/>
            <a:ext cx="7524204" cy="2221030"/>
          </a:xfrm>
          <a:prstGeom prst="flowChartAlternateProcess">
            <a:avLst/>
          </a:prstGeom>
          <a:solidFill>
            <a:schemeClr val="tx2">
              <a:lumMod val="10000"/>
              <a:lumOff val="9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a:p>
            <a:pPr algn="just"/>
            <a:endParaRPr lang="en-US" dirty="0" smtClean="0">
              <a:solidFill>
                <a:schemeClr val="tx1"/>
              </a:solidFill>
            </a:endParaRPr>
          </a:p>
          <a:p>
            <a:pPr marL="285750" indent="-285750" algn="just">
              <a:buFontTx/>
              <a:buChar char="-"/>
            </a:pPr>
            <a:endParaRPr lang="en-US" dirty="0">
              <a:solidFill>
                <a:schemeClr val="tx1"/>
              </a:solidFill>
            </a:endParaRPr>
          </a:p>
          <a:p>
            <a:pPr algn="just"/>
            <a:r>
              <a:rPr lang="en-US" dirty="0">
                <a:solidFill>
                  <a:schemeClr val="tx1"/>
                </a:solidFill>
                <a:latin typeface="Times New Roman" panose="02020603050405020304" pitchFamily="18" charset="0"/>
                <a:cs typeface="Times New Roman" panose="02020603050405020304" pitchFamily="18" charset="0"/>
              </a:rPr>
              <a:t>-</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Sản </a:t>
            </a:r>
            <a:r>
              <a:rPr lang="vi-VN" dirty="0">
                <a:solidFill>
                  <a:schemeClr val="tx1"/>
                </a:solidFill>
                <a:latin typeface="Times New Roman" panose="02020603050405020304" pitchFamily="18" charset="0"/>
                <a:cs typeface="Times New Roman" panose="02020603050405020304" pitchFamily="18" charset="0"/>
              </a:rPr>
              <a:t>phẩm của hoạt động cấu tứ trong thơ là tứ thơ (thường được gọi đơn giản là tứ). Tứ đưa bài thơ thoát khỏi sơ đồ ý khô khan, trừu tượng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trở</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chặt</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chẽ</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mọi</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yếu</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tố</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cấu</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tạo</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liên</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hệ</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mật</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thiết</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hướng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tưởng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ảnh</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Mỗi </a:t>
            </a:r>
            <a:r>
              <a:rPr lang="vi-VN" dirty="0">
                <a:solidFill>
                  <a:schemeClr val="tx1"/>
                </a:solidFill>
                <a:latin typeface="Times New Roman" panose="02020603050405020304" pitchFamily="18" charset="0"/>
                <a:cs typeface="Times New Roman" panose="02020603050405020304" pitchFamily="18" charset="0"/>
              </a:rPr>
              <a:t>bài thơ thường có một cách cấu tứ và một cái tứ riêng. </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Vì </a:t>
            </a:r>
            <a:r>
              <a:rPr lang="vi-VN" dirty="0">
                <a:solidFill>
                  <a:schemeClr val="tx1"/>
                </a:solidFill>
                <a:latin typeface="Times New Roman" panose="02020603050405020304" pitchFamily="18" charset="0"/>
                <a:cs typeface="Times New Roman" panose="02020603050405020304" pitchFamily="18" charset="0"/>
              </a:rPr>
              <a:t>mối liên hệ nhân quả tất yếu giữa </a:t>
            </a:r>
            <a:r>
              <a:rPr lang="vi-VN" dirty="0" smtClean="0">
                <a:solidFill>
                  <a:schemeClr val="tx1"/>
                </a:solidFill>
                <a:latin typeface="Times New Roman" panose="02020603050405020304" pitchFamily="18" charset="0"/>
                <a:cs typeface="Times New Roman" panose="02020603050405020304" pitchFamily="18" charset="0"/>
              </a:rPr>
              <a:t>c</a:t>
            </a:r>
            <a:r>
              <a:rPr lang="en-US" dirty="0" smtClean="0">
                <a:solidFill>
                  <a:schemeClr val="tx1"/>
                </a:solidFill>
                <a:latin typeface="Times New Roman" panose="02020603050405020304" pitchFamily="18" charset="0"/>
                <a:cs typeface="Times New Roman" panose="02020603050405020304" pitchFamily="18" charset="0"/>
              </a:rPr>
              <a:t>ấ</a:t>
            </a:r>
            <a:r>
              <a:rPr lang="vi-VN" dirty="0" smtClean="0">
                <a:solidFill>
                  <a:schemeClr val="tx1"/>
                </a:solidFill>
                <a:latin typeface="Times New Roman" panose="02020603050405020304" pitchFamily="18" charset="0"/>
                <a:cs typeface="Times New Roman" panose="02020603050405020304" pitchFamily="18" charset="0"/>
              </a:rPr>
              <a:t>u </a:t>
            </a:r>
            <a:r>
              <a:rPr lang="vi-VN" dirty="0">
                <a:solidFill>
                  <a:schemeClr val="tx1"/>
                </a:solidFill>
                <a:latin typeface="Times New Roman" panose="02020603050405020304" pitchFamily="18" charset="0"/>
                <a:cs typeface="Times New Roman" panose="02020603050405020304" pitchFamily="18" charset="0"/>
              </a:rPr>
              <a:t>tứ và tứ mà trong nhiều trường hợp, người ta đã đồng nhất hai khái niệm </a:t>
            </a:r>
            <a:r>
              <a:rPr lang="vi-VN" dirty="0" smtClean="0">
                <a:solidFill>
                  <a:schemeClr val="tx1"/>
                </a:solidFill>
                <a:latin typeface="Times New Roman" panose="02020603050405020304" pitchFamily="18" charset="0"/>
                <a:cs typeface="Times New Roman" panose="02020603050405020304" pitchFamily="18" charset="0"/>
              </a:rPr>
              <a:t>này</a:t>
            </a:r>
            <a:r>
              <a:rPr lang="en-US" dirty="0" smtClean="0">
                <a:solidFill>
                  <a:schemeClr val="tx1"/>
                </a:solidFill>
                <a:latin typeface="Times New Roman" panose="02020603050405020304" pitchFamily="18" charset="0"/>
                <a:cs typeface="Times New Roman" panose="02020603050405020304" pitchFamily="18" charset="0"/>
              </a:rPr>
              <a:t>.</a:t>
            </a:r>
          </a:p>
          <a:p>
            <a:pPr marL="285750" indent="-285750" algn="ctr">
              <a:buFontTx/>
              <a:buChar char="-"/>
            </a:pPr>
            <a:endParaRPr lang="en-US" dirty="0">
              <a:solidFill>
                <a:schemeClr val="tx1"/>
              </a:solidFill>
              <a:latin typeface="Times New Roman" panose="02020603050405020304" pitchFamily="18" charset="0"/>
              <a:cs typeface="Times New Roman" panose="02020603050405020304" pitchFamily="18" charset="0"/>
            </a:endParaRPr>
          </a:p>
          <a:p>
            <a:pPr marL="285750" indent="-285750" algn="ctr">
              <a:buFontTx/>
              <a:buChar char="-"/>
            </a:pPr>
            <a:endParaRPr lang="en-US" dirty="0" smtClean="0">
              <a:solidFill>
                <a:schemeClr val="tx1"/>
              </a:solidFill>
              <a:latin typeface="Times New Roman" panose="02020603050405020304" pitchFamily="18" charset="0"/>
              <a:cs typeface="Times New Roman" panose="02020603050405020304" pitchFamily="18" charset="0"/>
            </a:endParaRPr>
          </a:p>
          <a:p>
            <a:pPr marL="285750" indent="-285750" algn="ctr">
              <a:buFontTx/>
              <a:buChar char="-"/>
            </a:pPr>
            <a:endParaRPr lang="en-US" dirty="0">
              <a:solidFill>
                <a:schemeClr val="tx1"/>
              </a:solidFill>
            </a:endParaRPr>
          </a:p>
        </p:txBody>
      </p:sp>
      <p:sp>
        <p:nvSpPr>
          <p:cNvPr id="12" name="Flowchart: Alternate Process 11"/>
          <p:cNvSpPr/>
          <p:nvPr/>
        </p:nvSpPr>
        <p:spPr>
          <a:xfrm>
            <a:off x="3906922" y="4120801"/>
            <a:ext cx="7640644" cy="824592"/>
          </a:xfrm>
          <a:prstGeom prst="flowChartAlternateProcess">
            <a:avLst/>
          </a:prstGeom>
          <a:solidFill>
            <a:schemeClr val="tx2">
              <a:lumMod val="10000"/>
              <a:lumOff val="9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smtClean="0">
                <a:solidFill>
                  <a:schemeClr val="tx1"/>
                </a:solidFill>
              </a:rPr>
              <a:t>Trước </a:t>
            </a:r>
            <a:r>
              <a:rPr lang="vi-VN" dirty="0">
                <a:solidFill>
                  <a:schemeClr val="tx1"/>
                </a:solidFill>
              </a:rPr>
              <a:t>một hình ảnh, hình tượng chứa đựng nhiều tầng nghĩa và gợi lên những cảm nhận đa chiều, người ta có căn cứ để nói đến sự hiện diện của yếu tố tượng trưng. </a:t>
            </a:r>
            <a:endParaRPr lang="en-US" dirty="0">
              <a:solidFill>
                <a:schemeClr val="tx1"/>
              </a:solidFill>
            </a:endParaRPr>
          </a:p>
        </p:txBody>
      </p:sp>
      <p:sp>
        <p:nvSpPr>
          <p:cNvPr id="13" name="Flowchart: Alternate Process 12"/>
          <p:cNvSpPr/>
          <p:nvPr/>
        </p:nvSpPr>
        <p:spPr>
          <a:xfrm>
            <a:off x="3906922" y="5008148"/>
            <a:ext cx="7649812" cy="1206459"/>
          </a:xfrm>
          <a:prstGeom prst="flowChartAlternateProcess">
            <a:avLst/>
          </a:prstGeom>
          <a:solidFill>
            <a:schemeClr val="tx2">
              <a:lumMod val="10000"/>
              <a:lumOff val="9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Ở </a:t>
            </a:r>
            <a:r>
              <a:rPr lang="vi-VN" dirty="0">
                <a:solidFill>
                  <a:schemeClr val="tx1"/>
                </a:solidFill>
                <a:latin typeface="Times New Roman" panose="02020603050405020304" pitchFamily="18" charset="0"/>
                <a:cs typeface="Times New Roman" panose="02020603050405020304" pitchFamily="18" charset="0"/>
              </a:rPr>
              <a:t>bài thơ có yếu tố tượng trưng, các tác giả thường chú ý làm nổi bật tính biểu tượng của các hình ảnh, chi tiết, sự việc,.. bằng những cách thức khác nhau. </a:t>
            </a:r>
          </a:p>
          <a:p>
            <a:pPr algn="just"/>
            <a:r>
              <a:rPr lang="vi-VN" dirty="0">
                <a:solidFill>
                  <a:schemeClr val="tx1"/>
                </a:solidFill>
                <a:latin typeface="Times New Roman" panose="02020603050405020304" pitchFamily="18" charset="0"/>
                <a:cs typeface="Times New Roman" panose="02020603050405020304" pitchFamily="18" charset="0"/>
              </a:rPr>
              <a:t>- Bên cạnh đó, việc phối hợp các âm tiết, thanh điệu, nhịp điệu nhằm khơi dậy những cảm giác bất định, mơ hồ cũng rất được quan tâm. </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31521" y="1911660"/>
            <a:ext cx="3017520" cy="2031325"/>
          </a:xfrm>
          <a:prstGeom prst="rect">
            <a:avLst/>
          </a:prstGeom>
          <a:ln>
            <a:noFill/>
          </a:ln>
        </p:spPr>
        <p:txBody>
          <a:bodyPr wrap="square">
            <a:spAutoFit/>
          </a:bodyPr>
          <a:lstStyle/>
          <a:p>
            <a:pPr algn="just"/>
            <a:r>
              <a:rPr lang="vi-VN" dirty="0" smtClean="0">
                <a:latin typeface="Times New Roman" panose="02020603050405020304" pitchFamily="18" charset="0"/>
                <a:cs typeface="Times New Roman" panose="02020603050405020304" pitchFamily="18" charset="0"/>
              </a:rPr>
              <a:t>Cấu </a:t>
            </a:r>
            <a:r>
              <a:rPr lang="vi-VN" dirty="0">
                <a:latin typeface="Times New Roman" panose="02020603050405020304" pitchFamily="18" charset="0"/>
                <a:cs typeface="Times New Roman" panose="02020603050405020304" pitchFamily="18" charset="0"/>
              </a:rPr>
              <a:t>tứ là một khâu then chốt, mang tính chất khởi đầu của hoạt động sáng tạo nghệ thuật nói chung và sáng tạo thơ nói </a:t>
            </a:r>
            <a:r>
              <a:rPr lang="vi-VN" dirty="0" smtClean="0">
                <a:latin typeface="Times New Roman" panose="02020603050405020304" pitchFamily="18" charset="0"/>
                <a:cs typeface="Times New Roman" panose="02020603050405020304" pitchFamily="18" charset="0"/>
              </a:rPr>
              <a:t>riêng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hình dung hướng phát triển của hình tượng thơ, cách triển khai bài </a:t>
            </a:r>
            <a:r>
              <a:rPr lang="vi-VN" dirty="0" smtClean="0">
                <a:latin typeface="Times New Roman" panose="02020603050405020304" pitchFamily="18" charset="0"/>
                <a:cs typeface="Times New Roman" panose="02020603050405020304" pitchFamily="18" charset="0"/>
              </a:rPr>
              <a:t>thơ</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358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9" grpId="0" animBg="1"/>
      <p:bldP spid="10" grpId="0" animBg="1"/>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A4530721-5F99-4B1B-842C-3FA0A5ECB406}"/>
              </a:ext>
            </a:extLst>
          </p:cNvPr>
          <p:cNvSpPr/>
          <p:nvPr/>
        </p:nvSpPr>
        <p:spPr>
          <a:xfrm>
            <a:off x="1657238" y="1579489"/>
            <a:ext cx="8662719" cy="428673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xmlns="" id="{07FDA812-EDDA-432F-AB26-119A7337EBA6}"/>
              </a:ext>
            </a:extLst>
          </p:cNvPr>
          <p:cNvSpPr/>
          <p:nvPr/>
        </p:nvSpPr>
        <p:spPr>
          <a:xfrm>
            <a:off x="5514536" y="1737699"/>
            <a:ext cx="4805422" cy="3970318"/>
          </a:xfrm>
          <a:prstGeom prst="rect">
            <a:avLst/>
          </a:prstGeom>
          <a:solidFill>
            <a:schemeClr val="bg1"/>
          </a:solidFill>
        </p:spPr>
        <p:txBody>
          <a:bodyPr vert="horz" wrap="square">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hỏi</a:t>
            </a:r>
            <a:r>
              <a:rPr lang="en-US" sz="2400" b="1" dirty="0" smtClean="0">
                <a:latin typeface="Times New Roman" panose="02020603050405020304" pitchFamily="18" charset="0"/>
                <a:cs typeface="Times New Roman" panose="02020603050405020304" pitchFamily="18" charset="0"/>
              </a:rPr>
              <a:t>:</a:t>
            </a:r>
          </a:p>
          <a:p>
            <a:pPr algn="just">
              <a:lnSpc>
                <a:spcPct val="150000"/>
              </a:lnSpc>
            </a:pP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Nêu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những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nét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chính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tiểu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sử</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cách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sáng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tác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Tố</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Hữu</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a:p>
            <a:pPr algn="just">
              <a:lnSpc>
                <a:spcPct val="150000"/>
              </a:lnSpc>
            </a:pPr>
            <a:r>
              <a:rPr lang="en-US" sz="2400" i="1" dirty="0">
                <a:latin typeface="Times New Roman" panose="02020603050405020304" pitchFamily="18" charset="0"/>
                <a:cs typeface="Times New Roman" panose="02020603050405020304" pitchFamily="18" charset="0"/>
              </a:rPr>
              <a:t>+ Hoàn </a:t>
            </a:r>
            <a:r>
              <a:rPr lang="en-US" sz="2400" i="1" dirty="0" err="1">
                <a:latin typeface="Times New Roman" panose="02020603050405020304" pitchFamily="18" charset="0"/>
                <a:cs typeface="Times New Roman" panose="02020603050405020304" pitchFamily="18" charset="0"/>
              </a:rPr>
              <a:t>cảnh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chia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Nội</a:t>
            </a:r>
            <a:r>
              <a:rPr lang="en-US" sz="2400" i="1" dirty="0">
                <a:latin typeface="Times New Roman" panose="02020603050405020304" pitchFamily="18" charset="0"/>
                <a:cs typeface="Times New Roman" panose="02020603050405020304" pitchFamily="18" charset="0"/>
              </a:rPr>
              <a:t> dung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mỗi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xmlns="" id="{D52B81C2-560B-45D1-A364-44B40F1B09F5}"/>
              </a:ext>
            </a:extLst>
          </p:cNvPr>
          <p:cNvGrpSpPr/>
          <p:nvPr/>
        </p:nvGrpSpPr>
        <p:grpSpPr>
          <a:xfrm>
            <a:off x="4723995" y="933942"/>
            <a:ext cx="3053442" cy="584252"/>
            <a:chOff x="2071451" y="2630867"/>
            <a:chExt cx="3053442" cy="584252"/>
          </a:xfrm>
          <a:solidFill>
            <a:srgbClr val="FFFF00"/>
          </a:solidFill>
        </p:grpSpPr>
        <p:sp>
          <p:nvSpPr>
            <p:cNvPr id="20" name="矩形: 圆角 19">
              <a:extLst>
                <a:ext uri="{FF2B5EF4-FFF2-40B4-BE49-F238E27FC236}">
                  <a16:creationId xmlns:a16="http://schemas.microsoft.com/office/drawing/2014/main" xmlns="" id="{3F2F8FAC-A3E4-4FCE-B930-7BEBD9825163}"/>
                </a:ext>
              </a:extLst>
            </p:cNvPr>
            <p:cNvSpPr/>
            <p:nvPr/>
          </p:nvSpPr>
          <p:spPr>
            <a:xfrm>
              <a:off x="2071451" y="2630867"/>
              <a:ext cx="3053442"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xmlns="" id="{4C6DD18E-B317-4FD0-9F85-050F0749C4B7}"/>
                </a:ext>
              </a:extLst>
            </p:cNvPr>
            <p:cNvSpPr txBox="1"/>
            <p:nvPr/>
          </p:nvSpPr>
          <p:spPr>
            <a:xfrm>
              <a:off x="2434231" y="2692160"/>
              <a:ext cx="1632178" cy="461665"/>
            </a:xfrm>
            <a:prstGeom prst="rect">
              <a:avLst/>
            </a:prstGeom>
            <a:grpFill/>
          </p:spPr>
          <p:txBody>
            <a:bodyPr wrap="none" rtlCol="0">
              <a:spAutoFit/>
            </a:bodyPr>
            <a:lstStyle/>
            <a:p>
              <a:r>
                <a:rPr lang="en-US" altLang="zh-CN" sz="2400" b="1" dirty="0">
                  <a:solidFill>
                    <a:srgbClr val="FF0000"/>
                  </a:solidFill>
                  <a:latin typeface="Cambria" panose="02040503050406030204" pitchFamily="18" charset="0"/>
                  <a:ea typeface="Cambria" panose="02040503050406030204" pitchFamily="18" charset="0"/>
                  <a:cs typeface="+mn-ea"/>
                  <a:sym typeface="+mn-lt"/>
                </a:rPr>
                <a:t>NHIỆM VỤ</a:t>
              </a:r>
              <a:endParaRPr lang="zh-CN" altLang="en-US" sz="2400" b="1" dirty="0">
                <a:solidFill>
                  <a:srgbClr val="FF0000"/>
                </a:solidFill>
                <a:latin typeface="Cambria" panose="02040503050406030204" pitchFamily="18" charset="0"/>
                <a:cs typeface="+mn-ea"/>
                <a:sym typeface="+mn-lt"/>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238" y="1579489"/>
            <a:ext cx="3632214" cy="4286739"/>
          </a:xfrm>
          <a:prstGeom prst="rect">
            <a:avLst/>
          </a:prstGeom>
        </p:spPr>
      </p:pic>
      <p:grpSp>
        <p:nvGrpSpPr>
          <p:cNvPr id="8" name="组合 20">
            <a:extLst>
              <a:ext uri="{FF2B5EF4-FFF2-40B4-BE49-F238E27FC236}">
                <a16:creationId xmlns:a16="http://schemas.microsoft.com/office/drawing/2014/main" xmlns="" id="{5A5F1180-986D-2702-0669-420E6E07BBFB}"/>
              </a:ext>
            </a:extLst>
          </p:cNvPr>
          <p:cNvGrpSpPr/>
          <p:nvPr/>
        </p:nvGrpSpPr>
        <p:grpSpPr>
          <a:xfrm>
            <a:off x="625839" y="603229"/>
            <a:ext cx="3759041" cy="584252"/>
            <a:chOff x="2071451" y="2630867"/>
            <a:chExt cx="4298088" cy="584252"/>
          </a:xfrm>
          <a:solidFill>
            <a:srgbClr val="FFFF00"/>
          </a:solidFill>
        </p:grpSpPr>
        <p:sp>
          <p:nvSpPr>
            <p:cNvPr id="9" name="矩形: 圆角 19">
              <a:extLst>
                <a:ext uri="{FF2B5EF4-FFF2-40B4-BE49-F238E27FC236}">
                  <a16:creationId xmlns:a16="http://schemas.microsoft.com/office/drawing/2014/main" xmlns="" id="{46421E16-4FA7-FABB-85A2-84B374A2A001}"/>
                </a:ext>
              </a:extLst>
            </p:cNvPr>
            <p:cNvSpPr/>
            <p:nvPr/>
          </p:nvSpPr>
          <p:spPr>
            <a:xfrm>
              <a:off x="2071451" y="2630867"/>
              <a:ext cx="4298088" cy="584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0" name="文本框 14">
              <a:extLst>
                <a:ext uri="{FF2B5EF4-FFF2-40B4-BE49-F238E27FC236}">
                  <a16:creationId xmlns:a16="http://schemas.microsoft.com/office/drawing/2014/main" xmlns="" id="{C0B09656-6C6C-DD8D-9BEE-54C442E0D91E}"/>
                </a:ext>
              </a:extLst>
            </p:cNvPr>
            <p:cNvSpPr txBox="1"/>
            <p:nvPr/>
          </p:nvSpPr>
          <p:spPr>
            <a:xfrm>
              <a:off x="2252841" y="2692160"/>
              <a:ext cx="2636863" cy="461665"/>
            </a:xfrm>
            <a:prstGeom prst="rect">
              <a:avLst/>
            </a:prstGeom>
            <a:grpFill/>
          </p:spPr>
          <p:txBody>
            <a:bodyPr wrap="none" rtlCol="0">
              <a:spAutoFit/>
            </a:bodyPr>
            <a:lstStyle/>
            <a:p>
              <a:r>
                <a:rPr lang="en-US" altLang="zh-C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mn-lt"/>
                </a:rPr>
                <a:t>I. Tìm hiểu chung</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716262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4094</TotalTime>
  <Words>3589</Words>
  <Application>Microsoft Office PowerPoint</Application>
  <PresentationFormat>Custom</PresentationFormat>
  <Paragraphs>310</Paragraphs>
  <Slides>38</Slides>
  <Notes>10</Notes>
  <HiddenSlides>0</HiddenSlides>
  <MMClips>1</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自定义设计方案</vt:lpstr>
      <vt:lpstr>Organic</vt:lpstr>
      <vt:lpstr>Office Theme</vt:lpstr>
      <vt:lpstr>Generation of '27 by Slidesgo</vt:lpstr>
      <vt:lpstr> CHÀO MỪNG CÁC EM  ĐẾN VỚI TIẾT HỌC HÔM NAY!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芒种</dc:title>
  <dc:creator>第一PPT</dc:creator>
  <cp:keywords>www.1ppt.com</cp:keywords>
  <dc:description>www.1ppt.com</dc:description>
  <cp:lastModifiedBy>LAPTOP HP</cp:lastModifiedBy>
  <cp:revision>276</cp:revision>
  <dcterms:created xsi:type="dcterms:W3CDTF">2021-05-16T04:01:46Z</dcterms:created>
  <dcterms:modified xsi:type="dcterms:W3CDTF">2024-10-03T14:43:15Z</dcterms:modified>
</cp:coreProperties>
</file>