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709" r:id="rId3"/>
    <p:sldMasterId id="2147483721" r:id="rId4"/>
    <p:sldMasterId id="2147483762" r:id="rId5"/>
    <p:sldMasterId id="2147483774" r:id="rId6"/>
  </p:sldMasterIdLst>
  <p:notesMasterIdLst>
    <p:notesMasterId r:id="rId30"/>
  </p:notesMasterIdLst>
  <p:sldIdLst>
    <p:sldId id="294" r:id="rId7"/>
    <p:sldId id="261" r:id="rId8"/>
    <p:sldId id="267" r:id="rId9"/>
    <p:sldId id="299" r:id="rId10"/>
    <p:sldId id="492" r:id="rId11"/>
    <p:sldId id="257" r:id="rId12"/>
    <p:sldId id="491" r:id="rId13"/>
    <p:sldId id="295" r:id="rId14"/>
    <p:sldId id="279" r:id="rId15"/>
    <p:sldId id="271" r:id="rId16"/>
    <p:sldId id="268" r:id="rId17"/>
    <p:sldId id="277" r:id="rId18"/>
    <p:sldId id="259" r:id="rId19"/>
    <p:sldId id="269" r:id="rId20"/>
    <p:sldId id="281" r:id="rId21"/>
    <p:sldId id="282" r:id="rId22"/>
    <p:sldId id="256" r:id="rId23"/>
    <p:sldId id="303" r:id="rId24"/>
    <p:sldId id="304" r:id="rId25"/>
    <p:sldId id="490" r:id="rId26"/>
    <p:sldId id="488" r:id="rId27"/>
    <p:sldId id="489" r:id="rId28"/>
    <p:sldId id="301" r:id="rId29"/>
  </p:sldIdLst>
  <p:sldSz cx="9144000" cy="5143500" type="screen16x9"/>
  <p:notesSz cx="6858000" cy="9144000"/>
  <p:embeddedFontLst>
    <p:embeddedFont>
      <p:font typeface="Abel" panose="02000506030000020004" pitchFamily="2" charset="0"/>
      <p:regular r:id="rId31"/>
    </p:embeddedFont>
    <p:embeddedFont>
      <p:font typeface="Advent Pro" panose="020B0604020202020204" charset="0"/>
      <p:regular r:id="rId32"/>
      <p:bold r:id="rId33"/>
    </p:embeddedFont>
    <p:embeddedFont>
      <p:font typeface="Anaheim" panose="020B0604020202020204" charset="0"/>
      <p:regular r:id="rId34"/>
    </p:embeddedFont>
    <p:embeddedFont>
      <p:font typeface="Anton" pitchFamily="2" charset="0"/>
      <p:regular r:id="rId35"/>
    </p:embeddedFont>
    <p:embeddedFont>
      <p:font typeface="Baloo 2" panose="020B0604020202020204" charset="0"/>
      <p:regular r:id="rId36"/>
      <p:bold r:id="rId37"/>
    </p:embeddedFont>
    <p:embeddedFont>
      <p:font typeface="Cambria Math" panose="02040503050406030204" pitchFamily="18" charset="0"/>
      <p:regular r:id="rId38"/>
    </p:embeddedFont>
    <p:embeddedFont>
      <p:font typeface="Fira Sans Extra Condensed" panose="020B0503050000020004" pitchFamily="34" charset="0"/>
      <p:regular r:id="rId39"/>
      <p:bold r:id="rId40"/>
      <p:italic r:id="rId41"/>
      <p:boldItalic r:id="rId42"/>
    </p:embeddedFont>
    <p:embeddedFont>
      <p:font typeface="Hammersmith One" panose="02010703030501060504" pitchFamily="2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Pangolin" panose="020B0604020202020204" charset="0"/>
      <p:regular r:id="rId48"/>
    </p:embeddedFont>
    <p:embeddedFont>
      <p:font typeface="Roboto Condensed Light" panose="02000000000000000000" pitchFamily="2" charset="0"/>
      <p:regular r:id="rId49"/>
      <p:italic r:id="rId50"/>
    </p:embeddedFont>
    <p:embeddedFont>
      <p:font typeface="Segoe UI Black" panose="020B0A02040204020203" pitchFamily="34" charset="0"/>
      <p:bold r:id="rId51"/>
      <p:boldItalic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C66DCC-3136-4DA0-86D7-8C65500EE303}">
  <a:tblStyle styleId="{BFC66DCC-3136-4DA0-86D7-8C65500EE3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7" autoAdjust="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899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233e76c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b233e76c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878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7" name="Google Shape;15217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8" name="Google Shape;15218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263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7" name="Google Shape;15017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8" name="Google Shape;15018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53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6" name="Google Shape;15936;gd362d286f3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7" name="Google Shape;15937;gd362d286f3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20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0" name="Google Shape;14630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1" name="Google Shape;14631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3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3" name="Google Shape;15143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4" name="Google Shape;15144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Chú</a:t>
            </a:r>
            <a:r>
              <a:rPr lang="en-GB" dirty="0"/>
              <a:t> ý : </a:t>
            </a:r>
            <a:r>
              <a:rPr lang="en-GB" dirty="0" err="1"/>
              <a:t>đồng</a:t>
            </a:r>
            <a:r>
              <a:rPr lang="en-GB" dirty="0"/>
              <a:t> </a:t>
            </a:r>
            <a:r>
              <a:rPr lang="en-GB" dirty="0" err="1"/>
              <a:t>vị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1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 </a:t>
            </a:r>
            <a:r>
              <a:rPr lang="en-GB" dirty="0" err="1"/>
              <a:t>hóa</a:t>
            </a:r>
            <a:r>
              <a:rPr lang="en-GB" dirty="0"/>
              <a:t> </a:t>
            </a:r>
            <a:r>
              <a:rPr lang="en-GB" dirty="0" err="1"/>
              <a:t>học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 14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một</a:t>
            </a:r>
            <a:r>
              <a:rPr lang="en-GB" dirty="0"/>
              <a:t> </a:t>
            </a:r>
            <a:r>
              <a:rPr lang="en-GB" dirty="0" err="1"/>
              <a:t>đồng</a:t>
            </a:r>
            <a:r>
              <a:rPr lang="en-GB" dirty="0"/>
              <a:t> </a:t>
            </a:r>
            <a:r>
              <a:rPr lang="en-GB" dirty="0" err="1"/>
              <a:t>vị</a:t>
            </a:r>
            <a:r>
              <a:rPr lang="en-GB" dirty="0"/>
              <a:t> </a:t>
            </a:r>
            <a:r>
              <a:rPr lang="en-GB" dirty="0" err="1"/>
              <a:t>phóng</a:t>
            </a:r>
            <a:r>
              <a:rPr lang="en-GB" dirty="0"/>
              <a:t> </a:t>
            </a:r>
            <a:r>
              <a:rPr lang="en-GB" dirty="0" err="1"/>
              <a:t>xạ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sử</a:t>
            </a:r>
            <a:r>
              <a:rPr lang="en-GB" dirty="0"/>
              <a:t> </a:t>
            </a: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xác</a:t>
            </a:r>
            <a:r>
              <a:rPr lang="en-GB" dirty="0"/>
              <a:t> </a:t>
            </a:r>
            <a:r>
              <a:rPr lang="en-GB" dirty="0" err="1"/>
              <a:t>định</a:t>
            </a:r>
            <a:r>
              <a:rPr lang="en-GB" dirty="0"/>
              <a:t> </a:t>
            </a:r>
            <a:r>
              <a:rPr lang="en-GB" dirty="0" err="1"/>
              <a:t>niên</a:t>
            </a:r>
            <a:r>
              <a:rPr lang="en-GB" dirty="0"/>
              <a:t> </a:t>
            </a:r>
            <a:r>
              <a:rPr lang="en-GB" dirty="0" err="1"/>
              <a:t>đại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vât</a:t>
            </a:r>
            <a:r>
              <a:rPr lang="en-GB" dirty="0"/>
              <a:t> </a:t>
            </a:r>
            <a:r>
              <a:rPr lang="en-GB" dirty="0" err="1"/>
              <a:t>liệu</a:t>
            </a:r>
            <a:r>
              <a:rPr lang="en-GB" dirty="0"/>
              <a:t> </a:t>
            </a:r>
            <a:r>
              <a:rPr lang="en-GB" dirty="0" err="1"/>
              <a:t>hữu</a:t>
            </a:r>
            <a:r>
              <a:rPr lang="en-GB" dirty="0"/>
              <a:t> </a:t>
            </a:r>
            <a:r>
              <a:rPr lang="en-GB" dirty="0" err="1"/>
              <a:t>cơ</a:t>
            </a:r>
            <a:r>
              <a:rPr lang="en-GB" dirty="0"/>
              <a:t>. Trong </a:t>
            </a:r>
            <a:r>
              <a:rPr lang="en-GB" dirty="0" err="1"/>
              <a:t>khảo</a:t>
            </a:r>
            <a:r>
              <a:rPr lang="en-GB" dirty="0"/>
              <a:t> </a:t>
            </a:r>
            <a:r>
              <a:rPr lang="en-GB" dirty="0" err="1"/>
              <a:t>cổ</a:t>
            </a:r>
            <a:r>
              <a:rPr lang="en-GB" dirty="0"/>
              <a:t>, </a:t>
            </a:r>
            <a:r>
              <a:rPr lang="en-GB" dirty="0" err="1"/>
              <a:t>hóa</a:t>
            </a:r>
            <a:r>
              <a:rPr lang="en-GB" dirty="0"/>
              <a:t> </a:t>
            </a:r>
            <a:r>
              <a:rPr lang="en-GB" dirty="0" err="1"/>
              <a:t>thạch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18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2" name="Google Shape;17642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3" name="Google Shape;17643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96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52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3" name="Google Shape;14683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4" name="Google Shape;14684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đơn</a:t>
            </a:r>
            <a:r>
              <a:rPr lang="en-GB" dirty="0"/>
              <a:t> </a:t>
            </a:r>
            <a:r>
              <a:rPr lang="en-GB" dirty="0" err="1"/>
              <a:t>vị</a:t>
            </a:r>
            <a:r>
              <a:rPr lang="en-GB" dirty="0"/>
              <a:t> </a:t>
            </a:r>
            <a:r>
              <a:rPr lang="en-GB" dirty="0" err="1"/>
              <a:t>điên</a:t>
            </a:r>
            <a:r>
              <a:rPr lang="en-GB" dirty="0"/>
              <a:t> </a:t>
            </a:r>
            <a:r>
              <a:rPr lang="en-GB" dirty="0" err="1"/>
              <a:t>tích</a:t>
            </a:r>
            <a:r>
              <a:rPr lang="en-GB" dirty="0"/>
              <a:t> </a:t>
            </a:r>
            <a:r>
              <a:rPr lang="en-GB" dirty="0" err="1"/>
              <a:t>hạt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đặc</a:t>
            </a:r>
            <a:r>
              <a:rPr lang="en-GB" dirty="0"/>
              <a:t> </a:t>
            </a:r>
            <a:r>
              <a:rPr lang="en-GB" dirty="0" err="1"/>
              <a:t>điểm</a:t>
            </a:r>
            <a:r>
              <a:rPr lang="en-GB" dirty="0"/>
              <a:t> </a:t>
            </a:r>
            <a:r>
              <a:rPr lang="en-GB" dirty="0" err="1"/>
              <a:t>gì</a:t>
            </a:r>
            <a:r>
              <a:rPr lang="en-GB" dirty="0"/>
              <a:t> </a:t>
            </a:r>
            <a:r>
              <a:rPr lang="en-GB" dirty="0" err="1"/>
              <a:t>chung</a:t>
            </a:r>
            <a:r>
              <a:rPr lang="en-GB" dirty="0"/>
              <a:t>? </a:t>
            </a:r>
            <a:r>
              <a:rPr lang="en-GB" dirty="0" err="1"/>
              <a:t>Giữa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z, </a:t>
            </a:r>
            <a:r>
              <a:rPr lang="en-GB" dirty="0" err="1"/>
              <a:t>số</a:t>
            </a:r>
            <a:r>
              <a:rPr lang="en-GB" dirty="0"/>
              <a:t> p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e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mỗi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hệ</a:t>
            </a:r>
            <a:r>
              <a:rPr lang="en-GB" dirty="0"/>
              <a:t> </a:t>
            </a:r>
            <a:r>
              <a:rPr lang="en-GB" dirty="0" err="1"/>
              <a:t>như</a:t>
            </a:r>
            <a:r>
              <a:rPr lang="en-GB" dirty="0"/>
              <a:t> </a:t>
            </a:r>
            <a:r>
              <a:rPr lang="en-GB" dirty="0" err="1"/>
              <a:t>thế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?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hiểu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tiết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hôm</a:t>
            </a:r>
            <a:r>
              <a:rPr lang="en-GB" dirty="0"/>
              <a:t> nay.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6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Kính</a:t>
            </a:r>
            <a:r>
              <a:rPr lang="en-GB" dirty="0"/>
              <a:t> </a:t>
            </a:r>
            <a:r>
              <a:rPr lang="en-GB" dirty="0" err="1"/>
              <a:t>thưa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hội</a:t>
            </a:r>
            <a:r>
              <a:rPr lang="en-GB" dirty="0"/>
              <a:t> </a:t>
            </a:r>
            <a:r>
              <a:rPr lang="en-GB" dirty="0" err="1"/>
              <a:t>đồng</a:t>
            </a:r>
            <a:r>
              <a:rPr lang="en-GB" dirty="0"/>
              <a:t>,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đây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xin</a:t>
            </a:r>
            <a:r>
              <a:rPr lang="en-GB" dirty="0"/>
              <a:t> </a:t>
            </a:r>
            <a:r>
              <a:rPr lang="en-GB" dirty="0" err="1"/>
              <a:t>phép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bày</a:t>
            </a:r>
            <a:r>
              <a:rPr lang="en-GB" dirty="0"/>
              <a:t> </a:t>
            </a:r>
            <a:r>
              <a:rPr lang="en-GB" dirty="0" err="1"/>
              <a:t>Báo</a:t>
            </a:r>
            <a:r>
              <a:rPr lang="en-GB" dirty="0"/>
              <a:t> </a:t>
            </a:r>
            <a:r>
              <a:rPr lang="en-GB" dirty="0" err="1"/>
              <a:t>cáo</a:t>
            </a:r>
            <a:r>
              <a:rPr lang="en-GB" dirty="0"/>
              <a:t> </a:t>
            </a:r>
            <a:r>
              <a:rPr lang="en-GB" dirty="0" err="1"/>
              <a:t>đề</a:t>
            </a:r>
            <a:r>
              <a:rPr lang="en-GB" dirty="0"/>
              <a:t> </a:t>
            </a:r>
            <a:r>
              <a:rPr lang="en-GB" dirty="0" err="1"/>
              <a:t>cương</a:t>
            </a:r>
            <a:r>
              <a:rPr lang="en-GB" dirty="0"/>
              <a:t> </a:t>
            </a:r>
            <a:r>
              <a:rPr lang="en-GB" dirty="0" err="1"/>
              <a:t>luận</a:t>
            </a:r>
            <a:r>
              <a:rPr lang="en-GB" dirty="0"/>
              <a:t> </a:t>
            </a:r>
            <a:r>
              <a:rPr lang="en-GB" dirty="0" err="1"/>
              <a:t>văn</a:t>
            </a:r>
            <a:r>
              <a:rPr lang="en-GB" dirty="0"/>
              <a:t> </a:t>
            </a:r>
            <a:r>
              <a:rPr lang="en-GB" dirty="0" err="1"/>
              <a:t>thạc</a:t>
            </a:r>
            <a:r>
              <a:rPr lang="en-GB" dirty="0"/>
              <a:t> </a:t>
            </a:r>
            <a:r>
              <a:rPr lang="en-GB" dirty="0" err="1"/>
              <a:t>sĩ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</a:t>
            </a:r>
            <a:r>
              <a:rPr lang="en-GB" dirty="0" err="1"/>
              <a:t>đề</a:t>
            </a:r>
            <a:r>
              <a:rPr lang="en-GB" dirty="0"/>
              <a:t> </a:t>
            </a:r>
            <a:r>
              <a:rPr lang="en-GB" dirty="0" err="1"/>
              <a:t>tài</a:t>
            </a:r>
            <a:r>
              <a:rPr lang="en-GB" dirty="0"/>
              <a:t> :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Chúng</a:t>
            </a:r>
            <a:r>
              <a:rPr lang="en-GB" dirty="0"/>
              <a:t> ta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hiểu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thứ</a:t>
            </a:r>
            <a:r>
              <a:rPr lang="en-GB" dirty="0"/>
              <a:t> </a:t>
            </a:r>
            <a:r>
              <a:rPr lang="en-GB" dirty="0" err="1"/>
              <a:t>nhất</a:t>
            </a:r>
            <a:r>
              <a:rPr lang="en-GB" dirty="0"/>
              <a:t> NTHH ( </a:t>
            </a:r>
            <a:r>
              <a:rPr lang="en-GB" dirty="0" err="1"/>
              <a:t>ghi</a:t>
            </a:r>
            <a:r>
              <a:rPr lang="en-GB" dirty="0"/>
              <a:t> </a:t>
            </a:r>
            <a:r>
              <a:rPr lang="en-GB" dirty="0" err="1"/>
              <a:t>bảng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53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3" name="Google Shape;14683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4" name="Google Shape;14684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đơn</a:t>
            </a:r>
            <a:r>
              <a:rPr lang="en-GB" dirty="0"/>
              <a:t> </a:t>
            </a:r>
            <a:r>
              <a:rPr lang="en-GB" dirty="0" err="1"/>
              <a:t>vị</a:t>
            </a:r>
            <a:r>
              <a:rPr lang="en-GB" dirty="0"/>
              <a:t> </a:t>
            </a:r>
            <a:r>
              <a:rPr lang="en-GB" dirty="0" err="1"/>
              <a:t>điên</a:t>
            </a:r>
            <a:r>
              <a:rPr lang="en-GB" dirty="0"/>
              <a:t> </a:t>
            </a:r>
            <a:r>
              <a:rPr lang="en-GB" dirty="0" err="1"/>
              <a:t>tích</a:t>
            </a:r>
            <a:r>
              <a:rPr lang="en-GB" dirty="0"/>
              <a:t> </a:t>
            </a:r>
            <a:r>
              <a:rPr lang="en-GB" dirty="0" err="1"/>
              <a:t>hạt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đặc</a:t>
            </a:r>
            <a:r>
              <a:rPr lang="en-GB" dirty="0"/>
              <a:t> </a:t>
            </a:r>
            <a:r>
              <a:rPr lang="en-GB" dirty="0" err="1"/>
              <a:t>điểm</a:t>
            </a:r>
            <a:r>
              <a:rPr lang="en-GB" dirty="0"/>
              <a:t> </a:t>
            </a:r>
            <a:r>
              <a:rPr lang="en-GB" dirty="0" err="1"/>
              <a:t>gì</a:t>
            </a:r>
            <a:r>
              <a:rPr lang="en-GB" dirty="0"/>
              <a:t> </a:t>
            </a:r>
            <a:r>
              <a:rPr lang="en-GB" dirty="0" err="1"/>
              <a:t>chung</a:t>
            </a:r>
            <a:r>
              <a:rPr lang="en-GB" dirty="0"/>
              <a:t>? </a:t>
            </a:r>
            <a:r>
              <a:rPr lang="en-GB" dirty="0" err="1"/>
              <a:t>Giữa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z, </a:t>
            </a:r>
            <a:r>
              <a:rPr lang="en-GB" dirty="0" err="1"/>
              <a:t>số</a:t>
            </a:r>
            <a:r>
              <a:rPr lang="en-GB" dirty="0"/>
              <a:t> p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e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mỗi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hệ</a:t>
            </a:r>
            <a:r>
              <a:rPr lang="en-GB" dirty="0"/>
              <a:t> </a:t>
            </a:r>
            <a:r>
              <a:rPr lang="en-GB" dirty="0" err="1"/>
              <a:t>như</a:t>
            </a:r>
            <a:r>
              <a:rPr lang="en-GB" dirty="0"/>
              <a:t> </a:t>
            </a:r>
            <a:r>
              <a:rPr lang="en-GB" dirty="0" err="1"/>
              <a:t>thế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?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hiểu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tiết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hôm</a:t>
            </a:r>
            <a:r>
              <a:rPr lang="en-GB" dirty="0"/>
              <a:t> nay.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25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3" name="Google Shape;14583;g102058231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4" name="Google Shape;14584;g102058231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Nghiên</a:t>
            </a:r>
            <a:r>
              <a:rPr lang="en-GB" dirty="0"/>
              <a:t> </a:t>
            </a:r>
            <a:r>
              <a:rPr lang="en-GB" dirty="0" err="1"/>
              <a:t>cứu</a:t>
            </a:r>
            <a:r>
              <a:rPr lang="en-GB" dirty="0"/>
              <a:t> </a:t>
            </a:r>
            <a:r>
              <a:rPr lang="en-GB" dirty="0" err="1"/>
              <a:t>sgk</a:t>
            </a:r>
            <a:r>
              <a:rPr lang="en-GB" dirty="0"/>
              <a:t> </a:t>
            </a:r>
            <a:r>
              <a:rPr lang="en-GB" dirty="0" err="1"/>
              <a:t>hãy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biết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….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41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Đến</a:t>
            </a:r>
            <a:r>
              <a:rPr lang="en-GB" dirty="0"/>
              <a:t> </a:t>
            </a:r>
            <a:r>
              <a:rPr lang="en-GB" dirty="0" err="1"/>
              <a:t>năm</a:t>
            </a:r>
            <a:r>
              <a:rPr lang="en-GB" dirty="0"/>
              <a:t> 2016, con </a:t>
            </a:r>
            <a:r>
              <a:rPr lang="en-GB" dirty="0" err="1"/>
              <a:t>người</a:t>
            </a:r>
            <a:r>
              <a:rPr lang="en-GB" dirty="0"/>
              <a:t>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biết</a:t>
            </a:r>
            <a:r>
              <a:rPr lang="en-GB" dirty="0"/>
              <a:t> 118NTHH,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đó</a:t>
            </a:r>
            <a:r>
              <a:rPr lang="en-GB" dirty="0"/>
              <a:t> 94 </a:t>
            </a:r>
            <a:r>
              <a:rPr lang="en-GB" dirty="0" err="1"/>
              <a:t>tồn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tự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14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tạo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ptn</a:t>
            </a:r>
            <a:endParaRPr lang="en-GB" dirty="0"/>
          </a:p>
          <a:p>
            <a:r>
              <a:rPr lang="en-GB" dirty="0" err="1"/>
              <a:t>Ngoài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hiểu</a:t>
            </a:r>
            <a:r>
              <a:rPr lang="en-GB" dirty="0"/>
              <a:t> them </a:t>
            </a:r>
            <a:r>
              <a:rPr lang="en-GB" dirty="0" err="1"/>
              <a:t>rất</a:t>
            </a:r>
            <a:r>
              <a:rPr lang="en-GB" dirty="0"/>
              <a:t> </a:t>
            </a:r>
            <a:r>
              <a:rPr lang="en-GB" dirty="0" err="1"/>
              <a:t>nhiều</a:t>
            </a:r>
            <a:r>
              <a:rPr lang="en-GB" dirty="0"/>
              <a:t> </a:t>
            </a:r>
            <a:r>
              <a:rPr lang="en-GB" dirty="0" err="1"/>
              <a:t>những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 </a:t>
            </a:r>
            <a:r>
              <a:rPr lang="en-GB" dirty="0" err="1"/>
              <a:t>khác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96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b9b27a0587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b9b27a0587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Vận</a:t>
            </a:r>
            <a:r>
              <a:rPr lang="en-GB" dirty="0"/>
              <a:t> </a:t>
            </a: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kiến</a:t>
            </a:r>
            <a:r>
              <a:rPr lang="en-GB" dirty="0"/>
              <a:t> </a:t>
            </a:r>
            <a:r>
              <a:rPr lang="en-GB" dirty="0" err="1"/>
              <a:t>thức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?1 </a:t>
            </a:r>
            <a:r>
              <a:rPr lang="en-GB" dirty="0" err="1"/>
              <a:t>sgk</a:t>
            </a:r>
            <a:r>
              <a:rPr lang="en-GB" dirty="0"/>
              <a:t> -17. </a:t>
            </a:r>
            <a:r>
              <a:rPr lang="en-GB" dirty="0" err="1"/>
              <a:t>Đọc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. </a:t>
            </a:r>
            <a:r>
              <a:rPr lang="en-GB" dirty="0" err="1"/>
              <a:t>Bám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yêu</a:t>
            </a:r>
            <a:r>
              <a:rPr lang="en-GB" dirty="0"/>
              <a:t> </a:t>
            </a:r>
            <a:r>
              <a:rPr lang="en-GB" dirty="0" err="1"/>
              <a:t>cầu</a:t>
            </a:r>
            <a:r>
              <a:rPr lang="en-GB" dirty="0"/>
              <a:t>, </a:t>
            </a:r>
            <a:r>
              <a:rPr lang="en-GB" dirty="0" err="1"/>
              <a:t>muốn</a:t>
            </a:r>
            <a:r>
              <a:rPr lang="en-GB" dirty="0"/>
              <a:t> </a:t>
            </a:r>
            <a:r>
              <a:rPr lang="en-GB" dirty="0" err="1"/>
              <a:t>biết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thuộc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1 NTHH ta </a:t>
            </a:r>
            <a:r>
              <a:rPr lang="en-GB" dirty="0" err="1"/>
              <a:t>chú</a:t>
            </a:r>
            <a:r>
              <a:rPr lang="en-GB" dirty="0"/>
              <a:t> ý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thông</a:t>
            </a:r>
            <a:r>
              <a:rPr lang="en-GB" dirty="0"/>
              <a:t> tin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đề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cung</a:t>
            </a:r>
            <a:r>
              <a:rPr lang="en-GB" dirty="0"/>
              <a:t> </a:t>
            </a:r>
            <a:r>
              <a:rPr lang="en-GB" dirty="0" err="1"/>
              <a:t>cấp</a:t>
            </a:r>
            <a:r>
              <a:rPr lang="en-GB" dirty="0"/>
              <a:t> , </a:t>
            </a:r>
            <a:r>
              <a:rPr lang="en-GB" dirty="0" err="1"/>
              <a:t>nhìn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Z hay 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57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6" name="Google Shape;17596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7" name="Google Shape;17597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Nhìn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kí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hãy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biết</a:t>
            </a:r>
            <a:r>
              <a:rPr lang="en-GB" dirty="0"/>
              <a:t> </a:t>
            </a:r>
            <a:r>
              <a:rPr lang="en-GB" dirty="0" err="1"/>
              <a:t>nó</a:t>
            </a:r>
            <a:r>
              <a:rPr lang="en-GB" dirty="0"/>
              <a:t> </a:t>
            </a:r>
            <a:r>
              <a:rPr lang="en-GB" dirty="0" err="1"/>
              <a:t>gồm</a:t>
            </a:r>
            <a:r>
              <a:rPr lang="en-GB" dirty="0"/>
              <a:t> </a:t>
            </a:r>
            <a:r>
              <a:rPr lang="en-GB" dirty="0" err="1"/>
              <a:t>mấy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? </a:t>
            </a:r>
            <a:r>
              <a:rPr lang="en-GB" dirty="0" err="1"/>
              <a:t>Nó</a:t>
            </a:r>
            <a:r>
              <a:rPr lang="en-GB" dirty="0"/>
              <a:t> </a:t>
            </a:r>
            <a:r>
              <a:rPr lang="en-GB" dirty="0" err="1"/>
              <a:t>gồm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chữ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phía</a:t>
            </a:r>
            <a:r>
              <a:rPr lang="en-GB" dirty="0"/>
              <a:t> </a:t>
            </a:r>
            <a:r>
              <a:rPr lang="en-GB" dirty="0" err="1"/>
              <a:t>bên</a:t>
            </a:r>
            <a:r>
              <a:rPr lang="en-GB" dirty="0"/>
              <a:t> </a:t>
            </a:r>
            <a:r>
              <a:rPr lang="en-GB" dirty="0" err="1"/>
              <a:t>trái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Đọc</a:t>
            </a:r>
            <a:r>
              <a:rPr lang="en-GB" dirty="0"/>
              <a:t> </a:t>
            </a:r>
            <a:r>
              <a:rPr lang="en-GB" dirty="0" err="1"/>
              <a:t>sgk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biết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+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chữ</a:t>
            </a:r>
            <a:r>
              <a:rPr lang="en-GB" dirty="0"/>
              <a:t>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kí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 , </a:t>
            </a:r>
            <a:r>
              <a:rPr lang="en-GB" dirty="0" err="1"/>
              <a:t>cụ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tố</a:t>
            </a:r>
            <a:r>
              <a:rPr lang="en-GB" dirty="0"/>
              <a:t> Helium.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+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gồm</a:t>
            </a:r>
            <a:r>
              <a:rPr lang="en-GB" dirty="0"/>
              <a:t> 2 </a:t>
            </a:r>
            <a:r>
              <a:rPr lang="en-GB" dirty="0" err="1"/>
              <a:t>số</a:t>
            </a:r>
            <a:r>
              <a:rPr lang="en-GB" dirty="0"/>
              <a:t>: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khối</a:t>
            </a:r>
            <a:r>
              <a:rPr lang="en-GB" dirty="0"/>
              <a:t>. </a:t>
            </a:r>
            <a:r>
              <a:rPr lang="en-GB" dirty="0" err="1"/>
              <a:t>Hãy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cô</a:t>
            </a:r>
            <a:r>
              <a:rPr lang="en-GB" dirty="0"/>
              <a:t> </a:t>
            </a:r>
            <a:r>
              <a:rPr lang="en-GB" dirty="0" err="1"/>
              <a:t>biết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tử</a:t>
            </a:r>
            <a:r>
              <a:rPr lang="en-GB" dirty="0"/>
              <a:t>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gì</a:t>
            </a:r>
            <a:r>
              <a:rPr lang="en-GB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CHIẾU SLIDE SAU ĐỂ GHI CHÉP</a:t>
            </a:r>
          </a:p>
        </p:txBody>
      </p:sp>
    </p:spTree>
    <p:extLst>
      <p:ext uri="{BB962C8B-B14F-4D97-AF65-F5344CB8AC3E}">
        <p14:creationId xmlns:p14="http://schemas.microsoft.com/office/powerpoint/2010/main" val="324668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2101" name="Google Shape;2101;p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7" name="Google Shape;2357;p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8" name="Google Shape;2358;p4"/>
          <p:cNvSpPr txBox="1">
            <a:spLocks noGrp="1"/>
          </p:cNvSpPr>
          <p:nvPr>
            <p:ph type="body" idx="1"/>
          </p:nvPr>
        </p:nvSpPr>
        <p:spPr>
          <a:xfrm>
            <a:off x="334175" y="949625"/>
            <a:ext cx="8475600" cy="3902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4" name="Google Shape;14204;p33"/>
          <p:cNvGrpSpPr/>
          <p:nvPr/>
        </p:nvGrpSpPr>
        <p:grpSpPr>
          <a:xfrm rot="10800000">
            <a:off x="8345954" y="157487"/>
            <a:ext cx="680119" cy="621701"/>
            <a:chOff x="6804422" y="-316297"/>
            <a:chExt cx="680119" cy="621701"/>
          </a:xfrm>
        </p:grpSpPr>
        <p:cxnSp>
          <p:nvCxnSpPr>
            <p:cNvPr id="14205" name="Google Shape;14205;p33"/>
            <p:cNvCxnSpPr>
              <a:stCxn id="14206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7" name="Google Shape;14207;p33"/>
            <p:cNvCxnSpPr>
              <a:stCxn id="14208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09" name="Google Shape;14209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06" name="Google Shape;14206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1" name="Google Shape;14211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12" name="Google Shape;14212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4" name="Google Shape;14214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08" name="Google Shape;14208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16" name="Google Shape;14216;p33"/>
          <p:cNvGrpSpPr/>
          <p:nvPr/>
        </p:nvGrpSpPr>
        <p:grpSpPr>
          <a:xfrm rot="1800044">
            <a:off x="243446" y="4282080"/>
            <a:ext cx="680105" cy="621687"/>
            <a:chOff x="6804422" y="-316297"/>
            <a:chExt cx="680119" cy="621701"/>
          </a:xfrm>
        </p:grpSpPr>
        <p:cxnSp>
          <p:nvCxnSpPr>
            <p:cNvPr id="14217" name="Google Shape;14217;p33"/>
            <p:cNvCxnSpPr>
              <a:stCxn id="14218" idx="5"/>
            </p:cNvCxnSpPr>
            <p:nvPr/>
          </p:nvCxnSpPr>
          <p:spPr>
            <a:xfrm rot="-1793934">
              <a:off x="7021575" y="-119028"/>
              <a:ext cx="13842" cy="2217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9" name="Google Shape;14219;p33"/>
            <p:cNvCxnSpPr>
              <a:stCxn id="14220" idx="6"/>
            </p:cNvCxnSpPr>
            <p:nvPr/>
          </p:nvCxnSpPr>
          <p:spPr>
            <a:xfrm rot="-1801102">
              <a:off x="7209147" y="116632"/>
              <a:ext cx="124731" cy="13239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21" name="Google Shape;14221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18" name="Google Shape;14218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3" name="Google Shape;14223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24" name="Google Shape;14224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6" name="Google Shape;14226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20" name="Google Shape;14220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9" name="Google Shape;14229;p3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4230" name="Google Shape;14230;p3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3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3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3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3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3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3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3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3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3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3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3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3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3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3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3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3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3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3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3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3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3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3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3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3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3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3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3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3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3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3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3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3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3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3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3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3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3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3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3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3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3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3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3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3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3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3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3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3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3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3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3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3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3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3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3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3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3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3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3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3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3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3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3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3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3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3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3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3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3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3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3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3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3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3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3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3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3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3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3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3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3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3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3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3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3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3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3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3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3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3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3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3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3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3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3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3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3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3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3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3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3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3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3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3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3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3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3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3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3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3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3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3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3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3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3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3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3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3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3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3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3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3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3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3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3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3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3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3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3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3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3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3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3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3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3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3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3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3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3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3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3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3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3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3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3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3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3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3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3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3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3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3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3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3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3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3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3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3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3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3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3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3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3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3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3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3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3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3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3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3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3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3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3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3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3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3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3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3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3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3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3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3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3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3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3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3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3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3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3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3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3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3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3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3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3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3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3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3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3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3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3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3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3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3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3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3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3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3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3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3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3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3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3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3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3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3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3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3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3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3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3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3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3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3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3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3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3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3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3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3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3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3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3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3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3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3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3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3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3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3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3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3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3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3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3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3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3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3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3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3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3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3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3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3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3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6" name="Google Shape;14486;p34"/>
          <p:cNvSpPr/>
          <p:nvPr/>
        </p:nvSpPr>
        <p:spPr>
          <a:xfrm>
            <a:off x="334200" y="291775"/>
            <a:ext cx="8475600" cy="456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7" name="Google Shape;14487;p3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488" name="Google Shape;14488;p34"/>
            <p:cNvCxnSpPr>
              <a:stCxn id="14489" idx="6"/>
              <a:endCxn id="1449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491" name="Google Shape;14491;p3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492" name="Google Shape;14492;p3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3" name="Google Shape;14493;p3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4" name="Google Shape;14494;p3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490" name="Google Shape;14490;p3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5" name="Google Shape;14495;p3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6" name="Google Shape;14496;p3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489" name="Google Shape;14489;p3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7" name="Google Shape;14497;p3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498" name="Google Shape;14498;p34"/>
            <p:cNvCxnSpPr>
              <a:stCxn id="14492" idx="3"/>
              <a:endCxn id="1448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1" y="1044176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1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1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16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68575" y="408925"/>
            <a:ext cx="3938700" cy="26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68575" y="3101300"/>
            <a:ext cx="3228300" cy="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23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69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08925"/>
            <a:ext cx="82296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84975" y="1531950"/>
            <a:ext cx="7773900" cy="30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50"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50"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44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08925"/>
            <a:ext cx="82296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4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53825" y="409575"/>
            <a:ext cx="40368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66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28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4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5" name="Google Shape;2885;p7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2886" name="Google Shape;2886;p7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2" name="Google Shape;3142;p7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7"/>
          <p:cNvSpPr txBox="1">
            <a:spLocks noGrp="1"/>
          </p:cNvSpPr>
          <p:nvPr>
            <p:ph type="body" idx="1"/>
          </p:nvPr>
        </p:nvSpPr>
        <p:spPr>
          <a:xfrm>
            <a:off x="720000" y="882725"/>
            <a:ext cx="3852000" cy="3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44" name="Google Shape;3144;p7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81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5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23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697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3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1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00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1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08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8"/>
          <p:cNvGrpSpPr/>
          <p:nvPr/>
        </p:nvGrpSpPr>
        <p:grpSpPr>
          <a:xfrm>
            <a:off x="2540241" y="539995"/>
            <a:ext cx="4063478" cy="4063513"/>
            <a:chOff x="2540241" y="539995"/>
            <a:chExt cx="4063478" cy="4063513"/>
          </a:xfrm>
        </p:grpSpPr>
        <p:grpSp>
          <p:nvGrpSpPr>
            <p:cNvPr id="3147" name="Google Shape;3147;p8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3148" name="Google Shape;3148;p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4" name="Google Shape;3404;p8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3405" name="Google Shape;3405;p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1" name="Google Shape;3661;p8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3662" name="Google Shape;3662;p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8" name="Google Shape;3918;p8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3919" name="Google Shape;3919;p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5" name="Google Shape;4175;p8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4176" name="Google Shape;4176;p8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8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8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8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0" name="Google Shape;4180;p8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8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8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8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8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rgbClr val="1E8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8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8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8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8" name="Google Shape;4188;p8"/>
          <p:cNvSpPr txBox="1">
            <a:spLocks noGrp="1"/>
          </p:cNvSpPr>
          <p:nvPr>
            <p:ph type="title"/>
          </p:nvPr>
        </p:nvSpPr>
        <p:spPr>
          <a:xfrm>
            <a:off x="1388100" y="1383000"/>
            <a:ext cx="6367800" cy="237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44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359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78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10/15/2024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78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150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49500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62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07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418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02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0" name="Google Shape;4190;p9"/>
          <p:cNvGrpSpPr/>
          <p:nvPr/>
        </p:nvGrpSpPr>
        <p:grpSpPr>
          <a:xfrm>
            <a:off x="339116" y="539995"/>
            <a:ext cx="4063478" cy="4063513"/>
            <a:chOff x="2540241" y="539995"/>
            <a:chExt cx="4063478" cy="4063513"/>
          </a:xfrm>
        </p:grpSpPr>
        <p:grpSp>
          <p:nvGrpSpPr>
            <p:cNvPr id="4191" name="Google Shape;4191;p9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4192" name="Google Shape;4192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8" name="Google Shape;4448;p9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4449" name="Google Shape;4449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5" name="Google Shape;4705;p9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4706" name="Google Shape;4706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2" name="Google Shape;4962;p9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4963" name="Google Shape;4963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9" name="Google Shape;5219;p9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5220" name="Google Shape;5220;p9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9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9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9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4" name="Google Shape;5224;p9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9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9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9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9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rgbClr val="1E8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9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9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9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2" name="Google Shape;5232;p9"/>
          <p:cNvSpPr txBox="1">
            <a:spLocks noGrp="1"/>
          </p:cNvSpPr>
          <p:nvPr>
            <p:ph type="title"/>
          </p:nvPr>
        </p:nvSpPr>
        <p:spPr>
          <a:xfrm>
            <a:off x="1543500" y="1210875"/>
            <a:ext cx="6057000" cy="189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33" name="Google Shape;5233;p9"/>
          <p:cNvSpPr txBox="1">
            <a:spLocks noGrp="1"/>
          </p:cNvSpPr>
          <p:nvPr>
            <p:ph type="subTitle" idx="1"/>
          </p:nvPr>
        </p:nvSpPr>
        <p:spPr>
          <a:xfrm>
            <a:off x="1543500" y="3108379"/>
            <a:ext cx="6057000" cy="78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057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111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13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588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87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852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 hasCustomPrompt="1"/>
          </p:nvPr>
        </p:nvSpPr>
        <p:spPr>
          <a:xfrm>
            <a:off x="1351446" y="1356108"/>
            <a:ext cx="3871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027783" y="2590608"/>
            <a:ext cx="43932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626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682300" y="539500"/>
            <a:ext cx="5779500" cy="9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768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 rot="10800000">
            <a:off x="-82975" y="933311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6"/>
          <p:cNvGrpSpPr/>
          <p:nvPr/>
        </p:nvGrpSpPr>
        <p:grpSpPr>
          <a:xfrm rot="10800000">
            <a:off x="-50" y="118"/>
            <a:ext cx="9144000" cy="3981239"/>
            <a:chOff x="-25" y="1390650"/>
            <a:chExt cx="9144000" cy="3752700"/>
          </a:xfrm>
        </p:grpSpPr>
        <p:sp>
          <p:nvSpPr>
            <p:cNvPr id="103" name="Google Shape;103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119950" y="549015"/>
            <a:ext cx="4904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2307750" y="1468344"/>
            <a:ext cx="45285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766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09" name="Google Shape;109;p1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93613" y="1521875"/>
            <a:ext cx="30720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93613" y="2491125"/>
            <a:ext cx="2836800" cy="10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5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5" name="Google Shape;9175;p19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9176" name="Google Shape;9176;p19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19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19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19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19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19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19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19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19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19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19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19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19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19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19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19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19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19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19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19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19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19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19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19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19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19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19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19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19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19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19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19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19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19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19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19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19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19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19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19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19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19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19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19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19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19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19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19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19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19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19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19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19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19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19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19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19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19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19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19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19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19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19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19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19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19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19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19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19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19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19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19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19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19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19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19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19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19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19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19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19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19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19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19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19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19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19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19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19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19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19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19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19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19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19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19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19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19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19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19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19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19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19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19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19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19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19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19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19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19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19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19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19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19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19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19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19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19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19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19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19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19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19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19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19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19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19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19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19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19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19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19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19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19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19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19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19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19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19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19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19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19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19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19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19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19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19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19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19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19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19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19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19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19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19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19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19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19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19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19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19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19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19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19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19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19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19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19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19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19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19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19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19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19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19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19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19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19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19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19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19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19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19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19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19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19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19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19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19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19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19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19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19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19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19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19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19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19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19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19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19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19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19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19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19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19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19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19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19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19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19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19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19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19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19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19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19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19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19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19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19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19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19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19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19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19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19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19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19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19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19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19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19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19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19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19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19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19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19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19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19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19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19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19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19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19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19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19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19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19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19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19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19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19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19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19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2" name="Google Shape;9432;p19"/>
          <p:cNvSpPr/>
          <p:nvPr/>
        </p:nvSpPr>
        <p:spPr>
          <a:xfrm>
            <a:off x="334200" y="949675"/>
            <a:ext cx="34032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3" name="Google Shape;9433;p19"/>
          <p:cNvSpPr txBox="1">
            <a:spLocks noGrp="1"/>
          </p:cNvSpPr>
          <p:nvPr>
            <p:ph type="subTitle" idx="1"/>
          </p:nvPr>
        </p:nvSpPr>
        <p:spPr>
          <a:xfrm>
            <a:off x="720000" y="2247025"/>
            <a:ext cx="25602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4" name="Google Shape;9434;p19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435" name="Google Shape;9435;p19"/>
          <p:cNvSpPr/>
          <p:nvPr/>
        </p:nvSpPr>
        <p:spPr>
          <a:xfrm>
            <a:off x="3737400" y="949675"/>
            <a:ext cx="50724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713225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2"/>
          </p:nvPr>
        </p:nvSpPr>
        <p:spPr>
          <a:xfrm>
            <a:off x="4729101" y="1164575"/>
            <a:ext cx="37020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436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5806000" y="137770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234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/>
          <p:nvPr/>
        </p:nvSpPr>
        <p:spPr>
          <a:xfrm rot="10800000">
            <a:off x="6438885" y="383049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8484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048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33" name="Google Shape;133;p2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158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3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2" hasCustomPrompt="1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94078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45" name="Google Shape;145;p2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2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3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4"/>
          </p:nvPr>
        </p:nvSpPr>
        <p:spPr>
          <a:xfrm>
            <a:off x="2624421" y="3272625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1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rot="5400000" flipH="1">
            <a:off x="3038784" y="-20124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 rot="5400000" flipH="1">
            <a:off x="2573052" y="-1378248"/>
            <a:ext cx="3997891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690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041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hasCustomPrompt="1"/>
          </p:nvPr>
        </p:nvSpPr>
        <p:spPr>
          <a:xfrm>
            <a:off x="1582175" y="1955800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9555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2"/>
          </p:nvPr>
        </p:nvSpPr>
        <p:spPr>
          <a:xfrm>
            <a:off x="11209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 idx="3" hasCustomPrompt="1"/>
          </p:nvPr>
        </p:nvSpPr>
        <p:spPr>
          <a:xfrm>
            <a:off x="409832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4"/>
          </p:nvPr>
        </p:nvSpPr>
        <p:spPr>
          <a:xfrm>
            <a:off x="3471600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5"/>
          </p:nvPr>
        </p:nvSpPr>
        <p:spPr>
          <a:xfrm>
            <a:off x="363705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6" hasCustomPrompt="1"/>
          </p:nvPr>
        </p:nvSpPr>
        <p:spPr>
          <a:xfrm>
            <a:off x="6614375" y="1953575"/>
            <a:ext cx="116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7"/>
          </p:nvPr>
        </p:nvSpPr>
        <p:spPr>
          <a:xfrm>
            <a:off x="5987675" y="28946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8"/>
          </p:nvPr>
        </p:nvSpPr>
        <p:spPr>
          <a:xfrm>
            <a:off x="6153200" y="3317500"/>
            <a:ext cx="2092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 flipH="1">
            <a:off x="6438885" y="-10"/>
            <a:ext cx="2705115" cy="131300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5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9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1" name="Google Shape;9961;p22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9962" name="Google Shape;9962;p22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22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22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22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22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22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22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22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22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22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22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22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22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22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22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22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22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22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22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22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22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22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22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22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22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22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22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22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22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22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22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22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22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22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22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22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22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22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22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22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22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22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22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22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22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22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22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22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22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22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22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22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22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22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22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22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22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22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22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22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22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22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22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22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22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22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22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22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22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22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22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22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22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22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22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22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22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22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22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22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22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22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22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22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22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22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22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22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22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22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22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22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22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22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22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22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22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22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22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22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22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22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22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22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22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22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22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22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22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22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22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22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22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22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22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22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22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22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22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22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22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22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22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22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22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22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22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22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22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22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22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22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22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22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22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22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22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22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22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22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22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22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22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22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22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22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22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22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22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22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22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22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22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22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22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22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22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22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22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22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22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22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22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22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22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22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22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22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22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22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22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22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22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22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22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22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22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22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22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22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22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22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22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22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22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22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22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22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22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22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22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22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22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22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22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22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22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22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22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22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22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22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22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22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22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22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22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22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22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22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22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22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22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22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22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22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22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22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22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22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22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22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22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22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22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22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22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22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22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22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22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22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22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22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22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22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22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22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22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22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22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22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22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22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22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22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22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22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22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22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22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22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22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22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22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22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8" name="Google Shape;10218;p22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9" name="Google Shape;10219;p22"/>
          <p:cNvSpPr txBox="1">
            <a:spLocks noGrp="1"/>
          </p:cNvSpPr>
          <p:nvPr>
            <p:ph type="subTitle" idx="1"/>
          </p:nvPr>
        </p:nvSpPr>
        <p:spPr>
          <a:xfrm>
            <a:off x="720000" y="2114550"/>
            <a:ext cx="12801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0" name="Google Shape;10220;p22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844363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ubTitle" idx="2"/>
          </p:nvPr>
        </p:nvSpPr>
        <p:spPr>
          <a:xfrm>
            <a:off x="1046413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3"/>
          </p:nvPr>
        </p:nvSpPr>
        <p:spPr>
          <a:xfrm>
            <a:off x="3360450" y="30803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ubTitle" idx="4"/>
          </p:nvPr>
        </p:nvSpPr>
        <p:spPr>
          <a:xfrm>
            <a:off x="3562500" y="342672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5"/>
          </p:nvPr>
        </p:nvSpPr>
        <p:spPr>
          <a:xfrm>
            <a:off x="5876538" y="24017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6"/>
          </p:nvPr>
        </p:nvSpPr>
        <p:spPr>
          <a:xfrm>
            <a:off x="6078588" y="2748175"/>
            <a:ext cx="2019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740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1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12" name="Google Shape;212;p31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332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2"/>
          </p:nvPr>
        </p:nvSpPr>
        <p:spPr>
          <a:xfrm>
            <a:off x="7332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3353704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4"/>
          </p:nvPr>
        </p:nvSpPr>
        <p:spPr>
          <a:xfrm>
            <a:off x="3353700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5980929" y="332908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6"/>
          </p:nvPr>
        </p:nvSpPr>
        <p:spPr>
          <a:xfrm>
            <a:off x="5980925" y="3677412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3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574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32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223" name="Google Shape;223;p32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2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657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157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 flipH="1">
            <a:off x="7010475" y="-110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 flipH="1">
            <a:off x="7251084" y="-165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7131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2"/>
          </p:nvPr>
        </p:nvSpPr>
        <p:spPr>
          <a:xfrm>
            <a:off x="713100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3"/>
          </p:nvPr>
        </p:nvSpPr>
        <p:spPr>
          <a:xfrm>
            <a:off x="2702425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702425" y="3112844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5"/>
          </p:nvPr>
        </p:nvSpPr>
        <p:spPr>
          <a:xfrm>
            <a:off x="469175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6"/>
          </p:nvPr>
        </p:nvSpPr>
        <p:spPr>
          <a:xfrm>
            <a:off x="469175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6670800" y="2802400"/>
            <a:ext cx="176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8"/>
          </p:nvPr>
        </p:nvSpPr>
        <p:spPr>
          <a:xfrm>
            <a:off x="6670800" y="3112869"/>
            <a:ext cx="1760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97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646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 flipH="1">
            <a:off x="5580225" y="-21851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 flipH="1">
            <a:off x="5820834" y="-7619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 rot="5400000">
            <a:off x="4142837" y="152006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1"/>
          </p:nvPr>
        </p:nvSpPr>
        <p:spPr>
          <a:xfrm>
            <a:off x="2025299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2"/>
          </p:nvPr>
        </p:nvSpPr>
        <p:spPr>
          <a:xfrm>
            <a:off x="2025299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3"/>
          </p:nvPr>
        </p:nvSpPr>
        <p:spPr>
          <a:xfrm>
            <a:off x="5568624" y="145608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subTitle" idx="4"/>
          </p:nvPr>
        </p:nvSpPr>
        <p:spPr>
          <a:xfrm>
            <a:off x="5568624" y="171132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5"/>
          </p:nvPr>
        </p:nvSpPr>
        <p:spPr>
          <a:xfrm>
            <a:off x="5568624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subTitle" idx="6"/>
          </p:nvPr>
        </p:nvSpPr>
        <p:spPr>
          <a:xfrm>
            <a:off x="5568624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subTitle" idx="7"/>
          </p:nvPr>
        </p:nvSpPr>
        <p:spPr>
          <a:xfrm>
            <a:off x="2025299" y="2409562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subTitle" idx="8"/>
          </p:nvPr>
        </p:nvSpPr>
        <p:spPr>
          <a:xfrm>
            <a:off x="2025299" y="2664804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ubTitle" idx="9"/>
          </p:nvPr>
        </p:nvSpPr>
        <p:spPr>
          <a:xfrm>
            <a:off x="2025299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5" name="Google Shape;285;p36"/>
          <p:cNvSpPr txBox="1">
            <a:spLocks noGrp="1"/>
          </p:cNvSpPr>
          <p:nvPr>
            <p:ph type="subTitle" idx="13"/>
          </p:nvPr>
        </p:nvSpPr>
        <p:spPr>
          <a:xfrm>
            <a:off x="2025299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4"/>
          </p:nvPr>
        </p:nvSpPr>
        <p:spPr>
          <a:xfrm>
            <a:off x="5568624" y="3363037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subTitle" idx="15"/>
          </p:nvPr>
        </p:nvSpPr>
        <p:spPr>
          <a:xfrm>
            <a:off x="5568624" y="3618279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3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858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6" name="Google Shape;296;p37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472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8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302" name="Google Shape;302;p38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8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5" name="Google Shape;305;p38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8" name="Google Shape;308;p38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450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39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0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3" name="Google Shape;10483;p2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0484" name="Google Shape;10484;p2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2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2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2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2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2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2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2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2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2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2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2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2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2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2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2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2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2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2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2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2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2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2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2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2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2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2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2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2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2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2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2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2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2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2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2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2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2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2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2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2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2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2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2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2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2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2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2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2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2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2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2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2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2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2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2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2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2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2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2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2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2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2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2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2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2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2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2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2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2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2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2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2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2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2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2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2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2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2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2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2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2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2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2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2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2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2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2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2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2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2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2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2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2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2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2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2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2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2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2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2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2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2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2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2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2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2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2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2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2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2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2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2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2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2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2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2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2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2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2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2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2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2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2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2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2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2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2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2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2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2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2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2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2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2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2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2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2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2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2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2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2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2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2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2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2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2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2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2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2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2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2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2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2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2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2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2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2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2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2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2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2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2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2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2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2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2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2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2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2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2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2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2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2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2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2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2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2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2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2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2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2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2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2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2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2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2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2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2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2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2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2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2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0" name="Google Shape;10740;p24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1" name="Google Shape;10741;p24"/>
          <p:cNvSpPr txBox="1">
            <a:spLocks noGrp="1"/>
          </p:cNvSpPr>
          <p:nvPr>
            <p:ph type="subTitle" idx="1"/>
          </p:nvPr>
        </p:nvSpPr>
        <p:spPr>
          <a:xfrm>
            <a:off x="720000" y="2395575"/>
            <a:ext cx="3200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2" name="Google Shape;10742;p2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7490191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073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808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9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6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286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4" name="Google Shape;10744;p25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0745" name="Google Shape;10745;p25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25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25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25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25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25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25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25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25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25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25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25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25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25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25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25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25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25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25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25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25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25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25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25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25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25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25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25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25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25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25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25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25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25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25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25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25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25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25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25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25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25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25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25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25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25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25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25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25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25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25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25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25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25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25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25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25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25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25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25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25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25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25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25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25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25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25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25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25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25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25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25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25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25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25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25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25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25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25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25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25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25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25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25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25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25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25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25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25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25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25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25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25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25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25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25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25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25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25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25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25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25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25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25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25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25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25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25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25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25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25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25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25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25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25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25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25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25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25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25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25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25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25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25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25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25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25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25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25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25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25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25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25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25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25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25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25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25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25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25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25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25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25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25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25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25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25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25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25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25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25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25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25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25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25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25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25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25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25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25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25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25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25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25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25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25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25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25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25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25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25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25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25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25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25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25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25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25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25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25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25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25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25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25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25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25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25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25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25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25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25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25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25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25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25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25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25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25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25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25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25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25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25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25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25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25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25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25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25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25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25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25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25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25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25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25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25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25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25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25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25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25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25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25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25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25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25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25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25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25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25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25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25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25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25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25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25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25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25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25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25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25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25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25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25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25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25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25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25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25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25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25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25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25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25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25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1" name="Google Shape;11001;p25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2" name="Google Shape;11002;p25"/>
          <p:cNvSpPr txBox="1">
            <a:spLocks noGrp="1"/>
          </p:cNvSpPr>
          <p:nvPr>
            <p:ph type="title"/>
          </p:nvPr>
        </p:nvSpPr>
        <p:spPr>
          <a:xfrm>
            <a:off x="1060500" y="111598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3" name="Google Shape;11003;p25"/>
          <p:cNvSpPr txBox="1">
            <a:spLocks noGrp="1"/>
          </p:cNvSpPr>
          <p:nvPr>
            <p:ph type="subTitle" idx="1"/>
          </p:nvPr>
        </p:nvSpPr>
        <p:spPr>
          <a:xfrm>
            <a:off x="1060500" y="157318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4" name="Google Shape;11004;p25"/>
          <p:cNvSpPr txBox="1">
            <a:spLocks noGrp="1"/>
          </p:cNvSpPr>
          <p:nvPr>
            <p:ph type="title" idx="2"/>
          </p:nvPr>
        </p:nvSpPr>
        <p:spPr>
          <a:xfrm>
            <a:off x="1060500" y="243858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5" name="Google Shape;11005;p25"/>
          <p:cNvSpPr txBox="1">
            <a:spLocks noGrp="1"/>
          </p:cNvSpPr>
          <p:nvPr>
            <p:ph type="subTitle" idx="3"/>
          </p:nvPr>
        </p:nvSpPr>
        <p:spPr>
          <a:xfrm>
            <a:off x="1060500" y="289578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6" name="Google Shape;11006;p25"/>
          <p:cNvSpPr txBox="1">
            <a:spLocks noGrp="1"/>
          </p:cNvSpPr>
          <p:nvPr>
            <p:ph type="title" idx="4"/>
          </p:nvPr>
        </p:nvSpPr>
        <p:spPr>
          <a:xfrm>
            <a:off x="1060500" y="3745738"/>
            <a:ext cx="16458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07" name="Google Shape;11007;p25"/>
          <p:cNvSpPr txBox="1">
            <a:spLocks noGrp="1"/>
          </p:cNvSpPr>
          <p:nvPr>
            <p:ph type="subTitle" idx="5"/>
          </p:nvPr>
        </p:nvSpPr>
        <p:spPr>
          <a:xfrm>
            <a:off x="1060500" y="4202938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8" name="Google Shape;11008;p25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11009" name="Google Shape;11009;p25"/>
          <p:cNvCxnSpPr/>
          <p:nvPr/>
        </p:nvCxnSpPr>
        <p:spPr>
          <a:xfrm>
            <a:off x="3428975" y="949675"/>
            <a:ext cx="0" cy="390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0" name="Google Shape;11010;p25"/>
          <p:cNvCxnSpPr/>
          <p:nvPr/>
        </p:nvCxnSpPr>
        <p:spPr>
          <a:xfrm>
            <a:off x="338100" y="3547000"/>
            <a:ext cx="309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1" name="Google Shape;11011;p25"/>
          <p:cNvCxnSpPr/>
          <p:nvPr/>
        </p:nvCxnSpPr>
        <p:spPr>
          <a:xfrm>
            <a:off x="338100" y="2244600"/>
            <a:ext cx="309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12" name="Google Shape;11012;p25"/>
          <p:cNvSpPr txBox="1">
            <a:spLocks noGrp="1"/>
          </p:cNvSpPr>
          <p:nvPr>
            <p:ph type="subTitle" idx="7"/>
          </p:nvPr>
        </p:nvSpPr>
        <p:spPr>
          <a:xfrm>
            <a:off x="7509600" y="2445588"/>
            <a:ext cx="914400" cy="822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5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8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2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77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2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8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2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0" name="Google Shape;12100;p30"/>
          <p:cNvSpPr txBox="1">
            <a:spLocks noGrp="1"/>
          </p:cNvSpPr>
          <p:nvPr>
            <p:ph type="title" hasCustomPrompt="1"/>
          </p:nvPr>
        </p:nvSpPr>
        <p:spPr>
          <a:xfrm>
            <a:off x="2468850" y="540000"/>
            <a:ext cx="4206300" cy="828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01" name="Google Shape;12101;p30"/>
          <p:cNvSpPr txBox="1">
            <a:spLocks noGrp="1"/>
          </p:cNvSpPr>
          <p:nvPr>
            <p:ph type="subTitle" idx="1"/>
          </p:nvPr>
        </p:nvSpPr>
        <p:spPr>
          <a:xfrm>
            <a:off x="2468850" y="1368303"/>
            <a:ext cx="42063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2" name="Google Shape;12102;p30"/>
          <p:cNvSpPr txBox="1">
            <a:spLocks noGrp="1"/>
          </p:cNvSpPr>
          <p:nvPr>
            <p:ph type="title" idx="2" hasCustomPrompt="1"/>
          </p:nvPr>
        </p:nvSpPr>
        <p:spPr>
          <a:xfrm>
            <a:off x="2468850" y="1974742"/>
            <a:ext cx="4206300" cy="828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03" name="Google Shape;12103;p30"/>
          <p:cNvSpPr txBox="1">
            <a:spLocks noGrp="1"/>
          </p:cNvSpPr>
          <p:nvPr>
            <p:ph type="subTitle" idx="3"/>
          </p:nvPr>
        </p:nvSpPr>
        <p:spPr>
          <a:xfrm>
            <a:off x="2468850" y="2803045"/>
            <a:ext cx="42063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4" name="Google Shape;12104;p30"/>
          <p:cNvSpPr txBox="1">
            <a:spLocks noGrp="1"/>
          </p:cNvSpPr>
          <p:nvPr>
            <p:ph type="title" idx="4" hasCustomPrompt="1"/>
          </p:nvPr>
        </p:nvSpPr>
        <p:spPr>
          <a:xfrm>
            <a:off x="2468850" y="3409497"/>
            <a:ext cx="4206300" cy="828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05" name="Google Shape;12105;p30"/>
          <p:cNvSpPr txBox="1">
            <a:spLocks noGrp="1"/>
          </p:cNvSpPr>
          <p:nvPr>
            <p:ph type="subTitle" idx="5"/>
          </p:nvPr>
        </p:nvSpPr>
        <p:spPr>
          <a:xfrm>
            <a:off x="2468850" y="4237800"/>
            <a:ext cx="4206300" cy="365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65" r:id="rId5"/>
    <p:sldLayoutId id="2147483668" r:id="rId6"/>
    <p:sldLayoutId id="2147483670" r:id="rId7"/>
    <p:sldLayoutId id="2147483671" r:id="rId8"/>
    <p:sldLayoutId id="2147483676" r:id="rId9"/>
    <p:sldLayoutId id="2147483679" r:id="rId10"/>
    <p:sldLayoutId id="2147483680" r:id="rId11"/>
    <p:sldLayoutId id="214748370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08925"/>
            <a:ext cx="82296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Extra Condensed"/>
              <a:buChar char="●"/>
              <a:defRPr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○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■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●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○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■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●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Extra Condensed"/>
              <a:buChar char="○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 Extra Condensed"/>
              <a:buChar char="■"/>
              <a:defRPr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833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664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3183-0270-4D60-A7F5-BE3876EBFBB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A334-8B32-4073-B6F7-3E1F71C238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NFPMV3jhAIkdY35pYAzrgir9LBWq6Ww2a1_S5PFqGE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49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120112" y="689972"/>
            <a:ext cx="8903775" cy="26001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n-lt"/>
              </a:rPr>
              <a:t>CHÀO MỪNG QUÝ THẦY CÔ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VÀ  CÁC EM ĐẾN VỚI TIẾT HỌC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 HÔM NAY!</a:t>
            </a:r>
            <a:endParaRPr sz="3600" b="1" dirty="0">
              <a:latin typeface="+mn-lt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428459" y="2990195"/>
            <a:ext cx="1647727" cy="1944374"/>
            <a:chOff x="751250" y="588157"/>
            <a:chExt cx="3463500" cy="4087048"/>
          </a:xfrm>
        </p:grpSpPr>
        <p:sp>
          <p:nvSpPr>
            <p:cNvPr id="61" name="Google Shape;61;p15"/>
            <p:cNvSpPr/>
            <p:nvPr/>
          </p:nvSpPr>
          <p:spPr>
            <a:xfrm>
              <a:off x="751250" y="4490105"/>
              <a:ext cx="3463500" cy="185100"/>
            </a:xfrm>
            <a:prstGeom prst="ellipse">
              <a:avLst/>
            </a:prstGeom>
            <a:solidFill>
              <a:srgbClr val="2D406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224993" y="588157"/>
              <a:ext cx="516257" cy="801255"/>
            </a:xfrm>
            <a:custGeom>
              <a:avLst/>
              <a:gdLst/>
              <a:ahLst/>
              <a:cxnLst/>
              <a:rect l="l" t="t" r="r" b="b"/>
              <a:pathLst>
                <a:path w="4813" h="7470" extrusionOk="0">
                  <a:moveTo>
                    <a:pt x="0" y="1"/>
                  </a:moveTo>
                  <a:lnTo>
                    <a:pt x="0" y="7469"/>
                  </a:lnTo>
                  <a:lnTo>
                    <a:pt x="4812" y="7469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171137" y="913485"/>
              <a:ext cx="2623869" cy="3709908"/>
            </a:xfrm>
            <a:custGeom>
              <a:avLst/>
              <a:gdLst/>
              <a:ahLst/>
              <a:cxnLst/>
              <a:rect l="l" t="t" r="r" b="b"/>
              <a:pathLst>
                <a:path w="24462" h="34587" extrusionOk="0">
                  <a:moveTo>
                    <a:pt x="8547" y="0"/>
                  </a:moveTo>
                  <a:cubicBezTo>
                    <a:pt x="7920" y="0"/>
                    <a:pt x="7394" y="501"/>
                    <a:pt x="7394" y="1103"/>
                  </a:cubicBezTo>
                  <a:cubicBezTo>
                    <a:pt x="7394" y="1729"/>
                    <a:pt x="7920" y="2231"/>
                    <a:pt x="8547" y="2231"/>
                  </a:cubicBezTo>
                  <a:lnTo>
                    <a:pt x="8797" y="2231"/>
                  </a:lnTo>
                  <a:lnTo>
                    <a:pt x="8797" y="11479"/>
                  </a:lnTo>
                  <a:cubicBezTo>
                    <a:pt x="3710" y="12907"/>
                    <a:pt x="0" y="17419"/>
                    <a:pt x="0" y="22782"/>
                  </a:cubicBezTo>
                  <a:cubicBezTo>
                    <a:pt x="0" y="29299"/>
                    <a:pt x="5464" y="34587"/>
                    <a:pt x="12231" y="34587"/>
                  </a:cubicBezTo>
                  <a:cubicBezTo>
                    <a:pt x="18998" y="34587"/>
                    <a:pt x="24462" y="29299"/>
                    <a:pt x="24462" y="22782"/>
                  </a:cubicBezTo>
                  <a:cubicBezTo>
                    <a:pt x="24462" y="17419"/>
                    <a:pt x="20752" y="12907"/>
                    <a:pt x="15665" y="11479"/>
                  </a:cubicBezTo>
                  <a:lnTo>
                    <a:pt x="15665" y="2231"/>
                  </a:lnTo>
                  <a:lnTo>
                    <a:pt x="15890" y="2231"/>
                  </a:lnTo>
                  <a:cubicBezTo>
                    <a:pt x="16542" y="2231"/>
                    <a:pt x="17068" y="1729"/>
                    <a:pt x="17068" y="1103"/>
                  </a:cubicBezTo>
                  <a:cubicBezTo>
                    <a:pt x="17068" y="501"/>
                    <a:pt x="16542" y="0"/>
                    <a:pt x="15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64" name="Google Shape;64;p15" title="Points scored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19093" r="19136"/>
            <a:stretch/>
          </p:blipFill>
          <p:spPr>
            <a:xfrm>
              <a:off x="1153850" y="2101800"/>
              <a:ext cx="2658300" cy="2514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5" name="Google Shape;65;p15"/>
            <p:cNvSpPr/>
            <p:nvPr/>
          </p:nvSpPr>
          <p:spPr>
            <a:xfrm>
              <a:off x="1472223" y="2147327"/>
              <a:ext cx="2322782" cy="2476061"/>
            </a:xfrm>
            <a:custGeom>
              <a:avLst/>
              <a:gdLst/>
              <a:ahLst/>
              <a:cxnLst/>
              <a:rect l="l" t="t" r="r" b="b"/>
              <a:pathLst>
                <a:path w="21655" h="23084" extrusionOk="0">
                  <a:moveTo>
                    <a:pt x="12983" y="1"/>
                  </a:moveTo>
                  <a:cubicBezTo>
                    <a:pt x="14737" y="2031"/>
                    <a:pt x="15790" y="4663"/>
                    <a:pt x="15790" y="7520"/>
                  </a:cubicBezTo>
                  <a:cubicBezTo>
                    <a:pt x="15790" y="14036"/>
                    <a:pt x="10326" y="19299"/>
                    <a:pt x="3559" y="19299"/>
                  </a:cubicBezTo>
                  <a:cubicBezTo>
                    <a:pt x="2331" y="19299"/>
                    <a:pt x="1128" y="19124"/>
                    <a:pt x="0" y="18798"/>
                  </a:cubicBezTo>
                  <a:lnTo>
                    <a:pt x="0" y="18798"/>
                  </a:lnTo>
                  <a:cubicBezTo>
                    <a:pt x="2231" y="21405"/>
                    <a:pt x="5640" y="23084"/>
                    <a:pt x="9424" y="23084"/>
                  </a:cubicBezTo>
                  <a:cubicBezTo>
                    <a:pt x="16191" y="23084"/>
                    <a:pt x="21655" y="17796"/>
                    <a:pt x="21655" y="11279"/>
                  </a:cubicBezTo>
                  <a:cubicBezTo>
                    <a:pt x="21655" y="5966"/>
                    <a:pt x="17996" y="1480"/>
                    <a:pt x="12983" y="1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30436" y="2892052"/>
              <a:ext cx="344205" cy="293363"/>
            </a:xfrm>
            <a:custGeom>
              <a:avLst/>
              <a:gdLst/>
              <a:ahLst/>
              <a:cxnLst/>
              <a:rect l="l" t="t" r="r" b="b"/>
              <a:pathLst>
                <a:path w="3209" h="2735" extrusionOk="0">
                  <a:moveTo>
                    <a:pt x="1607" y="0"/>
                  </a:moveTo>
                  <a:cubicBezTo>
                    <a:pt x="1322" y="0"/>
                    <a:pt x="1033" y="85"/>
                    <a:pt x="778" y="261"/>
                  </a:cubicBezTo>
                  <a:cubicBezTo>
                    <a:pt x="151" y="687"/>
                    <a:pt x="1" y="1539"/>
                    <a:pt x="452" y="2166"/>
                  </a:cubicBezTo>
                  <a:cubicBezTo>
                    <a:pt x="729" y="2535"/>
                    <a:pt x="1167" y="2734"/>
                    <a:pt x="1615" y="2734"/>
                  </a:cubicBezTo>
                  <a:cubicBezTo>
                    <a:pt x="1896" y="2734"/>
                    <a:pt x="2181" y="2656"/>
                    <a:pt x="2432" y="2491"/>
                  </a:cubicBezTo>
                  <a:cubicBezTo>
                    <a:pt x="3059" y="2040"/>
                    <a:pt x="3209" y="1188"/>
                    <a:pt x="2758" y="587"/>
                  </a:cubicBezTo>
                  <a:cubicBezTo>
                    <a:pt x="2483" y="205"/>
                    <a:pt x="2050" y="0"/>
                    <a:pt x="1607" y="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666998" y="3306300"/>
              <a:ext cx="258181" cy="217636"/>
            </a:xfrm>
            <a:custGeom>
              <a:avLst/>
              <a:gdLst/>
              <a:ahLst/>
              <a:cxnLst/>
              <a:rect l="l" t="t" r="r" b="b"/>
              <a:pathLst>
                <a:path w="2407" h="2029" extrusionOk="0">
                  <a:moveTo>
                    <a:pt x="1196" y="0"/>
                  </a:moveTo>
                  <a:cubicBezTo>
                    <a:pt x="991" y="0"/>
                    <a:pt x="784" y="59"/>
                    <a:pt x="602" y="183"/>
                  </a:cubicBezTo>
                  <a:cubicBezTo>
                    <a:pt x="126" y="509"/>
                    <a:pt x="1" y="1136"/>
                    <a:pt x="352" y="1612"/>
                  </a:cubicBezTo>
                  <a:cubicBezTo>
                    <a:pt x="548" y="1884"/>
                    <a:pt x="864" y="2029"/>
                    <a:pt x="1188" y="2029"/>
                  </a:cubicBezTo>
                  <a:cubicBezTo>
                    <a:pt x="1400" y="2029"/>
                    <a:pt x="1617" y="1967"/>
                    <a:pt x="1805" y="1838"/>
                  </a:cubicBezTo>
                  <a:cubicBezTo>
                    <a:pt x="2281" y="1512"/>
                    <a:pt x="2407" y="885"/>
                    <a:pt x="2056" y="434"/>
                  </a:cubicBezTo>
                  <a:cubicBezTo>
                    <a:pt x="1854" y="155"/>
                    <a:pt x="1528" y="0"/>
                    <a:pt x="1196" y="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925164" y="3876829"/>
              <a:ext cx="258181" cy="217636"/>
            </a:xfrm>
            <a:custGeom>
              <a:avLst/>
              <a:gdLst/>
              <a:ahLst/>
              <a:cxnLst/>
              <a:rect l="l" t="t" r="r" b="b"/>
              <a:pathLst>
                <a:path w="2407" h="2029" extrusionOk="0">
                  <a:moveTo>
                    <a:pt x="1196" y="0"/>
                  </a:moveTo>
                  <a:cubicBezTo>
                    <a:pt x="991" y="0"/>
                    <a:pt x="784" y="59"/>
                    <a:pt x="602" y="183"/>
                  </a:cubicBezTo>
                  <a:cubicBezTo>
                    <a:pt x="126" y="509"/>
                    <a:pt x="1" y="1135"/>
                    <a:pt x="352" y="1612"/>
                  </a:cubicBezTo>
                  <a:cubicBezTo>
                    <a:pt x="548" y="1884"/>
                    <a:pt x="864" y="2029"/>
                    <a:pt x="1188" y="2029"/>
                  </a:cubicBezTo>
                  <a:cubicBezTo>
                    <a:pt x="1400" y="2029"/>
                    <a:pt x="1617" y="1966"/>
                    <a:pt x="1805" y="1837"/>
                  </a:cubicBezTo>
                  <a:cubicBezTo>
                    <a:pt x="2281" y="1511"/>
                    <a:pt x="2407" y="885"/>
                    <a:pt x="2056" y="434"/>
                  </a:cubicBezTo>
                  <a:cubicBezTo>
                    <a:pt x="1854" y="155"/>
                    <a:pt x="1528" y="0"/>
                    <a:pt x="1196" y="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966919" y="916167"/>
              <a:ext cx="1035089" cy="233941"/>
            </a:xfrm>
            <a:custGeom>
              <a:avLst/>
              <a:gdLst/>
              <a:ahLst/>
              <a:cxnLst/>
              <a:rect l="l" t="t" r="r" b="b"/>
              <a:pathLst>
                <a:path w="9650" h="2181" extrusionOk="0">
                  <a:moveTo>
                    <a:pt x="8822" y="0"/>
                  </a:moveTo>
                  <a:cubicBezTo>
                    <a:pt x="8847" y="100"/>
                    <a:pt x="8872" y="201"/>
                    <a:pt x="8872" y="326"/>
                  </a:cubicBezTo>
                  <a:cubicBezTo>
                    <a:pt x="8872" y="928"/>
                    <a:pt x="8371" y="1429"/>
                    <a:pt x="7719" y="1429"/>
                  </a:cubicBezTo>
                  <a:lnTo>
                    <a:pt x="301" y="1429"/>
                  </a:lnTo>
                  <a:cubicBezTo>
                    <a:pt x="201" y="1429"/>
                    <a:pt x="100" y="1404"/>
                    <a:pt x="0" y="1379"/>
                  </a:cubicBezTo>
                  <a:lnTo>
                    <a:pt x="0" y="1379"/>
                  </a:lnTo>
                  <a:cubicBezTo>
                    <a:pt x="125" y="1830"/>
                    <a:pt x="576" y="2181"/>
                    <a:pt x="1103" y="2181"/>
                  </a:cubicBezTo>
                  <a:lnTo>
                    <a:pt x="8521" y="2181"/>
                  </a:lnTo>
                  <a:cubicBezTo>
                    <a:pt x="9148" y="2181"/>
                    <a:pt x="9649" y="1679"/>
                    <a:pt x="9649" y="1078"/>
                  </a:cubicBezTo>
                  <a:cubicBezTo>
                    <a:pt x="9649" y="577"/>
                    <a:pt x="9298" y="151"/>
                    <a:pt x="8822" y="0"/>
                  </a:cubicBezTo>
                  <a:close/>
                </a:path>
              </a:pathLst>
            </a:custGeom>
            <a:solidFill>
              <a:srgbClr val="2D406A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562203" y="2790903"/>
              <a:ext cx="137189" cy="131826"/>
            </a:xfrm>
            <a:custGeom>
              <a:avLst/>
              <a:gdLst/>
              <a:ahLst/>
              <a:cxnLst/>
              <a:rect l="l" t="t" r="r" b="b"/>
              <a:pathLst>
                <a:path w="1279" h="1229" extrusionOk="0">
                  <a:moveTo>
                    <a:pt x="652" y="1"/>
                  </a:moveTo>
                  <a:cubicBezTo>
                    <a:pt x="301" y="1"/>
                    <a:pt x="0" y="277"/>
                    <a:pt x="0" y="627"/>
                  </a:cubicBezTo>
                  <a:cubicBezTo>
                    <a:pt x="0" y="953"/>
                    <a:pt x="301" y="1229"/>
                    <a:pt x="652" y="1229"/>
                  </a:cubicBezTo>
                  <a:cubicBezTo>
                    <a:pt x="1003" y="1229"/>
                    <a:pt x="1279" y="953"/>
                    <a:pt x="1279" y="627"/>
                  </a:cubicBezTo>
                  <a:cubicBezTo>
                    <a:pt x="1279" y="277"/>
                    <a:pt x="1003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3259316" y="3349201"/>
              <a:ext cx="137189" cy="131826"/>
            </a:xfrm>
            <a:custGeom>
              <a:avLst/>
              <a:gdLst/>
              <a:ahLst/>
              <a:cxnLst/>
              <a:rect l="l" t="t" r="r" b="b"/>
              <a:pathLst>
                <a:path w="1279" h="1229" extrusionOk="0">
                  <a:moveTo>
                    <a:pt x="627" y="0"/>
                  </a:moveTo>
                  <a:cubicBezTo>
                    <a:pt x="276" y="0"/>
                    <a:pt x="1" y="276"/>
                    <a:pt x="1" y="627"/>
                  </a:cubicBezTo>
                  <a:cubicBezTo>
                    <a:pt x="1" y="953"/>
                    <a:pt x="276" y="1228"/>
                    <a:pt x="627" y="1228"/>
                  </a:cubicBezTo>
                  <a:cubicBezTo>
                    <a:pt x="1003" y="1228"/>
                    <a:pt x="1279" y="953"/>
                    <a:pt x="1279" y="627"/>
                  </a:cubicBezTo>
                  <a:cubicBezTo>
                    <a:pt x="1279" y="276"/>
                    <a:pt x="1003" y="0"/>
                    <a:pt x="627" y="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604059" y="3621535"/>
              <a:ext cx="137189" cy="131826"/>
            </a:xfrm>
            <a:custGeom>
              <a:avLst/>
              <a:gdLst/>
              <a:ahLst/>
              <a:cxnLst/>
              <a:rect l="l" t="t" r="r" b="b"/>
              <a:pathLst>
                <a:path w="1279" h="1229" extrusionOk="0">
                  <a:moveTo>
                    <a:pt x="627" y="0"/>
                  </a:moveTo>
                  <a:cubicBezTo>
                    <a:pt x="276" y="0"/>
                    <a:pt x="0" y="276"/>
                    <a:pt x="0" y="602"/>
                  </a:cubicBezTo>
                  <a:cubicBezTo>
                    <a:pt x="0" y="952"/>
                    <a:pt x="276" y="1228"/>
                    <a:pt x="627" y="1228"/>
                  </a:cubicBezTo>
                  <a:cubicBezTo>
                    <a:pt x="978" y="1228"/>
                    <a:pt x="1278" y="952"/>
                    <a:pt x="1278" y="602"/>
                  </a:cubicBezTo>
                  <a:cubicBezTo>
                    <a:pt x="1278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812928" y="2790903"/>
              <a:ext cx="137189" cy="131826"/>
            </a:xfrm>
            <a:custGeom>
              <a:avLst/>
              <a:gdLst/>
              <a:ahLst/>
              <a:cxnLst/>
              <a:rect l="l" t="t" r="r" b="b"/>
              <a:pathLst>
                <a:path w="1279" h="1229" extrusionOk="0">
                  <a:moveTo>
                    <a:pt x="652" y="1"/>
                  </a:moveTo>
                  <a:cubicBezTo>
                    <a:pt x="301" y="1"/>
                    <a:pt x="0" y="277"/>
                    <a:pt x="0" y="627"/>
                  </a:cubicBezTo>
                  <a:cubicBezTo>
                    <a:pt x="0" y="953"/>
                    <a:pt x="301" y="1229"/>
                    <a:pt x="652" y="1229"/>
                  </a:cubicBezTo>
                  <a:cubicBezTo>
                    <a:pt x="1003" y="1229"/>
                    <a:pt x="1279" y="953"/>
                    <a:pt x="1279" y="627"/>
                  </a:cubicBezTo>
                  <a:cubicBezTo>
                    <a:pt x="1279" y="277"/>
                    <a:pt x="1003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0" name="Google Shape;15220;p5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Kí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hiệu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nguyên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tử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5222" name="Google Shape;15222;p5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223" name="Google Shape;15223;p53"/>
            <p:cNvCxnSpPr>
              <a:stCxn id="15224" idx="6"/>
              <a:endCxn id="15225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226" name="Google Shape;15226;p5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227" name="Google Shape;15227;p5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8" name="Google Shape;15228;p5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9" name="Google Shape;15229;p5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225" name="Google Shape;15225;p5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0" name="Google Shape;15230;p5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1" name="Google Shape;15231;p5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224" name="Google Shape;15224;p5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2" name="Google Shape;15232;p5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233" name="Google Shape;15233;p53"/>
            <p:cNvCxnSpPr>
              <a:stCxn id="15227" idx="3"/>
              <a:endCxn id="15224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5928188" y="2147299"/>
            <a:ext cx="108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0238" y="1978022"/>
            <a:ext cx="77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5374" y="2593575"/>
            <a:ext cx="77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Z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06283" y="2501242"/>
            <a:ext cx="523982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22733" y="2158135"/>
            <a:ext cx="144865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24755" y="1879609"/>
            <a:ext cx="410966" cy="26769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99735" y="1479499"/>
            <a:ext cx="121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45304" y="3080824"/>
            <a:ext cx="390417" cy="30449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4180" y="3233073"/>
            <a:ext cx="152057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74717" y="1170585"/>
            <a:ext cx="2921064" cy="345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ym typeface="Wingdings" panose="05000000000000000000" pitchFamily="2" charset="2"/>
              </a:rPr>
              <a:t>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vi-VN" sz="2000" dirty="0"/>
              <a:t>Số đơn vị điện tích hạt nhân nguyên tử của một nguyên tố hóa học (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hiệu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r>
              <a:rPr lang="en-GB" sz="2000" dirty="0"/>
              <a:t> </a:t>
            </a:r>
            <a:r>
              <a:rPr lang="en-GB" sz="2000" dirty="0" err="1"/>
              <a:t>tử</a:t>
            </a:r>
            <a:r>
              <a:rPr lang="en-GB" sz="2000" dirty="0"/>
              <a:t> ,</a:t>
            </a:r>
            <a:r>
              <a:rPr lang="vi-VN" sz="2000" dirty="0"/>
              <a:t>Z) và số khối (A) là những đặc trưng cơ bản của một nguyên tử.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7" grpId="0"/>
      <p:bldP spid="10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20" name="Google Shape;15020;p50"/>
          <p:cNvCxnSpPr>
            <a:stCxn id="15021" idx="1"/>
            <a:endCxn id="15022" idx="2"/>
          </p:cNvCxnSpPr>
          <p:nvPr/>
        </p:nvCxnSpPr>
        <p:spPr>
          <a:xfrm flipH="1">
            <a:off x="6076913" y="2955369"/>
            <a:ext cx="1425560" cy="1232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23" name="Google Shape;15023;p50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?2: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Kí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hiệu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? Cho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ví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dụ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.</a:t>
            </a:r>
            <a:endParaRPr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030" name="Google Shape;15030;p50"/>
          <p:cNvSpPr/>
          <p:nvPr/>
        </p:nvSpPr>
        <p:spPr>
          <a:xfrm>
            <a:off x="4300520" y="1645043"/>
            <a:ext cx="2743200" cy="2743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1" name="Google Shape;15031;p50"/>
          <p:cNvGrpSpPr/>
          <p:nvPr/>
        </p:nvGrpSpPr>
        <p:grpSpPr>
          <a:xfrm>
            <a:off x="3293240" y="1437458"/>
            <a:ext cx="271470" cy="271470"/>
            <a:chOff x="1752450" y="3096208"/>
            <a:chExt cx="271470" cy="271470"/>
          </a:xfrm>
        </p:grpSpPr>
        <p:grpSp>
          <p:nvGrpSpPr>
            <p:cNvPr id="15032" name="Google Shape;15032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033" name="Google Shape;15033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4" name="Google Shape;15034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35" name="Google Shape;15035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036" name="Google Shape;15036;p50"/>
          <p:cNvGrpSpPr/>
          <p:nvPr/>
        </p:nvGrpSpPr>
        <p:grpSpPr>
          <a:xfrm rot="10800000">
            <a:off x="3293240" y="4054858"/>
            <a:ext cx="271470" cy="271470"/>
            <a:chOff x="7002578" y="16230"/>
            <a:chExt cx="192600" cy="192600"/>
          </a:xfrm>
        </p:grpSpPr>
        <p:sp>
          <p:nvSpPr>
            <p:cNvPr id="15037" name="Google Shape;15037;p50"/>
            <p:cNvSpPr/>
            <p:nvPr/>
          </p:nvSpPr>
          <p:spPr>
            <a:xfrm>
              <a:off x="7002578" y="16230"/>
              <a:ext cx="192600" cy="1926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8" name="Google Shape;15038;p50"/>
            <p:cNvSpPr/>
            <p:nvPr/>
          </p:nvSpPr>
          <p:spPr>
            <a:xfrm rot="-10113112" flipH="1">
              <a:off x="7106007" y="104550"/>
              <a:ext cx="48655" cy="71707"/>
            </a:xfrm>
            <a:custGeom>
              <a:avLst/>
              <a:gdLst/>
              <a:ahLst/>
              <a:cxnLst/>
              <a:rect l="l" t="t" r="r" b="b"/>
              <a:pathLst>
                <a:path w="1946" h="2868" fill="none" extrusionOk="0">
                  <a:moveTo>
                    <a:pt x="1547" y="2868"/>
                  </a:moveTo>
                  <a:cubicBezTo>
                    <a:pt x="1946" y="1597"/>
                    <a:pt x="1345" y="424"/>
                    <a:pt x="1" y="0"/>
                  </a:cubicBezTo>
                </a:path>
              </a:pathLst>
            </a:custGeom>
            <a:noFill/>
            <a:ln w="18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9" name="Google Shape;15039;p50"/>
          <p:cNvGrpSpPr/>
          <p:nvPr/>
        </p:nvGrpSpPr>
        <p:grpSpPr>
          <a:xfrm>
            <a:off x="3293240" y="2767690"/>
            <a:ext cx="271470" cy="271470"/>
            <a:chOff x="4436238" y="3096208"/>
            <a:chExt cx="271470" cy="271470"/>
          </a:xfrm>
        </p:grpSpPr>
        <p:grpSp>
          <p:nvGrpSpPr>
            <p:cNvPr id="15040" name="Google Shape;15040;p50"/>
            <p:cNvGrpSpPr/>
            <p:nvPr/>
          </p:nvGrpSpPr>
          <p:grpSpPr>
            <a:xfrm rot="10800000">
              <a:off x="4436238" y="3096208"/>
              <a:ext cx="271470" cy="271470"/>
              <a:chOff x="7002578" y="16230"/>
              <a:chExt cx="192600" cy="192600"/>
            </a:xfrm>
          </p:grpSpPr>
          <p:sp>
            <p:nvSpPr>
              <p:cNvPr id="15041" name="Google Shape;15041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2" name="Google Shape;15042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43" name="Google Shape;15043;p50"/>
            <p:cNvCxnSpPr/>
            <p:nvPr/>
          </p:nvCxnSpPr>
          <p:spPr>
            <a:xfrm>
              <a:off x="4513500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4" name="Google Shape;15044;p50"/>
            <p:cNvCxnSpPr/>
            <p:nvPr/>
          </p:nvCxnSpPr>
          <p:spPr>
            <a:xfrm rot="5400000">
              <a:off x="4513500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45" name="Google Shape;15045;p50"/>
          <p:cNvSpPr/>
          <p:nvPr/>
        </p:nvSpPr>
        <p:spPr>
          <a:xfrm>
            <a:off x="4666220" y="2010743"/>
            <a:ext cx="2011800" cy="2011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46" name="Google Shape;15046;p50"/>
          <p:cNvGrpSpPr/>
          <p:nvPr/>
        </p:nvGrpSpPr>
        <p:grpSpPr>
          <a:xfrm>
            <a:off x="5293080" y="2608438"/>
            <a:ext cx="783833" cy="808838"/>
            <a:chOff x="3957865" y="2767690"/>
            <a:chExt cx="783833" cy="808838"/>
          </a:xfrm>
        </p:grpSpPr>
        <p:grpSp>
          <p:nvGrpSpPr>
            <p:cNvPr id="15047" name="Google Shape;15047;p50"/>
            <p:cNvGrpSpPr/>
            <p:nvPr/>
          </p:nvGrpSpPr>
          <p:grpSpPr>
            <a:xfrm rot="10800000">
              <a:off x="3957865" y="3081533"/>
              <a:ext cx="271470" cy="271470"/>
              <a:chOff x="7002578" y="16230"/>
              <a:chExt cx="192600" cy="192600"/>
            </a:xfrm>
          </p:grpSpPr>
          <p:sp>
            <p:nvSpPr>
              <p:cNvPr id="15048" name="Google Shape;15048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9" name="Google Shape;15049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50" name="Google Shape;15050;p50"/>
            <p:cNvGrpSpPr/>
            <p:nvPr/>
          </p:nvGrpSpPr>
          <p:grpSpPr>
            <a:xfrm>
              <a:off x="4049278" y="2967540"/>
              <a:ext cx="271470" cy="271470"/>
              <a:chOff x="4436238" y="3096208"/>
              <a:chExt cx="271470" cy="271470"/>
            </a:xfrm>
          </p:grpSpPr>
          <p:grpSp>
            <p:nvGrpSpPr>
              <p:cNvPr id="15051" name="Google Shape;15051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52" name="Google Shape;15052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3" name="Google Shape;15053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54" name="Google Shape;15054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5" name="Google Shape;15055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56" name="Google Shape;15056;p50"/>
            <p:cNvGrpSpPr/>
            <p:nvPr/>
          </p:nvGrpSpPr>
          <p:grpSpPr>
            <a:xfrm rot="10800000">
              <a:off x="4168340" y="3059795"/>
              <a:ext cx="271470" cy="271470"/>
              <a:chOff x="7002578" y="16230"/>
              <a:chExt cx="192600" cy="192600"/>
            </a:xfrm>
          </p:grpSpPr>
          <p:sp>
            <p:nvSpPr>
              <p:cNvPr id="15057" name="Google Shape;1505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8" name="Google Shape;1505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59" name="Google Shape;15059;p50"/>
            <p:cNvGrpSpPr/>
            <p:nvPr/>
          </p:nvGrpSpPr>
          <p:grpSpPr>
            <a:xfrm>
              <a:off x="4049278" y="3191065"/>
              <a:ext cx="271470" cy="271470"/>
              <a:chOff x="4436238" y="3096208"/>
              <a:chExt cx="271470" cy="271470"/>
            </a:xfrm>
          </p:grpSpPr>
          <p:grpSp>
            <p:nvGrpSpPr>
              <p:cNvPr id="15060" name="Google Shape;15060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61" name="Google Shape;15061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2" name="Google Shape;15062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63" name="Google Shape;15063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4" name="Google Shape;15064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65" name="Google Shape;15065;p50"/>
            <p:cNvGrpSpPr/>
            <p:nvPr/>
          </p:nvGrpSpPr>
          <p:grpSpPr>
            <a:xfrm rot="10800000">
              <a:off x="4168340" y="3305058"/>
              <a:ext cx="271470" cy="271470"/>
              <a:chOff x="7002578" y="16230"/>
              <a:chExt cx="192600" cy="192600"/>
            </a:xfrm>
          </p:grpSpPr>
          <p:sp>
            <p:nvSpPr>
              <p:cNvPr id="15066" name="Google Shape;15066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7" name="Google Shape;15067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8" name="Google Shape;15068;p50"/>
            <p:cNvGrpSpPr/>
            <p:nvPr/>
          </p:nvGrpSpPr>
          <p:grpSpPr>
            <a:xfrm>
              <a:off x="4259753" y="3191065"/>
              <a:ext cx="271470" cy="271470"/>
              <a:chOff x="4436238" y="3096208"/>
              <a:chExt cx="271470" cy="271470"/>
            </a:xfrm>
          </p:grpSpPr>
          <p:grpSp>
            <p:nvGrpSpPr>
              <p:cNvPr id="15069" name="Google Shape;15069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70" name="Google Shape;15070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1" name="Google Shape;15071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72" name="Google Shape;15072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3" name="Google Shape;15073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74" name="Google Shape;15074;p50"/>
            <p:cNvGrpSpPr/>
            <p:nvPr/>
          </p:nvGrpSpPr>
          <p:grpSpPr>
            <a:xfrm rot="10800000">
              <a:off x="4168340" y="2881683"/>
              <a:ext cx="271470" cy="271470"/>
              <a:chOff x="7002578" y="16230"/>
              <a:chExt cx="192600" cy="192600"/>
            </a:xfrm>
          </p:grpSpPr>
          <p:sp>
            <p:nvSpPr>
              <p:cNvPr id="15075" name="Google Shape;15075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6" name="Google Shape;15076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7" name="Google Shape;15077;p50"/>
            <p:cNvGrpSpPr/>
            <p:nvPr/>
          </p:nvGrpSpPr>
          <p:grpSpPr>
            <a:xfrm>
              <a:off x="4259753" y="2767690"/>
              <a:ext cx="271470" cy="271470"/>
              <a:chOff x="4436238" y="3096208"/>
              <a:chExt cx="271470" cy="271470"/>
            </a:xfrm>
          </p:grpSpPr>
          <p:grpSp>
            <p:nvGrpSpPr>
              <p:cNvPr id="15078" name="Google Shape;15078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79" name="Google Shape;15079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0" name="Google Shape;15080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81" name="Google Shape;15081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2" name="Google Shape;15082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83" name="Google Shape;15083;p50"/>
            <p:cNvGrpSpPr/>
            <p:nvPr/>
          </p:nvGrpSpPr>
          <p:grpSpPr>
            <a:xfrm rot="10800000">
              <a:off x="4378815" y="2859945"/>
              <a:ext cx="271470" cy="271470"/>
              <a:chOff x="7002578" y="16230"/>
              <a:chExt cx="192600" cy="192600"/>
            </a:xfrm>
          </p:grpSpPr>
          <p:sp>
            <p:nvSpPr>
              <p:cNvPr id="15084" name="Google Shape;15084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5" name="Google Shape;15085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6" name="Google Shape;15086;p50"/>
            <p:cNvGrpSpPr/>
            <p:nvPr/>
          </p:nvGrpSpPr>
          <p:grpSpPr>
            <a:xfrm>
              <a:off x="4259753" y="2991215"/>
              <a:ext cx="271470" cy="271470"/>
              <a:chOff x="4436238" y="3096208"/>
              <a:chExt cx="271470" cy="271470"/>
            </a:xfrm>
          </p:grpSpPr>
          <p:grpSp>
            <p:nvGrpSpPr>
              <p:cNvPr id="15087" name="Google Shape;15087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88" name="Google Shape;15088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9" name="Google Shape;15089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90" name="Google Shape;15090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1" name="Google Shape;15091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92" name="Google Shape;15092;p50"/>
            <p:cNvGrpSpPr/>
            <p:nvPr/>
          </p:nvGrpSpPr>
          <p:grpSpPr>
            <a:xfrm rot="10800000">
              <a:off x="4378810" y="3105208"/>
              <a:ext cx="271470" cy="271470"/>
              <a:chOff x="7002581" y="16230"/>
              <a:chExt cx="192600" cy="192600"/>
            </a:xfrm>
          </p:grpSpPr>
          <p:sp>
            <p:nvSpPr>
              <p:cNvPr id="15093" name="Google Shape;15093;p50"/>
              <p:cNvSpPr/>
              <p:nvPr/>
            </p:nvSpPr>
            <p:spPr>
              <a:xfrm>
                <a:off x="7002581" y="16230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4" name="Google Shape;15094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5" name="Google Shape;15095;p50"/>
            <p:cNvGrpSpPr/>
            <p:nvPr/>
          </p:nvGrpSpPr>
          <p:grpSpPr>
            <a:xfrm>
              <a:off x="4470228" y="2991215"/>
              <a:ext cx="271470" cy="271470"/>
              <a:chOff x="4436238" y="3096208"/>
              <a:chExt cx="271470" cy="271470"/>
            </a:xfrm>
          </p:grpSpPr>
          <p:grpSp>
            <p:nvGrpSpPr>
              <p:cNvPr id="15096" name="Google Shape;15096;p50"/>
              <p:cNvGrpSpPr/>
              <p:nvPr/>
            </p:nvGrpSpPr>
            <p:grpSpPr>
              <a:xfrm rot="10800000">
                <a:off x="4436238" y="3096208"/>
                <a:ext cx="271470" cy="271470"/>
                <a:chOff x="7002578" y="16230"/>
                <a:chExt cx="192600" cy="192600"/>
              </a:xfrm>
            </p:grpSpPr>
            <p:sp>
              <p:nvSpPr>
                <p:cNvPr id="15022" name="Google Shape;15022;p50"/>
                <p:cNvSpPr/>
                <p:nvPr/>
              </p:nvSpPr>
              <p:spPr>
                <a:xfrm>
                  <a:off x="7002578" y="16230"/>
                  <a:ext cx="192600" cy="1926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7" name="Google Shape;15097;p50"/>
                <p:cNvSpPr/>
                <p:nvPr/>
              </p:nvSpPr>
              <p:spPr>
                <a:xfrm rot="-10113112" flipH="1">
                  <a:off x="7106007" y="104550"/>
                  <a:ext cx="48655" cy="7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2868" fill="none" extrusionOk="0">
                      <a:moveTo>
                        <a:pt x="1547" y="2868"/>
                      </a:moveTo>
                      <a:cubicBezTo>
                        <a:pt x="1946" y="1597"/>
                        <a:pt x="1345" y="424"/>
                        <a:pt x="1" y="0"/>
                      </a:cubicBezTo>
                    </a:path>
                  </a:pathLst>
                </a:custGeom>
                <a:noFill/>
                <a:ln w="182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098" name="Google Shape;15098;p50"/>
              <p:cNvCxnSpPr/>
              <p:nvPr/>
            </p:nvCxnSpPr>
            <p:spPr>
              <a:xfrm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9" name="Google Shape;15099;p50"/>
              <p:cNvCxnSpPr/>
              <p:nvPr/>
            </p:nvCxnSpPr>
            <p:spPr>
              <a:xfrm rot="5400000">
                <a:off x="4513500" y="3232013"/>
                <a:ext cx="11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100" name="Google Shape;15100;p50"/>
          <p:cNvGrpSpPr/>
          <p:nvPr/>
        </p:nvGrpSpPr>
        <p:grpSpPr>
          <a:xfrm>
            <a:off x="5169910" y="1550676"/>
            <a:ext cx="271470" cy="271470"/>
            <a:chOff x="1752450" y="3096208"/>
            <a:chExt cx="271470" cy="271470"/>
          </a:xfrm>
        </p:grpSpPr>
        <p:grpSp>
          <p:nvGrpSpPr>
            <p:cNvPr id="15101" name="Google Shape;15101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02" name="Google Shape;15102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3" name="Google Shape;15103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04" name="Google Shape;15104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05" name="Google Shape;15105;p50"/>
          <p:cNvGrpSpPr/>
          <p:nvPr/>
        </p:nvGrpSpPr>
        <p:grpSpPr>
          <a:xfrm>
            <a:off x="4686810" y="2301276"/>
            <a:ext cx="271470" cy="271470"/>
            <a:chOff x="1752450" y="3096208"/>
            <a:chExt cx="271470" cy="271470"/>
          </a:xfrm>
        </p:grpSpPr>
        <p:grpSp>
          <p:nvGrpSpPr>
            <p:cNvPr id="15106" name="Google Shape;1510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07" name="Google Shape;1510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8" name="Google Shape;1510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09" name="Google Shape;1510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10" name="Google Shape;15110;p50"/>
          <p:cNvGrpSpPr/>
          <p:nvPr/>
        </p:nvGrpSpPr>
        <p:grpSpPr>
          <a:xfrm>
            <a:off x="4300510" y="3421076"/>
            <a:ext cx="271470" cy="271470"/>
            <a:chOff x="1752450" y="3096208"/>
            <a:chExt cx="271470" cy="271470"/>
          </a:xfrm>
        </p:grpSpPr>
        <p:grpSp>
          <p:nvGrpSpPr>
            <p:cNvPr id="15111" name="Google Shape;15111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12" name="Google Shape;15112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3" name="Google Shape;15113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14" name="Google Shape;15114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15" name="Google Shape;15115;p50"/>
          <p:cNvGrpSpPr/>
          <p:nvPr/>
        </p:nvGrpSpPr>
        <p:grpSpPr>
          <a:xfrm>
            <a:off x="5992310" y="4168076"/>
            <a:ext cx="271470" cy="271470"/>
            <a:chOff x="1752450" y="3096208"/>
            <a:chExt cx="271470" cy="271470"/>
          </a:xfrm>
        </p:grpSpPr>
        <p:grpSp>
          <p:nvGrpSpPr>
            <p:cNvPr id="15116" name="Google Shape;1511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17" name="Google Shape;1511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8" name="Google Shape;1511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19" name="Google Shape;1511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20" name="Google Shape;15120;p50"/>
          <p:cNvGrpSpPr/>
          <p:nvPr/>
        </p:nvGrpSpPr>
        <p:grpSpPr>
          <a:xfrm>
            <a:off x="6357648" y="3441476"/>
            <a:ext cx="271470" cy="271470"/>
            <a:chOff x="1752450" y="3096208"/>
            <a:chExt cx="271470" cy="271470"/>
          </a:xfrm>
        </p:grpSpPr>
        <p:grpSp>
          <p:nvGrpSpPr>
            <p:cNvPr id="15121" name="Google Shape;15121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22" name="Google Shape;15122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3" name="Google Shape;15123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4" name="Google Shape;15124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25" name="Google Shape;15125;p50"/>
          <p:cNvGrpSpPr/>
          <p:nvPr/>
        </p:nvGrpSpPr>
        <p:grpSpPr>
          <a:xfrm>
            <a:off x="6629110" y="2029801"/>
            <a:ext cx="271470" cy="271470"/>
            <a:chOff x="1752450" y="3096208"/>
            <a:chExt cx="271470" cy="271470"/>
          </a:xfrm>
        </p:grpSpPr>
        <p:grpSp>
          <p:nvGrpSpPr>
            <p:cNvPr id="15126" name="Google Shape;15126;p50"/>
            <p:cNvGrpSpPr/>
            <p:nvPr/>
          </p:nvGrpSpPr>
          <p:grpSpPr>
            <a:xfrm rot="10800000">
              <a:off x="1752450" y="3096208"/>
              <a:ext cx="271470" cy="271470"/>
              <a:chOff x="7002578" y="16230"/>
              <a:chExt cx="192600" cy="192600"/>
            </a:xfrm>
          </p:grpSpPr>
          <p:sp>
            <p:nvSpPr>
              <p:cNvPr id="15127" name="Google Shape;15127;p50"/>
              <p:cNvSpPr/>
              <p:nvPr/>
            </p:nvSpPr>
            <p:spPr>
              <a:xfrm>
                <a:off x="7002578" y="16230"/>
                <a:ext cx="192600" cy="1926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8" name="Google Shape;15128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9" name="Google Shape;15129;p50"/>
            <p:cNvCxnSpPr/>
            <p:nvPr/>
          </p:nvCxnSpPr>
          <p:spPr>
            <a:xfrm>
              <a:off x="1829713" y="3232013"/>
              <a:ext cx="11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30" name="Google Shape;15130;p50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131" name="Google Shape;15131;p50"/>
            <p:cNvCxnSpPr>
              <a:stCxn id="15132" idx="6"/>
              <a:endCxn id="151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34" name="Google Shape;15134;p5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135" name="Google Shape;15135;p5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6" name="Google Shape;15136;p5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7" name="Google Shape;15137;p5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133" name="Google Shape;15133;p5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5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39" name="Google Shape;15139;p5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132" name="Google Shape;15132;p5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5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41" name="Google Shape;15141;p50"/>
            <p:cNvCxnSpPr>
              <a:stCxn id="15135" idx="3"/>
              <a:endCxn id="15132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21" name="Google Shape;15021;p50"/>
          <p:cNvSpPr txBox="1">
            <a:spLocks noGrp="1"/>
          </p:cNvSpPr>
          <p:nvPr>
            <p:ph type="subTitle" idx="7"/>
          </p:nvPr>
        </p:nvSpPr>
        <p:spPr>
          <a:xfrm>
            <a:off x="7502473" y="2543919"/>
            <a:ext cx="914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5455" y="1042357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931" y="1331770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26044" y="2420259"/>
            <a:ext cx="3051449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Số </a:t>
            </a:r>
            <a:r>
              <a:rPr lang="en-GB" sz="1800" dirty="0"/>
              <a:t>Z = </a:t>
            </a:r>
            <a:r>
              <a:rPr lang="en-GB" sz="1800" dirty="0" err="1"/>
              <a:t>số</a:t>
            </a:r>
            <a:r>
              <a:rPr lang="en-GB" sz="1800" dirty="0"/>
              <a:t> p = </a:t>
            </a:r>
            <a:r>
              <a:rPr lang="en-GB" sz="1800" dirty="0" err="1"/>
              <a:t>số</a:t>
            </a:r>
            <a:r>
              <a:rPr lang="en-GB" sz="1800" dirty="0"/>
              <a:t> e</a:t>
            </a:r>
            <a:r>
              <a:rPr lang="vi-VN" sz="1800" dirty="0"/>
              <a:t> của nguyên tử đó.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04830" y="3504064"/>
            <a:ext cx="287693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(A)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 → </a:t>
            </a:r>
            <a:r>
              <a:rPr lang="en-US" sz="1800" dirty="0" err="1"/>
              <a:t>Số</a:t>
            </a:r>
            <a:r>
              <a:rPr lang="en-US" sz="1800" dirty="0"/>
              <a:t> neutron (N) = A – 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8173" y="2717893"/>
            <a:ext cx="44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8787" y="257085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588787" y="296199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2473" y="1980490"/>
            <a:ext cx="9144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endParaRPr lang="en-US" sz="2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0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0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3" grpId="0" animBg="1"/>
      <p:bldP spid="15030" grpId="0" animBg="1"/>
      <p:bldP spid="15045" grpId="0" animBg="1"/>
      <p:bldP spid="15021" grpId="0" uiExpand="1" build="p" animBg="1"/>
      <p:bldP spid="8" grpId="0"/>
      <p:bldP spid="9" grpId="0"/>
      <p:bldP spid="10" grpId="0"/>
      <p:bldP spid="11" grpId="0"/>
      <p:bldP spid="13" grpId="0"/>
      <p:bldP spid="14" grpId="0"/>
      <p:bldP spid="13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9" name="Google Shape;15939;p59"/>
          <p:cNvGrpSpPr/>
          <p:nvPr/>
        </p:nvGrpSpPr>
        <p:grpSpPr>
          <a:xfrm>
            <a:off x="2274271" y="3519068"/>
            <a:ext cx="885398" cy="893069"/>
            <a:chOff x="2781975" y="3951500"/>
            <a:chExt cx="640525" cy="646075"/>
          </a:xfrm>
        </p:grpSpPr>
        <p:sp>
          <p:nvSpPr>
            <p:cNvPr id="15940" name="Google Shape;15940;p59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1" name="Google Shape;15941;p59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2" name="Google Shape;15942;p59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3" name="Google Shape;15943;p59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4" name="Google Shape;15944;p59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5" name="Google Shape;15945;p59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6" name="Google Shape;15946;p59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7" name="Google Shape;15947;p59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8" name="Google Shape;15948;p59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9" name="Google Shape;15949;p59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0" name="Google Shape;15950;p59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1" name="Google Shape;15951;p59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2" name="Google Shape;15952;p59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3" name="Google Shape;15953;p59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4" name="Google Shape;15954;p59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5" name="Google Shape;15955;p59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6" name="Google Shape;15956;p59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7" name="Google Shape;15957;p59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8" name="Google Shape;15958;p59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9" name="Google Shape;15959;p59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0" name="Google Shape;15960;p59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1" name="Google Shape;15961;p59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2" name="Google Shape;15962;p59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3" name="Google Shape;15963;p59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4" name="Google Shape;15964;p59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5" name="Google Shape;15965;p59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6" name="Google Shape;15966;p59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7" name="Google Shape;15967;p59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8" name="Google Shape;15968;p59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9" name="Google Shape;15969;p59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0" name="Google Shape;15970;p59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1" name="Google Shape;15971;p59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2" name="Google Shape;15972;p59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3" name="Google Shape;15973;p59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4" name="Google Shape;15974;p59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5" name="Google Shape;15975;p59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6" name="Google Shape;15976;p59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7" name="Google Shape;15977;p59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8" name="Google Shape;15978;p59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9" name="Google Shape;15979;p59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0" name="Google Shape;15980;p59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1" name="Google Shape;15981;p59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2" name="Google Shape;15982;p59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3" name="Google Shape;15983;p59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4" name="Google Shape;15984;p59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5" name="Google Shape;15985;p59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6" name="Google Shape;15986;p59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7" name="Google Shape;15987;p59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8" name="Google Shape;15988;p59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9" name="Google Shape;15989;p59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0" name="Google Shape;15990;p59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1" name="Google Shape;15991;p59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2" name="Google Shape;15992;p59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3" name="Google Shape;15993;p59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4" name="Google Shape;15994;p59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5" name="Google Shape;15995;p59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6" name="Google Shape;15996;p59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7" name="Google Shape;15997;p59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8" name="Google Shape;15998;p59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9" name="Google Shape;15999;p59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0" name="Google Shape;16000;p59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1" name="Google Shape;16001;p59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2" name="Google Shape;16002;p59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3" name="Google Shape;16003;p59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4" name="Google Shape;16004;p59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5" name="Google Shape;16005;p59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6" name="Google Shape;16006;p59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7" name="Google Shape;16007;p59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8" name="Google Shape;16008;p59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9" name="Google Shape;16009;p59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0" name="Google Shape;16010;p59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1" name="Google Shape;16011;p59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2" name="Google Shape;16012;p59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3" name="Google Shape;16013;p59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4" name="Google Shape;16014;p59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5" name="Google Shape;16015;p59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6" name="Google Shape;16016;p59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7" name="Google Shape;16017;p59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8" name="Google Shape;16018;p59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9" name="Google Shape;16019;p59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0" name="Google Shape;16020;p59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1" name="Google Shape;16021;p59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2" name="Google Shape;16022;p59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3" name="Google Shape;16023;p59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4" name="Google Shape;16024;p59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5" name="Google Shape;16025;p59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6" name="Google Shape;16026;p59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7" name="Google Shape;16027;p59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8" name="Google Shape;16028;p59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9" name="Google Shape;16029;p59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0" name="Google Shape;16030;p59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1" name="Google Shape;16031;p59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2" name="Google Shape;16032;p59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3" name="Google Shape;16033;p59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4" name="Google Shape;16034;p59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5" name="Google Shape;16035;p59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6" name="Google Shape;16036;p59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7" name="Google Shape;16037;p59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8" name="Google Shape;16038;p59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9" name="Google Shape;16039;p59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0" name="Google Shape;16040;p59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1" name="Google Shape;16041;p59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2" name="Google Shape;16042;p59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3" name="Google Shape;16043;p59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4" name="Google Shape;16044;p59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5" name="Google Shape;16045;p59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6" name="Google Shape;16046;p59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7" name="Google Shape;16047;p59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8" name="Google Shape;16048;p59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9" name="Google Shape;16049;p59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0" name="Google Shape;16050;p59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1" name="Google Shape;16051;p59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2" name="Google Shape;16052;p59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3" name="Google Shape;16053;p59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4" name="Google Shape;16054;p59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5" name="Google Shape;16055;p59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6" name="Google Shape;16056;p59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7" name="Google Shape;16057;p59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8" name="Google Shape;16058;p59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9" name="Google Shape;16059;p59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0" name="Google Shape;16060;p59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1" name="Google Shape;16061;p59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2" name="Google Shape;16062;p59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3" name="Google Shape;16063;p59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4" name="Google Shape;16064;p59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5" name="Google Shape;16065;p59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6" name="Google Shape;16066;p59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7" name="Google Shape;16067;p59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8" name="Google Shape;16068;p59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9" name="Google Shape;16069;p59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0" name="Google Shape;16070;p59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1" name="Google Shape;16071;p59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2" name="Google Shape;16072;p59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3" name="Google Shape;16073;p59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4" name="Google Shape;16074;p59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5" name="Google Shape;16075;p59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6" name="Google Shape;16076;p59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7" name="Google Shape;16077;p59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8" name="Google Shape;16078;p59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9" name="Google Shape;16079;p59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0" name="Google Shape;16080;p59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1" name="Google Shape;16081;p59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2" name="Google Shape;16082;p59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3" name="Google Shape;16083;p59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4" name="Google Shape;16084;p59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5" name="Google Shape;16085;p59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6" name="Google Shape;16086;p59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7" name="Google Shape;16087;p59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8" name="Google Shape;16088;p59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9" name="Google Shape;16089;p59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0" name="Google Shape;16090;p59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1" name="Google Shape;16091;p59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2" name="Google Shape;16092;p59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3" name="Google Shape;16093;p59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4" name="Google Shape;16094;p59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5" name="Google Shape;16095;p59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6" name="Google Shape;16096;p59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7" name="Google Shape;16097;p59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8" name="Google Shape;16098;p59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9" name="Google Shape;16099;p59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0" name="Google Shape;16100;p59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1" name="Google Shape;16101;p59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2" name="Google Shape;16102;p59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3" name="Google Shape;16103;p59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4" name="Google Shape;16104;p59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5" name="Google Shape;16105;p59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6" name="Google Shape;16106;p59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7" name="Google Shape;16107;p59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8" name="Google Shape;16108;p59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9" name="Google Shape;16109;p59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0" name="Google Shape;16110;p59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1" name="Google Shape;16111;p59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2" name="Google Shape;16112;p59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3" name="Google Shape;16113;p59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4" name="Google Shape;16114;p59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5" name="Google Shape;16115;p59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6" name="Google Shape;16116;p59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7" name="Google Shape;16117;p59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8" name="Google Shape;16118;p59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9" name="Google Shape;16119;p59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0" name="Google Shape;16120;p59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1" name="Google Shape;16121;p59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2" name="Google Shape;16122;p59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3" name="Google Shape;16123;p59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4" name="Google Shape;16124;p59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5" name="Google Shape;16125;p59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6" name="Google Shape;16126;p59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7" name="Google Shape;16127;p59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8" name="Google Shape;16128;p59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9" name="Google Shape;16129;p59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0" name="Google Shape;16130;p59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1" name="Google Shape;16131;p59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2" name="Google Shape;16132;p59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3" name="Google Shape;16133;p59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4" name="Google Shape;16134;p59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5" name="Google Shape;16135;p59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6" name="Google Shape;16136;p59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7" name="Google Shape;16137;p59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8" name="Google Shape;16138;p59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9" name="Google Shape;16139;p59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0" name="Google Shape;16140;p59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1" name="Google Shape;16141;p59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2" name="Google Shape;16142;p59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3" name="Google Shape;16143;p59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4" name="Google Shape;16144;p59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5" name="Google Shape;16145;p59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6" name="Google Shape;16146;p59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7" name="Google Shape;16147;p59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8" name="Google Shape;16148;p59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9" name="Google Shape;16149;p59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0" name="Google Shape;16150;p59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1" name="Google Shape;16151;p59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2" name="Google Shape;16152;p59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3" name="Google Shape;16153;p59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4" name="Google Shape;16154;p59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5" name="Google Shape;16155;p59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6" name="Google Shape;16156;p59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7" name="Google Shape;16157;p59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8" name="Google Shape;16158;p59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9" name="Google Shape;16159;p59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0" name="Google Shape;16160;p59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1" name="Google Shape;16161;p59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2" name="Google Shape;16162;p59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3" name="Google Shape;16163;p59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4" name="Google Shape;16164;p59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5" name="Google Shape;16165;p59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6" name="Google Shape;16166;p59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7" name="Google Shape;16167;p59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8" name="Google Shape;16168;p59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9" name="Google Shape;16169;p59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0" name="Google Shape;16170;p59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1" name="Google Shape;16171;p59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2" name="Google Shape;16172;p59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3" name="Google Shape;16173;p59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4" name="Google Shape;16174;p59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5" name="Google Shape;16175;p59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6" name="Google Shape;16176;p59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7" name="Google Shape;16177;p59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8" name="Google Shape;16178;p59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9" name="Google Shape;16179;p59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0" name="Google Shape;16180;p59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1" name="Google Shape;16181;p59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2" name="Google Shape;16182;p59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3" name="Google Shape;16183;p59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4" name="Google Shape;16184;p59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5" name="Google Shape;16185;p59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6" name="Google Shape;16186;p59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7" name="Google Shape;16187;p59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8" name="Google Shape;16188;p59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9" name="Google Shape;16189;p59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0" name="Google Shape;16190;p59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1" name="Google Shape;16191;p59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2" name="Google Shape;16192;p59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3" name="Google Shape;16193;p59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4" name="Google Shape;16194;p59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5" name="Google Shape;16195;p59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6" name="Google Shape;16196;p59"/>
          <p:cNvGrpSpPr/>
          <p:nvPr/>
        </p:nvGrpSpPr>
        <p:grpSpPr>
          <a:xfrm>
            <a:off x="6048843" y="1746143"/>
            <a:ext cx="885398" cy="893069"/>
            <a:chOff x="2781975" y="3951500"/>
            <a:chExt cx="640525" cy="646075"/>
          </a:xfrm>
        </p:grpSpPr>
        <p:sp>
          <p:nvSpPr>
            <p:cNvPr id="16197" name="Google Shape;16197;p59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8" name="Google Shape;16198;p59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9" name="Google Shape;16199;p59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0" name="Google Shape;16200;p59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1" name="Google Shape;16201;p59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2" name="Google Shape;16202;p59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3" name="Google Shape;16203;p59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4" name="Google Shape;16204;p59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5" name="Google Shape;16205;p59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6" name="Google Shape;16206;p59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7" name="Google Shape;16207;p59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8" name="Google Shape;16208;p59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9" name="Google Shape;16209;p59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0" name="Google Shape;16210;p59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1" name="Google Shape;16211;p59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2" name="Google Shape;16212;p59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3" name="Google Shape;16213;p59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4" name="Google Shape;16214;p59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5" name="Google Shape;16215;p59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6" name="Google Shape;16216;p59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7" name="Google Shape;16217;p59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8" name="Google Shape;16218;p59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9" name="Google Shape;16219;p59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0" name="Google Shape;16220;p59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1" name="Google Shape;16221;p59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2" name="Google Shape;16222;p59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3" name="Google Shape;16223;p59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4" name="Google Shape;16224;p59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5" name="Google Shape;16225;p59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6" name="Google Shape;16226;p59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7" name="Google Shape;16227;p59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8" name="Google Shape;16228;p59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9" name="Google Shape;16229;p59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0" name="Google Shape;16230;p59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1" name="Google Shape;16231;p59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2" name="Google Shape;16232;p59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3" name="Google Shape;16233;p59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4" name="Google Shape;16234;p59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5" name="Google Shape;16235;p59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6" name="Google Shape;16236;p59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7" name="Google Shape;16237;p59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8" name="Google Shape;16238;p59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9" name="Google Shape;16239;p59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0" name="Google Shape;16240;p59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1" name="Google Shape;16241;p59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2" name="Google Shape;16242;p59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3" name="Google Shape;16243;p59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4" name="Google Shape;16244;p59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5" name="Google Shape;16245;p59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6" name="Google Shape;16246;p59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7" name="Google Shape;16247;p59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8" name="Google Shape;16248;p59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9" name="Google Shape;16249;p59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0" name="Google Shape;16250;p59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1" name="Google Shape;16251;p59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2" name="Google Shape;16252;p59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3" name="Google Shape;16253;p59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4" name="Google Shape;16254;p59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5" name="Google Shape;16255;p59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6" name="Google Shape;16256;p59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7" name="Google Shape;16257;p59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8" name="Google Shape;16258;p59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9" name="Google Shape;16259;p59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0" name="Google Shape;16260;p59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1" name="Google Shape;16261;p59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2" name="Google Shape;16262;p59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3" name="Google Shape;16263;p59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4" name="Google Shape;16264;p59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5" name="Google Shape;16265;p59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6" name="Google Shape;16266;p59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7" name="Google Shape;16267;p59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8" name="Google Shape;16268;p59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9" name="Google Shape;16269;p59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0" name="Google Shape;16270;p59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1" name="Google Shape;16271;p59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2" name="Google Shape;16272;p59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3" name="Google Shape;16273;p59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4" name="Google Shape;16274;p59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5" name="Google Shape;16275;p59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6" name="Google Shape;16276;p59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7" name="Google Shape;16277;p59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8" name="Google Shape;16278;p59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9" name="Google Shape;16279;p59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0" name="Google Shape;16280;p59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1" name="Google Shape;16281;p59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2" name="Google Shape;16282;p59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3" name="Google Shape;16283;p59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4" name="Google Shape;16284;p59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5" name="Google Shape;16285;p59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6" name="Google Shape;16286;p59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7" name="Google Shape;16287;p59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8" name="Google Shape;16288;p59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9" name="Google Shape;16289;p59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0" name="Google Shape;16290;p59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1" name="Google Shape;16291;p59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2" name="Google Shape;16292;p59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3" name="Google Shape;16293;p59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4" name="Google Shape;16294;p59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5" name="Google Shape;16295;p59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6" name="Google Shape;16296;p59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7" name="Google Shape;16297;p59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8" name="Google Shape;16298;p59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9" name="Google Shape;16299;p59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0" name="Google Shape;16300;p59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1" name="Google Shape;16301;p59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2" name="Google Shape;16302;p59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3" name="Google Shape;16303;p59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4" name="Google Shape;16304;p59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5" name="Google Shape;16305;p59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6" name="Google Shape;16306;p59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7" name="Google Shape;16307;p59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8" name="Google Shape;16308;p59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9" name="Google Shape;16309;p59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0" name="Google Shape;16310;p59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1" name="Google Shape;16311;p59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2" name="Google Shape;16312;p59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3" name="Google Shape;16313;p59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4" name="Google Shape;16314;p59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5" name="Google Shape;16315;p59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6" name="Google Shape;16316;p59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7" name="Google Shape;16317;p59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8" name="Google Shape;16318;p59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9" name="Google Shape;16319;p59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0" name="Google Shape;16320;p59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1" name="Google Shape;16321;p59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2" name="Google Shape;16322;p59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3" name="Google Shape;16323;p59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4" name="Google Shape;16324;p59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5" name="Google Shape;16325;p59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6" name="Google Shape;16326;p59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7" name="Google Shape;16327;p59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8" name="Google Shape;16328;p59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9" name="Google Shape;16329;p59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0" name="Google Shape;16330;p59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1" name="Google Shape;16331;p59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2" name="Google Shape;16332;p59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3" name="Google Shape;16333;p59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4" name="Google Shape;16334;p59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5" name="Google Shape;16335;p59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6" name="Google Shape;16336;p59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7" name="Google Shape;16337;p59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8" name="Google Shape;16338;p59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9" name="Google Shape;16339;p59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0" name="Google Shape;16340;p59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1" name="Google Shape;16341;p59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2" name="Google Shape;16342;p59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3" name="Google Shape;16343;p59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4" name="Google Shape;16344;p59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5" name="Google Shape;16345;p59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6" name="Google Shape;16346;p59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7" name="Google Shape;16347;p59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8" name="Google Shape;16348;p59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9" name="Google Shape;16349;p59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0" name="Google Shape;16350;p59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1" name="Google Shape;16351;p59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2" name="Google Shape;16352;p59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3" name="Google Shape;16353;p59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4" name="Google Shape;16354;p59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5" name="Google Shape;16355;p59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6" name="Google Shape;16356;p59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7" name="Google Shape;16357;p59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8" name="Google Shape;16358;p59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9" name="Google Shape;16359;p59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0" name="Google Shape;16360;p59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1" name="Google Shape;16361;p59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2" name="Google Shape;16362;p59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3" name="Google Shape;16363;p59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4" name="Google Shape;16364;p59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5" name="Google Shape;16365;p59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6" name="Google Shape;16366;p59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7" name="Google Shape;16367;p59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8" name="Google Shape;16368;p59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9" name="Google Shape;16369;p59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0" name="Google Shape;16370;p59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1" name="Google Shape;16371;p59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2" name="Google Shape;16372;p59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3" name="Google Shape;16373;p59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4" name="Google Shape;16374;p59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5" name="Google Shape;16375;p59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6" name="Google Shape;16376;p59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7" name="Google Shape;16377;p59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8" name="Google Shape;16378;p59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9" name="Google Shape;16379;p59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0" name="Google Shape;16380;p59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1" name="Google Shape;16381;p59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2" name="Google Shape;16382;p59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3" name="Google Shape;16383;p59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4" name="Google Shape;16384;p59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5" name="Google Shape;16385;p59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6" name="Google Shape;16386;p59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7" name="Google Shape;16387;p59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8" name="Google Shape;16388;p59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9" name="Google Shape;16389;p59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0" name="Google Shape;16390;p59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1" name="Google Shape;16391;p59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2" name="Google Shape;16392;p59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3" name="Google Shape;16393;p59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4" name="Google Shape;16394;p59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5" name="Google Shape;16395;p59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6" name="Google Shape;16396;p59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7" name="Google Shape;16397;p59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8" name="Google Shape;16398;p59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9" name="Google Shape;16399;p59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0" name="Google Shape;16400;p59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1" name="Google Shape;16401;p59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2" name="Google Shape;16402;p59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3" name="Google Shape;16403;p59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4" name="Google Shape;16404;p59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5" name="Google Shape;16405;p59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6" name="Google Shape;16406;p59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7" name="Google Shape;16407;p59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8" name="Google Shape;16408;p59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9" name="Google Shape;16409;p59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0" name="Google Shape;16410;p59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1" name="Google Shape;16411;p59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2" name="Google Shape;16412;p59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3" name="Google Shape;16413;p59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4" name="Google Shape;16414;p59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5" name="Google Shape;16415;p59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6" name="Google Shape;16416;p59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7" name="Google Shape;16417;p59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8" name="Google Shape;16418;p59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9" name="Google Shape;16419;p59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0" name="Google Shape;16420;p59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1" name="Google Shape;16421;p59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2" name="Google Shape;16422;p59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3" name="Google Shape;16423;p59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4" name="Google Shape;16424;p59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5" name="Google Shape;16425;p59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6" name="Google Shape;16426;p59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7" name="Google Shape;16427;p59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8" name="Google Shape;16428;p59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9" name="Google Shape;16429;p59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0" name="Google Shape;16430;p59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1" name="Google Shape;16431;p59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2" name="Google Shape;16432;p59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3" name="Google Shape;16433;p59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4" name="Google Shape;16434;p59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5" name="Google Shape;16435;p59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6" name="Google Shape;16436;p59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7" name="Google Shape;16437;p59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8" name="Google Shape;16438;p59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9" name="Google Shape;16439;p59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0" name="Google Shape;16440;p59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1" name="Google Shape;16441;p59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2" name="Google Shape;16442;p59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3" name="Google Shape;16443;p59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4" name="Google Shape;16444;p59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5" name="Google Shape;16445;p59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6" name="Google Shape;16446;p59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7" name="Google Shape;16447;p59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8" name="Google Shape;16448;p59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9" name="Google Shape;16449;p59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0" name="Google Shape;16450;p59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1" name="Google Shape;16451;p59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2" name="Google Shape;16452;p59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3" name="Google Shape;16453;p59"/>
          <p:cNvGrpSpPr/>
          <p:nvPr/>
        </p:nvGrpSpPr>
        <p:grpSpPr>
          <a:xfrm>
            <a:off x="2209693" y="279018"/>
            <a:ext cx="885398" cy="893069"/>
            <a:chOff x="2781975" y="3951500"/>
            <a:chExt cx="640525" cy="646075"/>
          </a:xfrm>
        </p:grpSpPr>
        <p:sp>
          <p:nvSpPr>
            <p:cNvPr id="16454" name="Google Shape;16454;p59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5" name="Google Shape;16455;p59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6" name="Google Shape;16456;p59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7" name="Google Shape;16457;p59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8" name="Google Shape;16458;p59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9" name="Google Shape;16459;p59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0" name="Google Shape;16460;p59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1" name="Google Shape;16461;p59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2" name="Google Shape;16462;p59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3" name="Google Shape;16463;p59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4" name="Google Shape;16464;p59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5" name="Google Shape;16465;p59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6" name="Google Shape;16466;p59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7" name="Google Shape;16467;p59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8" name="Google Shape;16468;p59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9" name="Google Shape;16469;p59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0" name="Google Shape;16470;p59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1" name="Google Shape;16471;p59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2" name="Google Shape;16472;p59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3" name="Google Shape;16473;p59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4" name="Google Shape;16474;p59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5" name="Google Shape;16475;p59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6" name="Google Shape;16476;p59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7" name="Google Shape;16477;p59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8" name="Google Shape;16478;p59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9" name="Google Shape;16479;p59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0" name="Google Shape;16480;p59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1" name="Google Shape;16481;p59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2" name="Google Shape;16482;p59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3" name="Google Shape;16483;p59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4" name="Google Shape;16484;p59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5" name="Google Shape;16485;p59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6" name="Google Shape;16486;p59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7" name="Google Shape;16487;p59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8" name="Google Shape;16488;p59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9" name="Google Shape;16489;p59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0" name="Google Shape;16490;p59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1" name="Google Shape;16491;p59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2" name="Google Shape;16492;p59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3" name="Google Shape;16493;p59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4" name="Google Shape;16494;p59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5" name="Google Shape;16495;p59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6" name="Google Shape;16496;p59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7" name="Google Shape;16497;p59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8" name="Google Shape;16498;p59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9" name="Google Shape;16499;p59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0" name="Google Shape;16500;p59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1" name="Google Shape;16501;p59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2" name="Google Shape;16502;p59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3" name="Google Shape;16503;p59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4" name="Google Shape;16504;p59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5" name="Google Shape;16505;p59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6" name="Google Shape;16506;p59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7" name="Google Shape;16507;p59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8" name="Google Shape;16508;p59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9" name="Google Shape;16509;p59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0" name="Google Shape;16510;p59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1" name="Google Shape;16511;p59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2" name="Google Shape;16512;p59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3" name="Google Shape;16513;p59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4" name="Google Shape;16514;p59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5" name="Google Shape;16515;p59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6" name="Google Shape;16516;p59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7" name="Google Shape;16517;p59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8" name="Google Shape;16518;p59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9" name="Google Shape;16519;p59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0" name="Google Shape;16520;p59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1" name="Google Shape;16521;p59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2" name="Google Shape;16522;p59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3" name="Google Shape;16523;p59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4" name="Google Shape;16524;p59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5" name="Google Shape;16525;p59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6" name="Google Shape;16526;p59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7" name="Google Shape;16527;p59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8" name="Google Shape;16528;p59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9" name="Google Shape;16529;p59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0" name="Google Shape;16530;p59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1" name="Google Shape;16531;p59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2" name="Google Shape;16532;p59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3" name="Google Shape;16533;p59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4" name="Google Shape;16534;p59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5" name="Google Shape;16535;p59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6" name="Google Shape;16536;p59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7" name="Google Shape;16537;p59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8" name="Google Shape;16538;p59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9" name="Google Shape;16539;p59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0" name="Google Shape;16540;p59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1" name="Google Shape;16541;p59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2" name="Google Shape;16542;p59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3" name="Google Shape;16543;p59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4" name="Google Shape;16544;p59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5" name="Google Shape;16545;p59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6" name="Google Shape;16546;p59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7" name="Google Shape;16547;p59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8" name="Google Shape;16548;p59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9" name="Google Shape;16549;p59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0" name="Google Shape;16550;p59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1" name="Google Shape;16551;p59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2" name="Google Shape;16552;p59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3" name="Google Shape;16553;p59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4" name="Google Shape;16554;p59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5" name="Google Shape;16555;p59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6" name="Google Shape;16556;p59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7" name="Google Shape;16557;p59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8" name="Google Shape;16558;p59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9" name="Google Shape;16559;p59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0" name="Google Shape;16560;p59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1" name="Google Shape;16561;p59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2" name="Google Shape;16562;p59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3" name="Google Shape;16563;p59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4" name="Google Shape;16564;p59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5" name="Google Shape;16565;p59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6" name="Google Shape;16566;p59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7" name="Google Shape;16567;p59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8" name="Google Shape;16568;p59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9" name="Google Shape;16569;p59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0" name="Google Shape;16570;p59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1" name="Google Shape;16571;p59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2" name="Google Shape;16572;p59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3" name="Google Shape;16573;p59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4" name="Google Shape;16574;p59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5" name="Google Shape;16575;p59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6" name="Google Shape;16576;p59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7" name="Google Shape;16577;p59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8" name="Google Shape;16578;p59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9" name="Google Shape;16579;p59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0" name="Google Shape;16580;p59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1" name="Google Shape;16581;p59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2" name="Google Shape;16582;p59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3" name="Google Shape;16583;p59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4" name="Google Shape;16584;p59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5" name="Google Shape;16585;p59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6" name="Google Shape;16586;p59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7" name="Google Shape;16587;p59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8" name="Google Shape;16588;p59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9" name="Google Shape;16589;p59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0" name="Google Shape;16590;p59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1" name="Google Shape;16591;p59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2" name="Google Shape;16592;p59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3" name="Google Shape;16593;p59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4" name="Google Shape;16594;p59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5" name="Google Shape;16595;p59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6" name="Google Shape;16596;p59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7" name="Google Shape;16597;p59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8" name="Google Shape;16598;p59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9" name="Google Shape;16599;p59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0" name="Google Shape;16600;p59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1" name="Google Shape;16601;p59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2" name="Google Shape;16602;p59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3" name="Google Shape;16603;p59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4" name="Google Shape;16604;p59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5" name="Google Shape;16605;p59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6" name="Google Shape;16606;p59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7" name="Google Shape;16607;p59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8" name="Google Shape;16608;p59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9" name="Google Shape;16609;p59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0" name="Google Shape;16610;p59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1" name="Google Shape;16611;p59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2" name="Google Shape;16612;p59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3" name="Google Shape;16613;p59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4" name="Google Shape;16614;p59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5" name="Google Shape;16615;p59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6" name="Google Shape;16616;p59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7" name="Google Shape;16617;p59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8" name="Google Shape;16618;p59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9" name="Google Shape;16619;p59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0" name="Google Shape;16620;p59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1" name="Google Shape;16621;p59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2" name="Google Shape;16622;p59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3" name="Google Shape;16623;p59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4" name="Google Shape;16624;p59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5" name="Google Shape;16625;p59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6" name="Google Shape;16626;p59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7" name="Google Shape;16627;p59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8" name="Google Shape;16628;p59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9" name="Google Shape;16629;p59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0" name="Google Shape;16630;p59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1" name="Google Shape;16631;p59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2" name="Google Shape;16632;p59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3" name="Google Shape;16633;p59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4" name="Google Shape;16634;p59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5" name="Google Shape;16635;p59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6" name="Google Shape;16636;p59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7" name="Google Shape;16637;p59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8" name="Google Shape;16638;p59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9" name="Google Shape;16639;p59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0" name="Google Shape;16640;p59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1" name="Google Shape;16641;p59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2" name="Google Shape;16642;p59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3" name="Google Shape;16643;p59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4" name="Google Shape;16644;p59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5" name="Google Shape;16645;p59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6" name="Google Shape;16646;p59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7" name="Google Shape;16647;p59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8" name="Google Shape;16648;p59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9" name="Google Shape;16649;p59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0" name="Google Shape;16650;p59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1" name="Google Shape;16651;p59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2" name="Google Shape;16652;p59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3" name="Google Shape;16653;p59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4" name="Google Shape;16654;p59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5" name="Google Shape;16655;p59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6" name="Google Shape;16656;p59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7" name="Google Shape;16657;p59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8" name="Google Shape;16658;p59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9" name="Google Shape;16659;p59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0" name="Google Shape;16660;p59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1" name="Google Shape;16661;p59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2" name="Google Shape;16662;p59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3" name="Google Shape;16663;p59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4" name="Google Shape;16664;p59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5" name="Google Shape;16665;p59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6" name="Google Shape;16666;p59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7" name="Google Shape;16667;p59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8" name="Google Shape;16668;p59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9" name="Google Shape;16669;p59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0" name="Google Shape;16670;p59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1" name="Google Shape;16671;p59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2" name="Google Shape;16672;p59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3" name="Google Shape;16673;p59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4" name="Google Shape;16674;p59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5" name="Google Shape;16675;p59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6" name="Google Shape;16676;p59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7" name="Google Shape;16677;p59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8" name="Google Shape;16678;p59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9" name="Google Shape;16679;p59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0" name="Google Shape;16680;p59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1" name="Google Shape;16681;p59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2" name="Google Shape;16682;p59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3" name="Google Shape;16683;p59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4" name="Google Shape;16684;p59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5" name="Google Shape;16685;p59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6" name="Google Shape;16686;p59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7" name="Google Shape;16687;p59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8" name="Google Shape;16688;p59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9" name="Google Shape;16689;p59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0" name="Google Shape;16690;p59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1" name="Google Shape;16691;p59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2" name="Google Shape;16692;p59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3" name="Google Shape;16693;p59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4" name="Google Shape;16694;p59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5" name="Google Shape;16695;p59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6" name="Google Shape;16696;p59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7" name="Google Shape;16697;p59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8" name="Google Shape;16698;p59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9" name="Google Shape;16699;p59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0" name="Google Shape;16700;p59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1" name="Google Shape;16701;p59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2" name="Google Shape;16702;p59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3" name="Google Shape;16703;p59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4" name="Google Shape;16704;p59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5" name="Google Shape;16705;p59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6" name="Google Shape;16706;p59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7" name="Google Shape;16707;p59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8" name="Google Shape;16708;p59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9" name="Google Shape;16709;p59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10" name="Google Shape;16710;p59"/>
          <p:cNvSpPr txBox="1">
            <a:spLocks noGrp="1"/>
          </p:cNvSpPr>
          <p:nvPr>
            <p:ph type="title"/>
          </p:nvPr>
        </p:nvSpPr>
        <p:spPr>
          <a:xfrm>
            <a:off x="1438381" y="878175"/>
            <a:ext cx="6339155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11" name="Google Shape;16711;p59"/>
          <p:cNvSpPr txBox="1">
            <a:spLocks noGrp="1"/>
          </p:cNvSpPr>
          <p:nvPr>
            <p:ph type="subTitle" idx="1"/>
          </p:nvPr>
        </p:nvSpPr>
        <p:spPr>
          <a:xfrm>
            <a:off x="1438381" y="1478606"/>
            <a:ext cx="6339155" cy="5935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12" name="Google Shape;16712;p59"/>
          <p:cNvSpPr txBox="1">
            <a:spLocks noGrp="1"/>
          </p:cNvSpPr>
          <p:nvPr>
            <p:ph type="title" idx="2"/>
          </p:nvPr>
        </p:nvSpPr>
        <p:spPr>
          <a:xfrm>
            <a:off x="1438381" y="2312917"/>
            <a:ext cx="6339155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13" name="Google Shape;16713;p59"/>
          <p:cNvSpPr txBox="1">
            <a:spLocks noGrp="1"/>
          </p:cNvSpPr>
          <p:nvPr>
            <p:ph type="subTitle" idx="3"/>
          </p:nvPr>
        </p:nvSpPr>
        <p:spPr>
          <a:xfrm>
            <a:off x="1438381" y="2906714"/>
            <a:ext cx="6339155" cy="6002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14" name="Google Shape;16714;p59"/>
          <p:cNvSpPr txBox="1">
            <a:spLocks noGrp="1"/>
          </p:cNvSpPr>
          <p:nvPr>
            <p:ph type="title" idx="4"/>
          </p:nvPr>
        </p:nvSpPr>
        <p:spPr>
          <a:xfrm>
            <a:off x="1438381" y="3747672"/>
            <a:ext cx="6339155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15" name="Google Shape;16715;p59"/>
          <p:cNvSpPr txBox="1">
            <a:spLocks noGrp="1"/>
          </p:cNvSpPr>
          <p:nvPr>
            <p:ph type="subTitle" idx="5"/>
          </p:nvPr>
        </p:nvSpPr>
        <p:spPr>
          <a:xfrm>
            <a:off x="1438381" y="4345096"/>
            <a:ext cx="6339155" cy="5965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716" name="Google Shape;16716;p59"/>
          <p:cNvGrpSpPr/>
          <p:nvPr/>
        </p:nvGrpSpPr>
        <p:grpSpPr>
          <a:xfrm>
            <a:off x="7857044" y="2390583"/>
            <a:ext cx="968458" cy="968351"/>
            <a:chOff x="1214475" y="1572575"/>
            <a:chExt cx="356250" cy="356250"/>
          </a:xfrm>
        </p:grpSpPr>
        <p:sp>
          <p:nvSpPr>
            <p:cNvPr id="16717" name="Google Shape;16717;p59"/>
            <p:cNvSpPr/>
            <p:nvPr/>
          </p:nvSpPr>
          <p:spPr>
            <a:xfrm>
              <a:off x="1221425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8" name="Google Shape;16718;p59"/>
            <p:cNvSpPr/>
            <p:nvPr/>
          </p:nvSpPr>
          <p:spPr>
            <a:xfrm>
              <a:off x="1252000" y="1610125"/>
              <a:ext cx="281150" cy="281175"/>
            </a:xfrm>
            <a:custGeom>
              <a:avLst/>
              <a:gdLst/>
              <a:ahLst/>
              <a:cxnLst/>
              <a:rect l="l" t="t" r="r" b="b"/>
              <a:pathLst>
                <a:path w="11246" h="11247" extrusionOk="0">
                  <a:moveTo>
                    <a:pt x="1092" y="1"/>
                  </a:moveTo>
                  <a:cubicBezTo>
                    <a:pt x="488" y="1"/>
                    <a:pt x="0" y="491"/>
                    <a:pt x="0" y="1093"/>
                  </a:cubicBezTo>
                  <a:lnTo>
                    <a:pt x="0" y="10154"/>
                  </a:lnTo>
                  <a:cubicBezTo>
                    <a:pt x="0" y="10759"/>
                    <a:pt x="491" y="11247"/>
                    <a:pt x="1092" y="11247"/>
                  </a:cubicBezTo>
                  <a:lnTo>
                    <a:pt x="10154" y="11247"/>
                  </a:lnTo>
                  <a:cubicBezTo>
                    <a:pt x="10757" y="11247"/>
                    <a:pt x="11246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5" y="1"/>
                    <a:pt x="10154" y="1"/>
                  </a:cubicBezTo>
                  <a:close/>
                </a:path>
              </a:pathLst>
            </a:cu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9" name="Google Shape;16719;p59"/>
            <p:cNvSpPr/>
            <p:nvPr/>
          </p:nvSpPr>
          <p:spPr>
            <a:xfrm>
              <a:off x="1214475" y="1572575"/>
              <a:ext cx="356250" cy="356250"/>
            </a:xfrm>
            <a:custGeom>
              <a:avLst/>
              <a:gdLst/>
              <a:ahLst/>
              <a:cxnLst/>
              <a:rect l="l" t="t" r="r" b="b"/>
              <a:pathLst>
                <a:path w="14250" h="14250" extrusionOk="0">
                  <a:moveTo>
                    <a:pt x="13693" y="559"/>
                  </a:moveTo>
                  <a:lnTo>
                    <a:pt x="13693" y="13696"/>
                  </a:lnTo>
                  <a:lnTo>
                    <a:pt x="557" y="13696"/>
                  </a:lnTo>
                  <a:lnTo>
                    <a:pt x="557" y="559"/>
                  </a:lnTo>
                  <a:close/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13971"/>
                  </a:lnTo>
                  <a:cubicBezTo>
                    <a:pt x="0" y="14125"/>
                    <a:pt x="125" y="14249"/>
                    <a:pt x="279" y="14249"/>
                  </a:cubicBezTo>
                  <a:lnTo>
                    <a:pt x="13971" y="14249"/>
                  </a:lnTo>
                  <a:cubicBezTo>
                    <a:pt x="14125" y="14249"/>
                    <a:pt x="14249" y="14125"/>
                    <a:pt x="14249" y="13971"/>
                  </a:cubicBezTo>
                  <a:lnTo>
                    <a:pt x="14249" y="279"/>
                  </a:lnTo>
                  <a:cubicBezTo>
                    <a:pt x="14249" y="125"/>
                    <a:pt x="14125" y="1"/>
                    <a:pt x="13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4" name="Google Shape;16724;p59"/>
            <p:cNvSpPr/>
            <p:nvPr/>
          </p:nvSpPr>
          <p:spPr>
            <a:xfrm>
              <a:off x="1245000" y="1603175"/>
              <a:ext cx="295125" cy="295075"/>
            </a:xfrm>
            <a:custGeom>
              <a:avLst/>
              <a:gdLst/>
              <a:ahLst/>
              <a:cxnLst/>
              <a:rect l="l" t="t" r="r" b="b"/>
              <a:pathLst>
                <a:path w="11805" h="11803" extrusionOk="0">
                  <a:moveTo>
                    <a:pt x="1372" y="1"/>
                  </a:moveTo>
                  <a:cubicBezTo>
                    <a:pt x="617" y="1"/>
                    <a:pt x="1" y="616"/>
                    <a:pt x="1" y="1371"/>
                  </a:cubicBezTo>
                  <a:lnTo>
                    <a:pt x="1" y="4649"/>
                  </a:lnTo>
                  <a:cubicBezTo>
                    <a:pt x="1" y="4803"/>
                    <a:pt x="126" y="4927"/>
                    <a:pt x="279" y="4927"/>
                  </a:cubicBezTo>
                  <a:cubicBezTo>
                    <a:pt x="432" y="4927"/>
                    <a:pt x="557" y="4803"/>
                    <a:pt x="557" y="4649"/>
                  </a:cubicBezTo>
                  <a:lnTo>
                    <a:pt x="557" y="1371"/>
                  </a:lnTo>
                  <a:cubicBezTo>
                    <a:pt x="557" y="923"/>
                    <a:pt x="921" y="558"/>
                    <a:pt x="1369" y="558"/>
                  </a:cubicBezTo>
                  <a:lnTo>
                    <a:pt x="10431" y="558"/>
                  </a:lnTo>
                  <a:cubicBezTo>
                    <a:pt x="10880" y="558"/>
                    <a:pt x="11243" y="923"/>
                    <a:pt x="11243" y="1371"/>
                  </a:cubicBezTo>
                  <a:lnTo>
                    <a:pt x="11243" y="10432"/>
                  </a:lnTo>
                  <a:cubicBezTo>
                    <a:pt x="11243" y="10880"/>
                    <a:pt x="10880" y="11245"/>
                    <a:pt x="10431" y="11245"/>
                  </a:cubicBezTo>
                  <a:lnTo>
                    <a:pt x="1372" y="11245"/>
                  </a:lnTo>
                  <a:cubicBezTo>
                    <a:pt x="924" y="11245"/>
                    <a:pt x="560" y="10880"/>
                    <a:pt x="560" y="10432"/>
                  </a:cubicBezTo>
                  <a:lnTo>
                    <a:pt x="560" y="7154"/>
                  </a:lnTo>
                  <a:cubicBezTo>
                    <a:pt x="560" y="7001"/>
                    <a:pt x="435" y="6876"/>
                    <a:pt x="282" y="6876"/>
                  </a:cubicBezTo>
                  <a:cubicBezTo>
                    <a:pt x="128" y="6876"/>
                    <a:pt x="3" y="7001"/>
                    <a:pt x="3" y="7154"/>
                  </a:cubicBezTo>
                  <a:lnTo>
                    <a:pt x="3" y="10432"/>
                  </a:lnTo>
                  <a:cubicBezTo>
                    <a:pt x="3" y="11188"/>
                    <a:pt x="618" y="11803"/>
                    <a:pt x="1372" y="11803"/>
                  </a:cubicBezTo>
                  <a:lnTo>
                    <a:pt x="10434" y="11803"/>
                  </a:lnTo>
                  <a:cubicBezTo>
                    <a:pt x="11189" y="11803"/>
                    <a:pt x="11804" y="11188"/>
                    <a:pt x="11804" y="10432"/>
                  </a:cubicBezTo>
                  <a:lnTo>
                    <a:pt x="11804" y="1371"/>
                  </a:lnTo>
                  <a:cubicBezTo>
                    <a:pt x="11804" y="616"/>
                    <a:pt x="11189" y="1"/>
                    <a:pt x="10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5" name="Google Shape;16725;p59"/>
            <p:cNvSpPr/>
            <p:nvPr/>
          </p:nvSpPr>
          <p:spPr>
            <a:xfrm>
              <a:off x="1245075" y="1743775"/>
              <a:ext cx="13925" cy="13925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9" y="557"/>
                  </a:cubicBez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6" name="Google Shape;16726;p59"/>
          <p:cNvGrpSpPr/>
          <p:nvPr/>
        </p:nvGrpSpPr>
        <p:grpSpPr>
          <a:xfrm>
            <a:off x="342188" y="3935422"/>
            <a:ext cx="962627" cy="962384"/>
            <a:chOff x="3050000" y="1949375"/>
            <a:chExt cx="356275" cy="356225"/>
          </a:xfrm>
        </p:grpSpPr>
        <p:sp>
          <p:nvSpPr>
            <p:cNvPr id="16727" name="Google Shape;16727;p59"/>
            <p:cNvSpPr/>
            <p:nvPr/>
          </p:nvSpPr>
          <p:spPr>
            <a:xfrm>
              <a:off x="3056950" y="1956350"/>
              <a:ext cx="342375" cy="342350"/>
            </a:xfrm>
            <a:custGeom>
              <a:avLst/>
              <a:gdLst/>
              <a:ahLst/>
              <a:cxnLst/>
              <a:rect l="l" t="t" r="r" b="b"/>
              <a:pathLst>
                <a:path w="13695" h="13694" extrusionOk="0">
                  <a:moveTo>
                    <a:pt x="0" y="1"/>
                  </a:moveTo>
                  <a:lnTo>
                    <a:pt x="0" y="13693"/>
                  </a:lnTo>
                  <a:lnTo>
                    <a:pt x="13694" y="13693"/>
                  </a:lnTo>
                  <a:lnTo>
                    <a:pt x="136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8" name="Google Shape;16728;p59"/>
            <p:cNvSpPr/>
            <p:nvPr/>
          </p:nvSpPr>
          <p:spPr>
            <a:xfrm>
              <a:off x="3087500" y="1986925"/>
              <a:ext cx="281175" cy="281175"/>
            </a:xfrm>
            <a:custGeom>
              <a:avLst/>
              <a:gdLst/>
              <a:ahLst/>
              <a:cxnLst/>
              <a:rect l="l" t="t" r="r" b="b"/>
              <a:pathLst>
                <a:path w="11247" h="11247" extrusionOk="0">
                  <a:moveTo>
                    <a:pt x="1093" y="0"/>
                  </a:moveTo>
                  <a:cubicBezTo>
                    <a:pt x="490" y="0"/>
                    <a:pt x="1" y="491"/>
                    <a:pt x="1" y="1093"/>
                  </a:cubicBezTo>
                  <a:lnTo>
                    <a:pt x="1" y="10154"/>
                  </a:lnTo>
                  <a:cubicBezTo>
                    <a:pt x="1" y="10757"/>
                    <a:pt x="491" y="11246"/>
                    <a:pt x="1093" y="11246"/>
                  </a:cubicBezTo>
                  <a:lnTo>
                    <a:pt x="10154" y="11246"/>
                  </a:lnTo>
                  <a:cubicBezTo>
                    <a:pt x="10759" y="11246"/>
                    <a:pt x="11247" y="10757"/>
                    <a:pt x="11247" y="10154"/>
                  </a:cubicBezTo>
                  <a:lnTo>
                    <a:pt x="11247" y="1093"/>
                  </a:lnTo>
                  <a:cubicBezTo>
                    <a:pt x="11247" y="489"/>
                    <a:pt x="10756" y="0"/>
                    <a:pt x="10154" y="0"/>
                  </a:cubicBezTo>
                  <a:close/>
                </a:path>
              </a:pathLst>
            </a:cu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9" name="Google Shape;16729;p59"/>
            <p:cNvSpPr/>
            <p:nvPr/>
          </p:nvSpPr>
          <p:spPr>
            <a:xfrm>
              <a:off x="3080550" y="1979975"/>
              <a:ext cx="295075" cy="295075"/>
            </a:xfrm>
            <a:custGeom>
              <a:avLst/>
              <a:gdLst/>
              <a:ahLst/>
              <a:cxnLst/>
              <a:rect l="l" t="t" r="r" b="b"/>
              <a:pathLst>
                <a:path w="11803" h="11803" extrusionOk="0">
                  <a:moveTo>
                    <a:pt x="10432" y="558"/>
                  </a:moveTo>
                  <a:cubicBezTo>
                    <a:pt x="10880" y="558"/>
                    <a:pt x="11245" y="922"/>
                    <a:pt x="11245" y="1371"/>
                  </a:cubicBezTo>
                  <a:lnTo>
                    <a:pt x="11245" y="10432"/>
                  </a:lnTo>
                  <a:cubicBezTo>
                    <a:pt x="11245" y="10880"/>
                    <a:pt x="10880" y="11244"/>
                    <a:pt x="10432" y="11244"/>
                  </a:cubicBezTo>
                  <a:lnTo>
                    <a:pt x="1371" y="11244"/>
                  </a:lnTo>
                  <a:cubicBezTo>
                    <a:pt x="1370" y="11244"/>
                    <a:pt x="1369" y="11244"/>
                    <a:pt x="1368" y="11244"/>
                  </a:cubicBezTo>
                  <a:cubicBezTo>
                    <a:pt x="922" y="11244"/>
                    <a:pt x="558" y="10879"/>
                    <a:pt x="558" y="10432"/>
                  </a:cubicBezTo>
                  <a:lnTo>
                    <a:pt x="558" y="1371"/>
                  </a:lnTo>
                  <a:cubicBezTo>
                    <a:pt x="558" y="922"/>
                    <a:pt x="923" y="558"/>
                    <a:pt x="1371" y="558"/>
                  </a:cubicBezTo>
                  <a:close/>
                  <a:moveTo>
                    <a:pt x="1371" y="0"/>
                  </a:moveTo>
                  <a:cubicBezTo>
                    <a:pt x="616" y="0"/>
                    <a:pt x="1" y="615"/>
                    <a:pt x="1" y="1371"/>
                  </a:cubicBezTo>
                  <a:lnTo>
                    <a:pt x="1" y="10432"/>
                  </a:lnTo>
                  <a:cubicBezTo>
                    <a:pt x="1" y="11187"/>
                    <a:pt x="616" y="11802"/>
                    <a:pt x="1371" y="11802"/>
                  </a:cubicBezTo>
                  <a:lnTo>
                    <a:pt x="10432" y="11802"/>
                  </a:lnTo>
                  <a:cubicBezTo>
                    <a:pt x="11188" y="11802"/>
                    <a:pt x="11803" y="11187"/>
                    <a:pt x="11803" y="10432"/>
                  </a:cubicBezTo>
                  <a:lnTo>
                    <a:pt x="11803" y="1371"/>
                  </a:lnTo>
                  <a:cubicBezTo>
                    <a:pt x="11803" y="615"/>
                    <a:pt x="11188" y="0"/>
                    <a:pt x="104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4" name="Google Shape;16734;p59"/>
            <p:cNvSpPr/>
            <p:nvPr/>
          </p:nvSpPr>
          <p:spPr>
            <a:xfrm>
              <a:off x="3050000" y="1949375"/>
              <a:ext cx="356275" cy="356225"/>
            </a:xfrm>
            <a:custGeom>
              <a:avLst/>
              <a:gdLst/>
              <a:ahLst/>
              <a:cxnLst/>
              <a:rect l="l" t="t" r="r" b="b"/>
              <a:pathLst>
                <a:path w="14251" h="14249" extrusionOk="0">
                  <a:moveTo>
                    <a:pt x="278" y="0"/>
                  </a:moveTo>
                  <a:cubicBezTo>
                    <a:pt x="125" y="0"/>
                    <a:pt x="0" y="125"/>
                    <a:pt x="0" y="278"/>
                  </a:cubicBezTo>
                  <a:lnTo>
                    <a:pt x="0" y="5873"/>
                  </a:lnTo>
                  <a:cubicBezTo>
                    <a:pt x="0" y="6026"/>
                    <a:pt x="125" y="6151"/>
                    <a:pt x="278" y="6151"/>
                  </a:cubicBezTo>
                  <a:cubicBezTo>
                    <a:pt x="432" y="6151"/>
                    <a:pt x="556" y="6026"/>
                    <a:pt x="556" y="5873"/>
                  </a:cubicBezTo>
                  <a:lnTo>
                    <a:pt x="556" y="556"/>
                  </a:lnTo>
                  <a:lnTo>
                    <a:pt x="13694" y="556"/>
                  </a:lnTo>
                  <a:lnTo>
                    <a:pt x="13694" y="13692"/>
                  </a:lnTo>
                  <a:lnTo>
                    <a:pt x="556" y="13692"/>
                  </a:lnTo>
                  <a:lnTo>
                    <a:pt x="556" y="8376"/>
                  </a:lnTo>
                  <a:cubicBezTo>
                    <a:pt x="556" y="8223"/>
                    <a:pt x="432" y="8098"/>
                    <a:pt x="278" y="8098"/>
                  </a:cubicBezTo>
                  <a:cubicBezTo>
                    <a:pt x="125" y="8098"/>
                    <a:pt x="0" y="8223"/>
                    <a:pt x="0" y="8376"/>
                  </a:cubicBezTo>
                  <a:lnTo>
                    <a:pt x="0" y="13971"/>
                  </a:lnTo>
                  <a:cubicBezTo>
                    <a:pt x="0" y="14124"/>
                    <a:pt x="125" y="14249"/>
                    <a:pt x="278" y="14249"/>
                  </a:cubicBezTo>
                  <a:lnTo>
                    <a:pt x="13972" y="14249"/>
                  </a:lnTo>
                  <a:cubicBezTo>
                    <a:pt x="14126" y="14249"/>
                    <a:pt x="14250" y="14124"/>
                    <a:pt x="14250" y="13971"/>
                  </a:cubicBezTo>
                  <a:lnTo>
                    <a:pt x="14250" y="278"/>
                  </a:lnTo>
                  <a:cubicBezTo>
                    <a:pt x="14250" y="126"/>
                    <a:pt x="14126" y="0"/>
                    <a:pt x="13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5" name="Google Shape;16735;p59"/>
            <p:cNvSpPr/>
            <p:nvPr/>
          </p:nvSpPr>
          <p:spPr>
            <a:xfrm>
              <a:off x="3050000" y="2120550"/>
              <a:ext cx="13925" cy="13950"/>
            </a:xfrm>
            <a:custGeom>
              <a:avLst/>
              <a:gdLst/>
              <a:ahLst/>
              <a:cxnLst/>
              <a:rect l="l" t="t" r="r" b="b"/>
              <a:pathLst>
                <a:path w="557" h="558" extrusionOk="0">
                  <a:moveTo>
                    <a:pt x="278" y="1"/>
                  </a:moveTo>
                  <a:cubicBezTo>
                    <a:pt x="125" y="1"/>
                    <a:pt x="0" y="125"/>
                    <a:pt x="0" y="279"/>
                  </a:cubicBezTo>
                  <a:cubicBezTo>
                    <a:pt x="0" y="433"/>
                    <a:pt x="125" y="557"/>
                    <a:pt x="278" y="557"/>
                  </a:cubicBezTo>
                  <a:cubicBezTo>
                    <a:pt x="432" y="557"/>
                    <a:pt x="556" y="433"/>
                    <a:pt x="556" y="279"/>
                  </a:cubicBezTo>
                  <a:cubicBezTo>
                    <a:pt x="556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6" name="Google Shape;16736;p59"/>
          <p:cNvGrpSpPr/>
          <p:nvPr/>
        </p:nvGrpSpPr>
        <p:grpSpPr>
          <a:xfrm>
            <a:off x="328773" y="981549"/>
            <a:ext cx="965772" cy="965665"/>
            <a:chOff x="5619725" y="1195800"/>
            <a:chExt cx="356275" cy="356275"/>
          </a:xfrm>
        </p:grpSpPr>
        <p:sp>
          <p:nvSpPr>
            <p:cNvPr id="16737" name="Google Shape;16737;p59"/>
            <p:cNvSpPr/>
            <p:nvPr/>
          </p:nvSpPr>
          <p:spPr>
            <a:xfrm>
              <a:off x="5626675" y="1202750"/>
              <a:ext cx="342375" cy="342375"/>
            </a:xfrm>
            <a:custGeom>
              <a:avLst/>
              <a:gdLst/>
              <a:ahLst/>
              <a:cxnLst/>
              <a:rect l="l" t="t" r="r" b="b"/>
              <a:pathLst>
                <a:path w="13695" h="13695" extrusionOk="0">
                  <a:moveTo>
                    <a:pt x="0" y="0"/>
                  </a:moveTo>
                  <a:lnTo>
                    <a:pt x="0" y="13694"/>
                  </a:lnTo>
                  <a:lnTo>
                    <a:pt x="13694" y="13694"/>
                  </a:lnTo>
                  <a:lnTo>
                    <a:pt x="13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8" name="Google Shape;16738;p59"/>
            <p:cNvSpPr/>
            <p:nvPr/>
          </p:nvSpPr>
          <p:spPr>
            <a:xfrm>
              <a:off x="5657225" y="1233300"/>
              <a:ext cx="281225" cy="281175"/>
            </a:xfrm>
            <a:custGeom>
              <a:avLst/>
              <a:gdLst/>
              <a:ahLst/>
              <a:cxnLst/>
              <a:rect l="l" t="t" r="r" b="b"/>
              <a:pathLst>
                <a:path w="11249" h="11247" extrusionOk="0">
                  <a:moveTo>
                    <a:pt x="1095" y="1"/>
                  </a:moveTo>
                  <a:cubicBezTo>
                    <a:pt x="490" y="1"/>
                    <a:pt x="1" y="491"/>
                    <a:pt x="1" y="1093"/>
                  </a:cubicBezTo>
                  <a:lnTo>
                    <a:pt x="1" y="10154"/>
                  </a:lnTo>
                  <a:cubicBezTo>
                    <a:pt x="1" y="10759"/>
                    <a:pt x="491" y="11247"/>
                    <a:pt x="1095" y="11247"/>
                  </a:cubicBezTo>
                  <a:lnTo>
                    <a:pt x="10155" y="11247"/>
                  </a:lnTo>
                  <a:cubicBezTo>
                    <a:pt x="10759" y="11247"/>
                    <a:pt x="11248" y="10759"/>
                    <a:pt x="11248" y="10154"/>
                  </a:cubicBezTo>
                  <a:lnTo>
                    <a:pt x="11248" y="1093"/>
                  </a:lnTo>
                  <a:cubicBezTo>
                    <a:pt x="11248" y="490"/>
                    <a:pt x="10758" y="1"/>
                    <a:pt x="10155" y="1"/>
                  </a:cubicBezTo>
                  <a:close/>
                </a:path>
              </a:pathLst>
            </a:cu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0" name="Google Shape;16740;p59"/>
            <p:cNvSpPr/>
            <p:nvPr/>
          </p:nvSpPr>
          <p:spPr>
            <a:xfrm>
              <a:off x="5619725" y="1195800"/>
              <a:ext cx="356275" cy="356275"/>
            </a:xfrm>
            <a:custGeom>
              <a:avLst/>
              <a:gdLst/>
              <a:ahLst/>
              <a:cxnLst/>
              <a:rect l="l" t="t" r="r" b="b"/>
              <a:pathLst>
                <a:path w="14251" h="14251" extrusionOk="0">
                  <a:moveTo>
                    <a:pt x="13694" y="558"/>
                  </a:moveTo>
                  <a:lnTo>
                    <a:pt x="13694" y="13695"/>
                  </a:lnTo>
                  <a:lnTo>
                    <a:pt x="557" y="13695"/>
                  </a:lnTo>
                  <a:lnTo>
                    <a:pt x="557" y="558"/>
                  </a:lnTo>
                  <a:close/>
                  <a:moveTo>
                    <a:pt x="278" y="0"/>
                  </a:moveTo>
                  <a:cubicBezTo>
                    <a:pt x="125" y="0"/>
                    <a:pt x="0" y="125"/>
                    <a:pt x="0" y="278"/>
                  </a:cubicBezTo>
                  <a:lnTo>
                    <a:pt x="0" y="13972"/>
                  </a:lnTo>
                  <a:cubicBezTo>
                    <a:pt x="0" y="14126"/>
                    <a:pt x="125" y="14250"/>
                    <a:pt x="278" y="14250"/>
                  </a:cubicBezTo>
                  <a:lnTo>
                    <a:pt x="13972" y="14250"/>
                  </a:lnTo>
                  <a:cubicBezTo>
                    <a:pt x="14126" y="14250"/>
                    <a:pt x="14250" y="14126"/>
                    <a:pt x="14250" y="13972"/>
                  </a:cubicBezTo>
                  <a:lnTo>
                    <a:pt x="14250" y="278"/>
                  </a:lnTo>
                  <a:cubicBezTo>
                    <a:pt x="14250" y="125"/>
                    <a:pt x="14126" y="0"/>
                    <a:pt x="13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1" name="Google Shape;16741;p59"/>
            <p:cNvSpPr/>
            <p:nvPr/>
          </p:nvSpPr>
          <p:spPr>
            <a:xfrm>
              <a:off x="5650275" y="1226400"/>
              <a:ext cx="295125" cy="295100"/>
            </a:xfrm>
            <a:custGeom>
              <a:avLst/>
              <a:gdLst/>
              <a:ahLst/>
              <a:cxnLst/>
              <a:rect l="l" t="t" r="r" b="b"/>
              <a:pathLst>
                <a:path w="11805" h="11804" extrusionOk="0">
                  <a:moveTo>
                    <a:pt x="1373" y="0"/>
                  </a:moveTo>
                  <a:cubicBezTo>
                    <a:pt x="616" y="0"/>
                    <a:pt x="1" y="615"/>
                    <a:pt x="1" y="1372"/>
                  </a:cubicBezTo>
                  <a:lnTo>
                    <a:pt x="1" y="10432"/>
                  </a:lnTo>
                  <a:cubicBezTo>
                    <a:pt x="2" y="11189"/>
                    <a:pt x="616" y="11804"/>
                    <a:pt x="1373" y="11804"/>
                  </a:cubicBezTo>
                  <a:lnTo>
                    <a:pt x="10433" y="11804"/>
                  </a:lnTo>
                  <a:cubicBezTo>
                    <a:pt x="11190" y="11804"/>
                    <a:pt x="11804" y="11189"/>
                    <a:pt x="11804" y="10432"/>
                  </a:cubicBezTo>
                  <a:lnTo>
                    <a:pt x="11804" y="7158"/>
                  </a:lnTo>
                  <a:cubicBezTo>
                    <a:pt x="11804" y="7004"/>
                    <a:pt x="11680" y="6880"/>
                    <a:pt x="11526" y="6880"/>
                  </a:cubicBezTo>
                  <a:cubicBezTo>
                    <a:pt x="11373" y="6880"/>
                    <a:pt x="11248" y="7004"/>
                    <a:pt x="11248" y="7158"/>
                  </a:cubicBezTo>
                  <a:lnTo>
                    <a:pt x="11248" y="10432"/>
                  </a:lnTo>
                  <a:cubicBezTo>
                    <a:pt x="11248" y="10880"/>
                    <a:pt x="10884" y="11245"/>
                    <a:pt x="10435" y="11245"/>
                  </a:cubicBezTo>
                  <a:lnTo>
                    <a:pt x="1374" y="11245"/>
                  </a:lnTo>
                  <a:cubicBezTo>
                    <a:pt x="925" y="11245"/>
                    <a:pt x="562" y="10880"/>
                    <a:pt x="562" y="10432"/>
                  </a:cubicBezTo>
                  <a:lnTo>
                    <a:pt x="562" y="1372"/>
                  </a:lnTo>
                  <a:cubicBezTo>
                    <a:pt x="562" y="923"/>
                    <a:pt x="925" y="558"/>
                    <a:pt x="1374" y="558"/>
                  </a:cubicBezTo>
                  <a:lnTo>
                    <a:pt x="10435" y="558"/>
                  </a:lnTo>
                  <a:cubicBezTo>
                    <a:pt x="10884" y="558"/>
                    <a:pt x="11248" y="923"/>
                    <a:pt x="11248" y="1372"/>
                  </a:cubicBezTo>
                  <a:lnTo>
                    <a:pt x="11248" y="4653"/>
                  </a:lnTo>
                  <a:cubicBezTo>
                    <a:pt x="11248" y="4807"/>
                    <a:pt x="11371" y="4931"/>
                    <a:pt x="11526" y="4931"/>
                  </a:cubicBezTo>
                  <a:cubicBezTo>
                    <a:pt x="11680" y="4931"/>
                    <a:pt x="11804" y="4807"/>
                    <a:pt x="11804" y="4653"/>
                  </a:cubicBezTo>
                  <a:lnTo>
                    <a:pt x="11804" y="1372"/>
                  </a:lnTo>
                  <a:cubicBezTo>
                    <a:pt x="11804" y="615"/>
                    <a:pt x="11190" y="0"/>
                    <a:pt x="10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3" name="Google Shape;16743;p59"/>
            <p:cNvSpPr/>
            <p:nvPr/>
          </p:nvSpPr>
          <p:spPr>
            <a:xfrm>
              <a:off x="5931475" y="1367050"/>
              <a:ext cx="13925" cy="13950"/>
            </a:xfrm>
            <a:custGeom>
              <a:avLst/>
              <a:gdLst/>
              <a:ahLst/>
              <a:cxnLst/>
              <a:rect l="l" t="t" r="r" b="b"/>
              <a:pathLst>
                <a:path w="557" h="558" extrusionOk="0">
                  <a:moveTo>
                    <a:pt x="278" y="1"/>
                  </a:moveTo>
                  <a:cubicBezTo>
                    <a:pt x="123" y="1"/>
                    <a:pt x="0" y="125"/>
                    <a:pt x="0" y="279"/>
                  </a:cubicBezTo>
                  <a:cubicBezTo>
                    <a:pt x="0" y="433"/>
                    <a:pt x="125" y="557"/>
                    <a:pt x="278" y="557"/>
                  </a:cubicBezTo>
                  <a:cubicBezTo>
                    <a:pt x="432" y="557"/>
                    <a:pt x="556" y="433"/>
                    <a:pt x="556" y="279"/>
                  </a:cubicBezTo>
                  <a:cubicBezTo>
                    <a:pt x="556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4545" y="281639"/>
            <a:ext cx="716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?3: </a:t>
            </a:r>
            <a:r>
              <a:rPr lang="en-US" sz="2000" b="1" dirty="0" err="1"/>
              <a:t>Hãy</a:t>
            </a:r>
            <a:r>
              <a:rPr lang="en-US" sz="2000" b="1" dirty="0"/>
              <a:t> </a:t>
            </a:r>
            <a:r>
              <a:rPr lang="en-US" sz="2000" b="1" dirty="0" err="1"/>
              <a:t>biểu</a:t>
            </a:r>
            <a:r>
              <a:rPr lang="en-US" sz="2000" b="1" dirty="0"/>
              <a:t> </a:t>
            </a:r>
            <a:r>
              <a:rPr lang="en-US" sz="2000" b="1" dirty="0" err="1"/>
              <a:t>diễn</a:t>
            </a:r>
            <a:r>
              <a:rPr lang="en-US" sz="2000" b="1" dirty="0"/>
              <a:t> </a:t>
            </a:r>
            <a:r>
              <a:rPr lang="en-US" sz="2000" b="1" dirty="0" err="1"/>
              <a:t>kí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tử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7701" y="984056"/>
            <a:ext cx="531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Nitrogen (</a:t>
            </a:r>
            <a:r>
              <a:rPr lang="en-US" sz="2000" dirty="0" err="1"/>
              <a:t>số</a:t>
            </a:r>
            <a:r>
              <a:rPr lang="en-US" sz="2000" dirty="0"/>
              <a:t> proton = 7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neutron = 7)</a:t>
            </a:r>
          </a:p>
        </p:txBody>
      </p:sp>
      <p:sp>
        <p:nvSpPr>
          <p:cNvPr id="809" name="TextBox 808"/>
          <p:cNvSpPr txBox="1"/>
          <p:nvPr/>
        </p:nvSpPr>
        <p:spPr>
          <a:xfrm>
            <a:off x="1787700" y="2415958"/>
            <a:ext cx="598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Phosphorus(</a:t>
            </a:r>
            <a:r>
              <a:rPr lang="en-US" sz="2000" dirty="0" err="1"/>
              <a:t>số</a:t>
            </a:r>
            <a:r>
              <a:rPr lang="en-US" sz="2000" dirty="0"/>
              <a:t> proton = 15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neutron = 16)</a:t>
            </a:r>
          </a:p>
        </p:txBody>
      </p:sp>
      <p:sp>
        <p:nvSpPr>
          <p:cNvPr id="810" name="TextBox 809"/>
          <p:cNvSpPr txBox="1"/>
          <p:nvPr/>
        </p:nvSpPr>
        <p:spPr>
          <a:xfrm>
            <a:off x="1787701" y="3854340"/>
            <a:ext cx="550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 Copper (</a:t>
            </a:r>
            <a:r>
              <a:rPr lang="en-US" sz="2000" dirty="0" err="1"/>
              <a:t>số</a:t>
            </a:r>
            <a:r>
              <a:rPr lang="en-US" sz="2000" dirty="0"/>
              <a:t> proton = 29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neutron = 34)</a:t>
            </a:r>
          </a:p>
        </p:txBody>
      </p:sp>
      <p:sp>
        <p:nvSpPr>
          <p:cNvPr id="811" name="TextBox 810"/>
          <p:cNvSpPr txBox="1"/>
          <p:nvPr/>
        </p:nvSpPr>
        <p:spPr>
          <a:xfrm>
            <a:off x="3077108" y="1547104"/>
            <a:ext cx="327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bằng</a:t>
            </a:r>
            <a:r>
              <a:rPr lang="en-US" sz="2000" dirty="0">
                <a:solidFill>
                  <a:srgbClr val="C00000"/>
                </a:solidFill>
              </a:rPr>
              <a:t> 7 + 7 = 14</a:t>
            </a:r>
          </a:p>
        </p:txBody>
      </p:sp>
      <p:sp>
        <p:nvSpPr>
          <p:cNvPr id="812" name="TextBox 811"/>
          <p:cNvSpPr txBox="1"/>
          <p:nvPr/>
        </p:nvSpPr>
        <p:spPr>
          <a:xfrm>
            <a:off x="3077108" y="3006762"/>
            <a:ext cx="327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bằng</a:t>
            </a:r>
            <a:r>
              <a:rPr lang="en-US" sz="2000" dirty="0">
                <a:solidFill>
                  <a:srgbClr val="C00000"/>
                </a:solidFill>
              </a:rPr>
              <a:t> 15 + 16 = 31</a:t>
            </a:r>
          </a:p>
        </p:txBody>
      </p:sp>
      <p:sp>
        <p:nvSpPr>
          <p:cNvPr id="813" name="TextBox 812"/>
          <p:cNvSpPr txBox="1"/>
          <p:nvPr/>
        </p:nvSpPr>
        <p:spPr>
          <a:xfrm>
            <a:off x="3077108" y="4416614"/>
            <a:ext cx="3272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bằng</a:t>
            </a:r>
            <a:r>
              <a:rPr lang="en-US" sz="2000" dirty="0">
                <a:solidFill>
                  <a:srgbClr val="C00000"/>
                </a:solidFill>
              </a:rPr>
              <a:t> 29 + 34 = 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285" y="1247773"/>
            <a:ext cx="3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815" name="TextBox 814"/>
          <p:cNvSpPr txBox="1"/>
          <p:nvPr/>
        </p:nvSpPr>
        <p:spPr>
          <a:xfrm>
            <a:off x="472602" y="1092270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  <p:sp>
        <p:nvSpPr>
          <p:cNvPr id="816" name="TextBox 815"/>
          <p:cNvSpPr txBox="1"/>
          <p:nvPr/>
        </p:nvSpPr>
        <p:spPr>
          <a:xfrm>
            <a:off x="410951" y="1454852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7</a:t>
            </a:r>
          </a:p>
        </p:txBody>
      </p:sp>
      <p:sp>
        <p:nvSpPr>
          <p:cNvPr id="817" name="TextBox 816"/>
          <p:cNvSpPr txBox="1"/>
          <p:nvPr/>
        </p:nvSpPr>
        <p:spPr>
          <a:xfrm>
            <a:off x="8280972" y="2675881"/>
            <a:ext cx="3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818" name="TextBox 817"/>
          <p:cNvSpPr txBox="1"/>
          <p:nvPr/>
        </p:nvSpPr>
        <p:spPr>
          <a:xfrm>
            <a:off x="7993289" y="2520378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sp>
        <p:nvSpPr>
          <p:cNvPr id="819" name="TextBox 818"/>
          <p:cNvSpPr txBox="1"/>
          <p:nvPr/>
        </p:nvSpPr>
        <p:spPr>
          <a:xfrm>
            <a:off x="7931638" y="2882960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15</a:t>
            </a:r>
          </a:p>
        </p:txBody>
      </p:sp>
      <p:sp>
        <p:nvSpPr>
          <p:cNvPr id="820" name="TextBox 819"/>
          <p:cNvSpPr txBox="1"/>
          <p:nvPr/>
        </p:nvSpPr>
        <p:spPr>
          <a:xfrm>
            <a:off x="760285" y="4209535"/>
            <a:ext cx="3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821" name="TextBox 820"/>
          <p:cNvSpPr txBox="1"/>
          <p:nvPr/>
        </p:nvSpPr>
        <p:spPr>
          <a:xfrm>
            <a:off x="472602" y="4054032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63</a:t>
            </a:r>
          </a:p>
        </p:txBody>
      </p:sp>
      <p:sp>
        <p:nvSpPr>
          <p:cNvPr id="822" name="TextBox 821"/>
          <p:cNvSpPr txBox="1"/>
          <p:nvPr/>
        </p:nvSpPr>
        <p:spPr>
          <a:xfrm>
            <a:off x="410951" y="4416614"/>
            <a:ext cx="5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29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09" grpId="0"/>
      <p:bldP spid="810" grpId="0"/>
      <p:bldP spid="811" grpId="0"/>
      <p:bldP spid="812" grpId="0"/>
      <p:bldP spid="813" grpId="0"/>
      <p:bldP spid="4" grpId="0"/>
      <p:bldP spid="815" grpId="0"/>
      <p:bldP spid="816" grpId="0"/>
      <p:bldP spid="817" grpId="0"/>
      <p:bldP spid="818" grpId="0"/>
      <p:bldP spid="819" grpId="0"/>
      <p:bldP spid="820" grpId="0"/>
      <p:bldP spid="821" grpId="0"/>
      <p:bldP spid="8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7645;p63"/>
          <p:cNvSpPr txBox="1">
            <a:spLocks/>
          </p:cNvSpPr>
          <p:nvPr/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100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ammersmith One"/>
              <a:buNone/>
              <a:defRPr sz="36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vị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5" name="Google Shape;17647;p6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26" name="Google Shape;17648;p63"/>
            <p:cNvCxnSpPr>
              <a:stCxn id="31" idx="6"/>
              <a:endCxn id="33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" name="Google Shape;17651;p6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35" name="Google Shape;17652;p6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653;p6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17654;p6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33" name="Google Shape;17650;p6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655;p6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7656;p6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31" name="Google Shape;17649;p6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657;p6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0" name="Google Shape;17658;p63"/>
            <p:cNvCxnSpPr>
              <a:stCxn id="35" idx="3"/>
              <a:endCxn id="3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" name="Google Shape;14635;p41"/>
          <p:cNvGrpSpPr/>
          <p:nvPr/>
        </p:nvGrpSpPr>
        <p:grpSpPr>
          <a:xfrm rot="2213735">
            <a:off x="7892014" y="-13564"/>
            <a:ext cx="1348354" cy="1071102"/>
            <a:chOff x="343445" y="291733"/>
            <a:chExt cx="1348335" cy="1071087"/>
          </a:xfrm>
        </p:grpSpPr>
        <p:cxnSp>
          <p:nvCxnSpPr>
            <p:cNvPr id="38" name="Google Shape;14636;p41"/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4637;p41"/>
            <p:cNvCxnSpPr>
              <a:stCxn id="51" idx="6"/>
            </p:cNvCxnSpPr>
            <p:nvPr/>
          </p:nvCxnSpPr>
          <p:spPr>
            <a:xfrm rot="-3962251" flipH="1">
              <a:off x="375751" y="1117375"/>
              <a:ext cx="180234" cy="226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" name="Google Shape;14639;p41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55" name="Google Shape;14640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641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14642;p41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53" name="Google Shape;14643;p41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644;p41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14645;p41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51" name="Google Shape;14638;p41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646;p41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14647;p41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49" name="Google Shape;14648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49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" name="Google Shape;14650;p41"/>
            <p:cNvCxnSpPr>
              <a:stCxn id="55" idx="0"/>
              <a:endCxn id="49" idx="4"/>
            </p:cNvCxnSpPr>
            <p:nvPr/>
          </p:nvCxnSpPr>
          <p:spPr>
            <a:xfrm rot="-3956848" flipH="1">
              <a:off x="1263244" y="945787"/>
              <a:ext cx="58149" cy="21797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" name="Google Shape;14651;p41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47" name="Google Shape;14652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653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" name="Google Shape;14654;p41"/>
            <p:cNvCxnSpPr>
              <a:stCxn id="55" idx="2"/>
              <a:endCxn id="47" idx="6"/>
            </p:cNvCxnSpPr>
            <p:nvPr/>
          </p:nvCxnSpPr>
          <p:spPr>
            <a:xfrm rot="6836170" flipH="1">
              <a:off x="1024934" y="608051"/>
              <a:ext cx="198906" cy="279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/>
          <p:cNvSpPr/>
          <p:nvPr/>
        </p:nvSpPr>
        <p:spPr>
          <a:xfrm>
            <a:off x="805470" y="1120476"/>
            <a:ext cx="822175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/>
              <a:t>Quan </a:t>
            </a:r>
            <a:r>
              <a:rPr lang="en-US" sz="2000" b="1" i="1" dirty="0" err="1"/>
              <a:t>sát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2.2 SGK-18 </a:t>
            </a:r>
            <a:r>
              <a:rPr lang="en-US" sz="2000" b="1" i="1" dirty="0" err="1"/>
              <a:t>chỉ</a:t>
            </a:r>
            <a:r>
              <a:rPr lang="en-US" sz="2000" b="1" i="1" dirty="0"/>
              <a:t> </a:t>
            </a:r>
            <a:r>
              <a:rPr lang="en-US" sz="2000" b="1" i="1" dirty="0" err="1"/>
              <a:t>ra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sự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khác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nhau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nguyên</a:t>
            </a:r>
            <a:r>
              <a:rPr lang="en-US" sz="2000" b="1" i="1" dirty="0"/>
              <a:t> </a:t>
            </a:r>
            <a:r>
              <a:rPr lang="en-US" sz="2000" b="1" i="1" dirty="0" err="1"/>
              <a:t>tử</a:t>
            </a:r>
            <a:r>
              <a:rPr lang="en-US" sz="2000" b="1" i="1" dirty="0"/>
              <a:t> </a:t>
            </a:r>
            <a:r>
              <a:rPr lang="en-US" sz="2000" b="1" i="1" dirty="0" err="1"/>
              <a:t>cùng</a:t>
            </a:r>
            <a:r>
              <a:rPr lang="en-US" sz="2000" b="1" i="1" dirty="0"/>
              <a:t> </a:t>
            </a:r>
            <a:r>
              <a:rPr lang="en-US" sz="2000" b="1" i="1" dirty="0" err="1"/>
              <a:t>loại</a:t>
            </a:r>
            <a:r>
              <a:rPr lang="en-US" sz="2000" b="1" i="1" dirty="0"/>
              <a:t> </a:t>
            </a:r>
            <a:r>
              <a:rPr lang="en-US" sz="2000" b="1" i="1" dirty="0" err="1"/>
              <a:t>này</a:t>
            </a:r>
            <a:r>
              <a:rPr lang="en-US" sz="2000" b="1" i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" y="1220261"/>
            <a:ext cx="785743" cy="7199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0FE25A-11A3-B558-9FA0-61237B58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85" t="6806" r="8910" b="5240"/>
          <a:stretch/>
        </p:blipFill>
        <p:spPr>
          <a:xfrm>
            <a:off x="363935" y="2056049"/>
            <a:ext cx="8445840" cy="1943481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F5BBF1B-4407-C625-0CFB-9ECC7E69B608}"/>
              </a:ext>
            </a:extLst>
          </p:cNvPr>
          <p:cNvSpPr/>
          <p:nvPr/>
        </p:nvSpPr>
        <p:spPr>
          <a:xfrm>
            <a:off x="1967551" y="2271005"/>
            <a:ext cx="271221" cy="239527"/>
          </a:xfrm>
          <a:prstGeom prst="flowChartConnector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9B345947-C779-D142-6AD6-8F82EF67A909}"/>
              </a:ext>
            </a:extLst>
          </p:cNvPr>
          <p:cNvSpPr/>
          <p:nvPr/>
        </p:nvSpPr>
        <p:spPr>
          <a:xfrm>
            <a:off x="5040398" y="2276502"/>
            <a:ext cx="271221" cy="239527"/>
          </a:xfrm>
          <a:prstGeom prst="flowChartConnector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4894AA9-938D-44DC-4280-F561175C232D}"/>
              </a:ext>
            </a:extLst>
          </p:cNvPr>
          <p:cNvSpPr/>
          <p:nvPr/>
        </p:nvSpPr>
        <p:spPr>
          <a:xfrm>
            <a:off x="7466654" y="2872666"/>
            <a:ext cx="238853" cy="21274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C0B0B31-781E-7895-2364-7FDD6C0D29D9}"/>
              </a:ext>
            </a:extLst>
          </p:cNvPr>
          <p:cNvSpPr/>
          <p:nvPr/>
        </p:nvSpPr>
        <p:spPr>
          <a:xfrm>
            <a:off x="7384765" y="3043776"/>
            <a:ext cx="238853" cy="21274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D92D5469-7376-565D-CD0C-B3034BCADEAB}"/>
              </a:ext>
            </a:extLst>
          </p:cNvPr>
          <p:cNvSpPr/>
          <p:nvPr/>
        </p:nvSpPr>
        <p:spPr>
          <a:xfrm>
            <a:off x="4293705" y="2915259"/>
            <a:ext cx="272070" cy="257090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8AC495F-8B17-FE36-56DD-C49BA3AEE5C8}"/>
              </a:ext>
            </a:extLst>
          </p:cNvPr>
          <p:cNvSpPr/>
          <p:nvPr/>
        </p:nvSpPr>
        <p:spPr>
          <a:xfrm>
            <a:off x="1410054" y="2830330"/>
            <a:ext cx="261041" cy="2774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450B5923-110E-AB83-18EE-1A55B69B8F7B}"/>
              </a:ext>
            </a:extLst>
          </p:cNvPr>
          <p:cNvSpPr/>
          <p:nvPr/>
        </p:nvSpPr>
        <p:spPr>
          <a:xfrm>
            <a:off x="7643970" y="3020536"/>
            <a:ext cx="245543" cy="2294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C74CF5EB-BEF5-564C-0480-86669EE5E82C}"/>
              </a:ext>
            </a:extLst>
          </p:cNvPr>
          <p:cNvSpPr/>
          <p:nvPr/>
        </p:nvSpPr>
        <p:spPr>
          <a:xfrm>
            <a:off x="8101946" y="2351530"/>
            <a:ext cx="271221" cy="239527"/>
          </a:xfrm>
          <a:prstGeom prst="flowChartConnector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805B61-8102-25B5-ACA5-EFF8096A23BD}"/>
              </a:ext>
            </a:extLst>
          </p:cNvPr>
          <p:cNvSpPr txBox="1"/>
          <p:nvPr/>
        </p:nvSpPr>
        <p:spPr>
          <a:xfrm>
            <a:off x="3648183" y="3971475"/>
            <a:ext cx="159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b/ </a:t>
            </a:r>
            <a:r>
              <a:rPr lang="en-GB" sz="1600" b="1" dirty="0" err="1"/>
              <a:t>Deuteritum</a:t>
            </a:r>
            <a:endParaRPr lang="en-GB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EACBA7-18D2-42FE-4489-C99625585491}"/>
              </a:ext>
            </a:extLst>
          </p:cNvPr>
          <p:cNvSpPr txBox="1"/>
          <p:nvPr/>
        </p:nvSpPr>
        <p:spPr>
          <a:xfrm>
            <a:off x="610773" y="3935248"/>
            <a:ext cx="1356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a/ Protium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A494D9-2BE1-7E10-B7A6-8328C22EBE0E}"/>
              </a:ext>
            </a:extLst>
          </p:cNvPr>
          <p:cNvSpPr txBox="1"/>
          <p:nvPr/>
        </p:nvSpPr>
        <p:spPr>
          <a:xfrm>
            <a:off x="6802748" y="3962435"/>
            <a:ext cx="1282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c/ </a:t>
            </a:r>
            <a:r>
              <a:rPr lang="en-GB" sz="1600" b="1" dirty="0" err="1"/>
              <a:t>Trititum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F9123E-8726-0852-01A1-C44F6E617FCC}"/>
                  </a:ext>
                </a:extLst>
              </p:cNvPr>
              <p:cNvSpPr txBox="1"/>
              <p:nvPr/>
            </p:nvSpPr>
            <p:spPr>
              <a:xfrm>
                <a:off x="1784295" y="3935248"/>
                <a:ext cx="366511" cy="310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5F9123E-8726-0852-01A1-C44F6E617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95" y="3935248"/>
                <a:ext cx="366511" cy="310726"/>
              </a:xfrm>
              <a:prstGeom prst="rect">
                <a:avLst/>
              </a:prstGeom>
              <a:blipFill>
                <a:blip r:embed="rId5"/>
                <a:stretch>
                  <a:fillRect l="-3333" r="-15000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DDABEFF-1A30-B1C4-7422-43431D46798D}"/>
                  </a:ext>
                </a:extLst>
              </p:cNvPr>
              <p:cNvSpPr txBox="1"/>
              <p:nvPr/>
            </p:nvSpPr>
            <p:spPr>
              <a:xfrm>
                <a:off x="5063961" y="3962435"/>
                <a:ext cx="366511" cy="3113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DDABEFF-1A30-B1C4-7422-43431D467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61" y="3962435"/>
                <a:ext cx="366511" cy="311367"/>
              </a:xfrm>
              <a:prstGeom prst="rect">
                <a:avLst/>
              </a:prstGeom>
              <a:blipFill>
                <a:blip r:embed="rId6"/>
                <a:stretch>
                  <a:fillRect l="-5000" r="-15000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BD2D1D-FA48-45E7-70A5-4ADC5AEA0935}"/>
                  </a:ext>
                </a:extLst>
              </p:cNvPr>
              <p:cNvSpPr txBox="1"/>
              <p:nvPr/>
            </p:nvSpPr>
            <p:spPr>
              <a:xfrm>
                <a:off x="7921541" y="3971475"/>
                <a:ext cx="366511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BD2D1D-FA48-45E7-70A5-4ADC5AEA0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541" y="3971475"/>
                <a:ext cx="366511" cy="312843"/>
              </a:xfrm>
              <a:prstGeom prst="rect">
                <a:avLst/>
              </a:prstGeom>
              <a:blipFill>
                <a:blip r:embed="rId7"/>
                <a:stretch>
                  <a:fillRect l="-3279" r="-14754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FE5B14E8-6387-DB3D-3C58-7200A669DEEF}"/>
              </a:ext>
            </a:extLst>
          </p:cNvPr>
          <p:cNvSpPr/>
          <p:nvPr/>
        </p:nvSpPr>
        <p:spPr>
          <a:xfrm>
            <a:off x="610773" y="4549558"/>
            <a:ext cx="261041" cy="2774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94A21C7E-75AE-C19A-C282-A66385A50C83}"/>
              </a:ext>
            </a:extLst>
          </p:cNvPr>
          <p:cNvSpPr/>
          <p:nvPr/>
        </p:nvSpPr>
        <p:spPr>
          <a:xfrm>
            <a:off x="3121816" y="4615616"/>
            <a:ext cx="271221" cy="239527"/>
          </a:xfrm>
          <a:prstGeom prst="flowChartConnector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37908D2F-D1D6-4B52-69B5-27AD40C8C33B}"/>
              </a:ext>
            </a:extLst>
          </p:cNvPr>
          <p:cNvSpPr/>
          <p:nvPr/>
        </p:nvSpPr>
        <p:spPr>
          <a:xfrm>
            <a:off x="6292218" y="4581908"/>
            <a:ext cx="238853" cy="21274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7A1BD1-02D3-912A-11CD-56FA324878E7}"/>
              </a:ext>
            </a:extLst>
          </p:cNvPr>
          <p:cNvSpPr txBox="1"/>
          <p:nvPr/>
        </p:nvSpPr>
        <p:spPr>
          <a:xfrm>
            <a:off x="978010" y="4549558"/>
            <a:ext cx="10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Hạt</a:t>
            </a:r>
            <a:r>
              <a:rPr lang="en-GB" dirty="0"/>
              <a:t> proton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6526CF-3E75-F324-34AE-2FA87E36C684}"/>
              </a:ext>
            </a:extLst>
          </p:cNvPr>
          <p:cNvSpPr txBox="1"/>
          <p:nvPr/>
        </p:nvSpPr>
        <p:spPr>
          <a:xfrm>
            <a:off x="3500299" y="4549558"/>
            <a:ext cx="154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Hạt</a:t>
            </a:r>
            <a:r>
              <a:rPr lang="en-GB" dirty="0"/>
              <a:t> electron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4DE80B-7813-1177-1664-2EB5CAC51B24}"/>
              </a:ext>
            </a:extLst>
          </p:cNvPr>
          <p:cNvSpPr txBox="1"/>
          <p:nvPr/>
        </p:nvSpPr>
        <p:spPr>
          <a:xfrm>
            <a:off x="6639436" y="4534090"/>
            <a:ext cx="154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Hạt</a:t>
            </a:r>
            <a:r>
              <a:rPr lang="en-GB" dirty="0"/>
              <a:t> neutron</a:t>
            </a: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58D0AF89-60E1-7D6F-DB8F-6A4916E5C5D7}"/>
              </a:ext>
            </a:extLst>
          </p:cNvPr>
          <p:cNvSpPr/>
          <p:nvPr/>
        </p:nvSpPr>
        <p:spPr>
          <a:xfrm>
            <a:off x="4570225" y="2919161"/>
            <a:ext cx="261041" cy="2774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9DD1A5-977E-4709-2433-20FB03D13973}"/>
              </a:ext>
            </a:extLst>
          </p:cNvPr>
          <p:cNvSpPr txBox="1"/>
          <p:nvPr/>
        </p:nvSpPr>
        <p:spPr>
          <a:xfrm>
            <a:off x="1184559" y="1354765"/>
            <a:ext cx="117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p=e=1</a:t>
            </a:r>
          </a:p>
          <a:p>
            <a:r>
              <a:rPr lang="en-GB" sz="2000" dirty="0"/>
              <a:t>n= 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197889-8D30-E8D5-3732-5D2E3051FEDF}"/>
              </a:ext>
            </a:extLst>
          </p:cNvPr>
          <p:cNvSpPr txBox="1"/>
          <p:nvPr/>
        </p:nvSpPr>
        <p:spPr>
          <a:xfrm>
            <a:off x="4343577" y="1375230"/>
            <a:ext cx="104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p=e=1</a:t>
            </a:r>
          </a:p>
          <a:p>
            <a:r>
              <a:rPr lang="en-GB" sz="2000" dirty="0"/>
              <a:t>n=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C3022A-EDEB-8EE3-8C3E-2489F50933F6}"/>
              </a:ext>
            </a:extLst>
          </p:cNvPr>
          <p:cNvSpPr txBox="1"/>
          <p:nvPr/>
        </p:nvSpPr>
        <p:spPr>
          <a:xfrm>
            <a:off x="7461451" y="1414072"/>
            <a:ext cx="102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p=e=1</a:t>
            </a:r>
          </a:p>
          <a:p>
            <a:r>
              <a:rPr lang="en-GB" sz="2000" dirty="0"/>
              <a:t>n=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6" name="Google Shape;15146;p51"/>
          <p:cNvSpPr txBox="1">
            <a:spLocks noGrp="1"/>
          </p:cNvSpPr>
          <p:nvPr>
            <p:ph type="title"/>
          </p:nvPr>
        </p:nvSpPr>
        <p:spPr>
          <a:xfrm>
            <a:off x="1080108" y="614886"/>
            <a:ext cx="7547516" cy="373971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spcFirstLastPara="1" wrap="square" lIns="91425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5147" name="Google Shape;15147;p51"/>
          <p:cNvGrpSpPr/>
          <p:nvPr/>
        </p:nvGrpSpPr>
        <p:grpSpPr>
          <a:xfrm rot="712239">
            <a:off x="674063" y="3649178"/>
            <a:ext cx="1348315" cy="1071071"/>
            <a:chOff x="343445" y="291733"/>
            <a:chExt cx="1348335" cy="1071087"/>
          </a:xfrm>
        </p:grpSpPr>
        <p:cxnSp>
          <p:nvCxnSpPr>
            <p:cNvPr id="15148" name="Google Shape;15148;p51"/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9" name="Google Shape;15149;p51"/>
            <p:cNvCxnSpPr>
              <a:stCxn id="15150" idx="6"/>
            </p:cNvCxnSpPr>
            <p:nvPr/>
          </p:nvCxnSpPr>
          <p:spPr>
            <a:xfrm rot="-715759" flipH="1">
              <a:off x="422328" y="1049026"/>
              <a:ext cx="87081" cy="15939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1" name="Google Shape;15151;p51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5152" name="Google Shape;15152;p5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3" name="Google Shape;15153;p5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4" name="Google Shape;15154;p51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5155" name="Google Shape;15155;p51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6" name="Google Shape;15156;p51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7" name="Google Shape;15157;p51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5150" name="Google Shape;15150;p51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8" name="Google Shape;15158;p51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9" name="Google Shape;15159;p51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5160" name="Google Shape;15160;p5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1" name="Google Shape;15161;p5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62" name="Google Shape;15162;p51"/>
            <p:cNvCxnSpPr>
              <a:stCxn id="15152" idx="0"/>
              <a:endCxn id="15160" idx="4"/>
            </p:cNvCxnSpPr>
            <p:nvPr/>
          </p:nvCxnSpPr>
          <p:spPr>
            <a:xfrm rot="-714065">
              <a:off x="1221037" y="967400"/>
              <a:ext cx="142564" cy="17474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63" name="Google Shape;15163;p51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164" name="Google Shape;15164;p5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5" name="Google Shape;15165;p5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66" name="Google Shape;15166;p51"/>
            <p:cNvCxnSpPr>
              <a:stCxn id="15152" idx="2"/>
              <a:endCxn id="15164" idx="6"/>
            </p:cNvCxnSpPr>
            <p:nvPr/>
          </p:nvCxnSpPr>
          <p:spPr>
            <a:xfrm rot="10091211" flipH="1">
              <a:off x="1077494" y="533410"/>
              <a:ext cx="93786" cy="17751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67" name="Google Shape;15167;p51"/>
          <p:cNvGrpSpPr/>
          <p:nvPr/>
        </p:nvGrpSpPr>
        <p:grpSpPr>
          <a:xfrm>
            <a:off x="8048810" y="359481"/>
            <a:ext cx="680119" cy="621701"/>
            <a:chOff x="6804422" y="-316297"/>
            <a:chExt cx="680119" cy="621701"/>
          </a:xfrm>
        </p:grpSpPr>
        <p:cxnSp>
          <p:nvCxnSpPr>
            <p:cNvPr id="15168" name="Google Shape;15168;p51"/>
            <p:cNvCxnSpPr>
              <a:stCxn id="15169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0" name="Google Shape;15170;p51"/>
            <p:cNvCxnSpPr>
              <a:stCxn id="15171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72" name="Google Shape;15172;p51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5169" name="Google Shape;15169;p5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3" name="Google Shape;15173;p5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74" name="Google Shape;15174;p51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5175" name="Google Shape;15175;p51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6" name="Google Shape;15176;p51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77" name="Google Shape;15177;p51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5171" name="Google Shape;15171;p51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8" name="Google Shape;15178;p51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293509" y="858610"/>
            <a:ext cx="6892007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Khái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niệm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200" b="1" dirty="0"/>
              <a:t>Đồng vị </a:t>
            </a:r>
            <a:r>
              <a:rPr lang="vi-VN" sz="2200" dirty="0"/>
              <a:t>là những nguyên tử có cùng số đơn vị điện tích hạt nhân (cùng số proton) nhưng có </a:t>
            </a:r>
            <a:r>
              <a:rPr lang="vi-VN" sz="2200" b="1" dirty="0">
                <a:solidFill>
                  <a:srgbClr val="FF0000"/>
                </a:solidFill>
              </a:rPr>
              <a:t>số neutron khác nhau.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347" y="3022340"/>
            <a:ext cx="88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Ví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dụ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8" y="3202224"/>
            <a:ext cx="878160" cy="83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89" y="3193020"/>
            <a:ext cx="866451" cy="819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16" y="3181923"/>
            <a:ext cx="854742" cy="80790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5" name="Google Shape;17645;p6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1372638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?4: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proton, neutron, electron)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7647" name="Google Shape;17647;p6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7648" name="Google Shape;17648;p63"/>
            <p:cNvCxnSpPr>
              <a:stCxn id="17649" idx="6"/>
              <a:endCxn id="1765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51" name="Google Shape;17651;p6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652" name="Google Shape;17652;p6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3" name="Google Shape;17653;p6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54" name="Google Shape;17654;p6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7650" name="Google Shape;17650;p6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5" name="Google Shape;17655;p6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56" name="Google Shape;17656;p6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7649" name="Google Shape;17649;p6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7" name="Google Shape;17657;p6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58" name="Google Shape;17658;p63"/>
            <p:cNvCxnSpPr>
              <a:stCxn id="17652" idx="3"/>
              <a:endCxn id="1764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659" name="Google Shape;17659;p63"/>
          <p:cNvCxnSpPr>
            <a:stCxn id="17645" idx="2"/>
          </p:cNvCxnSpPr>
          <p:nvPr/>
        </p:nvCxnSpPr>
        <p:spPr>
          <a:xfrm>
            <a:off x="4571975" y="1664413"/>
            <a:ext cx="0" cy="317971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638" y="1735828"/>
                <a:ext cx="391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</m:sPre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</m:sPre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8" y="1735828"/>
                <a:ext cx="3914153" cy="584775"/>
              </a:xfrm>
              <a:prstGeom prst="rect">
                <a:avLst/>
              </a:prstGeom>
              <a:blipFill>
                <a:blip r:embed="rId3"/>
                <a:stretch>
                  <a:fillRect l="-1713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3799" y="1836557"/>
                <a:ext cx="3742381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99" y="1836557"/>
                <a:ext cx="3742381" cy="476734"/>
              </a:xfrm>
              <a:prstGeom prst="rect">
                <a:avLst/>
              </a:prstGeom>
              <a:blipFill>
                <a:blip r:embed="rId4"/>
                <a:stretch>
                  <a:fillRect l="-1794" b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2638" y="2710009"/>
            <a:ext cx="4032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Ba đồng vị của Si đều có</a:t>
            </a:r>
            <a:r>
              <a:rPr lang="en-US" sz="2000" dirty="0"/>
              <a:t>: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số proton = số electron =</a:t>
            </a:r>
            <a:r>
              <a:rPr lang="en-US" sz="2000" dirty="0"/>
              <a:t> </a:t>
            </a:r>
            <a:r>
              <a:rPr lang="vi-VN" sz="2000" dirty="0"/>
              <a:t>14.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Số neutron lần lượt là 14, 15, 16.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16575"/>
            <a:ext cx="4572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err="1"/>
              <a:t>Bốn</a:t>
            </a:r>
            <a:r>
              <a:rPr lang="vi-VN" sz="2000" dirty="0"/>
              <a:t> đồng vị của Fe đều có</a:t>
            </a:r>
            <a:r>
              <a:rPr lang="en-US" sz="2000" dirty="0"/>
              <a:t>: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số proton = số electron = 26.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Số neutron lần lượt là 28, 30,</a:t>
            </a:r>
            <a:r>
              <a:rPr lang="en-GB" sz="2000" dirty="0"/>
              <a:t> 31,</a:t>
            </a:r>
            <a:r>
              <a:rPr lang="vi-VN" sz="2000" dirty="0"/>
              <a:t>32.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5" grpId="0" animBg="1"/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39" y="3271297"/>
            <a:ext cx="1612736" cy="27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5831" y="2657453"/>
            <a:ext cx="2099887" cy="89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637" y="989307"/>
            <a:ext cx="792956" cy="5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486" y="1329653"/>
            <a:ext cx="2434233" cy="97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3031" y="3477942"/>
            <a:ext cx="1165139" cy="25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75038" y="2729506"/>
            <a:ext cx="2309215" cy="10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3953" y="1571790"/>
            <a:ext cx="2000364" cy="25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72265" y="1422362"/>
            <a:ext cx="1793219" cy="983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20276" y="2264089"/>
            <a:ext cx="2333174" cy="415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endParaRPr lang="en-US" altLang="en-US" sz="2100" b="1" kern="1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1329603"/>
            <a:ext cx="1652895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</a:pPr>
            <a:r>
              <a:rPr lang="pt-BR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Cùng số đơn vị điện tích hạt nhân</a:t>
            </a:r>
            <a:endParaRPr lang="en-US" sz="2100" b="1" kern="1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1009" y="1295122"/>
            <a:ext cx="14847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 khối (A)</a:t>
            </a:r>
            <a:endParaRPr lang="en-US" sz="2100" kern="12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771" y="1422362"/>
            <a:ext cx="1314334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 = Z + N</a:t>
            </a:r>
            <a:endParaRPr lang="en-US" sz="2100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204" y="341000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Đồng</a:t>
            </a:r>
            <a:r>
              <a:rPr lang="en-US" altLang="en-US" sz="2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vị</a:t>
            </a:r>
            <a:endParaRPr lang="en-US" sz="2400" kern="12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761" y="2902166"/>
            <a:ext cx="2278800" cy="6924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altLang="en-US" sz="19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 Cùng số proton </a:t>
            </a:r>
          </a:p>
          <a:p>
            <a:pPr defTabSz="685800">
              <a:buClrTx/>
            </a:pPr>
            <a:r>
              <a:rPr lang="en-US" altLang="en-US" sz="19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 Khác </a:t>
            </a:r>
            <a:r>
              <a:rPr lang="en-US" altLang="en-US" sz="19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en-US" sz="19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neutron </a:t>
            </a:r>
            <a:endParaRPr lang="en-US" sz="1950" kern="1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023278-0EF8-44AA-A55F-2CB07B2560B9}"/>
              </a:ext>
            </a:extLst>
          </p:cNvPr>
          <p:cNvSpPr/>
          <p:nvPr/>
        </p:nvSpPr>
        <p:spPr>
          <a:xfrm>
            <a:off x="5696587" y="-2581"/>
            <a:ext cx="417903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 err="1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kern="1200" dirty="0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nhớ</a:t>
            </a:r>
            <a:endParaRPr lang="en-US" sz="3600" b="1" kern="1200" dirty="0">
              <a:ln w="12700">
                <a:solidFill>
                  <a:srgbClr val="7AA8C3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7AA8C3">
                    <a:lumMod val="50000"/>
                  </a:srgbClr>
                </a:inn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A07C06-9AE8-4E28-9C28-40B77DB28B03}"/>
              </a:ext>
            </a:extLst>
          </p:cNvPr>
          <p:cNvSpPr/>
          <p:nvPr/>
        </p:nvSpPr>
        <p:spPr>
          <a:xfrm>
            <a:off x="1594632" y="870870"/>
            <a:ext cx="23140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endParaRPr lang="en-US" sz="2100" kern="12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D48789-027D-47AB-8736-5B7C4D6144B5}"/>
              </a:ext>
            </a:extLst>
          </p:cNvPr>
          <p:cNvSpPr/>
          <p:nvPr/>
        </p:nvSpPr>
        <p:spPr>
          <a:xfrm>
            <a:off x="4903759" y="3023330"/>
            <a:ext cx="22541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endParaRPr lang="en-US" sz="2100" kern="12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C3A069-C596-41B2-ACAB-9591ED0B38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086" r="33753"/>
          <a:stretch/>
        </p:blipFill>
        <p:spPr>
          <a:xfrm>
            <a:off x="7403594" y="2928829"/>
            <a:ext cx="1271175" cy="12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  <p:bldP spid="9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54"/>
          <p:cNvSpPr txBox="1">
            <a:spLocks noGrp="1"/>
          </p:cNvSpPr>
          <p:nvPr>
            <p:ph type="ctrTitle"/>
          </p:nvPr>
        </p:nvSpPr>
        <p:spPr>
          <a:xfrm>
            <a:off x="189256" y="2583416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CỦNG CỐ </a:t>
            </a:r>
            <a:endParaRPr dirty="0"/>
          </a:p>
        </p:txBody>
      </p:sp>
      <p:sp>
        <p:nvSpPr>
          <p:cNvPr id="360" name="Google Shape;360;p54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54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2" name="Google Shape;362;p54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363" name="Google Shape;363;p54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54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374" name="Google Shape;374;p54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54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54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383" name="Google Shape;383;p54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54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408" name="Google Shape;408;p54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54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414" name="Google Shape;414;p54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54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420" name="Google Shape;420;p54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54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29" name="Google Shape;429;p54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54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54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uhoi"/>
          <p:cNvSpPr/>
          <p:nvPr/>
        </p:nvSpPr>
        <p:spPr>
          <a:xfrm>
            <a:off x="388620" y="806478"/>
            <a:ext cx="8586415" cy="778874"/>
          </a:xfrm>
          <a:custGeom>
            <a:avLst/>
            <a:gdLst>
              <a:gd name="connsiteX0" fmla="*/ 0 w 11448553"/>
              <a:gd name="connsiteY0" fmla="*/ 0 h 1038499"/>
              <a:gd name="connsiteX1" fmla="*/ 457942 w 11448553"/>
              <a:gd name="connsiteY1" fmla="*/ 0 h 1038499"/>
              <a:gd name="connsiteX2" fmla="*/ 1030370 w 11448553"/>
              <a:gd name="connsiteY2" fmla="*/ 0 h 1038499"/>
              <a:gd name="connsiteX3" fmla="*/ 1717283 w 11448553"/>
              <a:gd name="connsiteY3" fmla="*/ 0 h 1038499"/>
              <a:gd name="connsiteX4" fmla="*/ 2404196 w 11448553"/>
              <a:gd name="connsiteY4" fmla="*/ 0 h 1038499"/>
              <a:gd name="connsiteX5" fmla="*/ 3091109 w 11448553"/>
              <a:gd name="connsiteY5" fmla="*/ 0 h 1038499"/>
              <a:gd name="connsiteX6" fmla="*/ 3892508 w 11448553"/>
              <a:gd name="connsiteY6" fmla="*/ 0 h 1038499"/>
              <a:gd name="connsiteX7" fmla="*/ 4464936 w 11448553"/>
              <a:gd name="connsiteY7" fmla="*/ 0 h 1038499"/>
              <a:gd name="connsiteX8" fmla="*/ 5151849 w 11448553"/>
              <a:gd name="connsiteY8" fmla="*/ 0 h 1038499"/>
              <a:gd name="connsiteX9" fmla="*/ 5724277 w 11448553"/>
              <a:gd name="connsiteY9" fmla="*/ 0 h 1038499"/>
              <a:gd name="connsiteX10" fmla="*/ 6296704 w 11448553"/>
              <a:gd name="connsiteY10" fmla="*/ 0 h 1038499"/>
              <a:gd name="connsiteX11" fmla="*/ 6869132 w 11448553"/>
              <a:gd name="connsiteY11" fmla="*/ 0 h 1038499"/>
              <a:gd name="connsiteX12" fmla="*/ 7098103 w 11448553"/>
              <a:gd name="connsiteY12" fmla="*/ 0 h 1038499"/>
              <a:gd name="connsiteX13" fmla="*/ 7785016 w 11448553"/>
              <a:gd name="connsiteY13" fmla="*/ 0 h 1038499"/>
              <a:gd name="connsiteX14" fmla="*/ 8013987 w 11448553"/>
              <a:gd name="connsiteY14" fmla="*/ 0 h 1038499"/>
              <a:gd name="connsiteX15" fmla="*/ 8586415 w 11448553"/>
              <a:gd name="connsiteY15" fmla="*/ 0 h 1038499"/>
              <a:gd name="connsiteX16" fmla="*/ 9387813 w 11448553"/>
              <a:gd name="connsiteY16" fmla="*/ 0 h 1038499"/>
              <a:gd name="connsiteX17" fmla="*/ 10189212 w 11448553"/>
              <a:gd name="connsiteY17" fmla="*/ 0 h 1038499"/>
              <a:gd name="connsiteX18" fmla="*/ 10876125 w 11448553"/>
              <a:gd name="connsiteY18" fmla="*/ 0 h 1038499"/>
              <a:gd name="connsiteX19" fmla="*/ 11448553 w 11448553"/>
              <a:gd name="connsiteY19" fmla="*/ 0 h 1038499"/>
              <a:gd name="connsiteX20" fmla="*/ 11448553 w 11448553"/>
              <a:gd name="connsiteY20" fmla="*/ 488095 h 1038499"/>
              <a:gd name="connsiteX21" fmla="*/ 11448553 w 11448553"/>
              <a:gd name="connsiteY21" fmla="*/ 1038499 h 1038499"/>
              <a:gd name="connsiteX22" fmla="*/ 10876125 w 11448553"/>
              <a:gd name="connsiteY22" fmla="*/ 1038499 h 1038499"/>
              <a:gd name="connsiteX23" fmla="*/ 10074727 w 11448553"/>
              <a:gd name="connsiteY23" fmla="*/ 1038499 h 1038499"/>
              <a:gd name="connsiteX24" fmla="*/ 9502299 w 11448553"/>
              <a:gd name="connsiteY24" fmla="*/ 1038499 h 1038499"/>
              <a:gd name="connsiteX25" fmla="*/ 8700900 w 11448553"/>
              <a:gd name="connsiteY25" fmla="*/ 1038499 h 1038499"/>
              <a:gd name="connsiteX26" fmla="*/ 8128473 w 11448553"/>
              <a:gd name="connsiteY26" fmla="*/ 1038499 h 1038499"/>
              <a:gd name="connsiteX27" fmla="*/ 7441559 w 11448553"/>
              <a:gd name="connsiteY27" fmla="*/ 1038499 h 1038499"/>
              <a:gd name="connsiteX28" fmla="*/ 7212588 w 11448553"/>
              <a:gd name="connsiteY28" fmla="*/ 1038499 h 1038499"/>
              <a:gd name="connsiteX29" fmla="*/ 6411190 w 11448553"/>
              <a:gd name="connsiteY29" fmla="*/ 1038499 h 1038499"/>
              <a:gd name="connsiteX30" fmla="*/ 5953248 w 11448553"/>
              <a:gd name="connsiteY30" fmla="*/ 1038499 h 1038499"/>
              <a:gd name="connsiteX31" fmla="*/ 5266334 w 11448553"/>
              <a:gd name="connsiteY31" fmla="*/ 1038499 h 1038499"/>
              <a:gd name="connsiteX32" fmla="*/ 5037363 w 11448553"/>
              <a:gd name="connsiteY32" fmla="*/ 1038499 h 1038499"/>
              <a:gd name="connsiteX33" fmla="*/ 4235965 w 11448553"/>
              <a:gd name="connsiteY33" fmla="*/ 1038499 h 1038499"/>
              <a:gd name="connsiteX34" fmla="*/ 3778022 w 11448553"/>
              <a:gd name="connsiteY34" fmla="*/ 1038499 h 1038499"/>
              <a:gd name="connsiteX35" fmla="*/ 3205595 w 11448553"/>
              <a:gd name="connsiteY35" fmla="*/ 1038499 h 1038499"/>
              <a:gd name="connsiteX36" fmla="*/ 2862138 w 11448553"/>
              <a:gd name="connsiteY36" fmla="*/ 1038499 h 1038499"/>
              <a:gd name="connsiteX37" fmla="*/ 2175225 w 11448553"/>
              <a:gd name="connsiteY37" fmla="*/ 1038499 h 1038499"/>
              <a:gd name="connsiteX38" fmla="*/ 1373826 w 11448553"/>
              <a:gd name="connsiteY38" fmla="*/ 1038499 h 1038499"/>
              <a:gd name="connsiteX39" fmla="*/ 915884 w 11448553"/>
              <a:gd name="connsiteY39" fmla="*/ 1038499 h 1038499"/>
              <a:gd name="connsiteX40" fmla="*/ 0 w 11448553"/>
              <a:gd name="connsiteY40" fmla="*/ 1038499 h 1038499"/>
              <a:gd name="connsiteX41" fmla="*/ 0 w 11448553"/>
              <a:gd name="connsiteY41" fmla="*/ 519250 h 1038499"/>
              <a:gd name="connsiteX42" fmla="*/ 0 w 11448553"/>
              <a:gd name="connsiteY42" fmla="*/ 0 h 10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448553" h="1038499" fill="none" extrusionOk="0">
                <a:moveTo>
                  <a:pt x="0" y="0"/>
                </a:moveTo>
                <a:cubicBezTo>
                  <a:pt x="168246" y="-30823"/>
                  <a:pt x="249281" y="20908"/>
                  <a:pt x="457942" y="0"/>
                </a:cubicBezTo>
                <a:cubicBezTo>
                  <a:pt x="666603" y="-20908"/>
                  <a:pt x="782239" y="55772"/>
                  <a:pt x="1030370" y="0"/>
                </a:cubicBezTo>
                <a:cubicBezTo>
                  <a:pt x="1278501" y="-55772"/>
                  <a:pt x="1419649" y="65847"/>
                  <a:pt x="1717283" y="0"/>
                </a:cubicBezTo>
                <a:cubicBezTo>
                  <a:pt x="2014917" y="-65847"/>
                  <a:pt x="2165240" y="51364"/>
                  <a:pt x="2404196" y="0"/>
                </a:cubicBezTo>
                <a:cubicBezTo>
                  <a:pt x="2643152" y="-51364"/>
                  <a:pt x="2910761" y="41852"/>
                  <a:pt x="3091109" y="0"/>
                </a:cubicBezTo>
                <a:cubicBezTo>
                  <a:pt x="3271457" y="-41852"/>
                  <a:pt x="3629197" y="54542"/>
                  <a:pt x="3892508" y="0"/>
                </a:cubicBezTo>
                <a:cubicBezTo>
                  <a:pt x="4155819" y="-54542"/>
                  <a:pt x="4221259" y="4452"/>
                  <a:pt x="4464936" y="0"/>
                </a:cubicBezTo>
                <a:cubicBezTo>
                  <a:pt x="4708613" y="-4452"/>
                  <a:pt x="4900835" y="23408"/>
                  <a:pt x="5151849" y="0"/>
                </a:cubicBezTo>
                <a:cubicBezTo>
                  <a:pt x="5402863" y="-23408"/>
                  <a:pt x="5510125" y="48304"/>
                  <a:pt x="5724277" y="0"/>
                </a:cubicBezTo>
                <a:cubicBezTo>
                  <a:pt x="5938429" y="-48304"/>
                  <a:pt x="6091092" y="35105"/>
                  <a:pt x="6296704" y="0"/>
                </a:cubicBezTo>
                <a:cubicBezTo>
                  <a:pt x="6502316" y="-35105"/>
                  <a:pt x="6631043" y="57521"/>
                  <a:pt x="6869132" y="0"/>
                </a:cubicBezTo>
                <a:cubicBezTo>
                  <a:pt x="7107221" y="-57521"/>
                  <a:pt x="6989934" y="4459"/>
                  <a:pt x="7098103" y="0"/>
                </a:cubicBezTo>
                <a:cubicBezTo>
                  <a:pt x="7206272" y="-4459"/>
                  <a:pt x="7567445" y="81169"/>
                  <a:pt x="7785016" y="0"/>
                </a:cubicBezTo>
                <a:cubicBezTo>
                  <a:pt x="8002587" y="-81169"/>
                  <a:pt x="7941226" y="7644"/>
                  <a:pt x="8013987" y="0"/>
                </a:cubicBezTo>
                <a:cubicBezTo>
                  <a:pt x="8086748" y="-7644"/>
                  <a:pt x="8453128" y="49804"/>
                  <a:pt x="8586415" y="0"/>
                </a:cubicBezTo>
                <a:cubicBezTo>
                  <a:pt x="8719702" y="-49804"/>
                  <a:pt x="9056570" y="7485"/>
                  <a:pt x="9387813" y="0"/>
                </a:cubicBezTo>
                <a:cubicBezTo>
                  <a:pt x="9719056" y="-7485"/>
                  <a:pt x="10018945" y="21017"/>
                  <a:pt x="10189212" y="0"/>
                </a:cubicBezTo>
                <a:cubicBezTo>
                  <a:pt x="10359479" y="-21017"/>
                  <a:pt x="10592449" y="78104"/>
                  <a:pt x="10876125" y="0"/>
                </a:cubicBezTo>
                <a:cubicBezTo>
                  <a:pt x="11159801" y="-78104"/>
                  <a:pt x="11257347" y="5240"/>
                  <a:pt x="11448553" y="0"/>
                </a:cubicBezTo>
                <a:cubicBezTo>
                  <a:pt x="11489999" y="192096"/>
                  <a:pt x="11430054" y="302289"/>
                  <a:pt x="11448553" y="488095"/>
                </a:cubicBezTo>
                <a:cubicBezTo>
                  <a:pt x="11467052" y="673902"/>
                  <a:pt x="11407733" y="839423"/>
                  <a:pt x="11448553" y="1038499"/>
                </a:cubicBezTo>
                <a:cubicBezTo>
                  <a:pt x="11308910" y="1068336"/>
                  <a:pt x="11146248" y="975644"/>
                  <a:pt x="10876125" y="1038499"/>
                </a:cubicBezTo>
                <a:cubicBezTo>
                  <a:pt x="10606002" y="1101354"/>
                  <a:pt x="10304869" y="1022072"/>
                  <a:pt x="10074727" y="1038499"/>
                </a:cubicBezTo>
                <a:cubicBezTo>
                  <a:pt x="9844585" y="1054926"/>
                  <a:pt x="9715715" y="1034318"/>
                  <a:pt x="9502299" y="1038499"/>
                </a:cubicBezTo>
                <a:cubicBezTo>
                  <a:pt x="9288883" y="1042680"/>
                  <a:pt x="9016663" y="1027418"/>
                  <a:pt x="8700900" y="1038499"/>
                </a:cubicBezTo>
                <a:cubicBezTo>
                  <a:pt x="8385137" y="1049580"/>
                  <a:pt x="8248793" y="1001859"/>
                  <a:pt x="8128473" y="1038499"/>
                </a:cubicBezTo>
                <a:cubicBezTo>
                  <a:pt x="8008153" y="1075139"/>
                  <a:pt x="7770806" y="992859"/>
                  <a:pt x="7441559" y="1038499"/>
                </a:cubicBezTo>
                <a:cubicBezTo>
                  <a:pt x="7112312" y="1084139"/>
                  <a:pt x="7291234" y="1033521"/>
                  <a:pt x="7212588" y="1038499"/>
                </a:cubicBezTo>
                <a:cubicBezTo>
                  <a:pt x="7133942" y="1043477"/>
                  <a:pt x="6806052" y="993082"/>
                  <a:pt x="6411190" y="1038499"/>
                </a:cubicBezTo>
                <a:cubicBezTo>
                  <a:pt x="6016328" y="1083916"/>
                  <a:pt x="6133150" y="1011034"/>
                  <a:pt x="5953248" y="1038499"/>
                </a:cubicBezTo>
                <a:cubicBezTo>
                  <a:pt x="5773346" y="1065964"/>
                  <a:pt x="5464766" y="985097"/>
                  <a:pt x="5266334" y="1038499"/>
                </a:cubicBezTo>
                <a:cubicBezTo>
                  <a:pt x="5067902" y="1091901"/>
                  <a:pt x="5105159" y="1031172"/>
                  <a:pt x="5037363" y="1038499"/>
                </a:cubicBezTo>
                <a:cubicBezTo>
                  <a:pt x="4969567" y="1045826"/>
                  <a:pt x="4522355" y="975246"/>
                  <a:pt x="4235965" y="1038499"/>
                </a:cubicBezTo>
                <a:cubicBezTo>
                  <a:pt x="3949575" y="1101752"/>
                  <a:pt x="3875472" y="1022191"/>
                  <a:pt x="3778022" y="1038499"/>
                </a:cubicBezTo>
                <a:cubicBezTo>
                  <a:pt x="3680572" y="1054807"/>
                  <a:pt x="3430135" y="970994"/>
                  <a:pt x="3205595" y="1038499"/>
                </a:cubicBezTo>
                <a:cubicBezTo>
                  <a:pt x="2981055" y="1106004"/>
                  <a:pt x="3033103" y="1021844"/>
                  <a:pt x="2862138" y="1038499"/>
                </a:cubicBezTo>
                <a:cubicBezTo>
                  <a:pt x="2691173" y="1055154"/>
                  <a:pt x="2446434" y="990745"/>
                  <a:pt x="2175225" y="1038499"/>
                </a:cubicBezTo>
                <a:cubicBezTo>
                  <a:pt x="1904016" y="1086253"/>
                  <a:pt x="1683767" y="1037585"/>
                  <a:pt x="1373826" y="1038499"/>
                </a:cubicBezTo>
                <a:cubicBezTo>
                  <a:pt x="1063885" y="1039413"/>
                  <a:pt x="1052220" y="1023838"/>
                  <a:pt x="915884" y="1038499"/>
                </a:cubicBezTo>
                <a:cubicBezTo>
                  <a:pt x="779548" y="1053160"/>
                  <a:pt x="439016" y="1010190"/>
                  <a:pt x="0" y="1038499"/>
                </a:cubicBezTo>
                <a:cubicBezTo>
                  <a:pt x="-15851" y="876220"/>
                  <a:pt x="3739" y="647542"/>
                  <a:pt x="0" y="519250"/>
                </a:cubicBezTo>
                <a:cubicBezTo>
                  <a:pt x="-3739" y="390958"/>
                  <a:pt x="23146" y="227474"/>
                  <a:pt x="0" y="0"/>
                </a:cubicBezTo>
                <a:close/>
              </a:path>
              <a:path w="11448553" h="1038499" stroke="0" extrusionOk="0">
                <a:moveTo>
                  <a:pt x="0" y="0"/>
                </a:moveTo>
                <a:cubicBezTo>
                  <a:pt x="122378" y="-27025"/>
                  <a:pt x="333559" y="2476"/>
                  <a:pt x="457942" y="0"/>
                </a:cubicBezTo>
                <a:cubicBezTo>
                  <a:pt x="582325" y="-2476"/>
                  <a:pt x="580867" y="10911"/>
                  <a:pt x="686913" y="0"/>
                </a:cubicBezTo>
                <a:cubicBezTo>
                  <a:pt x="792959" y="-10911"/>
                  <a:pt x="1284836" y="41921"/>
                  <a:pt x="1488312" y="0"/>
                </a:cubicBezTo>
                <a:cubicBezTo>
                  <a:pt x="1691788" y="-41921"/>
                  <a:pt x="1741664" y="28923"/>
                  <a:pt x="1946254" y="0"/>
                </a:cubicBezTo>
                <a:cubicBezTo>
                  <a:pt x="2150844" y="-28923"/>
                  <a:pt x="2243063" y="51686"/>
                  <a:pt x="2404196" y="0"/>
                </a:cubicBezTo>
                <a:cubicBezTo>
                  <a:pt x="2565329" y="-51686"/>
                  <a:pt x="2811524" y="12588"/>
                  <a:pt x="3205595" y="0"/>
                </a:cubicBezTo>
                <a:cubicBezTo>
                  <a:pt x="3599666" y="-12588"/>
                  <a:pt x="3467695" y="24793"/>
                  <a:pt x="3549051" y="0"/>
                </a:cubicBezTo>
                <a:cubicBezTo>
                  <a:pt x="3630407" y="-24793"/>
                  <a:pt x="4005687" y="61261"/>
                  <a:pt x="4350450" y="0"/>
                </a:cubicBezTo>
                <a:cubicBezTo>
                  <a:pt x="4695213" y="-61261"/>
                  <a:pt x="4955045" y="24992"/>
                  <a:pt x="5151849" y="0"/>
                </a:cubicBezTo>
                <a:cubicBezTo>
                  <a:pt x="5348653" y="-24992"/>
                  <a:pt x="5544041" y="55959"/>
                  <a:pt x="5724277" y="0"/>
                </a:cubicBezTo>
                <a:cubicBezTo>
                  <a:pt x="5904513" y="-55959"/>
                  <a:pt x="6322066" y="82513"/>
                  <a:pt x="6525675" y="0"/>
                </a:cubicBezTo>
                <a:cubicBezTo>
                  <a:pt x="6729284" y="-82513"/>
                  <a:pt x="6765951" y="27623"/>
                  <a:pt x="6983617" y="0"/>
                </a:cubicBezTo>
                <a:cubicBezTo>
                  <a:pt x="7201283" y="-27623"/>
                  <a:pt x="7284689" y="49934"/>
                  <a:pt x="7441559" y="0"/>
                </a:cubicBezTo>
                <a:cubicBezTo>
                  <a:pt x="7598429" y="-49934"/>
                  <a:pt x="7886415" y="65818"/>
                  <a:pt x="8128473" y="0"/>
                </a:cubicBezTo>
                <a:cubicBezTo>
                  <a:pt x="8370531" y="-65818"/>
                  <a:pt x="8358847" y="3712"/>
                  <a:pt x="8586415" y="0"/>
                </a:cubicBezTo>
                <a:cubicBezTo>
                  <a:pt x="8813983" y="-3712"/>
                  <a:pt x="9144237" y="78531"/>
                  <a:pt x="9387813" y="0"/>
                </a:cubicBezTo>
                <a:cubicBezTo>
                  <a:pt x="9631389" y="-78531"/>
                  <a:pt x="9952394" y="36415"/>
                  <a:pt x="10189212" y="0"/>
                </a:cubicBezTo>
                <a:cubicBezTo>
                  <a:pt x="10426030" y="-36415"/>
                  <a:pt x="10501183" y="53613"/>
                  <a:pt x="10761640" y="0"/>
                </a:cubicBezTo>
                <a:cubicBezTo>
                  <a:pt x="11022097" y="-53613"/>
                  <a:pt x="11131636" y="25374"/>
                  <a:pt x="11448553" y="0"/>
                </a:cubicBezTo>
                <a:cubicBezTo>
                  <a:pt x="11494768" y="138717"/>
                  <a:pt x="11404811" y="362836"/>
                  <a:pt x="11448553" y="488095"/>
                </a:cubicBezTo>
                <a:cubicBezTo>
                  <a:pt x="11492295" y="613355"/>
                  <a:pt x="11395647" y="812368"/>
                  <a:pt x="11448553" y="1038499"/>
                </a:cubicBezTo>
                <a:cubicBezTo>
                  <a:pt x="11232872" y="1092120"/>
                  <a:pt x="11069835" y="998489"/>
                  <a:pt x="10761640" y="1038499"/>
                </a:cubicBezTo>
                <a:cubicBezTo>
                  <a:pt x="10453445" y="1078509"/>
                  <a:pt x="10555661" y="1035755"/>
                  <a:pt x="10418183" y="1038499"/>
                </a:cubicBezTo>
                <a:cubicBezTo>
                  <a:pt x="10280705" y="1041243"/>
                  <a:pt x="10063136" y="1035721"/>
                  <a:pt x="9845756" y="1038499"/>
                </a:cubicBezTo>
                <a:cubicBezTo>
                  <a:pt x="9628376" y="1041277"/>
                  <a:pt x="9714645" y="1025204"/>
                  <a:pt x="9616785" y="1038499"/>
                </a:cubicBezTo>
                <a:cubicBezTo>
                  <a:pt x="9518925" y="1051794"/>
                  <a:pt x="9473242" y="1021469"/>
                  <a:pt x="9387813" y="1038499"/>
                </a:cubicBezTo>
                <a:cubicBezTo>
                  <a:pt x="9302384" y="1055529"/>
                  <a:pt x="9033139" y="1016848"/>
                  <a:pt x="8815386" y="1038499"/>
                </a:cubicBezTo>
                <a:cubicBezTo>
                  <a:pt x="8597633" y="1060150"/>
                  <a:pt x="8557061" y="1026956"/>
                  <a:pt x="8471929" y="1038499"/>
                </a:cubicBezTo>
                <a:cubicBezTo>
                  <a:pt x="8386797" y="1050042"/>
                  <a:pt x="8003925" y="963268"/>
                  <a:pt x="7785016" y="1038499"/>
                </a:cubicBezTo>
                <a:cubicBezTo>
                  <a:pt x="7566107" y="1113730"/>
                  <a:pt x="7573658" y="1034695"/>
                  <a:pt x="7441559" y="1038499"/>
                </a:cubicBezTo>
                <a:cubicBezTo>
                  <a:pt x="7309460" y="1042303"/>
                  <a:pt x="7068457" y="956676"/>
                  <a:pt x="6754646" y="1038499"/>
                </a:cubicBezTo>
                <a:cubicBezTo>
                  <a:pt x="6440835" y="1120322"/>
                  <a:pt x="6610464" y="1021061"/>
                  <a:pt x="6525675" y="1038499"/>
                </a:cubicBezTo>
                <a:cubicBezTo>
                  <a:pt x="6440886" y="1055937"/>
                  <a:pt x="5995463" y="962957"/>
                  <a:pt x="5838762" y="1038499"/>
                </a:cubicBezTo>
                <a:cubicBezTo>
                  <a:pt x="5682061" y="1114041"/>
                  <a:pt x="5619360" y="1031750"/>
                  <a:pt x="5495305" y="1038499"/>
                </a:cubicBezTo>
                <a:cubicBezTo>
                  <a:pt x="5371250" y="1045248"/>
                  <a:pt x="5376269" y="1019171"/>
                  <a:pt x="5266334" y="1038499"/>
                </a:cubicBezTo>
                <a:cubicBezTo>
                  <a:pt x="5156399" y="1057827"/>
                  <a:pt x="5040255" y="1029339"/>
                  <a:pt x="4922878" y="1038499"/>
                </a:cubicBezTo>
                <a:cubicBezTo>
                  <a:pt x="4805501" y="1047659"/>
                  <a:pt x="4418874" y="1020692"/>
                  <a:pt x="4235965" y="1038499"/>
                </a:cubicBezTo>
                <a:cubicBezTo>
                  <a:pt x="4053056" y="1056306"/>
                  <a:pt x="3997307" y="1019142"/>
                  <a:pt x="3892508" y="1038499"/>
                </a:cubicBezTo>
                <a:cubicBezTo>
                  <a:pt x="3787709" y="1057856"/>
                  <a:pt x="3731639" y="1011497"/>
                  <a:pt x="3663537" y="1038499"/>
                </a:cubicBezTo>
                <a:cubicBezTo>
                  <a:pt x="3595435" y="1065501"/>
                  <a:pt x="3428096" y="997713"/>
                  <a:pt x="3320080" y="1038499"/>
                </a:cubicBezTo>
                <a:cubicBezTo>
                  <a:pt x="3212064" y="1079285"/>
                  <a:pt x="2977210" y="987853"/>
                  <a:pt x="2862138" y="1038499"/>
                </a:cubicBezTo>
                <a:cubicBezTo>
                  <a:pt x="2747066" y="1089145"/>
                  <a:pt x="2535675" y="985957"/>
                  <a:pt x="2289711" y="1038499"/>
                </a:cubicBezTo>
                <a:cubicBezTo>
                  <a:pt x="2043747" y="1091041"/>
                  <a:pt x="2030697" y="1033733"/>
                  <a:pt x="1946254" y="1038499"/>
                </a:cubicBezTo>
                <a:cubicBezTo>
                  <a:pt x="1861811" y="1043265"/>
                  <a:pt x="1361979" y="967135"/>
                  <a:pt x="1144855" y="1038499"/>
                </a:cubicBezTo>
                <a:cubicBezTo>
                  <a:pt x="927731" y="1109863"/>
                  <a:pt x="848388" y="1035027"/>
                  <a:pt x="572428" y="1038499"/>
                </a:cubicBezTo>
                <a:cubicBezTo>
                  <a:pt x="296468" y="1041971"/>
                  <a:pt x="275393" y="993412"/>
                  <a:pt x="0" y="1038499"/>
                </a:cubicBezTo>
                <a:cubicBezTo>
                  <a:pt x="-63404" y="887692"/>
                  <a:pt x="31619" y="752240"/>
                  <a:pt x="0" y="508865"/>
                </a:cubicBezTo>
                <a:cubicBezTo>
                  <a:pt x="-31619" y="265490"/>
                  <a:pt x="34467" y="169844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86415"/>
                      <a:gd name="connsiteY0" fmla="*/ 0 h 778874"/>
                      <a:gd name="connsiteX1" fmla="*/ 744156 w 8586415"/>
                      <a:gd name="connsiteY1" fmla="*/ 0 h 778874"/>
                      <a:gd name="connsiteX2" fmla="*/ 1144855 w 8586415"/>
                      <a:gd name="connsiteY2" fmla="*/ 0 h 778874"/>
                      <a:gd name="connsiteX3" fmla="*/ 1717283 w 8586415"/>
                      <a:gd name="connsiteY3" fmla="*/ 0 h 778874"/>
                      <a:gd name="connsiteX4" fmla="*/ 2375575 w 8586415"/>
                      <a:gd name="connsiteY4" fmla="*/ 0 h 778874"/>
                      <a:gd name="connsiteX5" fmla="*/ 2690410 w 8586415"/>
                      <a:gd name="connsiteY5" fmla="*/ 0 h 778874"/>
                      <a:gd name="connsiteX6" fmla="*/ 3005245 w 8586415"/>
                      <a:gd name="connsiteY6" fmla="*/ 0 h 778874"/>
                      <a:gd name="connsiteX7" fmla="*/ 3749401 w 8586415"/>
                      <a:gd name="connsiteY7" fmla="*/ 0 h 778874"/>
                      <a:gd name="connsiteX8" fmla="*/ 4321829 w 8586415"/>
                      <a:gd name="connsiteY8" fmla="*/ 0 h 778874"/>
                      <a:gd name="connsiteX9" fmla="*/ 4636664 w 8586415"/>
                      <a:gd name="connsiteY9" fmla="*/ 0 h 778874"/>
                      <a:gd name="connsiteX10" fmla="*/ 5209092 w 8586415"/>
                      <a:gd name="connsiteY10" fmla="*/ 0 h 778874"/>
                      <a:gd name="connsiteX11" fmla="*/ 5953248 w 8586415"/>
                      <a:gd name="connsiteY11" fmla="*/ 0 h 778874"/>
                      <a:gd name="connsiteX12" fmla="*/ 6439811 w 8586415"/>
                      <a:gd name="connsiteY12" fmla="*/ 0 h 778874"/>
                      <a:gd name="connsiteX13" fmla="*/ 6926375 w 8586415"/>
                      <a:gd name="connsiteY13" fmla="*/ 0 h 778874"/>
                      <a:gd name="connsiteX14" fmla="*/ 7498802 w 8586415"/>
                      <a:gd name="connsiteY14" fmla="*/ 0 h 778874"/>
                      <a:gd name="connsiteX15" fmla="*/ 8586415 w 8586415"/>
                      <a:gd name="connsiteY15" fmla="*/ 0 h 778874"/>
                      <a:gd name="connsiteX16" fmla="*/ 8586415 w 8586415"/>
                      <a:gd name="connsiteY16" fmla="*/ 397226 h 778874"/>
                      <a:gd name="connsiteX17" fmla="*/ 8586415 w 8586415"/>
                      <a:gd name="connsiteY17" fmla="*/ 778874 h 778874"/>
                      <a:gd name="connsiteX18" fmla="*/ 8099851 w 8586415"/>
                      <a:gd name="connsiteY18" fmla="*/ 778874 h 778874"/>
                      <a:gd name="connsiteX19" fmla="*/ 7699152 w 8586415"/>
                      <a:gd name="connsiteY19" fmla="*/ 778874 h 778874"/>
                      <a:gd name="connsiteX20" fmla="*/ 6954996 w 8586415"/>
                      <a:gd name="connsiteY20" fmla="*/ 778874 h 778874"/>
                      <a:gd name="connsiteX21" fmla="*/ 6382568 w 8586415"/>
                      <a:gd name="connsiteY21" fmla="*/ 778874 h 778874"/>
                      <a:gd name="connsiteX22" fmla="*/ 6067733 w 8586415"/>
                      <a:gd name="connsiteY22" fmla="*/ 778874 h 778874"/>
                      <a:gd name="connsiteX23" fmla="*/ 5495306 w 8586415"/>
                      <a:gd name="connsiteY23" fmla="*/ 778874 h 778874"/>
                      <a:gd name="connsiteX24" fmla="*/ 5008742 w 8586415"/>
                      <a:gd name="connsiteY24" fmla="*/ 778874 h 778874"/>
                      <a:gd name="connsiteX25" fmla="*/ 4522179 w 8586415"/>
                      <a:gd name="connsiteY25" fmla="*/ 778874 h 778874"/>
                      <a:gd name="connsiteX26" fmla="*/ 4035615 w 8586415"/>
                      <a:gd name="connsiteY26" fmla="*/ 778874 h 778874"/>
                      <a:gd name="connsiteX27" fmla="*/ 3549052 w 8586415"/>
                      <a:gd name="connsiteY27" fmla="*/ 778874 h 778874"/>
                      <a:gd name="connsiteX28" fmla="*/ 2890760 w 8586415"/>
                      <a:gd name="connsiteY28" fmla="*/ 778874 h 778874"/>
                      <a:gd name="connsiteX29" fmla="*/ 2318332 w 8586415"/>
                      <a:gd name="connsiteY29" fmla="*/ 778874 h 778874"/>
                      <a:gd name="connsiteX30" fmla="*/ 2003497 w 8586415"/>
                      <a:gd name="connsiteY30" fmla="*/ 778874 h 778874"/>
                      <a:gd name="connsiteX31" fmla="*/ 1516933 w 8586415"/>
                      <a:gd name="connsiteY31" fmla="*/ 778874 h 778874"/>
                      <a:gd name="connsiteX32" fmla="*/ 858642 w 8586415"/>
                      <a:gd name="connsiteY32" fmla="*/ 778874 h 778874"/>
                      <a:gd name="connsiteX33" fmla="*/ 0 w 8586415"/>
                      <a:gd name="connsiteY33" fmla="*/ 778874 h 778874"/>
                      <a:gd name="connsiteX34" fmla="*/ 0 w 8586415"/>
                      <a:gd name="connsiteY34" fmla="*/ 373860 h 778874"/>
                      <a:gd name="connsiteX35" fmla="*/ 0 w 8586415"/>
                      <a:gd name="connsiteY35" fmla="*/ 0 h 7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586415" h="778874" fill="none" extrusionOk="0">
                        <a:moveTo>
                          <a:pt x="0" y="0"/>
                        </a:moveTo>
                        <a:cubicBezTo>
                          <a:pt x="159971" y="-13170"/>
                          <a:pt x="573936" y="39932"/>
                          <a:pt x="744156" y="0"/>
                        </a:cubicBezTo>
                        <a:cubicBezTo>
                          <a:pt x="914376" y="-39932"/>
                          <a:pt x="945445" y="23544"/>
                          <a:pt x="1144855" y="0"/>
                        </a:cubicBezTo>
                        <a:cubicBezTo>
                          <a:pt x="1344265" y="-23544"/>
                          <a:pt x="1465825" y="22156"/>
                          <a:pt x="1717283" y="0"/>
                        </a:cubicBezTo>
                        <a:cubicBezTo>
                          <a:pt x="1968741" y="-22156"/>
                          <a:pt x="2092040" y="70020"/>
                          <a:pt x="2375575" y="0"/>
                        </a:cubicBezTo>
                        <a:cubicBezTo>
                          <a:pt x="2659110" y="-70020"/>
                          <a:pt x="2570331" y="19246"/>
                          <a:pt x="2690410" y="0"/>
                        </a:cubicBezTo>
                        <a:cubicBezTo>
                          <a:pt x="2810489" y="-19246"/>
                          <a:pt x="2865883" y="1294"/>
                          <a:pt x="3005245" y="0"/>
                        </a:cubicBezTo>
                        <a:cubicBezTo>
                          <a:pt x="3144607" y="-1294"/>
                          <a:pt x="3594601" y="61624"/>
                          <a:pt x="3749401" y="0"/>
                        </a:cubicBezTo>
                        <a:cubicBezTo>
                          <a:pt x="3904201" y="-61624"/>
                          <a:pt x="4130732" y="28614"/>
                          <a:pt x="4321829" y="0"/>
                        </a:cubicBezTo>
                        <a:cubicBezTo>
                          <a:pt x="4512926" y="-28614"/>
                          <a:pt x="4518913" y="16766"/>
                          <a:pt x="4636664" y="0"/>
                        </a:cubicBezTo>
                        <a:cubicBezTo>
                          <a:pt x="4754415" y="-16766"/>
                          <a:pt x="4997716" y="55712"/>
                          <a:pt x="5209092" y="0"/>
                        </a:cubicBezTo>
                        <a:cubicBezTo>
                          <a:pt x="5420468" y="-55712"/>
                          <a:pt x="5725849" y="50751"/>
                          <a:pt x="5953248" y="0"/>
                        </a:cubicBezTo>
                        <a:cubicBezTo>
                          <a:pt x="6180647" y="-50751"/>
                          <a:pt x="6280469" y="30270"/>
                          <a:pt x="6439811" y="0"/>
                        </a:cubicBezTo>
                        <a:cubicBezTo>
                          <a:pt x="6599153" y="-30270"/>
                          <a:pt x="6686072" y="49785"/>
                          <a:pt x="6926375" y="0"/>
                        </a:cubicBezTo>
                        <a:cubicBezTo>
                          <a:pt x="7166678" y="-49785"/>
                          <a:pt x="7255812" y="57336"/>
                          <a:pt x="7498802" y="0"/>
                        </a:cubicBezTo>
                        <a:cubicBezTo>
                          <a:pt x="7741792" y="-57336"/>
                          <a:pt x="8277585" y="57402"/>
                          <a:pt x="8586415" y="0"/>
                        </a:cubicBezTo>
                        <a:cubicBezTo>
                          <a:pt x="8629770" y="96039"/>
                          <a:pt x="8564906" y="302043"/>
                          <a:pt x="8586415" y="397226"/>
                        </a:cubicBezTo>
                        <a:cubicBezTo>
                          <a:pt x="8607924" y="492409"/>
                          <a:pt x="8563611" y="615649"/>
                          <a:pt x="8586415" y="778874"/>
                        </a:cubicBezTo>
                        <a:cubicBezTo>
                          <a:pt x="8353705" y="798299"/>
                          <a:pt x="8258259" y="732887"/>
                          <a:pt x="8099851" y="778874"/>
                        </a:cubicBezTo>
                        <a:cubicBezTo>
                          <a:pt x="7941443" y="824861"/>
                          <a:pt x="7864420" y="777393"/>
                          <a:pt x="7699152" y="778874"/>
                        </a:cubicBezTo>
                        <a:cubicBezTo>
                          <a:pt x="7533884" y="780355"/>
                          <a:pt x="7201959" y="737614"/>
                          <a:pt x="6954996" y="778874"/>
                        </a:cubicBezTo>
                        <a:cubicBezTo>
                          <a:pt x="6708033" y="820134"/>
                          <a:pt x="6662927" y="741448"/>
                          <a:pt x="6382568" y="778874"/>
                        </a:cubicBezTo>
                        <a:cubicBezTo>
                          <a:pt x="6102209" y="816300"/>
                          <a:pt x="6137139" y="750873"/>
                          <a:pt x="6067733" y="778874"/>
                        </a:cubicBezTo>
                        <a:cubicBezTo>
                          <a:pt x="5998328" y="806875"/>
                          <a:pt x="5695005" y="725699"/>
                          <a:pt x="5495306" y="778874"/>
                        </a:cubicBezTo>
                        <a:cubicBezTo>
                          <a:pt x="5295607" y="832049"/>
                          <a:pt x="5199308" y="734392"/>
                          <a:pt x="5008742" y="778874"/>
                        </a:cubicBezTo>
                        <a:cubicBezTo>
                          <a:pt x="4818176" y="823356"/>
                          <a:pt x="4712172" y="723191"/>
                          <a:pt x="4522179" y="778874"/>
                        </a:cubicBezTo>
                        <a:cubicBezTo>
                          <a:pt x="4332186" y="834557"/>
                          <a:pt x="4141092" y="743107"/>
                          <a:pt x="4035615" y="778874"/>
                        </a:cubicBezTo>
                        <a:cubicBezTo>
                          <a:pt x="3930138" y="814641"/>
                          <a:pt x="3787613" y="777849"/>
                          <a:pt x="3549052" y="778874"/>
                        </a:cubicBezTo>
                        <a:cubicBezTo>
                          <a:pt x="3310491" y="779899"/>
                          <a:pt x="3028641" y="728682"/>
                          <a:pt x="2890760" y="778874"/>
                        </a:cubicBezTo>
                        <a:cubicBezTo>
                          <a:pt x="2752879" y="829066"/>
                          <a:pt x="2600699" y="738572"/>
                          <a:pt x="2318332" y="778874"/>
                        </a:cubicBezTo>
                        <a:cubicBezTo>
                          <a:pt x="2035965" y="819176"/>
                          <a:pt x="2077407" y="751289"/>
                          <a:pt x="2003497" y="778874"/>
                        </a:cubicBezTo>
                        <a:cubicBezTo>
                          <a:pt x="1929587" y="806459"/>
                          <a:pt x="1754670" y="770993"/>
                          <a:pt x="1516933" y="778874"/>
                        </a:cubicBezTo>
                        <a:cubicBezTo>
                          <a:pt x="1279196" y="786755"/>
                          <a:pt x="1139282" y="750715"/>
                          <a:pt x="858642" y="778874"/>
                        </a:cubicBezTo>
                        <a:cubicBezTo>
                          <a:pt x="578002" y="807033"/>
                          <a:pt x="426516" y="741027"/>
                          <a:pt x="0" y="778874"/>
                        </a:cubicBezTo>
                        <a:cubicBezTo>
                          <a:pt x="-16194" y="629615"/>
                          <a:pt x="1080" y="560706"/>
                          <a:pt x="0" y="373860"/>
                        </a:cubicBezTo>
                        <a:cubicBezTo>
                          <a:pt x="-1080" y="187014"/>
                          <a:pt x="22146" y="164530"/>
                          <a:pt x="0" y="0"/>
                        </a:cubicBezTo>
                        <a:close/>
                      </a:path>
                      <a:path w="8586415" h="778874" stroke="0" extrusionOk="0">
                        <a:moveTo>
                          <a:pt x="0" y="0"/>
                        </a:moveTo>
                        <a:cubicBezTo>
                          <a:pt x="238658" y="-32360"/>
                          <a:pt x="363657" y="16223"/>
                          <a:pt x="486564" y="0"/>
                        </a:cubicBezTo>
                        <a:cubicBezTo>
                          <a:pt x="609471" y="-16223"/>
                          <a:pt x="735093" y="12065"/>
                          <a:pt x="801399" y="0"/>
                        </a:cubicBezTo>
                        <a:cubicBezTo>
                          <a:pt x="867706" y="-12065"/>
                          <a:pt x="1301960" y="1684"/>
                          <a:pt x="1545555" y="0"/>
                        </a:cubicBezTo>
                        <a:cubicBezTo>
                          <a:pt x="1789150" y="-1684"/>
                          <a:pt x="1857871" y="4890"/>
                          <a:pt x="2032118" y="0"/>
                        </a:cubicBezTo>
                        <a:cubicBezTo>
                          <a:pt x="2206365" y="-4890"/>
                          <a:pt x="2299431" y="198"/>
                          <a:pt x="2518682" y="0"/>
                        </a:cubicBezTo>
                        <a:cubicBezTo>
                          <a:pt x="2737933" y="-198"/>
                          <a:pt x="2965974" y="75253"/>
                          <a:pt x="3262838" y="0"/>
                        </a:cubicBezTo>
                        <a:cubicBezTo>
                          <a:pt x="3559702" y="-75253"/>
                          <a:pt x="3520095" y="23804"/>
                          <a:pt x="3663537" y="0"/>
                        </a:cubicBezTo>
                        <a:cubicBezTo>
                          <a:pt x="3806979" y="-23804"/>
                          <a:pt x="4057115" y="40665"/>
                          <a:pt x="4407693" y="0"/>
                        </a:cubicBezTo>
                        <a:cubicBezTo>
                          <a:pt x="4758271" y="-40665"/>
                          <a:pt x="4949278" y="73313"/>
                          <a:pt x="5151849" y="0"/>
                        </a:cubicBezTo>
                        <a:cubicBezTo>
                          <a:pt x="5354420" y="-73313"/>
                          <a:pt x="5544041" y="55959"/>
                          <a:pt x="5724277" y="0"/>
                        </a:cubicBezTo>
                        <a:cubicBezTo>
                          <a:pt x="5904513" y="-55959"/>
                          <a:pt x="6221467" y="26719"/>
                          <a:pt x="6468433" y="0"/>
                        </a:cubicBezTo>
                        <a:cubicBezTo>
                          <a:pt x="6715399" y="-26719"/>
                          <a:pt x="6827617" y="7450"/>
                          <a:pt x="6954996" y="0"/>
                        </a:cubicBezTo>
                        <a:cubicBezTo>
                          <a:pt x="7082375" y="-7450"/>
                          <a:pt x="7216108" y="47789"/>
                          <a:pt x="7441560" y="0"/>
                        </a:cubicBezTo>
                        <a:cubicBezTo>
                          <a:pt x="7667012" y="-47789"/>
                          <a:pt x="7789886" y="66177"/>
                          <a:pt x="8099851" y="0"/>
                        </a:cubicBezTo>
                        <a:cubicBezTo>
                          <a:pt x="8409816" y="-66177"/>
                          <a:pt x="8488381" y="46561"/>
                          <a:pt x="8586415" y="0"/>
                        </a:cubicBezTo>
                        <a:cubicBezTo>
                          <a:pt x="8588844" y="201835"/>
                          <a:pt x="8562524" y="273970"/>
                          <a:pt x="8586415" y="405014"/>
                        </a:cubicBezTo>
                        <a:cubicBezTo>
                          <a:pt x="8610306" y="536058"/>
                          <a:pt x="8549167" y="701154"/>
                          <a:pt x="8586415" y="778874"/>
                        </a:cubicBezTo>
                        <a:cubicBezTo>
                          <a:pt x="8423108" y="789901"/>
                          <a:pt x="8202075" y="774757"/>
                          <a:pt x="7928123" y="778874"/>
                        </a:cubicBezTo>
                        <a:cubicBezTo>
                          <a:pt x="7654171" y="782991"/>
                          <a:pt x="7753651" y="763800"/>
                          <a:pt x="7613288" y="778874"/>
                        </a:cubicBezTo>
                        <a:cubicBezTo>
                          <a:pt x="7472925" y="793948"/>
                          <a:pt x="7332955" y="744804"/>
                          <a:pt x="7212589" y="778874"/>
                        </a:cubicBezTo>
                        <a:cubicBezTo>
                          <a:pt x="7092223" y="812944"/>
                          <a:pt x="6705288" y="693237"/>
                          <a:pt x="6468433" y="778874"/>
                        </a:cubicBezTo>
                        <a:cubicBezTo>
                          <a:pt x="6231578" y="864511"/>
                          <a:pt x="6044354" y="752965"/>
                          <a:pt x="5896005" y="778874"/>
                        </a:cubicBezTo>
                        <a:cubicBezTo>
                          <a:pt x="5747656" y="804783"/>
                          <a:pt x="5583419" y="768097"/>
                          <a:pt x="5495306" y="778874"/>
                        </a:cubicBezTo>
                        <a:cubicBezTo>
                          <a:pt x="5407193" y="789651"/>
                          <a:pt x="5141625" y="777959"/>
                          <a:pt x="4922878" y="778874"/>
                        </a:cubicBezTo>
                        <a:cubicBezTo>
                          <a:pt x="4704131" y="779789"/>
                          <a:pt x="4745956" y="771056"/>
                          <a:pt x="4608043" y="778874"/>
                        </a:cubicBezTo>
                        <a:cubicBezTo>
                          <a:pt x="4470130" y="786692"/>
                          <a:pt x="4449025" y="771508"/>
                          <a:pt x="4293208" y="778874"/>
                        </a:cubicBezTo>
                        <a:cubicBezTo>
                          <a:pt x="4137391" y="786240"/>
                          <a:pt x="3940365" y="760123"/>
                          <a:pt x="3720780" y="778874"/>
                        </a:cubicBezTo>
                        <a:cubicBezTo>
                          <a:pt x="3501195" y="797625"/>
                          <a:pt x="3431716" y="746905"/>
                          <a:pt x="3320080" y="778874"/>
                        </a:cubicBezTo>
                        <a:cubicBezTo>
                          <a:pt x="3208444" y="810843"/>
                          <a:pt x="2891782" y="765958"/>
                          <a:pt x="2661789" y="778874"/>
                        </a:cubicBezTo>
                        <a:cubicBezTo>
                          <a:pt x="2431796" y="791790"/>
                          <a:pt x="2454047" y="776130"/>
                          <a:pt x="2261089" y="778874"/>
                        </a:cubicBezTo>
                        <a:cubicBezTo>
                          <a:pt x="2068131" y="781618"/>
                          <a:pt x="1816694" y="756831"/>
                          <a:pt x="1602797" y="778874"/>
                        </a:cubicBezTo>
                        <a:cubicBezTo>
                          <a:pt x="1388900" y="800917"/>
                          <a:pt x="1434485" y="753212"/>
                          <a:pt x="1287962" y="778874"/>
                        </a:cubicBezTo>
                        <a:cubicBezTo>
                          <a:pt x="1141440" y="804536"/>
                          <a:pt x="781217" y="735747"/>
                          <a:pt x="629670" y="778874"/>
                        </a:cubicBezTo>
                        <a:cubicBezTo>
                          <a:pt x="478123" y="822001"/>
                          <a:pt x="314367" y="764884"/>
                          <a:pt x="0" y="778874"/>
                        </a:cubicBezTo>
                        <a:cubicBezTo>
                          <a:pt x="-15627" y="628777"/>
                          <a:pt x="30671" y="497832"/>
                          <a:pt x="0" y="412803"/>
                        </a:cubicBezTo>
                        <a:cubicBezTo>
                          <a:pt x="-30671" y="327774"/>
                          <a:pt x="36178" y="1085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50000"/>
              </a:spcBef>
              <a:buClrTx/>
            </a:pP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thông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tin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</p:txBody>
      </p:sp>
      <p:sp>
        <p:nvSpPr>
          <p:cNvPr id="9" name="1"/>
          <p:cNvSpPr/>
          <p:nvPr/>
        </p:nvSpPr>
        <p:spPr>
          <a:xfrm>
            <a:off x="627161" y="1983048"/>
            <a:ext cx="2622936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proton.</a:t>
            </a:r>
          </a:p>
        </p:txBody>
      </p:sp>
      <p:sp>
        <p:nvSpPr>
          <p:cNvPr id="10" name="3"/>
          <p:cNvSpPr/>
          <p:nvPr/>
        </p:nvSpPr>
        <p:spPr>
          <a:xfrm>
            <a:off x="627161" y="2763553"/>
            <a:ext cx="2622936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873771" y="1983048"/>
            <a:ext cx="3514856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50000"/>
              </a:spcBef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neutron.</a:t>
            </a:r>
          </a:p>
        </p:txBody>
      </p:sp>
      <p:sp>
        <p:nvSpPr>
          <p:cNvPr id="12" name="4"/>
          <p:cNvSpPr/>
          <p:nvPr/>
        </p:nvSpPr>
        <p:spPr>
          <a:xfrm>
            <a:off x="4873772" y="2746435"/>
            <a:ext cx="3514856" cy="685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50000"/>
              </a:spcBef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altLang="en-US" sz="2700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67201-ECED-DCC0-162A-D06C6EE8A54C}"/>
              </a:ext>
            </a:extLst>
          </p:cNvPr>
          <p:cNvSpPr/>
          <p:nvPr/>
        </p:nvSpPr>
        <p:spPr>
          <a:xfrm>
            <a:off x="2482483" y="131802"/>
            <a:ext cx="417903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74286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uhoi"/>
          <p:cNvSpPr/>
          <p:nvPr/>
        </p:nvSpPr>
        <p:spPr>
          <a:xfrm>
            <a:off x="1183004" y="856209"/>
            <a:ext cx="6777992" cy="778874"/>
          </a:xfrm>
          <a:custGeom>
            <a:avLst/>
            <a:gdLst>
              <a:gd name="connsiteX0" fmla="*/ 0 w 9037322"/>
              <a:gd name="connsiteY0" fmla="*/ 0 h 1038499"/>
              <a:gd name="connsiteX1" fmla="*/ 655206 w 9037322"/>
              <a:gd name="connsiteY1" fmla="*/ 0 h 1038499"/>
              <a:gd name="connsiteX2" fmla="*/ 1310412 w 9037322"/>
              <a:gd name="connsiteY2" fmla="*/ 0 h 1038499"/>
              <a:gd name="connsiteX3" fmla="*/ 1694498 w 9037322"/>
              <a:gd name="connsiteY3" fmla="*/ 0 h 1038499"/>
              <a:gd name="connsiteX4" fmla="*/ 2078584 w 9037322"/>
              <a:gd name="connsiteY4" fmla="*/ 0 h 1038499"/>
              <a:gd name="connsiteX5" fmla="*/ 2372297 w 9037322"/>
              <a:gd name="connsiteY5" fmla="*/ 0 h 1038499"/>
              <a:gd name="connsiteX6" fmla="*/ 3117876 w 9037322"/>
              <a:gd name="connsiteY6" fmla="*/ 0 h 1038499"/>
              <a:gd name="connsiteX7" fmla="*/ 3411589 w 9037322"/>
              <a:gd name="connsiteY7" fmla="*/ 0 h 1038499"/>
              <a:gd name="connsiteX8" fmla="*/ 4157168 w 9037322"/>
              <a:gd name="connsiteY8" fmla="*/ 0 h 1038499"/>
              <a:gd name="connsiteX9" fmla="*/ 4450881 w 9037322"/>
              <a:gd name="connsiteY9" fmla="*/ 0 h 1038499"/>
              <a:gd name="connsiteX10" fmla="*/ 4925340 w 9037322"/>
              <a:gd name="connsiteY10" fmla="*/ 0 h 1038499"/>
              <a:gd name="connsiteX11" fmla="*/ 5399800 w 9037322"/>
              <a:gd name="connsiteY11" fmla="*/ 0 h 1038499"/>
              <a:gd name="connsiteX12" fmla="*/ 5693513 w 9037322"/>
              <a:gd name="connsiteY12" fmla="*/ 0 h 1038499"/>
              <a:gd name="connsiteX13" fmla="*/ 6348719 w 9037322"/>
              <a:gd name="connsiteY13" fmla="*/ 0 h 1038499"/>
              <a:gd name="connsiteX14" fmla="*/ 6823178 w 9037322"/>
              <a:gd name="connsiteY14" fmla="*/ 0 h 1038499"/>
              <a:gd name="connsiteX15" fmla="*/ 7207264 w 9037322"/>
              <a:gd name="connsiteY15" fmla="*/ 0 h 1038499"/>
              <a:gd name="connsiteX16" fmla="*/ 7952843 w 9037322"/>
              <a:gd name="connsiteY16" fmla="*/ 0 h 1038499"/>
              <a:gd name="connsiteX17" fmla="*/ 9037322 w 9037322"/>
              <a:gd name="connsiteY17" fmla="*/ 0 h 1038499"/>
              <a:gd name="connsiteX18" fmla="*/ 9037322 w 9037322"/>
              <a:gd name="connsiteY18" fmla="*/ 488095 h 1038499"/>
              <a:gd name="connsiteX19" fmla="*/ 9037322 w 9037322"/>
              <a:gd name="connsiteY19" fmla="*/ 1038499 h 1038499"/>
              <a:gd name="connsiteX20" fmla="*/ 8472489 w 9037322"/>
              <a:gd name="connsiteY20" fmla="*/ 1038499 h 1038499"/>
              <a:gd name="connsiteX21" fmla="*/ 8178776 w 9037322"/>
              <a:gd name="connsiteY21" fmla="*/ 1038499 h 1038499"/>
              <a:gd name="connsiteX22" fmla="*/ 7613944 w 9037322"/>
              <a:gd name="connsiteY22" fmla="*/ 1038499 h 1038499"/>
              <a:gd name="connsiteX23" fmla="*/ 7229858 w 9037322"/>
              <a:gd name="connsiteY23" fmla="*/ 1038499 h 1038499"/>
              <a:gd name="connsiteX24" fmla="*/ 6574652 w 9037322"/>
              <a:gd name="connsiteY24" fmla="*/ 1038499 h 1038499"/>
              <a:gd name="connsiteX25" fmla="*/ 6190566 w 9037322"/>
              <a:gd name="connsiteY25" fmla="*/ 1038499 h 1038499"/>
              <a:gd name="connsiteX26" fmla="*/ 5716106 w 9037322"/>
              <a:gd name="connsiteY26" fmla="*/ 1038499 h 1038499"/>
              <a:gd name="connsiteX27" fmla="*/ 5422393 w 9037322"/>
              <a:gd name="connsiteY27" fmla="*/ 1038499 h 1038499"/>
              <a:gd name="connsiteX28" fmla="*/ 5038307 w 9037322"/>
              <a:gd name="connsiteY28" fmla="*/ 1038499 h 1038499"/>
              <a:gd name="connsiteX29" fmla="*/ 4473474 w 9037322"/>
              <a:gd name="connsiteY29" fmla="*/ 1038499 h 1038499"/>
              <a:gd name="connsiteX30" fmla="*/ 3727895 w 9037322"/>
              <a:gd name="connsiteY30" fmla="*/ 1038499 h 1038499"/>
              <a:gd name="connsiteX31" fmla="*/ 3163063 w 9037322"/>
              <a:gd name="connsiteY31" fmla="*/ 1038499 h 1038499"/>
              <a:gd name="connsiteX32" fmla="*/ 2778977 w 9037322"/>
              <a:gd name="connsiteY32" fmla="*/ 1038499 h 1038499"/>
              <a:gd name="connsiteX33" fmla="*/ 2304517 w 9037322"/>
              <a:gd name="connsiteY33" fmla="*/ 1038499 h 1038499"/>
              <a:gd name="connsiteX34" fmla="*/ 1830058 w 9037322"/>
              <a:gd name="connsiteY34" fmla="*/ 1038499 h 1038499"/>
              <a:gd name="connsiteX35" fmla="*/ 1265225 w 9037322"/>
              <a:gd name="connsiteY35" fmla="*/ 1038499 h 1038499"/>
              <a:gd name="connsiteX36" fmla="*/ 610019 w 9037322"/>
              <a:gd name="connsiteY36" fmla="*/ 1038499 h 1038499"/>
              <a:gd name="connsiteX37" fmla="*/ 0 w 9037322"/>
              <a:gd name="connsiteY37" fmla="*/ 1038499 h 1038499"/>
              <a:gd name="connsiteX38" fmla="*/ 0 w 9037322"/>
              <a:gd name="connsiteY38" fmla="*/ 550404 h 1038499"/>
              <a:gd name="connsiteX39" fmla="*/ 0 w 9037322"/>
              <a:gd name="connsiteY39" fmla="*/ 0 h 10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37322" h="1038499" fill="none" extrusionOk="0">
                <a:moveTo>
                  <a:pt x="0" y="0"/>
                </a:moveTo>
                <a:cubicBezTo>
                  <a:pt x="189023" y="-52556"/>
                  <a:pt x="473345" y="52547"/>
                  <a:pt x="655206" y="0"/>
                </a:cubicBezTo>
                <a:cubicBezTo>
                  <a:pt x="837067" y="-52547"/>
                  <a:pt x="1061327" y="8541"/>
                  <a:pt x="1310412" y="0"/>
                </a:cubicBezTo>
                <a:cubicBezTo>
                  <a:pt x="1559497" y="-8541"/>
                  <a:pt x="1513405" y="32562"/>
                  <a:pt x="1694498" y="0"/>
                </a:cubicBezTo>
                <a:cubicBezTo>
                  <a:pt x="1875591" y="-32562"/>
                  <a:pt x="1935306" y="29793"/>
                  <a:pt x="2078584" y="0"/>
                </a:cubicBezTo>
                <a:cubicBezTo>
                  <a:pt x="2221862" y="-29793"/>
                  <a:pt x="2265344" y="21942"/>
                  <a:pt x="2372297" y="0"/>
                </a:cubicBezTo>
                <a:cubicBezTo>
                  <a:pt x="2479250" y="-21942"/>
                  <a:pt x="2908489" y="20288"/>
                  <a:pt x="3117876" y="0"/>
                </a:cubicBezTo>
                <a:cubicBezTo>
                  <a:pt x="3327263" y="-20288"/>
                  <a:pt x="3307166" y="29379"/>
                  <a:pt x="3411589" y="0"/>
                </a:cubicBezTo>
                <a:cubicBezTo>
                  <a:pt x="3516012" y="-29379"/>
                  <a:pt x="3907622" y="34998"/>
                  <a:pt x="4157168" y="0"/>
                </a:cubicBezTo>
                <a:cubicBezTo>
                  <a:pt x="4406714" y="-34998"/>
                  <a:pt x="4388226" y="22564"/>
                  <a:pt x="4450881" y="0"/>
                </a:cubicBezTo>
                <a:cubicBezTo>
                  <a:pt x="4513536" y="-22564"/>
                  <a:pt x="4811719" y="6250"/>
                  <a:pt x="4925340" y="0"/>
                </a:cubicBezTo>
                <a:cubicBezTo>
                  <a:pt x="5038961" y="-6250"/>
                  <a:pt x="5226865" y="55646"/>
                  <a:pt x="5399800" y="0"/>
                </a:cubicBezTo>
                <a:cubicBezTo>
                  <a:pt x="5572735" y="-55646"/>
                  <a:pt x="5575166" y="26704"/>
                  <a:pt x="5693513" y="0"/>
                </a:cubicBezTo>
                <a:cubicBezTo>
                  <a:pt x="5811860" y="-26704"/>
                  <a:pt x="6113337" y="50954"/>
                  <a:pt x="6348719" y="0"/>
                </a:cubicBezTo>
                <a:cubicBezTo>
                  <a:pt x="6584101" y="-50954"/>
                  <a:pt x="6716402" y="7057"/>
                  <a:pt x="6823178" y="0"/>
                </a:cubicBezTo>
                <a:cubicBezTo>
                  <a:pt x="6929954" y="-7057"/>
                  <a:pt x="7118457" y="5500"/>
                  <a:pt x="7207264" y="0"/>
                </a:cubicBezTo>
                <a:cubicBezTo>
                  <a:pt x="7296071" y="-5500"/>
                  <a:pt x="7725046" y="29268"/>
                  <a:pt x="7952843" y="0"/>
                </a:cubicBezTo>
                <a:cubicBezTo>
                  <a:pt x="8180640" y="-29268"/>
                  <a:pt x="8810987" y="121697"/>
                  <a:pt x="9037322" y="0"/>
                </a:cubicBezTo>
                <a:cubicBezTo>
                  <a:pt x="9081465" y="186564"/>
                  <a:pt x="8983024" y="354616"/>
                  <a:pt x="9037322" y="488095"/>
                </a:cubicBezTo>
                <a:cubicBezTo>
                  <a:pt x="9091620" y="621574"/>
                  <a:pt x="9029222" y="912684"/>
                  <a:pt x="9037322" y="1038499"/>
                </a:cubicBezTo>
                <a:cubicBezTo>
                  <a:pt x="8790942" y="1092256"/>
                  <a:pt x="8725383" y="1007441"/>
                  <a:pt x="8472489" y="1038499"/>
                </a:cubicBezTo>
                <a:cubicBezTo>
                  <a:pt x="8219595" y="1069557"/>
                  <a:pt x="8263034" y="1006018"/>
                  <a:pt x="8178776" y="1038499"/>
                </a:cubicBezTo>
                <a:cubicBezTo>
                  <a:pt x="8094518" y="1070980"/>
                  <a:pt x="7882450" y="1011235"/>
                  <a:pt x="7613944" y="1038499"/>
                </a:cubicBezTo>
                <a:cubicBezTo>
                  <a:pt x="7345438" y="1065763"/>
                  <a:pt x="7411578" y="1027355"/>
                  <a:pt x="7229858" y="1038499"/>
                </a:cubicBezTo>
                <a:cubicBezTo>
                  <a:pt x="7048138" y="1049643"/>
                  <a:pt x="6851807" y="1034569"/>
                  <a:pt x="6574652" y="1038499"/>
                </a:cubicBezTo>
                <a:cubicBezTo>
                  <a:pt x="6297497" y="1042429"/>
                  <a:pt x="6273203" y="1019215"/>
                  <a:pt x="6190566" y="1038499"/>
                </a:cubicBezTo>
                <a:cubicBezTo>
                  <a:pt x="6107929" y="1057783"/>
                  <a:pt x="5911385" y="996527"/>
                  <a:pt x="5716106" y="1038499"/>
                </a:cubicBezTo>
                <a:cubicBezTo>
                  <a:pt x="5520827" y="1080471"/>
                  <a:pt x="5522248" y="1023157"/>
                  <a:pt x="5422393" y="1038499"/>
                </a:cubicBezTo>
                <a:cubicBezTo>
                  <a:pt x="5322538" y="1053841"/>
                  <a:pt x="5152067" y="1034574"/>
                  <a:pt x="5038307" y="1038499"/>
                </a:cubicBezTo>
                <a:cubicBezTo>
                  <a:pt x="4924547" y="1042424"/>
                  <a:pt x="4622132" y="1024618"/>
                  <a:pt x="4473474" y="1038499"/>
                </a:cubicBezTo>
                <a:cubicBezTo>
                  <a:pt x="4324816" y="1052380"/>
                  <a:pt x="3884073" y="998888"/>
                  <a:pt x="3727895" y="1038499"/>
                </a:cubicBezTo>
                <a:cubicBezTo>
                  <a:pt x="3571717" y="1078110"/>
                  <a:pt x="3388097" y="988856"/>
                  <a:pt x="3163063" y="1038499"/>
                </a:cubicBezTo>
                <a:cubicBezTo>
                  <a:pt x="2938029" y="1088142"/>
                  <a:pt x="2963344" y="998553"/>
                  <a:pt x="2778977" y="1038499"/>
                </a:cubicBezTo>
                <a:cubicBezTo>
                  <a:pt x="2594610" y="1078445"/>
                  <a:pt x="2441252" y="1027622"/>
                  <a:pt x="2304517" y="1038499"/>
                </a:cubicBezTo>
                <a:cubicBezTo>
                  <a:pt x="2167782" y="1049376"/>
                  <a:pt x="1990167" y="1023591"/>
                  <a:pt x="1830058" y="1038499"/>
                </a:cubicBezTo>
                <a:cubicBezTo>
                  <a:pt x="1669949" y="1053407"/>
                  <a:pt x="1403781" y="1004234"/>
                  <a:pt x="1265225" y="1038499"/>
                </a:cubicBezTo>
                <a:cubicBezTo>
                  <a:pt x="1126669" y="1072764"/>
                  <a:pt x="817430" y="1012223"/>
                  <a:pt x="610019" y="1038499"/>
                </a:cubicBezTo>
                <a:cubicBezTo>
                  <a:pt x="402608" y="1064775"/>
                  <a:pt x="226440" y="1037588"/>
                  <a:pt x="0" y="1038499"/>
                </a:cubicBezTo>
                <a:cubicBezTo>
                  <a:pt x="-8356" y="912019"/>
                  <a:pt x="22904" y="758668"/>
                  <a:pt x="0" y="550404"/>
                </a:cubicBezTo>
                <a:cubicBezTo>
                  <a:pt x="-22904" y="342141"/>
                  <a:pt x="57939" y="111310"/>
                  <a:pt x="0" y="0"/>
                </a:cubicBezTo>
                <a:close/>
              </a:path>
              <a:path w="9037322" h="1038499" stroke="0" extrusionOk="0">
                <a:moveTo>
                  <a:pt x="0" y="0"/>
                </a:moveTo>
                <a:cubicBezTo>
                  <a:pt x="140240" y="-8126"/>
                  <a:pt x="517430" y="55637"/>
                  <a:pt x="655206" y="0"/>
                </a:cubicBezTo>
                <a:cubicBezTo>
                  <a:pt x="792982" y="-55637"/>
                  <a:pt x="896238" y="2980"/>
                  <a:pt x="1129665" y="0"/>
                </a:cubicBezTo>
                <a:cubicBezTo>
                  <a:pt x="1363092" y="-2980"/>
                  <a:pt x="1596267" y="38690"/>
                  <a:pt x="1784871" y="0"/>
                </a:cubicBezTo>
                <a:cubicBezTo>
                  <a:pt x="1973475" y="-38690"/>
                  <a:pt x="2307136" y="62322"/>
                  <a:pt x="2440077" y="0"/>
                </a:cubicBezTo>
                <a:cubicBezTo>
                  <a:pt x="2573018" y="-62322"/>
                  <a:pt x="2848854" y="68655"/>
                  <a:pt x="3095283" y="0"/>
                </a:cubicBezTo>
                <a:cubicBezTo>
                  <a:pt x="3341712" y="-68655"/>
                  <a:pt x="3279377" y="6278"/>
                  <a:pt x="3388996" y="0"/>
                </a:cubicBezTo>
                <a:cubicBezTo>
                  <a:pt x="3498615" y="-6278"/>
                  <a:pt x="3763803" y="64471"/>
                  <a:pt x="4134575" y="0"/>
                </a:cubicBezTo>
                <a:cubicBezTo>
                  <a:pt x="4505347" y="-64471"/>
                  <a:pt x="4487099" y="14279"/>
                  <a:pt x="4789781" y="0"/>
                </a:cubicBezTo>
                <a:cubicBezTo>
                  <a:pt x="5092463" y="-14279"/>
                  <a:pt x="5026820" y="25584"/>
                  <a:pt x="5173867" y="0"/>
                </a:cubicBezTo>
                <a:cubicBezTo>
                  <a:pt x="5320914" y="-25584"/>
                  <a:pt x="5390893" y="74"/>
                  <a:pt x="5467580" y="0"/>
                </a:cubicBezTo>
                <a:cubicBezTo>
                  <a:pt x="5544267" y="-74"/>
                  <a:pt x="5755600" y="40707"/>
                  <a:pt x="5851666" y="0"/>
                </a:cubicBezTo>
                <a:cubicBezTo>
                  <a:pt x="5947732" y="-40707"/>
                  <a:pt x="6292633" y="28982"/>
                  <a:pt x="6597245" y="0"/>
                </a:cubicBezTo>
                <a:cubicBezTo>
                  <a:pt x="6901857" y="-28982"/>
                  <a:pt x="6826317" y="27688"/>
                  <a:pt x="6981331" y="0"/>
                </a:cubicBezTo>
                <a:cubicBezTo>
                  <a:pt x="7136345" y="-27688"/>
                  <a:pt x="7342841" y="27898"/>
                  <a:pt x="7546164" y="0"/>
                </a:cubicBezTo>
                <a:cubicBezTo>
                  <a:pt x="7749487" y="-27898"/>
                  <a:pt x="7823682" y="27696"/>
                  <a:pt x="7930250" y="0"/>
                </a:cubicBezTo>
                <a:cubicBezTo>
                  <a:pt x="8036818" y="-27696"/>
                  <a:pt x="8177768" y="46153"/>
                  <a:pt x="8404709" y="0"/>
                </a:cubicBezTo>
                <a:cubicBezTo>
                  <a:pt x="8631650" y="-46153"/>
                  <a:pt x="8820014" y="59638"/>
                  <a:pt x="9037322" y="0"/>
                </a:cubicBezTo>
                <a:cubicBezTo>
                  <a:pt x="9050176" y="182996"/>
                  <a:pt x="9031512" y="392012"/>
                  <a:pt x="9037322" y="519250"/>
                </a:cubicBezTo>
                <a:cubicBezTo>
                  <a:pt x="9043132" y="646488"/>
                  <a:pt x="9026425" y="905776"/>
                  <a:pt x="9037322" y="1038499"/>
                </a:cubicBezTo>
                <a:cubicBezTo>
                  <a:pt x="8728578" y="1043946"/>
                  <a:pt x="8540394" y="996502"/>
                  <a:pt x="8382116" y="1038499"/>
                </a:cubicBezTo>
                <a:cubicBezTo>
                  <a:pt x="8223838" y="1080496"/>
                  <a:pt x="8147091" y="1015573"/>
                  <a:pt x="7998030" y="1038499"/>
                </a:cubicBezTo>
                <a:cubicBezTo>
                  <a:pt x="7848969" y="1061425"/>
                  <a:pt x="7603548" y="994242"/>
                  <a:pt x="7342824" y="1038499"/>
                </a:cubicBezTo>
                <a:cubicBezTo>
                  <a:pt x="7082100" y="1082756"/>
                  <a:pt x="6952319" y="976489"/>
                  <a:pt x="6777992" y="1038499"/>
                </a:cubicBezTo>
                <a:cubicBezTo>
                  <a:pt x="6603665" y="1100509"/>
                  <a:pt x="6486096" y="1018678"/>
                  <a:pt x="6393905" y="1038499"/>
                </a:cubicBezTo>
                <a:cubicBezTo>
                  <a:pt x="6301714" y="1058320"/>
                  <a:pt x="6237436" y="1020713"/>
                  <a:pt x="6100192" y="1038499"/>
                </a:cubicBezTo>
                <a:cubicBezTo>
                  <a:pt x="5962948" y="1056285"/>
                  <a:pt x="5700758" y="1026406"/>
                  <a:pt x="5535360" y="1038499"/>
                </a:cubicBezTo>
                <a:cubicBezTo>
                  <a:pt x="5369962" y="1050592"/>
                  <a:pt x="5061087" y="994817"/>
                  <a:pt x="4880154" y="1038499"/>
                </a:cubicBezTo>
                <a:cubicBezTo>
                  <a:pt x="4699221" y="1082181"/>
                  <a:pt x="4472057" y="1011145"/>
                  <a:pt x="4315321" y="1038499"/>
                </a:cubicBezTo>
                <a:cubicBezTo>
                  <a:pt x="4158585" y="1065853"/>
                  <a:pt x="3721679" y="992478"/>
                  <a:pt x="3569742" y="1038499"/>
                </a:cubicBezTo>
                <a:cubicBezTo>
                  <a:pt x="3417805" y="1084520"/>
                  <a:pt x="3332611" y="1030163"/>
                  <a:pt x="3185656" y="1038499"/>
                </a:cubicBezTo>
                <a:cubicBezTo>
                  <a:pt x="3038701" y="1046835"/>
                  <a:pt x="2982064" y="1020654"/>
                  <a:pt x="2801570" y="1038499"/>
                </a:cubicBezTo>
                <a:cubicBezTo>
                  <a:pt x="2621076" y="1056344"/>
                  <a:pt x="2371275" y="1027670"/>
                  <a:pt x="2146364" y="1038499"/>
                </a:cubicBezTo>
                <a:cubicBezTo>
                  <a:pt x="1921453" y="1049328"/>
                  <a:pt x="1770594" y="997575"/>
                  <a:pt x="1671905" y="1038499"/>
                </a:cubicBezTo>
                <a:cubicBezTo>
                  <a:pt x="1573216" y="1079423"/>
                  <a:pt x="1413843" y="1025703"/>
                  <a:pt x="1197445" y="1038499"/>
                </a:cubicBezTo>
                <a:cubicBezTo>
                  <a:pt x="981047" y="1051295"/>
                  <a:pt x="928916" y="1025187"/>
                  <a:pt x="813359" y="1038499"/>
                </a:cubicBezTo>
                <a:cubicBezTo>
                  <a:pt x="697802" y="1051811"/>
                  <a:pt x="232705" y="996949"/>
                  <a:pt x="0" y="1038499"/>
                </a:cubicBezTo>
                <a:cubicBezTo>
                  <a:pt x="-49547" y="842982"/>
                  <a:pt x="19673" y="703927"/>
                  <a:pt x="0" y="540019"/>
                </a:cubicBezTo>
                <a:cubicBezTo>
                  <a:pt x="-19673" y="376111"/>
                  <a:pt x="2791" y="243674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61367338">
                  <a:custGeom>
                    <a:avLst/>
                    <a:gdLst>
                      <a:gd name="connsiteX0" fmla="*/ 0 w 6777992"/>
                      <a:gd name="connsiteY0" fmla="*/ 0 h 778874"/>
                      <a:gd name="connsiteX1" fmla="*/ 632613 w 6777992"/>
                      <a:gd name="connsiteY1" fmla="*/ 0 h 778874"/>
                      <a:gd name="connsiteX2" fmla="*/ 1061885 w 6777992"/>
                      <a:gd name="connsiteY2" fmla="*/ 0 h 778874"/>
                      <a:gd name="connsiteX3" fmla="*/ 1694498 w 6777992"/>
                      <a:gd name="connsiteY3" fmla="*/ 0 h 778874"/>
                      <a:gd name="connsiteX4" fmla="*/ 2123771 w 6777992"/>
                      <a:gd name="connsiteY4" fmla="*/ 0 h 778874"/>
                      <a:gd name="connsiteX5" fmla="*/ 2485264 w 6777992"/>
                      <a:gd name="connsiteY5" fmla="*/ 0 h 778874"/>
                      <a:gd name="connsiteX6" fmla="*/ 3185656 w 6777992"/>
                      <a:gd name="connsiteY6" fmla="*/ 0 h 778874"/>
                      <a:gd name="connsiteX7" fmla="*/ 3750489 w 6777992"/>
                      <a:gd name="connsiteY7" fmla="*/ 0 h 778874"/>
                      <a:gd name="connsiteX8" fmla="*/ 4111982 w 6777992"/>
                      <a:gd name="connsiteY8" fmla="*/ 0 h 778874"/>
                      <a:gd name="connsiteX9" fmla="*/ 4541255 w 6777992"/>
                      <a:gd name="connsiteY9" fmla="*/ 0 h 778874"/>
                      <a:gd name="connsiteX10" fmla="*/ 5038307 w 6777992"/>
                      <a:gd name="connsiteY10" fmla="*/ 0 h 778874"/>
                      <a:gd name="connsiteX11" fmla="*/ 5670920 w 6777992"/>
                      <a:gd name="connsiteY11" fmla="*/ 0 h 778874"/>
                      <a:gd name="connsiteX12" fmla="*/ 6100193 w 6777992"/>
                      <a:gd name="connsiteY12" fmla="*/ 0 h 778874"/>
                      <a:gd name="connsiteX13" fmla="*/ 6777992 w 6777992"/>
                      <a:gd name="connsiteY13" fmla="*/ 0 h 778874"/>
                      <a:gd name="connsiteX14" fmla="*/ 6777992 w 6777992"/>
                      <a:gd name="connsiteY14" fmla="*/ 366071 h 778874"/>
                      <a:gd name="connsiteX15" fmla="*/ 6777992 w 6777992"/>
                      <a:gd name="connsiteY15" fmla="*/ 778874 h 778874"/>
                      <a:gd name="connsiteX16" fmla="*/ 6348719 w 6777992"/>
                      <a:gd name="connsiteY16" fmla="*/ 778874 h 778874"/>
                      <a:gd name="connsiteX17" fmla="*/ 5648327 w 6777992"/>
                      <a:gd name="connsiteY17" fmla="*/ 778874 h 778874"/>
                      <a:gd name="connsiteX18" fmla="*/ 5083494 w 6777992"/>
                      <a:gd name="connsiteY18" fmla="*/ 778874 h 778874"/>
                      <a:gd name="connsiteX19" fmla="*/ 4450881 w 6777992"/>
                      <a:gd name="connsiteY19" fmla="*/ 778874 h 778874"/>
                      <a:gd name="connsiteX20" fmla="*/ 3818269 w 6777992"/>
                      <a:gd name="connsiteY20" fmla="*/ 778874 h 778874"/>
                      <a:gd name="connsiteX21" fmla="*/ 3185656 w 6777992"/>
                      <a:gd name="connsiteY21" fmla="*/ 778874 h 778874"/>
                      <a:gd name="connsiteX22" fmla="*/ 2824163 w 6777992"/>
                      <a:gd name="connsiteY22" fmla="*/ 778874 h 778874"/>
                      <a:gd name="connsiteX23" fmla="*/ 2462670 w 6777992"/>
                      <a:gd name="connsiteY23" fmla="*/ 778874 h 778874"/>
                      <a:gd name="connsiteX24" fmla="*/ 1762278 w 6777992"/>
                      <a:gd name="connsiteY24" fmla="*/ 778874 h 778874"/>
                      <a:gd name="connsiteX25" fmla="*/ 1265225 w 6777992"/>
                      <a:gd name="connsiteY25" fmla="*/ 778874 h 778874"/>
                      <a:gd name="connsiteX26" fmla="*/ 564833 w 6777992"/>
                      <a:gd name="connsiteY26" fmla="*/ 778874 h 778874"/>
                      <a:gd name="connsiteX27" fmla="*/ 0 w 6777992"/>
                      <a:gd name="connsiteY27" fmla="*/ 778874 h 778874"/>
                      <a:gd name="connsiteX28" fmla="*/ 0 w 6777992"/>
                      <a:gd name="connsiteY28" fmla="*/ 373860 h 778874"/>
                      <a:gd name="connsiteX29" fmla="*/ 0 w 6777992"/>
                      <a:gd name="connsiteY29" fmla="*/ 0 h 7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6777992" h="778874" fill="none" extrusionOk="0">
                        <a:moveTo>
                          <a:pt x="0" y="0"/>
                        </a:moveTo>
                        <a:cubicBezTo>
                          <a:pt x="262150" y="-28212"/>
                          <a:pt x="505132" y="7717"/>
                          <a:pt x="632613" y="0"/>
                        </a:cubicBezTo>
                        <a:cubicBezTo>
                          <a:pt x="760094" y="-7717"/>
                          <a:pt x="931268" y="14436"/>
                          <a:pt x="1061885" y="0"/>
                        </a:cubicBezTo>
                        <a:cubicBezTo>
                          <a:pt x="1192502" y="-14436"/>
                          <a:pt x="1401826" y="35840"/>
                          <a:pt x="1694498" y="0"/>
                        </a:cubicBezTo>
                        <a:cubicBezTo>
                          <a:pt x="1987170" y="-35840"/>
                          <a:pt x="1963389" y="16575"/>
                          <a:pt x="2123771" y="0"/>
                        </a:cubicBezTo>
                        <a:cubicBezTo>
                          <a:pt x="2284153" y="-16575"/>
                          <a:pt x="2396543" y="30884"/>
                          <a:pt x="2485264" y="0"/>
                        </a:cubicBezTo>
                        <a:cubicBezTo>
                          <a:pt x="2573985" y="-30884"/>
                          <a:pt x="2982850" y="15443"/>
                          <a:pt x="3185656" y="0"/>
                        </a:cubicBezTo>
                        <a:cubicBezTo>
                          <a:pt x="3388462" y="-15443"/>
                          <a:pt x="3509179" y="21211"/>
                          <a:pt x="3750489" y="0"/>
                        </a:cubicBezTo>
                        <a:cubicBezTo>
                          <a:pt x="3991799" y="-21211"/>
                          <a:pt x="4027182" y="33911"/>
                          <a:pt x="4111982" y="0"/>
                        </a:cubicBezTo>
                        <a:cubicBezTo>
                          <a:pt x="4196782" y="-33911"/>
                          <a:pt x="4333152" y="41199"/>
                          <a:pt x="4541255" y="0"/>
                        </a:cubicBezTo>
                        <a:cubicBezTo>
                          <a:pt x="4749358" y="-41199"/>
                          <a:pt x="4854285" y="36481"/>
                          <a:pt x="5038307" y="0"/>
                        </a:cubicBezTo>
                        <a:cubicBezTo>
                          <a:pt x="5222329" y="-36481"/>
                          <a:pt x="5418425" y="62095"/>
                          <a:pt x="5670920" y="0"/>
                        </a:cubicBezTo>
                        <a:cubicBezTo>
                          <a:pt x="5923415" y="-62095"/>
                          <a:pt x="5991247" y="21593"/>
                          <a:pt x="6100193" y="0"/>
                        </a:cubicBezTo>
                        <a:cubicBezTo>
                          <a:pt x="6209139" y="-21593"/>
                          <a:pt x="6447788" y="42356"/>
                          <a:pt x="6777992" y="0"/>
                        </a:cubicBezTo>
                        <a:cubicBezTo>
                          <a:pt x="6798669" y="136912"/>
                          <a:pt x="6734534" y="266363"/>
                          <a:pt x="6777992" y="366071"/>
                        </a:cubicBezTo>
                        <a:cubicBezTo>
                          <a:pt x="6821450" y="465779"/>
                          <a:pt x="6731087" y="606578"/>
                          <a:pt x="6777992" y="778874"/>
                        </a:cubicBezTo>
                        <a:cubicBezTo>
                          <a:pt x="6584354" y="812986"/>
                          <a:pt x="6444384" y="754180"/>
                          <a:pt x="6348719" y="778874"/>
                        </a:cubicBezTo>
                        <a:cubicBezTo>
                          <a:pt x="6253054" y="803568"/>
                          <a:pt x="5972022" y="747048"/>
                          <a:pt x="5648327" y="778874"/>
                        </a:cubicBezTo>
                        <a:cubicBezTo>
                          <a:pt x="5324632" y="810700"/>
                          <a:pt x="5218207" y="743248"/>
                          <a:pt x="5083494" y="778874"/>
                        </a:cubicBezTo>
                        <a:cubicBezTo>
                          <a:pt x="4948781" y="814500"/>
                          <a:pt x="4738361" y="735224"/>
                          <a:pt x="4450881" y="778874"/>
                        </a:cubicBezTo>
                        <a:cubicBezTo>
                          <a:pt x="4163401" y="822524"/>
                          <a:pt x="4130699" y="744623"/>
                          <a:pt x="3818269" y="778874"/>
                        </a:cubicBezTo>
                        <a:cubicBezTo>
                          <a:pt x="3505839" y="813125"/>
                          <a:pt x="3373042" y="767747"/>
                          <a:pt x="3185656" y="778874"/>
                        </a:cubicBezTo>
                        <a:cubicBezTo>
                          <a:pt x="2998270" y="790001"/>
                          <a:pt x="2897122" y="755638"/>
                          <a:pt x="2824163" y="778874"/>
                        </a:cubicBezTo>
                        <a:cubicBezTo>
                          <a:pt x="2751204" y="802110"/>
                          <a:pt x="2634617" y="744416"/>
                          <a:pt x="2462670" y="778874"/>
                        </a:cubicBezTo>
                        <a:cubicBezTo>
                          <a:pt x="2290723" y="813332"/>
                          <a:pt x="1961900" y="745332"/>
                          <a:pt x="1762278" y="778874"/>
                        </a:cubicBezTo>
                        <a:cubicBezTo>
                          <a:pt x="1562656" y="812416"/>
                          <a:pt x="1444156" y="769981"/>
                          <a:pt x="1265225" y="778874"/>
                        </a:cubicBezTo>
                        <a:cubicBezTo>
                          <a:pt x="1086294" y="787767"/>
                          <a:pt x="903938" y="723171"/>
                          <a:pt x="564833" y="778874"/>
                        </a:cubicBezTo>
                        <a:cubicBezTo>
                          <a:pt x="225728" y="834577"/>
                          <a:pt x="257934" y="728319"/>
                          <a:pt x="0" y="778874"/>
                        </a:cubicBezTo>
                        <a:cubicBezTo>
                          <a:pt x="-38193" y="668757"/>
                          <a:pt x="42550" y="456516"/>
                          <a:pt x="0" y="373860"/>
                        </a:cubicBezTo>
                        <a:cubicBezTo>
                          <a:pt x="-42550" y="291204"/>
                          <a:pt x="35110" y="97703"/>
                          <a:pt x="0" y="0"/>
                        </a:cubicBezTo>
                        <a:close/>
                      </a:path>
                      <a:path w="6777992" h="778874" stroke="0" extrusionOk="0">
                        <a:moveTo>
                          <a:pt x="0" y="0"/>
                        </a:moveTo>
                        <a:cubicBezTo>
                          <a:pt x="216098" y="-45396"/>
                          <a:pt x="341173" y="26744"/>
                          <a:pt x="632613" y="0"/>
                        </a:cubicBezTo>
                        <a:cubicBezTo>
                          <a:pt x="924053" y="-26744"/>
                          <a:pt x="892150" y="55836"/>
                          <a:pt x="1129665" y="0"/>
                        </a:cubicBezTo>
                        <a:cubicBezTo>
                          <a:pt x="1367180" y="-55836"/>
                          <a:pt x="1467174" y="43499"/>
                          <a:pt x="1762278" y="0"/>
                        </a:cubicBezTo>
                        <a:cubicBezTo>
                          <a:pt x="2057382" y="-43499"/>
                          <a:pt x="2189795" y="51401"/>
                          <a:pt x="2394891" y="0"/>
                        </a:cubicBezTo>
                        <a:cubicBezTo>
                          <a:pt x="2599987" y="-51401"/>
                          <a:pt x="2779974" y="56976"/>
                          <a:pt x="3027503" y="0"/>
                        </a:cubicBezTo>
                        <a:cubicBezTo>
                          <a:pt x="3275032" y="-56976"/>
                          <a:pt x="3258389" y="25077"/>
                          <a:pt x="3388996" y="0"/>
                        </a:cubicBezTo>
                        <a:cubicBezTo>
                          <a:pt x="3519603" y="-25077"/>
                          <a:pt x="3781389" y="82147"/>
                          <a:pt x="4089389" y="0"/>
                        </a:cubicBezTo>
                        <a:cubicBezTo>
                          <a:pt x="4397389" y="-82147"/>
                          <a:pt x="4575553" y="27234"/>
                          <a:pt x="4722001" y="0"/>
                        </a:cubicBezTo>
                        <a:cubicBezTo>
                          <a:pt x="4868449" y="-27234"/>
                          <a:pt x="4988253" y="26876"/>
                          <a:pt x="5151274" y="0"/>
                        </a:cubicBezTo>
                        <a:cubicBezTo>
                          <a:pt x="5314295" y="-26876"/>
                          <a:pt x="5340187" y="8066"/>
                          <a:pt x="5512767" y="0"/>
                        </a:cubicBezTo>
                        <a:cubicBezTo>
                          <a:pt x="5685347" y="-8066"/>
                          <a:pt x="5836866" y="48107"/>
                          <a:pt x="5942040" y="0"/>
                        </a:cubicBezTo>
                        <a:cubicBezTo>
                          <a:pt x="6047214" y="-48107"/>
                          <a:pt x="6543463" y="48624"/>
                          <a:pt x="6777992" y="0"/>
                        </a:cubicBezTo>
                        <a:cubicBezTo>
                          <a:pt x="6778763" y="169465"/>
                          <a:pt x="6740246" y="285990"/>
                          <a:pt x="6777992" y="373860"/>
                        </a:cubicBezTo>
                        <a:cubicBezTo>
                          <a:pt x="6815738" y="461730"/>
                          <a:pt x="6740925" y="670362"/>
                          <a:pt x="6777992" y="778874"/>
                        </a:cubicBezTo>
                        <a:cubicBezTo>
                          <a:pt x="6619274" y="805429"/>
                          <a:pt x="6544425" y="772074"/>
                          <a:pt x="6348719" y="778874"/>
                        </a:cubicBezTo>
                        <a:cubicBezTo>
                          <a:pt x="6153013" y="785674"/>
                          <a:pt x="6089739" y="759391"/>
                          <a:pt x="5851666" y="778874"/>
                        </a:cubicBezTo>
                        <a:cubicBezTo>
                          <a:pt x="5613593" y="798357"/>
                          <a:pt x="5376020" y="716703"/>
                          <a:pt x="5219054" y="778874"/>
                        </a:cubicBezTo>
                        <a:cubicBezTo>
                          <a:pt x="5062088" y="841045"/>
                          <a:pt x="4964476" y="737581"/>
                          <a:pt x="4722001" y="778874"/>
                        </a:cubicBezTo>
                        <a:cubicBezTo>
                          <a:pt x="4479526" y="820167"/>
                          <a:pt x="4369108" y="753863"/>
                          <a:pt x="4157168" y="778874"/>
                        </a:cubicBezTo>
                        <a:cubicBezTo>
                          <a:pt x="3945228" y="803885"/>
                          <a:pt x="3856694" y="765736"/>
                          <a:pt x="3727896" y="778874"/>
                        </a:cubicBezTo>
                        <a:cubicBezTo>
                          <a:pt x="3599098" y="792012"/>
                          <a:pt x="3497496" y="751002"/>
                          <a:pt x="3298623" y="778874"/>
                        </a:cubicBezTo>
                        <a:cubicBezTo>
                          <a:pt x="3099750" y="806746"/>
                          <a:pt x="2842150" y="741790"/>
                          <a:pt x="2666010" y="778874"/>
                        </a:cubicBezTo>
                        <a:cubicBezTo>
                          <a:pt x="2489870" y="815958"/>
                          <a:pt x="2275505" y="716864"/>
                          <a:pt x="2101178" y="778874"/>
                        </a:cubicBezTo>
                        <a:cubicBezTo>
                          <a:pt x="1926851" y="840884"/>
                          <a:pt x="1832737" y="756496"/>
                          <a:pt x="1671905" y="778874"/>
                        </a:cubicBezTo>
                        <a:cubicBezTo>
                          <a:pt x="1511073" y="801252"/>
                          <a:pt x="1432374" y="756279"/>
                          <a:pt x="1310412" y="778874"/>
                        </a:cubicBezTo>
                        <a:cubicBezTo>
                          <a:pt x="1188450" y="801469"/>
                          <a:pt x="914958" y="770231"/>
                          <a:pt x="745579" y="778874"/>
                        </a:cubicBezTo>
                        <a:cubicBezTo>
                          <a:pt x="576200" y="787517"/>
                          <a:pt x="251395" y="698973"/>
                          <a:pt x="0" y="778874"/>
                        </a:cubicBezTo>
                        <a:cubicBezTo>
                          <a:pt x="-34510" y="665523"/>
                          <a:pt x="34492" y="519810"/>
                          <a:pt x="0" y="389437"/>
                        </a:cubicBezTo>
                        <a:cubicBezTo>
                          <a:pt x="-34492" y="259064"/>
                          <a:pt x="323" y="1354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neutron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</p:txBody>
      </p:sp>
      <p:sp>
        <p:nvSpPr>
          <p:cNvPr id="9" name="1"/>
          <p:cNvSpPr/>
          <p:nvPr/>
        </p:nvSpPr>
        <p:spPr>
          <a:xfrm>
            <a:off x="1023168" y="1852322"/>
            <a:ext cx="2064241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33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A. 9</a:t>
            </a:r>
          </a:p>
        </p:txBody>
      </p:sp>
      <p:sp>
        <p:nvSpPr>
          <p:cNvPr id="10" name="3"/>
          <p:cNvSpPr/>
          <p:nvPr/>
        </p:nvSpPr>
        <p:spPr>
          <a:xfrm>
            <a:off x="994409" y="2737567"/>
            <a:ext cx="2064241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33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C. 19</a:t>
            </a:r>
          </a:p>
        </p:txBody>
      </p:sp>
      <p:sp>
        <p:nvSpPr>
          <p:cNvPr id="11" name="2"/>
          <p:cNvSpPr/>
          <p:nvPr/>
        </p:nvSpPr>
        <p:spPr>
          <a:xfrm>
            <a:off x="4763381" y="1821846"/>
            <a:ext cx="2064241" cy="668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33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B. 10</a:t>
            </a:r>
          </a:p>
        </p:txBody>
      </p:sp>
      <p:sp>
        <p:nvSpPr>
          <p:cNvPr id="12" name="4"/>
          <p:cNvSpPr/>
          <p:nvPr/>
        </p:nvSpPr>
        <p:spPr>
          <a:xfrm>
            <a:off x="4763380" y="2751088"/>
            <a:ext cx="2064242" cy="6544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3300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D.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763005-780F-4EBA-92D1-269B18BE108B}"/>
                  </a:ext>
                </a:extLst>
              </p:cNvPr>
              <p:cNvSpPr txBox="1"/>
              <p:nvPr/>
            </p:nvSpPr>
            <p:spPr>
              <a:xfrm>
                <a:off x="6661517" y="1016285"/>
                <a:ext cx="585267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700" i="1" kern="120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lang="en-US" sz="27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sub>
                        <m:sup>
                          <m:r>
                            <a:rPr lang="en-US" sz="27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19</m:t>
                          </m:r>
                        </m:sup>
                        <m:e>
                          <m:r>
                            <a:rPr lang="en-US" sz="27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</m:sPre>
                    </m:oMath>
                  </m:oMathPara>
                </a14:m>
                <a:endParaRPr lang="en-US" sz="27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763005-780F-4EBA-92D1-269B18BE1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17" y="1016285"/>
                <a:ext cx="585267" cy="517834"/>
              </a:xfrm>
              <a:prstGeom prst="rect">
                <a:avLst/>
              </a:prstGeom>
              <a:blipFill>
                <a:blip r:embed="rId2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74DD13-7B79-4F43-829D-92799EB3BFFD}"/>
              </a:ext>
            </a:extLst>
          </p:cNvPr>
          <p:cNvSpPr/>
          <p:nvPr/>
        </p:nvSpPr>
        <p:spPr>
          <a:xfrm>
            <a:off x="2953259" y="3926339"/>
            <a:ext cx="3874362" cy="763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altLang="en-US" sz="2400" b="1" kern="12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 = 19, </a:t>
            </a:r>
            <a:r>
              <a:rPr lang="en-US" sz="2400" b="1" kern="12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Z = 9</a:t>
            </a:r>
          </a:p>
          <a:p>
            <a:pPr defTabSz="685800">
              <a:buClrTx/>
            </a:pPr>
            <a:r>
              <a:rPr lang="en-US" sz="2400" b="1" kern="12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 = A – Z = 19 – 9 = 10</a:t>
            </a:r>
            <a:endParaRPr lang="en-US" sz="2400" b="1" kern="1200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EFDA6-ABEF-648F-CC9B-5BAFB5A99BC3}"/>
              </a:ext>
            </a:extLst>
          </p:cNvPr>
          <p:cNvSpPr txBox="1"/>
          <p:nvPr/>
        </p:nvSpPr>
        <p:spPr>
          <a:xfrm>
            <a:off x="1183004" y="3533924"/>
            <a:ext cx="18486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endParaRPr lang="en-US" sz="21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FA10D0-D5D9-39F9-62F3-F76B8484DAF5}"/>
              </a:ext>
            </a:extLst>
          </p:cNvPr>
          <p:cNvSpPr/>
          <p:nvPr/>
        </p:nvSpPr>
        <p:spPr>
          <a:xfrm>
            <a:off x="2482483" y="131802"/>
            <a:ext cx="417903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6" name="Google Shape;14686;p4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KHỞI ĐỘNG</a:t>
            </a:r>
            <a:endParaRPr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689" name="Google Shape;14689;p4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690" name="Google Shape;14690;p43"/>
            <p:cNvCxnSpPr>
              <a:stCxn id="14691" idx="6"/>
              <a:endCxn id="1469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93" name="Google Shape;14693;p4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694" name="Google Shape;14694;p4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5" name="Google Shape;14695;p4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6" name="Google Shape;14696;p4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692" name="Google Shape;14692;p4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7" name="Google Shape;14697;p4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8" name="Google Shape;14698;p4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691" name="Google Shape;14691;p4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9" name="Google Shape;14699;p4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00" name="Google Shape;14700;p43"/>
            <p:cNvCxnSpPr>
              <a:stCxn id="14694" idx="3"/>
              <a:endCxn id="1469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462638" y="1002867"/>
            <a:ext cx="821872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nhóm</a:t>
            </a:r>
            <a:r>
              <a:rPr lang="en-US" sz="2000" b="1" i="1" dirty="0"/>
              <a:t> </a:t>
            </a:r>
            <a:r>
              <a:rPr lang="en-US" sz="2000" b="1" i="1" dirty="0" err="1"/>
              <a:t>đôi</a:t>
            </a:r>
            <a:r>
              <a:rPr lang="en-US" sz="2000" b="1" i="1" dirty="0"/>
              <a:t>, 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1900" dirty="0"/>
              <a:t>Cho </a:t>
            </a:r>
            <a:r>
              <a:rPr lang="en-US" sz="1900" dirty="0" err="1"/>
              <a:t>cặp</a:t>
            </a:r>
            <a:r>
              <a:rPr lang="en-US" sz="1900" dirty="0"/>
              <a:t> </a:t>
            </a:r>
            <a:r>
              <a:rPr lang="en-US" sz="1900" dirty="0" err="1"/>
              <a:t>ba</a:t>
            </a:r>
            <a:r>
              <a:rPr lang="en-US" sz="1900" dirty="0"/>
              <a:t> </a:t>
            </a:r>
            <a:r>
              <a:rPr lang="en-US" sz="1900" dirty="0" err="1"/>
              <a:t>nguyên</a:t>
            </a:r>
            <a:r>
              <a:rPr lang="en-US" sz="1900" dirty="0"/>
              <a:t> </a:t>
            </a:r>
            <a:r>
              <a:rPr lang="en-US" sz="1900" dirty="0" err="1"/>
              <a:t>tử</a:t>
            </a:r>
            <a:r>
              <a:rPr lang="en-US" sz="1900" dirty="0"/>
              <a:t>  H (Z = 1; A = 1);  D(Z = 1; A = 2) </a:t>
            </a:r>
            <a:r>
              <a:rPr lang="en-US" sz="1900" dirty="0" err="1"/>
              <a:t>và</a:t>
            </a:r>
            <a:r>
              <a:rPr lang="en-US" sz="1900" dirty="0"/>
              <a:t>  T (Z = 1; A =3) </a:t>
            </a:r>
            <a:r>
              <a:rPr lang="en-US" sz="1900" dirty="0" err="1"/>
              <a:t>có</a:t>
            </a:r>
            <a:r>
              <a:rPr lang="en-US" sz="1900" dirty="0"/>
              <a:t> </a:t>
            </a:r>
            <a:r>
              <a:rPr lang="en-US" sz="1900" dirty="0" err="1"/>
              <a:t>gì</a:t>
            </a:r>
            <a:r>
              <a:rPr lang="en-US" sz="1900" dirty="0"/>
              <a:t> </a:t>
            </a:r>
            <a:r>
              <a:rPr lang="en-US" sz="1900" dirty="0" err="1"/>
              <a:t>giống</a:t>
            </a:r>
            <a:r>
              <a:rPr lang="en-US" sz="1900" dirty="0"/>
              <a:t> </a:t>
            </a:r>
            <a:r>
              <a:rPr lang="en-US" sz="1900" dirty="0" err="1"/>
              <a:t>và</a:t>
            </a:r>
            <a:r>
              <a:rPr lang="en-US" sz="1900" dirty="0"/>
              <a:t> </a:t>
            </a:r>
            <a:r>
              <a:rPr lang="en-US" sz="1900" dirty="0" err="1"/>
              <a:t>khác</a:t>
            </a:r>
            <a:r>
              <a:rPr lang="en-US" sz="1900" dirty="0"/>
              <a:t> </a:t>
            </a:r>
            <a:r>
              <a:rPr lang="en-US" sz="1900" dirty="0" err="1"/>
              <a:t>nhau</a:t>
            </a:r>
            <a:r>
              <a:rPr lang="en-US" sz="19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8425" y="3294441"/>
            <a:ext cx="36832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N</a:t>
            </a:r>
            <a:r>
              <a:rPr lang="vi-VN" sz="1800" dirty="0"/>
              <a:t>hận xét về số đơn vị điện tích hạt nhân</a:t>
            </a:r>
            <a:r>
              <a:rPr lang="en-GB" sz="1800" dirty="0"/>
              <a:t>, </a:t>
            </a:r>
            <a:r>
              <a:rPr lang="en-GB" sz="1800" dirty="0" err="1"/>
              <a:t>số</a:t>
            </a:r>
            <a:r>
              <a:rPr lang="en-GB" sz="1800" dirty="0"/>
              <a:t> proton.</a:t>
            </a:r>
            <a:endParaRPr 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574717" y="2496567"/>
            <a:ext cx="1027416" cy="642007"/>
          </a:xfrm>
          <a:prstGeom prst="wedgeEllipseCallout">
            <a:avLst>
              <a:gd name="adj1" fmla="val 38307"/>
              <a:gd name="adj2" fmla="val 51543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0587" y="2617515"/>
            <a:ext cx="9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Gợi</a:t>
            </a:r>
            <a:r>
              <a:rPr lang="en-US" sz="2000" b="1" dirty="0">
                <a:solidFill>
                  <a:schemeClr val="tx1"/>
                </a:solidFill>
              </a:rPr>
              <a:t> ý: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E42BD-E34C-FE03-5750-272FA799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45"/>
          <a:stretch/>
        </p:blipFill>
        <p:spPr>
          <a:xfrm>
            <a:off x="5152830" y="2423192"/>
            <a:ext cx="3528532" cy="195510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1E0F-C284-E2B2-B34C-2BD10AB6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E860C-65CF-A71A-D8D3-A6D4BA4C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2" r="29447" b="-1"/>
          <a:stretch/>
        </p:blipFill>
        <p:spPr>
          <a:xfrm>
            <a:off x="628650" y="1693628"/>
            <a:ext cx="8382393" cy="1558456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D3AFEA5-DC09-5D3E-F477-7AF91261E6ED}"/>
              </a:ext>
            </a:extLst>
          </p:cNvPr>
          <p:cNvSpPr/>
          <p:nvPr/>
        </p:nvSpPr>
        <p:spPr>
          <a:xfrm>
            <a:off x="803082" y="2719346"/>
            <a:ext cx="381662" cy="58839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2" y="1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611442-F207-C530-988A-71C48217D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96" y="287860"/>
            <a:ext cx="2436019" cy="17783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just" defTabSz="914378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28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alt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3: 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endParaRPr lang="en-US" altLang="en-US" sz="28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914378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altLang="en-US" sz="2200" kern="1200" dirty="0">
              <a:solidFill>
                <a:srgbClr val="FFFFFF"/>
              </a:solidFill>
              <a:latin typeface="Calibri Light"/>
              <a:ea typeface="+mn-ea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A2319A-AC66-F694-5C1C-88A22D049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07089" y="414670"/>
          <a:ext cx="6241220" cy="3547598"/>
        </p:xfrm>
        <a:graphic>
          <a:graphicData uri="http://schemas.openxmlformats.org/drawingml/2006/table">
            <a:tbl>
              <a:tblPr firstRow="1" firstCol="1" bandRow="1"/>
              <a:tblGrid>
                <a:gridCol w="1341152">
                  <a:extLst>
                    <a:ext uri="{9D8B030D-6E8A-4147-A177-3AD203B41FA5}">
                      <a16:colId xmlns:a16="http://schemas.microsoft.com/office/drawing/2014/main" val="577375314"/>
                    </a:ext>
                  </a:extLst>
                </a:gridCol>
                <a:gridCol w="1225017">
                  <a:extLst>
                    <a:ext uri="{9D8B030D-6E8A-4147-A177-3AD203B41FA5}">
                      <a16:colId xmlns:a16="http://schemas.microsoft.com/office/drawing/2014/main" val="3627384125"/>
                    </a:ext>
                  </a:extLst>
                </a:gridCol>
                <a:gridCol w="1225017">
                  <a:extLst>
                    <a:ext uri="{9D8B030D-6E8A-4147-A177-3AD203B41FA5}">
                      <a16:colId xmlns:a16="http://schemas.microsoft.com/office/drawing/2014/main" val="4029260868"/>
                    </a:ext>
                  </a:extLst>
                </a:gridCol>
                <a:gridCol w="1225017">
                  <a:extLst>
                    <a:ext uri="{9D8B030D-6E8A-4147-A177-3AD203B41FA5}">
                      <a16:colId xmlns:a16="http://schemas.microsoft.com/office/drawing/2014/main" val="1523554641"/>
                    </a:ext>
                  </a:extLst>
                </a:gridCol>
                <a:gridCol w="1225017">
                  <a:extLst>
                    <a:ext uri="{9D8B030D-6E8A-4147-A177-3AD203B41FA5}">
                      <a16:colId xmlns:a16="http://schemas.microsoft.com/office/drawing/2014/main" val="2392046505"/>
                    </a:ext>
                  </a:extLst>
                </a:gridCol>
              </a:tblGrid>
              <a:tr h="1008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 anchor="ctr"/>
                </a:tc>
                <a:extLst>
                  <a:ext uri="{0D108BD9-81ED-4DB2-BD59-A6C34878D82A}">
                    <a16:rowId xmlns:a16="http://schemas.microsoft.com/office/drawing/2014/main" val="3675686132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extLst>
                  <a:ext uri="{0D108BD9-81ED-4DB2-BD59-A6C34878D82A}">
                    <a16:rowId xmlns:a16="http://schemas.microsoft.com/office/drawing/2014/main" val="1045874734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extLst>
                  <a:ext uri="{0D108BD9-81ED-4DB2-BD59-A6C34878D82A}">
                    <a16:rowId xmlns:a16="http://schemas.microsoft.com/office/drawing/2014/main" val="2232052738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extLst>
                  <a:ext uri="{0D108BD9-81ED-4DB2-BD59-A6C34878D82A}">
                    <a16:rowId xmlns:a16="http://schemas.microsoft.com/office/drawing/2014/main" val="3708192122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extLst>
                  <a:ext uri="{0D108BD9-81ED-4DB2-BD59-A6C34878D82A}">
                    <a16:rowId xmlns:a16="http://schemas.microsoft.com/office/drawing/2014/main" val="2217610396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33" marR="82033" marT="0" marB="0"/>
                </a:tc>
                <a:extLst>
                  <a:ext uri="{0D108BD9-81ED-4DB2-BD59-A6C34878D82A}">
                    <a16:rowId xmlns:a16="http://schemas.microsoft.com/office/drawing/2014/main" val="5408896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8F3F05-5B2E-C04F-9C6B-5DDCF235D2FF}"/>
              </a:ext>
            </a:extLst>
          </p:cNvPr>
          <p:cNvSpPr txBox="1"/>
          <p:nvPr/>
        </p:nvSpPr>
        <p:spPr>
          <a:xfrm>
            <a:off x="5666536" y="1295677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AF002-790B-49B5-50CE-E5699B5D56F4}"/>
              </a:ext>
            </a:extLst>
          </p:cNvPr>
          <p:cNvSpPr txBox="1"/>
          <p:nvPr/>
        </p:nvSpPr>
        <p:spPr>
          <a:xfrm>
            <a:off x="3065721" y="1295677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85861-5A3F-909A-D74D-D64F0B47C536}"/>
              </a:ext>
            </a:extLst>
          </p:cNvPr>
          <p:cNvSpPr txBox="1"/>
          <p:nvPr/>
        </p:nvSpPr>
        <p:spPr>
          <a:xfrm>
            <a:off x="6932428" y="1295677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02ACF-C8C3-009C-997A-8A7311C115DE}"/>
              </a:ext>
            </a:extLst>
          </p:cNvPr>
          <p:cNvSpPr txBox="1"/>
          <p:nvPr/>
        </p:nvSpPr>
        <p:spPr>
          <a:xfrm>
            <a:off x="3065721" y="1816889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5557F-8CF8-4C3E-22B8-DC2FEB3DD02C}"/>
              </a:ext>
            </a:extLst>
          </p:cNvPr>
          <p:cNvSpPr txBox="1"/>
          <p:nvPr/>
        </p:nvSpPr>
        <p:spPr>
          <a:xfrm>
            <a:off x="8062857" y="1816888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E813B-5E19-DE47-402A-8F788F6F72E8}"/>
              </a:ext>
            </a:extLst>
          </p:cNvPr>
          <p:cNvSpPr txBox="1"/>
          <p:nvPr/>
        </p:nvSpPr>
        <p:spPr>
          <a:xfrm>
            <a:off x="4546396" y="1794340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47353-834A-0302-0844-CC95569C4F62}"/>
              </a:ext>
            </a:extLst>
          </p:cNvPr>
          <p:cNvSpPr txBox="1"/>
          <p:nvPr/>
        </p:nvSpPr>
        <p:spPr>
          <a:xfrm>
            <a:off x="5666536" y="2322419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14DCC-78E5-1863-5BB5-5D40CFDB692E}"/>
              </a:ext>
            </a:extLst>
          </p:cNvPr>
          <p:cNvSpPr txBox="1"/>
          <p:nvPr/>
        </p:nvSpPr>
        <p:spPr>
          <a:xfrm>
            <a:off x="8162261" y="2322418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3C1C6E-171B-5CEB-2F33-BF22A631D46C}"/>
              </a:ext>
            </a:extLst>
          </p:cNvPr>
          <p:cNvSpPr txBox="1"/>
          <p:nvPr/>
        </p:nvSpPr>
        <p:spPr>
          <a:xfrm>
            <a:off x="4469254" y="2315551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42E07C-064A-3C07-332A-E9B0DCA5C22F}"/>
              </a:ext>
            </a:extLst>
          </p:cNvPr>
          <p:cNvSpPr txBox="1"/>
          <p:nvPr/>
        </p:nvSpPr>
        <p:spPr>
          <a:xfrm>
            <a:off x="5666536" y="2821081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D3F80-E3AB-7626-495D-CF550287F6E3}"/>
              </a:ext>
            </a:extLst>
          </p:cNvPr>
          <p:cNvSpPr txBox="1"/>
          <p:nvPr/>
        </p:nvSpPr>
        <p:spPr>
          <a:xfrm>
            <a:off x="8172369" y="2827948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15CD06-40E7-1BFF-570D-D8EED61DF193}"/>
              </a:ext>
            </a:extLst>
          </p:cNvPr>
          <p:cNvSpPr txBox="1"/>
          <p:nvPr/>
        </p:nvSpPr>
        <p:spPr>
          <a:xfrm>
            <a:off x="6953822" y="2806255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F98DA-02F3-1C47-D02B-BC63FCEE60CF}"/>
              </a:ext>
            </a:extLst>
          </p:cNvPr>
          <p:cNvSpPr txBox="1"/>
          <p:nvPr/>
        </p:nvSpPr>
        <p:spPr>
          <a:xfrm>
            <a:off x="3144801" y="3326611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EA970F-77DA-F8AD-41DF-3F8EB01CCDEC}"/>
              </a:ext>
            </a:extLst>
          </p:cNvPr>
          <p:cNvSpPr txBox="1"/>
          <p:nvPr/>
        </p:nvSpPr>
        <p:spPr>
          <a:xfrm>
            <a:off x="5613991" y="3304918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46CC2-BE38-33D8-29D8-30153BF4ED2F}"/>
              </a:ext>
            </a:extLst>
          </p:cNvPr>
          <p:cNvSpPr txBox="1"/>
          <p:nvPr/>
        </p:nvSpPr>
        <p:spPr>
          <a:xfrm>
            <a:off x="4379396" y="3326611"/>
            <a:ext cx="62741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119</a:t>
            </a:r>
            <a:endParaRPr lang="en-US" sz="1600" b="1" dirty="0">
              <a:solidFill>
                <a:srgbClr val="5B9BD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3926-D10F-3506-5C9E-98DB3B6E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8F80-D142-0271-6603-76D4B783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09D3043-E0D9-3224-1A16-5D9FC1679A5C}"/>
              </a:ext>
            </a:extLst>
          </p:cNvPr>
          <p:cNvSpPr txBox="1"/>
          <p:nvPr/>
        </p:nvSpPr>
        <p:spPr>
          <a:xfrm>
            <a:off x="318052" y="659957"/>
            <a:ext cx="14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/>
              <a:t>Nguyên</a:t>
            </a:r>
            <a:r>
              <a:rPr lang="en-GB" sz="1800" b="1" dirty="0"/>
              <a:t> </a:t>
            </a:r>
            <a:r>
              <a:rPr lang="en-GB" sz="1800" b="1" dirty="0" err="1"/>
              <a:t>tử</a:t>
            </a:r>
            <a:endParaRPr lang="en-GB" sz="1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8D2BFE-7C9E-9B5D-7447-A350E590EE46}"/>
              </a:ext>
            </a:extLst>
          </p:cNvPr>
          <p:cNvCxnSpPr>
            <a:stCxn id="12" idx="3"/>
          </p:cNvCxnSpPr>
          <p:nvPr/>
        </p:nvCxnSpPr>
        <p:spPr>
          <a:xfrm flipV="1">
            <a:off x="1773141" y="469127"/>
            <a:ext cx="993913" cy="37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8C407C-FB37-E31C-D101-FA3ADAC052D4}"/>
              </a:ext>
            </a:extLst>
          </p:cNvPr>
          <p:cNvCxnSpPr>
            <a:stCxn id="12" idx="3"/>
          </p:cNvCxnSpPr>
          <p:nvPr/>
        </p:nvCxnSpPr>
        <p:spPr>
          <a:xfrm>
            <a:off x="1773141" y="844623"/>
            <a:ext cx="922351" cy="51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CE3546-B82A-936D-0F72-39EACDD6200B}"/>
              </a:ext>
            </a:extLst>
          </p:cNvPr>
          <p:cNvSpPr txBox="1"/>
          <p:nvPr/>
        </p:nvSpPr>
        <p:spPr>
          <a:xfrm>
            <a:off x="2822712" y="283164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Vỏ</a:t>
            </a:r>
            <a:r>
              <a:rPr lang="en-GB" sz="1600" dirty="0"/>
              <a:t> (-) : electron ( e; </a:t>
            </a:r>
            <a:r>
              <a:rPr lang="en-GB" sz="1600" dirty="0">
                <a:sym typeface="Symbol" panose="05050102010706020507" pitchFamily="18" charset="2"/>
              </a:rPr>
              <a:t> ; 0,00055 amu)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097DB-0583-D75A-3813-18CAB9476A9F}"/>
              </a:ext>
            </a:extLst>
          </p:cNvPr>
          <p:cNvSpPr txBox="1"/>
          <p:nvPr/>
        </p:nvSpPr>
        <p:spPr>
          <a:xfrm>
            <a:off x="2767053" y="1141121"/>
            <a:ext cx="138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Hạt</a:t>
            </a:r>
            <a:r>
              <a:rPr lang="en-GB" sz="1600" dirty="0"/>
              <a:t> </a:t>
            </a:r>
            <a:r>
              <a:rPr lang="en-GB" sz="1600" dirty="0" err="1"/>
              <a:t>nhân</a:t>
            </a:r>
            <a:r>
              <a:rPr lang="en-GB" sz="1600" dirty="0"/>
              <a:t> (+)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BD082B-2630-B6CF-3D00-97851B5F82E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150580" y="962108"/>
            <a:ext cx="500933" cy="34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77EDA1-0DCA-AEF9-17C1-E855A4B8E76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150580" y="1310398"/>
            <a:ext cx="477079" cy="383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D1A076A-9C38-C5F3-D6F2-3111DB23EF7D}"/>
              </a:ext>
            </a:extLst>
          </p:cNvPr>
          <p:cNvSpPr txBox="1"/>
          <p:nvPr/>
        </p:nvSpPr>
        <p:spPr>
          <a:xfrm>
            <a:off x="4738977" y="763325"/>
            <a:ext cx="263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proton ( p, </a:t>
            </a:r>
            <a:r>
              <a:rPr lang="en-GB" sz="1600" dirty="0">
                <a:sym typeface="Symbol" panose="05050102010706020507" pitchFamily="18" charset="2"/>
              </a:rPr>
              <a:t> , 1 amu)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E5B8A-FFB4-1642-B514-B4D91D9A7E69}"/>
              </a:ext>
            </a:extLst>
          </p:cNvPr>
          <p:cNvSpPr txBox="1"/>
          <p:nvPr/>
        </p:nvSpPr>
        <p:spPr>
          <a:xfrm>
            <a:off x="4738977" y="1479675"/>
            <a:ext cx="263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neutron ( n, </a:t>
            </a:r>
            <a:r>
              <a:rPr lang="en-GB" sz="1600" dirty="0">
                <a:sym typeface="Symbol" panose="05050102010706020507" pitchFamily="18" charset="2"/>
              </a:rPr>
              <a:t>0 , 1 amu)</a:t>
            </a:r>
            <a:endParaRPr lang="en-GB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B43849-20DA-110E-8255-6796970F5EA0}"/>
              </a:ext>
            </a:extLst>
          </p:cNvPr>
          <p:cNvSpPr txBox="1"/>
          <p:nvPr/>
        </p:nvSpPr>
        <p:spPr>
          <a:xfrm>
            <a:off x="314075" y="2450326"/>
            <a:ext cx="490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/>
              <a:t>Số</a:t>
            </a:r>
            <a:r>
              <a:rPr lang="en-GB" sz="1800" b="1" dirty="0"/>
              <a:t> </a:t>
            </a:r>
            <a:r>
              <a:rPr lang="en-GB" sz="1800" b="1" dirty="0" err="1"/>
              <a:t>khối</a:t>
            </a:r>
            <a:r>
              <a:rPr lang="en-GB" sz="1800" b="1" dirty="0"/>
              <a:t> (A) : A = Z + 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00930-5C0F-1A19-0222-253EC552D4A7}"/>
              </a:ext>
            </a:extLst>
          </p:cNvPr>
          <p:cNvCxnSpPr/>
          <p:nvPr/>
        </p:nvCxnSpPr>
        <p:spPr>
          <a:xfrm flipV="1">
            <a:off x="3061252" y="2385391"/>
            <a:ext cx="906449" cy="24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9191AD-7DED-7EE9-5BC4-C1433AF292FF}"/>
              </a:ext>
            </a:extLst>
          </p:cNvPr>
          <p:cNvCxnSpPr/>
          <p:nvPr/>
        </p:nvCxnSpPr>
        <p:spPr>
          <a:xfrm>
            <a:off x="3061252" y="2634992"/>
            <a:ext cx="834887" cy="37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4498EED-9B33-1A4C-D36D-3B6A18EDB648}"/>
              </a:ext>
            </a:extLst>
          </p:cNvPr>
          <p:cNvSpPr txBox="1"/>
          <p:nvPr/>
        </p:nvSpPr>
        <p:spPr>
          <a:xfrm>
            <a:off x="3967701" y="2828122"/>
            <a:ext cx="263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 : neutron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05B04F-E40A-0C54-A6AC-A50E7D07A9BA}"/>
              </a:ext>
            </a:extLst>
          </p:cNvPr>
          <p:cNvSpPr txBox="1"/>
          <p:nvPr/>
        </p:nvSpPr>
        <p:spPr>
          <a:xfrm>
            <a:off x="3967701" y="2239632"/>
            <a:ext cx="340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Z : </a:t>
            </a:r>
            <a:r>
              <a:rPr lang="en-GB" sz="1600" dirty="0" err="1"/>
              <a:t>số</a:t>
            </a:r>
            <a:r>
              <a:rPr lang="en-GB" sz="1600" dirty="0"/>
              <a:t> </a:t>
            </a:r>
            <a:r>
              <a:rPr lang="en-GB" sz="1600" dirty="0" err="1"/>
              <a:t>đơn</a:t>
            </a:r>
            <a:r>
              <a:rPr lang="en-GB" sz="1600" dirty="0"/>
              <a:t> </a:t>
            </a:r>
            <a:r>
              <a:rPr lang="en-GB" sz="1600" dirty="0" err="1"/>
              <a:t>vị</a:t>
            </a:r>
            <a:r>
              <a:rPr lang="en-GB" sz="1600" dirty="0"/>
              <a:t> </a:t>
            </a:r>
            <a:r>
              <a:rPr lang="en-GB" sz="1600" dirty="0" err="1"/>
              <a:t>điện</a:t>
            </a:r>
            <a:r>
              <a:rPr lang="en-GB" sz="1600" dirty="0"/>
              <a:t> </a:t>
            </a:r>
            <a:r>
              <a:rPr lang="en-GB" sz="1600" dirty="0" err="1"/>
              <a:t>tích</a:t>
            </a:r>
            <a:r>
              <a:rPr lang="en-GB" sz="1600" dirty="0"/>
              <a:t> </a:t>
            </a:r>
            <a:r>
              <a:rPr lang="en-GB" sz="1600" dirty="0" err="1"/>
              <a:t>hạt</a:t>
            </a:r>
            <a:r>
              <a:rPr lang="en-GB" sz="1600" dirty="0"/>
              <a:t> </a:t>
            </a:r>
            <a:r>
              <a:rPr lang="en-GB" sz="1600" dirty="0" err="1"/>
              <a:t>nhân</a:t>
            </a:r>
            <a:endParaRPr lang="en-GB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B90162-B4BA-6560-FFF1-8E6A433A962E}"/>
              </a:ext>
            </a:extLst>
          </p:cNvPr>
          <p:cNvSpPr txBox="1"/>
          <p:nvPr/>
        </p:nvSpPr>
        <p:spPr>
          <a:xfrm>
            <a:off x="314075" y="3605643"/>
            <a:ext cx="8408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FF0000"/>
                </a:solidFill>
              </a:rPr>
              <a:t>Lưu</a:t>
            </a:r>
            <a:r>
              <a:rPr lang="en-GB" sz="1800" b="1" dirty="0">
                <a:solidFill>
                  <a:srgbClr val="FF0000"/>
                </a:solidFill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</a:rPr>
              <a:t>1. </a:t>
            </a:r>
            <a:r>
              <a:rPr lang="en-GB" sz="1800" dirty="0" err="1">
                <a:solidFill>
                  <a:srgbClr val="002060"/>
                </a:solidFill>
              </a:rPr>
              <a:t>Số</a:t>
            </a:r>
            <a:r>
              <a:rPr lang="en-GB" sz="1800" dirty="0">
                <a:solidFill>
                  <a:srgbClr val="002060"/>
                </a:solidFill>
              </a:rPr>
              <a:t> proton = </a:t>
            </a:r>
            <a:r>
              <a:rPr lang="en-GB" sz="1800" dirty="0" err="1">
                <a:solidFill>
                  <a:srgbClr val="002060"/>
                </a:solidFill>
              </a:rPr>
              <a:t>Số</a:t>
            </a:r>
            <a:r>
              <a:rPr lang="en-GB" sz="1800" dirty="0">
                <a:solidFill>
                  <a:srgbClr val="002060"/>
                </a:solidFill>
              </a:rPr>
              <a:t> electron ( </a:t>
            </a:r>
            <a:r>
              <a:rPr lang="en-GB" sz="1800" dirty="0" err="1">
                <a:solidFill>
                  <a:srgbClr val="FF0000"/>
                </a:solidFill>
              </a:rPr>
              <a:t>số</a:t>
            </a:r>
            <a:r>
              <a:rPr lang="en-GB" sz="1800" dirty="0">
                <a:solidFill>
                  <a:srgbClr val="FF0000"/>
                </a:solidFill>
              </a:rPr>
              <a:t> p = </a:t>
            </a:r>
            <a:r>
              <a:rPr lang="en-GB" sz="1800" dirty="0" err="1">
                <a:solidFill>
                  <a:srgbClr val="FF0000"/>
                </a:solidFill>
              </a:rPr>
              <a:t>số</a:t>
            </a:r>
            <a:r>
              <a:rPr lang="en-GB" sz="1800" dirty="0">
                <a:solidFill>
                  <a:srgbClr val="FF0000"/>
                </a:solidFill>
              </a:rPr>
              <a:t> e</a:t>
            </a:r>
            <a:r>
              <a:rPr lang="en-GB" sz="1800" dirty="0">
                <a:solidFill>
                  <a:srgbClr val="002060"/>
                </a:solidFill>
              </a:rPr>
              <a:t>) 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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Nguyên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tử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trung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hòa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về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GB" sz="1800" dirty="0" err="1">
                <a:solidFill>
                  <a:srgbClr val="002060"/>
                </a:solidFill>
                <a:sym typeface="Symbol" panose="05050102010706020507" pitchFamily="18" charset="2"/>
              </a:rPr>
              <a:t>điện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2060"/>
                </a:solidFill>
              </a:rPr>
              <a:t>2. </a:t>
            </a:r>
            <a:r>
              <a:rPr lang="en-GB" sz="1800" dirty="0" err="1">
                <a:solidFill>
                  <a:srgbClr val="002060"/>
                </a:solidFill>
              </a:rPr>
              <a:t>Số</a:t>
            </a:r>
            <a:r>
              <a:rPr lang="en-GB" sz="1800" dirty="0">
                <a:solidFill>
                  <a:srgbClr val="002060"/>
                </a:solidFill>
              </a:rPr>
              <a:t> Z = </a:t>
            </a:r>
            <a:r>
              <a:rPr lang="en-GB" sz="1800" dirty="0" err="1">
                <a:solidFill>
                  <a:srgbClr val="002060"/>
                </a:solidFill>
              </a:rPr>
              <a:t>Số</a:t>
            </a:r>
            <a:r>
              <a:rPr lang="en-GB" sz="1800" dirty="0">
                <a:solidFill>
                  <a:srgbClr val="002060"/>
                </a:solidFill>
              </a:rPr>
              <a:t> p = </a:t>
            </a:r>
            <a:r>
              <a:rPr lang="en-GB" sz="1800" dirty="0" err="1">
                <a:solidFill>
                  <a:srgbClr val="002060"/>
                </a:solidFill>
              </a:rPr>
              <a:t>Số</a:t>
            </a:r>
            <a:r>
              <a:rPr lang="en-GB" sz="1800" dirty="0">
                <a:solidFill>
                  <a:srgbClr val="002060"/>
                </a:solidFill>
              </a:rPr>
              <a:t> e </a:t>
            </a:r>
            <a:r>
              <a:rPr lang="en-GB" sz="1800" dirty="0">
                <a:solidFill>
                  <a:srgbClr val="002060"/>
                </a:solidFill>
                <a:sym typeface="Symbol" panose="05050102010706020507" pitchFamily="18" charset="2"/>
              </a:rPr>
              <a:t> </a:t>
            </a:r>
            <a:r>
              <a:rPr lang="en-GB" sz="1800" dirty="0">
                <a:solidFill>
                  <a:srgbClr val="002060"/>
                </a:solidFill>
              </a:rPr>
              <a:t>A = </a:t>
            </a:r>
            <a:r>
              <a:rPr lang="en-GB" sz="1800" b="1" dirty="0">
                <a:solidFill>
                  <a:srgbClr val="002060"/>
                </a:solidFill>
              </a:rPr>
              <a:t>Z</a:t>
            </a:r>
            <a:r>
              <a:rPr lang="en-GB" sz="1800" dirty="0">
                <a:solidFill>
                  <a:srgbClr val="002060"/>
                </a:solidFill>
              </a:rPr>
              <a:t> + N = </a:t>
            </a:r>
            <a:r>
              <a:rPr lang="en-GB" sz="1800" b="1" dirty="0">
                <a:solidFill>
                  <a:srgbClr val="002060"/>
                </a:solidFill>
              </a:rPr>
              <a:t>p</a:t>
            </a:r>
            <a:r>
              <a:rPr lang="en-GB" sz="1800" dirty="0">
                <a:solidFill>
                  <a:srgbClr val="002060"/>
                </a:solidFill>
              </a:rPr>
              <a:t> + N = </a:t>
            </a:r>
            <a:r>
              <a:rPr lang="en-GB" sz="1800" b="1" dirty="0">
                <a:solidFill>
                  <a:srgbClr val="002060"/>
                </a:solidFill>
              </a:rPr>
              <a:t>e</a:t>
            </a:r>
            <a:r>
              <a:rPr lang="en-GB" sz="1800" dirty="0">
                <a:solidFill>
                  <a:srgbClr val="002060"/>
                </a:solidFill>
              </a:rPr>
              <a:t> + N</a:t>
            </a:r>
          </a:p>
          <a:p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778A230-86A2-4675-C50C-533E821F3A15}"/>
              </a:ext>
            </a:extLst>
          </p:cNvPr>
          <p:cNvSpPr txBox="1"/>
          <p:nvPr/>
        </p:nvSpPr>
        <p:spPr>
          <a:xfrm>
            <a:off x="501061" y="2392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THPT TỨC TRANH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 TỰ NHIÊN - CÔNG NGHỆ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072B3-E25E-FC86-FEFF-0ECFF39A3073}"/>
              </a:ext>
            </a:extLst>
          </p:cNvPr>
          <p:cNvSpPr/>
          <p:nvPr/>
        </p:nvSpPr>
        <p:spPr>
          <a:xfrm>
            <a:off x="-16239" y="1864005"/>
            <a:ext cx="9144000" cy="13653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GB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– </a:t>
            </a:r>
            <a:r>
              <a:rPr lang="en-GB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 TỐ HÓA HỌC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989BE4-D7D1-FB58-3B8D-89DDE753EB19}"/>
              </a:ext>
            </a:extLst>
          </p:cNvPr>
          <p:cNvCxnSpPr/>
          <p:nvPr/>
        </p:nvCxnSpPr>
        <p:spPr>
          <a:xfrm>
            <a:off x="3746092" y="1051472"/>
            <a:ext cx="2514600" cy="1632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0F317F-97E4-6AFE-DD86-233790BC8DBE}"/>
              </a:ext>
            </a:extLst>
          </p:cNvPr>
          <p:cNvSpPr txBox="1"/>
          <p:nvPr/>
        </p:nvSpPr>
        <p:spPr>
          <a:xfrm>
            <a:off x="1" y="3662486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GB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viên</a:t>
            </a:r>
            <a:r>
              <a:rPr lang="en-GB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en-GB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Trần</a:t>
            </a:r>
            <a:r>
              <a:rPr lang="en-GB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Kim </a:t>
            </a:r>
            <a:r>
              <a:rPr lang="en-GB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Ngân</a:t>
            </a:r>
            <a:endParaRPr lang="vi-V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BE063B0C-3786-EDD1-01F0-91834F9F22FA}"/>
              </a:ext>
            </a:extLst>
          </p:cNvPr>
          <p:cNvGrpSpPr/>
          <p:nvPr/>
        </p:nvGrpSpPr>
        <p:grpSpPr>
          <a:xfrm>
            <a:off x="-121741" y="4895850"/>
            <a:ext cx="9387481" cy="691184"/>
            <a:chOff x="0" y="0"/>
            <a:chExt cx="4944846" cy="36408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4B4E37A-00DA-B2DB-6492-D4418D09BA43}"/>
                </a:ext>
              </a:extLst>
            </p:cNvPr>
            <p:cNvSpPr/>
            <p:nvPr/>
          </p:nvSpPr>
          <p:spPr>
            <a:xfrm>
              <a:off x="0" y="0"/>
              <a:ext cx="4944846" cy="364080"/>
            </a:xfrm>
            <a:custGeom>
              <a:avLst/>
              <a:gdLst/>
              <a:ahLst/>
              <a:cxnLst/>
              <a:rect l="l" t="t" r="r" b="b"/>
              <a:pathLst>
                <a:path w="4944846" h="364080">
                  <a:moveTo>
                    <a:pt x="0" y="0"/>
                  </a:moveTo>
                  <a:lnTo>
                    <a:pt x="4944846" y="0"/>
                  </a:lnTo>
                  <a:lnTo>
                    <a:pt x="4944846" y="364080"/>
                  </a:lnTo>
                  <a:lnTo>
                    <a:pt x="0" y="364080"/>
                  </a:lnTo>
                  <a:close/>
                </a:path>
              </a:pathLst>
            </a:custGeom>
            <a:solidFill>
              <a:srgbClr val="E77B32"/>
            </a:solidFill>
          </p:spPr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545D794B-9DAF-1796-B798-E104EB434970}"/>
                </a:ext>
              </a:extLst>
            </p:cNvPr>
            <p:cNvSpPr txBox="1"/>
            <p:nvPr/>
          </p:nvSpPr>
          <p:spPr>
            <a:xfrm>
              <a:off x="0" y="-47625"/>
              <a:ext cx="4944846" cy="4117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7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63E2DC-692E-03D8-1F70-54DD33CA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0" y="112772"/>
            <a:ext cx="1263869" cy="1263869"/>
          </a:xfrm>
          <a:prstGeom prst="rect">
            <a:avLst/>
          </a:prstGeom>
        </p:spPr>
      </p:pic>
      <p:grpSp>
        <p:nvGrpSpPr>
          <p:cNvPr id="5" name="Google Shape;14526;p38">
            <a:extLst>
              <a:ext uri="{FF2B5EF4-FFF2-40B4-BE49-F238E27FC236}">
                <a16:creationId xmlns:a16="http://schemas.microsoft.com/office/drawing/2014/main" id="{6A31C1DC-04EC-0EF2-B195-688DC0EC292F}"/>
              </a:ext>
            </a:extLst>
          </p:cNvPr>
          <p:cNvGrpSpPr/>
          <p:nvPr/>
        </p:nvGrpSpPr>
        <p:grpSpPr>
          <a:xfrm>
            <a:off x="7638831" y="3689369"/>
            <a:ext cx="1348426" cy="1070861"/>
            <a:chOff x="343354" y="291781"/>
            <a:chExt cx="1348426" cy="1070861"/>
          </a:xfrm>
        </p:grpSpPr>
        <p:cxnSp>
          <p:nvCxnSpPr>
            <p:cNvPr id="12" name="Google Shape;14527;p38">
              <a:extLst>
                <a:ext uri="{FF2B5EF4-FFF2-40B4-BE49-F238E27FC236}">
                  <a16:creationId xmlns:a16="http://schemas.microsoft.com/office/drawing/2014/main" id="{7DDBA98A-19FD-6916-7B87-DE1BF6F20688}"/>
                </a:ext>
              </a:extLst>
            </p:cNvPr>
            <p:cNvCxnSpPr/>
            <p:nvPr/>
          </p:nvCxnSpPr>
          <p:spPr>
            <a:xfrm flipH="1">
              <a:off x="564642" y="847623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4528;p38">
              <a:extLst>
                <a:ext uri="{FF2B5EF4-FFF2-40B4-BE49-F238E27FC236}">
                  <a16:creationId xmlns:a16="http://schemas.microsoft.com/office/drawing/2014/main" id="{B5C8A19C-D40C-05FC-7167-11059C9625CD}"/>
                </a:ext>
              </a:extLst>
            </p:cNvPr>
            <p:cNvCxnSpPr>
              <a:stCxn id="28" idx="6"/>
            </p:cNvCxnSpPr>
            <p:nvPr/>
          </p:nvCxnSpPr>
          <p:spPr>
            <a:xfrm flipH="1">
              <a:off x="439781" y="1041798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14531;p38">
              <a:extLst>
                <a:ext uri="{FF2B5EF4-FFF2-40B4-BE49-F238E27FC236}">
                  <a16:creationId xmlns:a16="http://schemas.microsoft.com/office/drawing/2014/main" id="{9992FBE0-65A0-4525-BA67-BB26A39C9B2F}"/>
                </a:ext>
              </a:extLst>
            </p:cNvPr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33" name="Google Shape;14532;p38">
                <a:extLst>
                  <a:ext uri="{FF2B5EF4-FFF2-40B4-BE49-F238E27FC236}">
                    <a16:creationId xmlns:a16="http://schemas.microsoft.com/office/drawing/2014/main" id="{D68116AB-15E0-6822-1F09-7B45CECAD8E3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533;p38">
                <a:extLst>
                  <a:ext uri="{FF2B5EF4-FFF2-40B4-BE49-F238E27FC236}">
                    <a16:creationId xmlns:a16="http://schemas.microsoft.com/office/drawing/2014/main" id="{27F77D5B-501D-0A2F-2BB3-87729E39D84A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4534;p38">
              <a:extLst>
                <a:ext uri="{FF2B5EF4-FFF2-40B4-BE49-F238E27FC236}">
                  <a16:creationId xmlns:a16="http://schemas.microsoft.com/office/drawing/2014/main" id="{94009E3B-5CF2-FD83-C609-0358758DEA64}"/>
                </a:ext>
              </a:extLst>
            </p:cNvPr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31" name="Google Shape;14535;p38">
                <a:extLst>
                  <a:ext uri="{FF2B5EF4-FFF2-40B4-BE49-F238E27FC236}">
                    <a16:creationId xmlns:a16="http://schemas.microsoft.com/office/drawing/2014/main" id="{2EE0899A-6BA4-85A4-1FF6-752686FDC08E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536;p38">
                <a:extLst>
                  <a:ext uri="{FF2B5EF4-FFF2-40B4-BE49-F238E27FC236}">
                    <a16:creationId xmlns:a16="http://schemas.microsoft.com/office/drawing/2014/main" id="{5801353D-0670-B437-852B-D83D169BF638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4537;p38">
              <a:extLst>
                <a:ext uri="{FF2B5EF4-FFF2-40B4-BE49-F238E27FC236}">
                  <a16:creationId xmlns:a16="http://schemas.microsoft.com/office/drawing/2014/main" id="{59CB8E2E-2715-0D09-2AA6-A5A0CD804133}"/>
                </a:ext>
              </a:extLst>
            </p:cNvPr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28" name="Google Shape;14529;p38">
                <a:extLst>
                  <a:ext uri="{FF2B5EF4-FFF2-40B4-BE49-F238E27FC236}">
                    <a16:creationId xmlns:a16="http://schemas.microsoft.com/office/drawing/2014/main" id="{4CF5321D-6EDF-5AF9-D130-7FEE2FA48CA8}"/>
                  </a:ext>
                </a:extLst>
              </p:cNvPr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538;p38">
                <a:extLst>
                  <a:ext uri="{FF2B5EF4-FFF2-40B4-BE49-F238E27FC236}">
                    <a16:creationId xmlns:a16="http://schemas.microsoft.com/office/drawing/2014/main" id="{1046595E-B799-EA69-BBD8-FCEA53956A6A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4539;p38">
              <a:extLst>
                <a:ext uri="{FF2B5EF4-FFF2-40B4-BE49-F238E27FC236}">
                  <a16:creationId xmlns:a16="http://schemas.microsoft.com/office/drawing/2014/main" id="{B9F2AE6F-9812-55E4-75BF-6F006B9CA03C}"/>
                </a:ext>
              </a:extLst>
            </p:cNvPr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25" name="Google Shape;14540;p38">
                <a:extLst>
                  <a:ext uri="{FF2B5EF4-FFF2-40B4-BE49-F238E27FC236}">
                    <a16:creationId xmlns:a16="http://schemas.microsoft.com/office/drawing/2014/main" id="{843645B2-DBEB-4816-6265-6891B898333F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541;p38">
                <a:extLst>
                  <a:ext uri="{FF2B5EF4-FFF2-40B4-BE49-F238E27FC236}">
                    <a16:creationId xmlns:a16="http://schemas.microsoft.com/office/drawing/2014/main" id="{5C235065-D8AC-A0E2-A6B3-7F117335AC38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" name="Google Shape;14542;p38">
              <a:extLst>
                <a:ext uri="{FF2B5EF4-FFF2-40B4-BE49-F238E27FC236}">
                  <a16:creationId xmlns:a16="http://schemas.microsoft.com/office/drawing/2014/main" id="{183094B5-25EF-36DF-4BEF-7281DBD37D34}"/>
                </a:ext>
              </a:extLst>
            </p:cNvPr>
            <p:cNvCxnSpPr>
              <a:stCxn id="33" idx="0"/>
              <a:endCxn id="25" idx="4"/>
            </p:cNvCxnSpPr>
            <p:nvPr/>
          </p:nvCxnSpPr>
          <p:spPr>
            <a:xfrm>
              <a:off x="1204615" y="983845"/>
              <a:ext cx="1758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" name="Google Shape;14543;p38">
              <a:extLst>
                <a:ext uri="{FF2B5EF4-FFF2-40B4-BE49-F238E27FC236}">
                  <a16:creationId xmlns:a16="http://schemas.microsoft.com/office/drawing/2014/main" id="{6A0A5430-9CEA-3FEF-EA03-0D2FF5F93E64}"/>
                </a:ext>
              </a:extLst>
            </p:cNvPr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23" name="Google Shape;14544;p38">
                <a:extLst>
                  <a:ext uri="{FF2B5EF4-FFF2-40B4-BE49-F238E27FC236}">
                    <a16:creationId xmlns:a16="http://schemas.microsoft.com/office/drawing/2014/main" id="{A48AE3FD-9EF3-C631-4C22-777CEE23F67A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545;p38">
                <a:extLst>
                  <a:ext uri="{FF2B5EF4-FFF2-40B4-BE49-F238E27FC236}">
                    <a16:creationId xmlns:a16="http://schemas.microsoft.com/office/drawing/2014/main" id="{F1E9C207-9A5D-5D17-FEE7-16ABC5060B55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14546;p38">
              <a:extLst>
                <a:ext uri="{FF2B5EF4-FFF2-40B4-BE49-F238E27FC236}">
                  <a16:creationId xmlns:a16="http://schemas.microsoft.com/office/drawing/2014/main" id="{5F8BD248-4D48-1C71-2D8B-163C48182789}"/>
                </a:ext>
              </a:extLst>
            </p:cNvPr>
            <p:cNvCxnSpPr>
              <a:stCxn id="33" idx="2"/>
              <a:endCxn id="23" idx="6"/>
            </p:cNvCxnSpPr>
            <p:nvPr/>
          </p:nvCxnSpPr>
          <p:spPr>
            <a:xfrm rot="10800000" flipH="1">
              <a:off x="1096916" y="525464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Google Shape;14561;p38">
            <a:extLst>
              <a:ext uri="{FF2B5EF4-FFF2-40B4-BE49-F238E27FC236}">
                <a16:creationId xmlns:a16="http://schemas.microsoft.com/office/drawing/2014/main" id="{02EF3286-9C89-FF96-5A5A-B5B5F46FE8DB}"/>
              </a:ext>
            </a:extLst>
          </p:cNvPr>
          <p:cNvGrpSpPr/>
          <p:nvPr/>
        </p:nvGrpSpPr>
        <p:grpSpPr>
          <a:xfrm rot="9900040">
            <a:off x="151155" y="2727995"/>
            <a:ext cx="1348386" cy="1070829"/>
            <a:chOff x="343354" y="291781"/>
            <a:chExt cx="1348426" cy="1070861"/>
          </a:xfrm>
        </p:grpSpPr>
        <p:cxnSp>
          <p:nvCxnSpPr>
            <p:cNvPr id="36" name="Google Shape;14562;p38">
              <a:extLst>
                <a:ext uri="{FF2B5EF4-FFF2-40B4-BE49-F238E27FC236}">
                  <a16:creationId xmlns:a16="http://schemas.microsoft.com/office/drawing/2014/main" id="{F71708FF-5D38-11A5-4278-BF9289311A4B}"/>
                </a:ext>
              </a:extLst>
            </p:cNvPr>
            <p:cNvCxnSpPr/>
            <p:nvPr/>
          </p:nvCxnSpPr>
          <p:spPr>
            <a:xfrm rot="900154" flipH="1">
              <a:off x="585715" y="787465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14563;p38">
              <a:extLst>
                <a:ext uri="{FF2B5EF4-FFF2-40B4-BE49-F238E27FC236}">
                  <a16:creationId xmlns:a16="http://schemas.microsoft.com/office/drawing/2014/main" id="{55DEBD3F-1177-026D-DDE4-2A804B3D19E3}"/>
                </a:ext>
              </a:extLst>
            </p:cNvPr>
            <p:cNvCxnSpPr>
              <a:stCxn id="49" idx="6"/>
            </p:cNvCxnSpPr>
            <p:nvPr/>
          </p:nvCxnSpPr>
          <p:spPr>
            <a:xfrm rot="931447" flipH="1">
              <a:off x="462928" y="1037943"/>
              <a:ext cx="5604" cy="18171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" name="Google Shape;14566;p38">
              <a:extLst>
                <a:ext uri="{FF2B5EF4-FFF2-40B4-BE49-F238E27FC236}">
                  <a16:creationId xmlns:a16="http://schemas.microsoft.com/office/drawing/2014/main" id="{1B04E6A2-94F0-AC68-6369-7A58D82DD247}"/>
                </a:ext>
              </a:extLst>
            </p:cNvPr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53" name="Google Shape;14567;p38">
                <a:extLst>
                  <a:ext uri="{FF2B5EF4-FFF2-40B4-BE49-F238E27FC236}">
                    <a16:creationId xmlns:a16="http://schemas.microsoft.com/office/drawing/2014/main" id="{BE10EC73-073D-FBBD-B480-895A7417F169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568;p38">
                <a:extLst>
                  <a:ext uri="{FF2B5EF4-FFF2-40B4-BE49-F238E27FC236}">
                    <a16:creationId xmlns:a16="http://schemas.microsoft.com/office/drawing/2014/main" id="{150279AA-9F47-850C-1D31-194BAC1791AB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14569;p38">
              <a:extLst>
                <a:ext uri="{FF2B5EF4-FFF2-40B4-BE49-F238E27FC236}">
                  <a16:creationId xmlns:a16="http://schemas.microsoft.com/office/drawing/2014/main" id="{0CDC312B-8121-5DE8-FB38-94663A1371DE}"/>
                </a:ext>
              </a:extLst>
            </p:cNvPr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51" name="Google Shape;14570;p38">
                <a:extLst>
                  <a:ext uri="{FF2B5EF4-FFF2-40B4-BE49-F238E27FC236}">
                    <a16:creationId xmlns:a16="http://schemas.microsoft.com/office/drawing/2014/main" id="{823E7128-CB36-BFE8-08F7-5DD97ACFEC0B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571;p38">
                <a:extLst>
                  <a:ext uri="{FF2B5EF4-FFF2-40B4-BE49-F238E27FC236}">
                    <a16:creationId xmlns:a16="http://schemas.microsoft.com/office/drawing/2014/main" id="{16A8F246-E2DA-2A1B-667C-7157CDD0C41E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14572;p38">
              <a:extLst>
                <a:ext uri="{FF2B5EF4-FFF2-40B4-BE49-F238E27FC236}">
                  <a16:creationId xmlns:a16="http://schemas.microsoft.com/office/drawing/2014/main" id="{624E1470-7337-69BC-15D0-8DB9F74103DC}"/>
                </a:ext>
              </a:extLst>
            </p:cNvPr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49" name="Google Shape;14564;p38">
                <a:extLst>
                  <a:ext uri="{FF2B5EF4-FFF2-40B4-BE49-F238E27FC236}">
                    <a16:creationId xmlns:a16="http://schemas.microsoft.com/office/drawing/2014/main" id="{B422F6D7-5D51-A45F-E136-3A8700DABE37}"/>
                  </a:ext>
                </a:extLst>
              </p:cNvPr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573;p38">
                <a:extLst>
                  <a:ext uri="{FF2B5EF4-FFF2-40B4-BE49-F238E27FC236}">
                    <a16:creationId xmlns:a16="http://schemas.microsoft.com/office/drawing/2014/main" id="{E38A7061-3124-C01D-61DC-1A61154BE32B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14574;p38">
              <a:extLst>
                <a:ext uri="{FF2B5EF4-FFF2-40B4-BE49-F238E27FC236}">
                  <a16:creationId xmlns:a16="http://schemas.microsoft.com/office/drawing/2014/main" id="{4D724F10-D13A-6064-8D4B-09E2625198AA}"/>
                </a:ext>
              </a:extLst>
            </p:cNvPr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47" name="Google Shape;14575;p38">
                <a:extLst>
                  <a:ext uri="{FF2B5EF4-FFF2-40B4-BE49-F238E27FC236}">
                    <a16:creationId xmlns:a16="http://schemas.microsoft.com/office/drawing/2014/main" id="{88C2AD83-2BA2-07CD-2F62-1C374EF2E07B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576;p38">
                <a:extLst>
                  <a:ext uri="{FF2B5EF4-FFF2-40B4-BE49-F238E27FC236}">
                    <a16:creationId xmlns:a16="http://schemas.microsoft.com/office/drawing/2014/main" id="{DE0A2D51-6F5A-2CE0-59EC-B12F78101FA2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" name="Google Shape;14577;p38">
              <a:extLst>
                <a:ext uri="{FF2B5EF4-FFF2-40B4-BE49-F238E27FC236}">
                  <a16:creationId xmlns:a16="http://schemas.microsoft.com/office/drawing/2014/main" id="{6839F448-984F-2A47-B9A8-2FDA3A2154EB}"/>
                </a:ext>
              </a:extLst>
            </p:cNvPr>
            <p:cNvCxnSpPr>
              <a:stCxn id="53" idx="0"/>
              <a:endCxn id="47" idx="4"/>
            </p:cNvCxnSpPr>
            <p:nvPr/>
          </p:nvCxnSpPr>
          <p:spPr>
            <a:xfrm rot="900395">
              <a:off x="1189248" y="1008981"/>
              <a:ext cx="206233" cy="91329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" name="Google Shape;14578;p38">
              <a:extLst>
                <a:ext uri="{FF2B5EF4-FFF2-40B4-BE49-F238E27FC236}">
                  <a16:creationId xmlns:a16="http://schemas.microsoft.com/office/drawing/2014/main" id="{5CF8EED4-0570-5919-C943-A53334D6DCD1}"/>
                </a:ext>
              </a:extLst>
            </p:cNvPr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45" name="Google Shape;14579;p38">
                <a:extLst>
                  <a:ext uri="{FF2B5EF4-FFF2-40B4-BE49-F238E27FC236}">
                    <a16:creationId xmlns:a16="http://schemas.microsoft.com/office/drawing/2014/main" id="{DF227018-3C39-C16B-3E50-4D9B635C1851}"/>
                  </a:ext>
                </a:extLst>
              </p:cNvPr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580;p38">
                <a:extLst>
                  <a:ext uri="{FF2B5EF4-FFF2-40B4-BE49-F238E27FC236}">
                    <a16:creationId xmlns:a16="http://schemas.microsoft.com/office/drawing/2014/main" id="{CD93BC06-866D-917F-73E4-CDF130196F95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" name="Google Shape;14581;p38">
              <a:extLst>
                <a:ext uri="{FF2B5EF4-FFF2-40B4-BE49-F238E27FC236}">
                  <a16:creationId xmlns:a16="http://schemas.microsoft.com/office/drawing/2014/main" id="{08249D3B-5E7E-9A89-D018-F342ED92CFCF}"/>
                </a:ext>
              </a:extLst>
            </p:cNvPr>
            <p:cNvCxnSpPr>
              <a:stCxn id="53" idx="2"/>
              <a:endCxn id="45" idx="6"/>
            </p:cNvCxnSpPr>
            <p:nvPr/>
          </p:nvCxnSpPr>
          <p:spPr>
            <a:xfrm rot="-9884693" flipH="1">
              <a:off x="1122806" y="521604"/>
              <a:ext cx="3421" cy="20091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512" name="Google Shape;14512;p38"/>
          <p:cNvGrpSpPr/>
          <p:nvPr/>
        </p:nvGrpSpPr>
        <p:grpSpPr>
          <a:xfrm rot="10800000">
            <a:off x="8447593" y="1479361"/>
            <a:ext cx="680167" cy="621792"/>
            <a:chOff x="6804466" y="-316297"/>
            <a:chExt cx="680167" cy="621792"/>
          </a:xfrm>
        </p:grpSpPr>
        <p:cxnSp>
          <p:nvCxnSpPr>
            <p:cNvPr id="14513" name="Google Shape;14513;p38"/>
            <p:cNvCxnSpPr>
              <a:stCxn id="14514" idx="5"/>
            </p:cNvCxnSpPr>
            <p:nvPr/>
          </p:nvCxnSpPr>
          <p:spPr>
            <a:xfrm>
              <a:off x="6966929" y="-100831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6" name="Google Shape;14516;p38"/>
            <p:cNvCxnSpPr>
              <a:stCxn id="14517" idx="6"/>
            </p:cNvCxnSpPr>
            <p:nvPr/>
          </p:nvCxnSpPr>
          <p:spPr>
            <a:xfrm>
              <a:off x="7184439" y="156868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19" name="Google Shape;14519;p38"/>
            <p:cNvGrpSpPr/>
            <p:nvPr/>
          </p:nvGrpSpPr>
          <p:grpSpPr>
            <a:xfrm>
              <a:off x="6804466" y="-316297"/>
              <a:ext cx="252434" cy="252434"/>
              <a:chOff x="6804466" y="-316297"/>
              <a:chExt cx="252434" cy="252434"/>
            </a:xfrm>
          </p:grpSpPr>
          <p:sp>
            <p:nvSpPr>
              <p:cNvPr id="14514" name="Google Shape;14514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1" name="Google Shape;14521;p38"/>
            <p:cNvGrpSpPr/>
            <p:nvPr/>
          </p:nvGrpSpPr>
          <p:grpSpPr>
            <a:xfrm>
              <a:off x="7291941" y="112804"/>
              <a:ext cx="192691" cy="192691"/>
              <a:chOff x="7291941" y="112804"/>
              <a:chExt cx="192691" cy="192691"/>
            </a:xfrm>
          </p:grpSpPr>
          <p:sp>
            <p:nvSpPr>
              <p:cNvPr id="14522" name="Google Shape;14522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4" name="Google Shape;14524;p38"/>
            <p:cNvGrpSpPr/>
            <p:nvPr/>
          </p:nvGrpSpPr>
          <p:grpSpPr>
            <a:xfrm>
              <a:off x="6969033" y="-17269"/>
              <a:ext cx="259696" cy="259696"/>
              <a:chOff x="6969033" y="-17269"/>
              <a:chExt cx="259696" cy="259696"/>
            </a:xfrm>
          </p:grpSpPr>
          <p:sp>
            <p:nvSpPr>
              <p:cNvPr id="14517" name="Google Shape;14517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8084">
            <a:off x="5478323" y="3452453"/>
            <a:ext cx="3833496" cy="17011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381634">
            <a:off x="-902452" y="662955"/>
            <a:ext cx="2833606" cy="1257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09572">
            <a:off x="7046816" y="1320573"/>
            <a:ext cx="1601914" cy="6427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33550" y="1602189"/>
            <a:ext cx="701528" cy="66684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5198"/>
              </a:lnSpc>
              <a:buClrTx/>
            </a:pPr>
            <a:r>
              <a:rPr lang="en-US" sz="4725" kern="1200" dirty="0">
                <a:solidFill>
                  <a:srgbClr val="00B0F0"/>
                </a:solidFill>
                <a:latin typeface="StoryBook Rough"/>
                <a:ea typeface="微软雅黑"/>
                <a:cs typeface="+mn-c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8178" y="2749579"/>
            <a:ext cx="742880" cy="66684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5198"/>
              </a:lnSpc>
              <a:buClrTx/>
            </a:pPr>
            <a:r>
              <a:rPr lang="en-US" sz="4725" kern="1200" dirty="0">
                <a:solidFill>
                  <a:srgbClr val="00B0F0"/>
                </a:solidFill>
                <a:latin typeface="StoryBook Rough"/>
                <a:ea typeface="微软雅黑"/>
                <a:cs typeface="+mn-cs"/>
              </a:rPr>
              <a:t>II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7202" y="1453131"/>
            <a:ext cx="2157175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85800">
              <a:lnSpc>
                <a:spcPts val="5336"/>
              </a:lnSpc>
              <a:buClrTx/>
            </a:pPr>
            <a:r>
              <a:rPr lang="en-US" sz="4850" kern="1200" dirty="0">
                <a:solidFill>
                  <a:srgbClr val="FFFFFF"/>
                </a:solidFill>
                <a:latin typeface="StoryBook Rough"/>
                <a:ea typeface="微软雅黑"/>
                <a:cs typeface="+mn-cs"/>
              </a:rPr>
              <a:t>WHAT YOU'LL LEARN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4EB82-39EF-5E2B-1E35-5A7B45445ECF}"/>
              </a:ext>
            </a:extLst>
          </p:cNvPr>
          <p:cNvSpPr/>
          <p:nvPr/>
        </p:nvSpPr>
        <p:spPr>
          <a:xfrm>
            <a:off x="1780477" y="1736826"/>
            <a:ext cx="4388225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NGUYÊN TỐ HÓA HỌC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AF22E7-42F7-A326-AF25-047878D4A7D4}"/>
              </a:ext>
            </a:extLst>
          </p:cNvPr>
          <p:cNvSpPr/>
          <p:nvPr/>
        </p:nvSpPr>
        <p:spPr>
          <a:xfrm>
            <a:off x="1955782" y="2822195"/>
            <a:ext cx="5711195" cy="52161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20000"/>
              </a:lnSpc>
              <a:buClrTx/>
            </a:pPr>
            <a:r>
              <a:rPr lang="en-US" sz="2700" b="1" kern="1200" dirty="0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KÍ HIỆU NGUYÊN TỬ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77225-5AC5-4C62-AC3D-CFDF7CFC7D72}"/>
              </a:ext>
            </a:extLst>
          </p:cNvPr>
          <p:cNvSpPr/>
          <p:nvPr/>
        </p:nvSpPr>
        <p:spPr>
          <a:xfrm>
            <a:off x="1955782" y="4103285"/>
            <a:ext cx="5848341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ĐỒNG VỊ 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44B658A-71FB-63E8-F1D8-698995210861}"/>
              </a:ext>
            </a:extLst>
          </p:cNvPr>
          <p:cNvSpPr txBox="1"/>
          <p:nvPr/>
        </p:nvSpPr>
        <p:spPr>
          <a:xfrm>
            <a:off x="1012874" y="3969585"/>
            <a:ext cx="742880" cy="66684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5198"/>
              </a:lnSpc>
              <a:buClrTx/>
            </a:pPr>
            <a:r>
              <a:rPr lang="en-US" sz="4725" kern="1200" dirty="0">
                <a:solidFill>
                  <a:srgbClr val="00B0F0"/>
                </a:solidFill>
                <a:latin typeface="StoryBook Rough"/>
                <a:ea typeface="微软雅黑"/>
                <a:cs typeface="+mn-cs"/>
              </a:rPr>
              <a:t>III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339F3F-021D-B93B-9292-F2D3ED569269}"/>
              </a:ext>
            </a:extLst>
          </p:cNvPr>
          <p:cNvSpPr/>
          <p:nvPr/>
        </p:nvSpPr>
        <p:spPr>
          <a:xfrm>
            <a:off x="2943054" y="201611"/>
            <a:ext cx="3873798" cy="6327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73EAD4-58B9-9064-3165-CCD57999EDFB}"/>
              </a:ext>
            </a:extLst>
          </p:cNvPr>
          <p:cNvSpPr/>
          <p:nvPr/>
        </p:nvSpPr>
        <p:spPr>
          <a:xfrm>
            <a:off x="2618836" y="180039"/>
            <a:ext cx="452223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ln w="12700">
                  <a:solidFill>
                    <a:srgbClr val="7AA8C3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rgbClr val="7AA8C3">
                      <a:lumMod val="50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6" name="Google Shape;14686;p4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KHỞI ĐỘNG</a:t>
            </a:r>
            <a:endParaRPr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689" name="Google Shape;14689;p4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690" name="Google Shape;14690;p43"/>
            <p:cNvCxnSpPr>
              <a:stCxn id="14691" idx="6"/>
              <a:endCxn id="1469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93" name="Google Shape;14693;p4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694" name="Google Shape;14694;p4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95" name="Google Shape;14695;p4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96" name="Google Shape;14696;p4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692" name="Google Shape;14692;p4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97" name="Google Shape;14697;p4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98" name="Google Shape;14698;p4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691" name="Google Shape;14691;p4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99" name="Google Shape;14699;p4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700" name="Google Shape;14700;p43"/>
            <p:cNvCxnSpPr>
              <a:stCxn id="14694" idx="3"/>
              <a:endCxn id="1469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462638" y="1002867"/>
            <a:ext cx="4570538" cy="2320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Thảo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luận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nhóm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đôi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hỏi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tử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 =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A = 1)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 =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A = 2)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 =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A =3)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5F2A-A3EC-05C8-A592-D8E2AE4319E0}"/>
              </a:ext>
            </a:extLst>
          </p:cNvPr>
          <p:cNvSpPr txBox="1"/>
          <p:nvPr/>
        </p:nvSpPr>
        <p:spPr>
          <a:xfrm>
            <a:off x="1073001" y="3698030"/>
            <a:ext cx="754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i="1" dirty="0" err="1">
                <a:sym typeface="Symbol" panose="05050102010706020507" pitchFamily="18" charset="2"/>
              </a:rPr>
              <a:t>Các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nguyên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tử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có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cùng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số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đơn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vị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điện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tích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hạt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nhân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được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gọi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là</a:t>
            </a:r>
            <a:r>
              <a:rPr lang="en-GB" sz="2400" b="1" i="1" dirty="0">
                <a:sym typeface="Symbol" panose="05050102010706020507" pitchFamily="18" charset="2"/>
              </a:rPr>
              <a:t> </a:t>
            </a:r>
            <a:r>
              <a:rPr lang="en-GB" sz="2400" b="1" i="1" dirty="0" err="1">
                <a:sym typeface="Symbol" panose="05050102010706020507" pitchFamily="18" charset="2"/>
              </a:rPr>
              <a:t>gì</a:t>
            </a:r>
            <a:r>
              <a:rPr lang="en-GB" sz="2400" b="1" i="1" dirty="0">
                <a:sym typeface="Symbol" panose="05050102010706020507" pitchFamily="18" charset="2"/>
              </a:rPr>
              <a:t>?</a:t>
            </a:r>
            <a:endParaRPr lang="en-GB" sz="2400" b="1" i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CF62A9-56D4-6455-26A0-2A21B63BCB99}"/>
              </a:ext>
            </a:extLst>
          </p:cNvPr>
          <p:cNvSpPr/>
          <p:nvPr/>
        </p:nvSpPr>
        <p:spPr>
          <a:xfrm>
            <a:off x="2747907" y="2369489"/>
            <a:ext cx="575738" cy="2623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1E3E0-0CC7-896D-9653-16D5A80F76A9}"/>
              </a:ext>
            </a:extLst>
          </p:cNvPr>
          <p:cNvSpPr txBox="1"/>
          <p:nvPr/>
        </p:nvSpPr>
        <p:spPr>
          <a:xfrm>
            <a:off x="3530379" y="2300630"/>
            <a:ext cx="408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Ba </a:t>
            </a:r>
            <a:r>
              <a:rPr lang="en-GB" sz="2000" dirty="0" err="1"/>
              <a:t>nguyên</a:t>
            </a:r>
            <a:r>
              <a:rPr lang="en-GB" sz="2000" dirty="0"/>
              <a:t> </a:t>
            </a:r>
            <a:r>
              <a:rPr lang="en-GB" sz="2000" dirty="0" err="1"/>
              <a:t>tử</a:t>
            </a:r>
            <a:r>
              <a:rPr lang="en-GB" sz="2000" dirty="0"/>
              <a:t> </a:t>
            </a:r>
            <a:r>
              <a:rPr lang="en-GB" sz="2000" dirty="0" err="1"/>
              <a:t>đều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Z = 1, </a:t>
            </a:r>
            <a:r>
              <a:rPr lang="en-GB" sz="2000" dirty="0" err="1"/>
              <a:t>đều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r>
              <a:rPr lang="en-GB" sz="2000" dirty="0"/>
              <a:t> </a:t>
            </a:r>
            <a:r>
              <a:rPr lang="en-GB" sz="2000" dirty="0" err="1"/>
              <a:t>tố</a:t>
            </a:r>
            <a:r>
              <a:rPr lang="en-GB" sz="2000" dirty="0"/>
              <a:t> hydrogen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5FF54-9A46-A66D-38A8-3FCF88CC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8" y="3406201"/>
            <a:ext cx="637012" cy="5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1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6" name="Google Shape;14586;p39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36575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Nguyên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tố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học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587" name="Google Shape;14587;p39"/>
          <p:cNvSpPr txBox="1">
            <a:spLocks noGrp="1"/>
          </p:cNvSpPr>
          <p:nvPr>
            <p:ph type="body" idx="1"/>
          </p:nvPr>
        </p:nvSpPr>
        <p:spPr>
          <a:xfrm>
            <a:off x="334175" y="949625"/>
            <a:ext cx="8475600" cy="3902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4588" name="Google Shape;14588;p39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589" name="Google Shape;14589;p39"/>
            <p:cNvCxnSpPr>
              <a:stCxn id="14590" idx="6"/>
              <a:endCxn id="14591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92" name="Google Shape;14592;p39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593" name="Google Shape;14593;p39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4" name="Google Shape;14594;p39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5" name="Google Shape;14595;p39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591" name="Google Shape;14591;p39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6" name="Google Shape;14596;p39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7" name="Google Shape;14597;p39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590" name="Google Shape;14590;p39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8" name="Google Shape;14598;p39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99" name="Google Shape;14599;p39"/>
            <p:cNvCxnSpPr>
              <a:stCxn id="14593" idx="3"/>
              <a:endCxn id="14590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462638" y="1292207"/>
            <a:ext cx="8236089" cy="21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300" dirty="0"/>
              <a:t>Nguyên tố hóa học là tập hợp các nguyên tử có </a:t>
            </a:r>
            <a:r>
              <a:rPr lang="nl-NL" sz="2300" b="1" dirty="0">
                <a:solidFill>
                  <a:srgbClr val="FF0000"/>
                </a:solidFill>
              </a:rPr>
              <a:t>cùng số đơn vị điện tích hạt nhân</a:t>
            </a:r>
            <a:r>
              <a:rPr lang="nl-NL" sz="23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300" dirty="0"/>
              <a:t>Các nguyên tử của một nguyên tố hóa học có tính chất giống nhau.</a:t>
            </a:r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06" y="3617312"/>
            <a:ext cx="1510599" cy="14486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2DC427-5B97-4F45-052E-A8B323A80088}"/>
              </a:ext>
            </a:extLst>
          </p:cNvPr>
          <p:cNvSpPr/>
          <p:nvPr/>
        </p:nvSpPr>
        <p:spPr>
          <a:xfrm>
            <a:off x="503315" y="2508310"/>
            <a:ext cx="8154734" cy="10018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Các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nguyên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tử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của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cùng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một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nguyên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tố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hóa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học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có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tính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chất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hóa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học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giống</a:t>
            </a:r>
            <a:r>
              <a:rPr lang="en-GB" sz="2200" dirty="0">
                <a:solidFill>
                  <a:schemeClr val="tx1"/>
                </a:solidFill>
              </a:rPr>
              <a:t> hay </a:t>
            </a:r>
            <a:r>
              <a:rPr lang="en-GB" sz="2200" dirty="0" err="1">
                <a:solidFill>
                  <a:schemeClr val="tx1"/>
                </a:solidFill>
              </a:rPr>
              <a:t>khác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nhau</a:t>
            </a:r>
            <a:r>
              <a:rPr lang="en-GB" sz="2200" dirty="0">
                <a:solidFill>
                  <a:schemeClr val="tx1"/>
                </a:solidFill>
              </a:rPr>
              <a:t>? </a:t>
            </a:r>
            <a:r>
              <a:rPr lang="en-GB" sz="2200" dirty="0" err="1">
                <a:solidFill>
                  <a:schemeClr val="tx1"/>
                </a:solidFill>
              </a:rPr>
              <a:t>Vì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sao</a:t>
            </a:r>
            <a:r>
              <a:rPr lang="en-GB" sz="22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707818-C333-717B-9C9F-3578DE93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j-lt"/>
              </a:rPr>
              <a:t>Giới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thiệu</a:t>
            </a:r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A7C0-87B7-E66B-AEA0-AD20DABC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19" y="975802"/>
            <a:ext cx="5358909" cy="38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" name="Google Shape;2092;p44"/>
          <p:cNvGrpSpPr/>
          <p:nvPr/>
        </p:nvGrpSpPr>
        <p:grpSpPr>
          <a:xfrm>
            <a:off x="4681600" y="2642461"/>
            <a:ext cx="4462400" cy="2501039"/>
            <a:chOff x="457225" y="1548129"/>
            <a:chExt cx="8229585" cy="3186703"/>
          </a:xfrm>
        </p:grpSpPr>
        <p:grpSp>
          <p:nvGrpSpPr>
            <p:cNvPr id="2093" name="Google Shape;2093;p44"/>
            <p:cNvGrpSpPr/>
            <p:nvPr/>
          </p:nvGrpSpPr>
          <p:grpSpPr>
            <a:xfrm>
              <a:off x="3515815" y="3119209"/>
              <a:ext cx="2198927" cy="1615623"/>
              <a:chOff x="3515815" y="3119209"/>
              <a:chExt cx="2198927" cy="1615623"/>
            </a:xfrm>
          </p:grpSpPr>
          <p:sp>
            <p:nvSpPr>
              <p:cNvPr id="2094" name="Google Shape;2094;p44"/>
              <p:cNvSpPr/>
              <p:nvPr/>
            </p:nvSpPr>
            <p:spPr>
              <a:xfrm>
                <a:off x="3772837" y="3119209"/>
                <a:ext cx="512009" cy="1434048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17620" extrusionOk="0">
                    <a:moveTo>
                      <a:pt x="577" y="1"/>
                    </a:moveTo>
                    <a:cubicBezTo>
                      <a:pt x="251" y="1"/>
                      <a:pt x="0" y="251"/>
                      <a:pt x="0" y="577"/>
                    </a:cubicBezTo>
                    <a:cubicBezTo>
                      <a:pt x="0" y="853"/>
                      <a:pt x="176" y="1078"/>
                      <a:pt x="426" y="1154"/>
                    </a:cubicBezTo>
                    <a:lnTo>
                      <a:pt x="426" y="14913"/>
                    </a:lnTo>
                    <a:cubicBezTo>
                      <a:pt x="426" y="16417"/>
                      <a:pt x="1654" y="17620"/>
                      <a:pt x="3158" y="17620"/>
                    </a:cubicBezTo>
                    <a:cubicBezTo>
                      <a:pt x="4637" y="17620"/>
                      <a:pt x="5865" y="16417"/>
                      <a:pt x="5865" y="14913"/>
                    </a:cubicBezTo>
                    <a:lnTo>
                      <a:pt x="5865" y="1154"/>
                    </a:lnTo>
                    <a:cubicBezTo>
                      <a:pt x="6116" y="1078"/>
                      <a:pt x="6291" y="853"/>
                      <a:pt x="6291" y="577"/>
                    </a:cubicBezTo>
                    <a:cubicBezTo>
                      <a:pt x="6291" y="251"/>
                      <a:pt x="6040" y="1"/>
                      <a:pt x="5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5" name="Google Shape;2095;p44"/>
              <p:cNvSpPr/>
              <p:nvPr/>
            </p:nvSpPr>
            <p:spPr>
              <a:xfrm>
                <a:off x="3840144" y="3584257"/>
                <a:ext cx="377394" cy="930259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1430" extrusionOk="0">
                    <a:moveTo>
                      <a:pt x="0" y="1"/>
                    </a:moveTo>
                    <a:lnTo>
                      <a:pt x="0" y="9124"/>
                    </a:lnTo>
                    <a:cubicBezTo>
                      <a:pt x="0" y="10402"/>
                      <a:pt x="1053" y="11430"/>
                      <a:pt x="2331" y="11430"/>
                    </a:cubicBezTo>
                    <a:cubicBezTo>
                      <a:pt x="3584" y="11430"/>
                      <a:pt x="4637" y="10402"/>
                      <a:pt x="4637" y="9124"/>
                    </a:cubicBezTo>
                    <a:lnTo>
                      <a:pt x="46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6" name="Google Shape;2096;p44"/>
              <p:cNvSpPr/>
              <p:nvPr/>
            </p:nvSpPr>
            <p:spPr>
              <a:xfrm>
                <a:off x="3921695" y="4106521"/>
                <a:ext cx="255068" cy="22292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39" extrusionOk="0">
                    <a:moveTo>
                      <a:pt x="2582" y="0"/>
                    </a:moveTo>
                    <a:cubicBezTo>
                      <a:pt x="2432" y="0"/>
                      <a:pt x="2256" y="25"/>
                      <a:pt x="2081" y="50"/>
                    </a:cubicBezTo>
                    <a:cubicBezTo>
                      <a:pt x="1454" y="226"/>
                      <a:pt x="753" y="677"/>
                      <a:pt x="402" y="1078"/>
                    </a:cubicBezTo>
                    <a:cubicBezTo>
                      <a:pt x="176" y="1379"/>
                      <a:pt x="1" y="1805"/>
                      <a:pt x="76" y="2181"/>
                    </a:cubicBezTo>
                    <a:cubicBezTo>
                      <a:pt x="176" y="2531"/>
                      <a:pt x="527" y="2707"/>
                      <a:pt x="853" y="2732"/>
                    </a:cubicBezTo>
                    <a:cubicBezTo>
                      <a:pt x="904" y="2737"/>
                      <a:pt x="954" y="2739"/>
                      <a:pt x="1005" y="2739"/>
                    </a:cubicBezTo>
                    <a:cubicBezTo>
                      <a:pt x="1777" y="2739"/>
                      <a:pt x="2505" y="2213"/>
                      <a:pt x="2858" y="1554"/>
                    </a:cubicBezTo>
                    <a:cubicBezTo>
                      <a:pt x="3008" y="1253"/>
                      <a:pt x="3134" y="852"/>
                      <a:pt x="3083" y="501"/>
                    </a:cubicBezTo>
                    <a:cubicBezTo>
                      <a:pt x="3033" y="251"/>
                      <a:pt x="2833" y="25"/>
                      <a:pt x="2582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7" name="Google Shape;2097;p44"/>
              <p:cNvSpPr/>
              <p:nvPr/>
            </p:nvSpPr>
            <p:spPr>
              <a:xfrm>
                <a:off x="3840144" y="3565945"/>
                <a:ext cx="377394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52" extrusionOk="0">
                    <a:moveTo>
                      <a:pt x="2331" y="0"/>
                    </a:moveTo>
                    <a:cubicBezTo>
                      <a:pt x="1053" y="0"/>
                      <a:pt x="0" y="101"/>
                      <a:pt x="0" y="226"/>
                    </a:cubicBezTo>
                    <a:cubicBezTo>
                      <a:pt x="0" y="351"/>
                      <a:pt x="1053" y="452"/>
                      <a:pt x="2331" y="452"/>
                    </a:cubicBezTo>
                    <a:cubicBezTo>
                      <a:pt x="3584" y="452"/>
                      <a:pt x="4637" y="351"/>
                      <a:pt x="4637" y="226"/>
                    </a:cubicBezTo>
                    <a:cubicBezTo>
                      <a:pt x="4637" y="101"/>
                      <a:pt x="3584" y="0"/>
                      <a:pt x="2331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8" name="Google Shape;2098;p44"/>
              <p:cNvSpPr/>
              <p:nvPr/>
            </p:nvSpPr>
            <p:spPr>
              <a:xfrm>
                <a:off x="3791149" y="3141672"/>
                <a:ext cx="40938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52" extrusionOk="0">
                    <a:moveTo>
                      <a:pt x="251" y="0"/>
                    </a:moveTo>
                    <a:cubicBezTo>
                      <a:pt x="201" y="25"/>
                      <a:pt x="176" y="50"/>
                      <a:pt x="126" y="76"/>
                    </a:cubicBezTo>
                    <a:cubicBezTo>
                      <a:pt x="126" y="76"/>
                      <a:pt x="151" y="50"/>
                      <a:pt x="151" y="50"/>
                    </a:cubicBezTo>
                    <a:cubicBezTo>
                      <a:pt x="126" y="50"/>
                      <a:pt x="101" y="76"/>
                      <a:pt x="76" y="76"/>
                    </a:cubicBezTo>
                    <a:cubicBezTo>
                      <a:pt x="26" y="101"/>
                      <a:pt x="1" y="176"/>
                      <a:pt x="1" y="226"/>
                    </a:cubicBezTo>
                    <a:cubicBezTo>
                      <a:pt x="1" y="276"/>
                      <a:pt x="26" y="351"/>
                      <a:pt x="76" y="376"/>
                    </a:cubicBezTo>
                    <a:cubicBezTo>
                      <a:pt x="101" y="401"/>
                      <a:pt x="126" y="401"/>
                      <a:pt x="151" y="426"/>
                    </a:cubicBezTo>
                    <a:cubicBezTo>
                      <a:pt x="151" y="424"/>
                      <a:pt x="151" y="421"/>
                      <a:pt x="150" y="419"/>
                    </a:cubicBezTo>
                    <a:lnTo>
                      <a:pt x="150" y="419"/>
                    </a:lnTo>
                    <a:cubicBezTo>
                      <a:pt x="169" y="429"/>
                      <a:pt x="192" y="434"/>
                      <a:pt x="226" y="451"/>
                    </a:cubicBezTo>
                    <a:cubicBezTo>
                      <a:pt x="276" y="451"/>
                      <a:pt x="327" y="451"/>
                      <a:pt x="377" y="426"/>
                    </a:cubicBezTo>
                    <a:cubicBezTo>
                      <a:pt x="452" y="401"/>
                      <a:pt x="502" y="326"/>
                      <a:pt x="502" y="226"/>
                    </a:cubicBezTo>
                    <a:cubicBezTo>
                      <a:pt x="502" y="151"/>
                      <a:pt x="477" y="76"/>
                      <a:pt x="402" y="50"/>
                    </a:cubicBezTo>
                    <a:cubicBezTo>
                      <a:pt x="352" y="25"/>
                      <a:pt x="30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9" name="Google Shape;2099;p44"/>
              <p:cNvSpPr/>
              <p:nvPr/>
            </p:nvSpPr>
            <p:spPr>
              <a:xfrm>
                <a:off x="3846249" y="3141672"/>
                <a:ext cx="111664" cy="4297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28" extrusionOk="0">
                    <a:moveTo>
                      <a:pt x="1053" y="0"/>
                    </a:moveTo>
                    <a:cubicBezTo>
                      <a:pt x="777" y="0"/>
                      <a:pt x="527" y="0"/>
                      <a:pt x="251" y="25"/>
                    </a:cubicBezTo>
                    <a:cubicBezTo>
                      <a:pt x="76" y="25"/>
                      <a:pt x="0" y="326"/>
                      <a:pt x="201" y="376"/>
                    </a:cubicBezTo>
                    <a:cubicBezTo>
                      <a:pt x="477" y="426"/>
                      <a:pt x="752" y="502"/>
                      <a:pt x="1053" y="527"/>
                    </a:cubicBezTo>
                    <a:cubicBezTo>
                      <a:pt x="1060" y="527"/>
                      <a:pt x="1067" y="528"/>
                      <a:pt x="1074" y="528"/>
                    </a:cubicBezTo>
                    <a:cubicBezTo>
                      <a:pt x="1355" y="528"/>
                      <a:pt x="1371" y="25"/>
                      <a:pt x="1053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0" name="Google Shape;2100;p44"/>
              <p:cNvSpPr/>
              <p:nvPr/>
            </p:nvSpPr>
            <p:spPr>
              <a:xfrm>
                <a:off x="3964586" y="4302339"/>
                <a:ext cx="65354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796" extrusionOk="0">
                    <a:moveTo>
                      <a:pt x="401" y="0"/>
                    </a:moveTo>
                    <a:cubicBezTo>
                      <a:pt x="276" y="0"/>
                      <a:pt x="150" y="75"/>
                      <a:pt x="75" y="201"/>
                    </a:cubicBezTo>
                    <a:lnTo>
                      <a:pt x="50" y="226"/>
                    </a:lnTo>
                    <a:cubicBezTo>
                      <a:pt x="50" y="276"/>
                      <a:pt x="25" y="301"/>
                      <a:pt x="25" y="326"/>
                    </a:cubicBezTo>
                    <a:cubicBezTo>
                      <a:pt x="0" y="376"/>
                      <a:pt x="0" y="426"/>
                      <a:pt x="0" y="476"/>
                    </a:cubicBezTo>
                    <a:cubicBezTo>
                      <a:pt x="0" y="501"/>
                      <a:pt x="25" y="526"/>
                      <a:pt x="25" y="577"/>
                    </a:cubicBezTo>
                    <a:cubicBezTo>
                      <a:pt x="50" y="602"/>
                      <a:pt x="75" y="652"/>
                      <a:pt x="100" y="677"/>
                    </a:cubicBezTo>
                    <a:cubicBezTo>
                      <a:pt x="150" y="727"/>
                      <a:pt x="226" y="752"/>
                      <a:pt x="276" y="777"/>
                    </a:cubicBezTo>
                    <a:cubicBezTo>
                      <a:pt x="301" y="790"/>
                      <a:pt x="326" y="796"/>
                      <a:pt x="351" y="796"/>
                    </a:cubicBezTo>
                    <a:cubicBezTo>
                      <a:pt x="376" y="796"/>
                      <a:pt x="401" y="790"/>
                      <a:pt x="426" y="777"/>
                    </a:cubicBezTo>
                    <a:cubicBezTo>
                      <a:pt x="476" y="777"/>
                      <a:pt x="526" y="777"/>
                      <a:pt x="551" y="752"/>
                    </a:cubicBezTo>
                    <a:cubicBezTo>
                      <a:pt x="577" y="727"/>
                      <a:pt x="577" y="727"/>
                      <a:pt x="602" y="702"/>
                    </a:cubicBezTo>
                    <a:cubicBezTo>
                      <a:pt x="702" y="652"/>
                      <a:pt x="802" y="526"/>
                      <a:pt x="802" y="376"/>
                    </a:cubicBezTo>
                    <a:cubicBezTo>
                      <a:pt x="777" y="276"/>
                      <a:pt x="752" y="201"/>
                      <a:pt x="677" y="125"/>
                    </a:cubicBezTo>
                    <a:cubicBezTo>
                      <a:pt x="602" y="50"/>
                      <a:pt x="501" y="0"/>
                      <a:pt x="40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1" name="Google Shape;2101;p44"/>
              <p:cNvSpPr/>
              <p:nvPr/>
            </p:nvSpPr>
            <p:spPr>
              <a:xfrm>
                <a:off x="3960435" y="4400248"/>
                <a:ext cx="75609" cy="57134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02" extrusionOk="0">
                    <a:moveTo>
                      <a:pt x="452" y="0"/>
                    </a:moveTo>
                    <a:cubicBezTo>
                      <a:pt x="1" y="0"/>
                      <a:pt x="1" y="702"/>
                      <a:pt x="452" y="702"/>
                    </a:cubicBezTo>
                    <a:cubicBezTo>
                      <a:pt x="928" y="702"/>
                      <a:pt x="928" y="0"/>
                      <a:pt x="45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2" name="Google Shape;2102;p44"/>
              <p:cNvSpPr/>
              <p:nvPr/>
            </p:nvSpPr>
            <p:spPr>
              <a:xfrm>
                <a:off x="4105305" y="4340673"/>
                <a:ext cx="48995" cy="4818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92" extrusionOk="0">
                    <a:moveTo>
                      <a:pt x="175" y="555"/>
                    </a:moveTo>
                    <a:cubicBezTo>
                      <a:pt x="176" y="556"/>
                      <a:pt x="177" y="556"/>
                      <a:pt x="178" y="557"/>
                    </a:cubicBezTo>
                    <a:lnTo>
                      <a:pt x="178" y="557"/>
                    </a:lnTo>
                    <a:cubicBezTo>
                      <a:pt x="177" y="557"/>
                      <a:pt x="176" y="557"/>
                      <a:pt x="176" y="557"/>
                    </a:cubicBezTo>
                    <a:cubicBezTo>
                      <a:pt x="175" y="556"/>
                      <a:pt x="175" y="556"/>
                      <a:pt x="175" y="555"/>
                    </a:cubicBezTo>
                    <a:close/>
                    <a:moveTo>
                      <a:pt x="224" y="579"/>
                    </a:moveTo>
                    <a:lnTo>
                      <a:pt x="224" y="579"/>
                    </a:lnTo>
                    <a:cubicBezTo>
                      <a:pt x="224" y="580"/>
                      <a:pt x="225" y="581"/>
                      <a:pt x="226" y="582"/>
                    </a:cubicBezTo>
                    <a:lnTo>
                      <a:pt x="232" y="582"/>
                    </a:lnTo>
                    <a:cubicBezTo>
                      <a:pt x="229" y="581"/>
                      <a:pt x="226" y="580"/>
                      <a:pt x="224" y="579"/>
                    </a:cubicBezTo>
                    <a:close/>
                    <a:moveTo>
                      <a:pt x="262" y="0"/>
                    </a:moveTo>
                    <a:cubicBezTo>
                      <a:pt x="175" y="0"/>
                      <a:pt x="94" y="69"/>
                      <a:pt x="51" y="156"/>
                    </a:cubicBezTo>
                    <a:cubicBezTo>
                      <a:pt x="0" y="231"/>
                      <a:pt x="0" y="356"/>
                      <a:pt x="51" y="456"/>
                    </a:cubicBezTo>
                    <a:cubicBezTo>
                      <a:pt x="70" y="485"/>
                      <a:pt x="97" y="511"/>
                      <a:pt x="128" y="531"/>
                    </a:cubicBezTo>
                    <a:lnTo>
                      <a:pt x="128" y="531"/>
                    </a:lnTo>
                    <a:cubicBezTo>
                      <a:pt x="157" y="553"/>
                      <a:pt x="188" y="569"/>
                      <a:pt x="224" y="579"/>
                    </a:cubicBezTo>
                    <a:lnTo>
                      <a:pt x="224" y="579"/>
                    </a:lnTo>
                    <a:cubicBezTo>
                      <a:pt x="218" y="575"/>
                      <a:pt x="213" y="571"/>
                      <a:pt x="208" y="568"/>
                    </a:cubicBezTo>
                    <a:lnTo>
                      <a:pt x="208" y="568"/>
                    </a:lnTo>
                    <a:cubicBezTo>
                      <a:pt x="238" y="577"/>
                      <a:pt x="270" y="582"/>
                      <a:pt x="301" y="582"/>
                    </a:cubicBezTo>
                    <a:lnTo>
                      <a:pt x="232" y="582"/>
                    </a:lnTo>
                    <a:cubicBezTo>
                      <a:pt x="257" y="588"/>
                      <a:pt x="284" y="591"/>
                      <a:pt x="312" y="591"/>
                    </a:cubicBezTo>
                    <a:cubicBezTo>
                      <a:pt x="340" y="591"/>
                      <a:pt x="370" y="588"/>
                      <a:pt x="401" y="582"/>
                    </a:cubicBezTo>
                    <a:cubicBezTo>
                      <a:pt x="477" y="557"/>
                      <a:pt x="577" y="481"/>
                      <a:pt x="602" y="381"/>
                    </a:cubicBezTo>
                    <a:cubicBezTo>
                      <a:pt x="602" y="306"/>
                      <a:pt x="602" y="231"/>
                      <a:pt x="552" y="156"/>
                    </a:cubicBezTo>
                    <a:cubicBezTo>
                      <a:pt x="527" y="106"/>
                      <a:pt x="502" y="55"/>
                      <a:pt x="452" y="30"/>
                    </a:cubicBezTo>
                    <a:cubicBezTo>
                      <a:pt x="401" y="5"/>
                      <a:pt x="351" y="5"/>
                      <a:pt x="301" y="5"/>
                    </a:cubicBezTo>
                    <a:cubicBezTo>
                      <a:pt x="288" y="2"/>
                      <a:pt x="275" y="0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3" name="Google Shape;2103;p44"/>
              <p:cNvSpPr/>
              <p:nvPr/>
            </p:nvSpPr>
            <p:spPr>
              <a:xfrm>
                <a:off x="3813612" y="3645461"/>
                <a:ext cx="95956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52" extrusionOk="0">
                    <a:moveTo>
                      <a:pt x="151" y="1"/>
                    </a:moveTo>
                    <a:cubicBezTo>
                      <a:pt x="76" y="1"/>
                      <a:pt x="0" y="76"/>
                      <a:pt x="0" y="176"/>
                    </a:cubicBezTo>
                    <a:cubicBezTo>
                      <a:pt x="0" y="277"/>
                      <a:pt x="76" y="352"/>
                      <a:pt x="151" y="352"/>
                    </a:cubicBezTo>
                    <a:lnTo>
                      <a:pt x="1003" y="352"/>
                    </a:lnTo>
                    <a:cubicBezTo>
                      <a:pt x="1103" y="352"/>
                      <a:pt x="1178" y="277"/>
                      <a:pt x="1178" y="176"/>
                    </a:cubicBezTo>
                    <a:cubicBezTo>
                      <a:pt x="1178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4" name="Google Shape;2104;p44"/>
              <p:cNvSpPr/>
              <p:nvPr/>
            </p:nvSpPr>
            <p:spPr>
              <a:xfrm>
                <a:off x="3813612" y="3731162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0" y="76"/>
                      <a:pt x="0" y="176"/>
                    </a:cubicBezTo>
                    <a:cubicBezTo>
                      <a:pt x="0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8" y="251"/>
                      <a:pt x="1178" y="176"/>
                    </a:cubicBezTo>
                    <a:cubicBezTo>
                      <a:pt x="1178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5" name="Google Shape;2105;p44"/>
              <p:cNvSpPr/>
              <p:nvPr/>
            </p:nvSpPr>
            <p:spPr>
              <a:xfrm>
                <a:off x="3813612" y="3945374"/>
                <a:ext cx="95956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6" extrusionOk="0">
                    <a:moveTo>
                      <a:pt x="151" y="0"/>
                    </a:moveTo>
                    <a:cubicBezTo>
                      <a:pt x="76" y="0"/>
                      <a:pt x="0" y="75"/>
                      <a:pt x="0" y="176"/>
                    </a:cubicBezTo>
                    <a:cubicBezTo>
                      <a:pt x="0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8" y="251"/>
                      <a:pt x="1178" y="176"/>
                    </a:cubicBezTo>
                    <a:cubicBezTo>
                      <a:pt x="1178" y="75"/>
                      <a:pt x="1103" y="0"/>
                      <a:pt x="10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6" name="Google Shape;2106;p44"/>
              <p:cNvSpPr/>
              <p:nvPr/>
            </p:nvSpPr>
            <p:spPr>
              <a:xfrm>
                <a:off x="3813612" y="3861707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0" y="76"/>
                      <a:pt x="0" y="151"/>
                    </a:cubicBezTo>
                    <a:cubicBezTo>
                      <a:pt x="0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8" y="251"/>
                      <a:pt x="1178" y="151"/>
                    </a:cubicBezTo>
                    <a:cubicBezTo>
                      <a:pt x="1178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7" name="Google Shape;2107;p44"/>
              <p:cNvSpPr/>
              <p:nvPr/>
            </p:nvSpPr>
            <p:spPr>
              <a:xfrm>
                <a:off x="4368431" y="3119209"/>
                <a:ext cx="512090" cy="1434048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7620" extrusionOk="0">
                    <a:moveTo>
                      <a:pt x="577" y="1"/>
                    </a:moveTo>
                    <a:cubicBezTo>
                      <a:pt x="251" y="1"/>
                      <a:pt x="1" y="251"/>
                      <a:pt x="1" y="577"/>
                    </a:cubicBezTo>
                    <a:cubicBezTo>
                      <a:pt x="1" y="853"/>
                      <a:pt x="176" y="1078"/>
                      <a:pt x="427" y="1154"/>
                    </a:cubicBezTo>
                    <a:lnTo>
                      <a:pt x="427" y="14913"/>
                    </a:lnTo>
                    <a:cubicBezTo>
                      <a:pt x="427" y="16417"/>
                      <a:pt x="1655" y="17620"/>
                      <a:pt x="3158" y="17620"/>
                    </a:cubicBezTo>
                    <a:cubicBezTo>
                      <a:pt x="4637" y="17620"/>
                      <a:pt x="5865" y="16417"/>
                      <a:pt x="5865" y="14913"/>
                    </a:cubicBezTo>
                    <a:lnTo>
                      <a:pt x="5865" y="1154"/>
                    </a:lnTo>
                    <a:cubicBezTo>
                      <a:pt x="6116" y="1078"/>
                      <a:pt x="6291" y="853"/>
                      <a:pt x="6291" y="577"/>
                    </a:cubicBezTo>
                    <a:cubicBezTo>
                      <a:pt x="6291" y="251"/>
                      <a:pt x="6041" y="1"/>
                      <a:pt x="5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8" name="Google Shape;2108;p44"/>
              <p:cNvSpPr/>
              <p:nvPr/>
            </p:nvSpPr>
            <p:spPr>
              <a:xfrm>
                <a:off x="4435738" y="3308923"/>
                <a:ext cx="377475" cy="1205593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4813" extrusionOk="0">
                    <a:moveTo>
                      <a:pt x="1" y="1"/>
                    </a:moveTo>
                    <a:lnTo>
                      <a:pt x="1" y="12507"/>
                    </a:lnTo>
                    <a:cubicBezTo>
                      <a:pt x="1" y="13785"/>
                      <a:pt x="1053" y="14813"/>
                      <a:pt x="2331" y="14813"/>
                    </a:cubicBezTo>
                    <a:cubicBezTo>
                      <a:pt x="3585" y="14813"/>
                      <a:pt x="4637" y="13785"/>
                      <a:pt x="4637" y="12507"/>
                    </a:cubicBezTo>
                    <a:lnTo>
                      <a:pt x="46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9" name="Google Shape;2109;p44"/>
              <p:cNvSpPr/>
              <p:nvPr/>
            </p:nvSpPr>
            <p:spPr>
              <a:xfrm>
                <a:off x="4517370" y="4089267"/>
                <a:ext cx="224467" cy="235861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898" extrusionOk="0">
                    <a:moveTo>
                      <a:pt x="1999" y="0"/>
                    </a:moveTo>
                    <a:cubicBezTo>
                      <a:pt x="1969" y="0"/>
                      <a:pt x="1938" y="3"/>
                      <a:pt x="1905" y="12"/>
                    </a:cubicBezTo>
                    <a:cubicBezTo>
                      <a:pt x="1729" y="37"/>
                      <a:pt x="1579" y="137"/>
                      <a:pt x="1429" y="237"/>
                    </a:cubicBezTo>
                    <a:cubicBezTo>
                      <a:pt x="827" y="638"/>
                      <a:pt x="226" y="989"/>
                      <a:pt x="75" y="1766"/>
                    </a:cubicBezTo>
                    <a:cubicBezTo>
                      <a:pt x="0" y="2117"/>
                      <a:pt x="25" y="2593"/>
                      <a:pt x="351" y="2794"/>
                    </a:cubicBezTo>
                    <a:cubicBezTo>
                      <a:pt x="472" y="2868"/>
                      <a:pt x="607" y="2898"/>
                      <a:pt x="745" y="2898"/>
                    </a:cubicBezTo>
                    <a:cubicBezTo>
                      <a:pt x="979" y="2898"/>
                      <a:pt x="1224" y="2813"/>
                      <a:pt x="1429" y="2718"/>
                    </a:cubicBezTo>
                    <a:cubicBezTo>
                      <a:pt x="2030" y="2418"/>
                      <a:pt x="2632" y="1641"/>
                      <a:pt x="2707" y="939"/>
                    </a:cubicBezTo>
                    <a:cubicBezTo>
                      <a:pt x="2757" y="588"/>
                      <a:pt x="2531" y="137"/>
                      <a:pt x="2181" y="12"/>
                    </a:cubicBezTo>
                    <a:cubicBezTo>
                      <a:pt x="2114" y="12"/>
                      <a:pt x="2058" y="0"/>
                      <a:pt x="1999" y="0"/>
                    </a:cubicBezTo>
                    <a:close/>
                  </a:path>
                </a:pathLst>
              </a:custGeom>
              <a:solidFill>
                <a:srgbClr val="48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0" name="Google Shape;2110;p44"/>
              <p:cNvSpPr/>
              <p:nvPr/>
            </p:nvSpPr>
            <p:spPr>
              <a:xfrm>
                <a:off x="4435738" y="3290530"/>
                <a:ext cx="377475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53" extrusionOk="0">
                    <a:moveTo>
                      <a:pt x="2331" y="1"/>
                    </a:moveTo>
                    <a:cubicBezTo>
                      <a:pt x="1053" y="1"/>
                      <a:pt x="1" y="101"/>
                      <a:pt x="1" y="227"/>
                    </a:cubicBezTo>
                    <a:cubicBezTo>
                      <a:pt x="1" y="352"/>
                      <a:pt x="1053" y="452"/>
                      <a:pt x="2331" y="452"/>
                    </a:cubicBezTo>
                    <a:cubicBezTo>
                      <a:pt x="3585" y="452"/>
                      <a:pt x="4637" y="352"/>
                      <a:pt x="4637" y="227"/>
                    </a:cubicBezTo>
                    <a:cubicBezTo>
                      <a:pt x="4637" y="101"/>
                      <a:pt x="3585" y="1"/>
                      <a:pt x="2331" y="1"/>
                    </a:cubicBezTo>
                    <a:close/>
                  </a:path>
                </a:pathLst>
              </a:custGeom>
              <a:solidFill>
                <a:srgbClr val="48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1" name="Google Shape;2111;p44"/>
              <p:cNvSpPr/>
              <p:nvPr/>
            </p:nvSpPr>
            <p:spPr>
              <a:xfrm>
                <a:off x="4384790" y="3145741"/>
                <a:ext cx="63238" cy="4598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65" extrusionOk="0">
                    <a:moveTo>
                      <a:pt x="251" y="0"/>
                    </a:moveTo>
                    <a:cubicBezTo>
                      <a:pt x="150" y="0"/>
                      <a:pt x="50" y="76"/>
                      <a:pt x="25" y="176"/>
                    </a:cubicBezTo>
                    <a:cubicBezTo>
                      <a:pt x="0" y="276"/>
                      <a:pt x="25" y="401"/>
                      <a:pt x="125" y="452"/>
                    </a:cubicBezTo>
                    <a:cubicBezTo>
                      <a:pt x="175" y="477"/>
                      <a:pt x="251" y="502"/>
                      <a:pt x="301" y="527"/>
                    </a:cubicBezTo>
                    <a:cubicBezTo>
                      <a:pt x="351" y="527"/>
                      <a:pt x="401" y="552"/>
                      <a:pt x="426" y="552"/>
                    </a:cubicBezTo>
                    <a:cubicBezTo>
                      <a:pt x="457" y="561"/>
                      <a:pt x="486" y="565"/>
                      <a:pt x="515" y="565"/>
                    </a:cubicBezTo>
                    <a:cubicBezTo>
                      <a:pt x="650" y="565"/>
                      <a:pt x="756" y="471"/>
                      <a:pt x="777" y="326"/>
                    </a:cubicBezTo>
                    <a:cubicBezTo>
                      <a:pt x="777" y="251"/>
                      <a:pt x="777" y="176"/>
                      <a:pt x="727" y="126"/>
                    </a:cubicBezTo>
                    <a:cubicBezTo>
                      <a:pt x="677" y="51"/>
                      <a:pt x="602" y="26"/>
                      <a:pt x="501" y="26"/>
                    </a:cubicBezTo>
                    <a:cubicBezTo>
                      <a:pt x="476" y="26"/>
                      <a:pt x="426" y="0"/>
                      <a:pt x="376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2" name="Google Shape;2112;p44"/>
              <p:cNvSpPr/>
              <p:nvPr/>
            </p:nvSpPr>
            <p:spPr>
              <a:xfrm>
                <a:off x="4472444" y="3145497"/>
                <a:ext cx="123221" cy="41101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505" extrusionOk="0">
                    <a:moveTo>
                      <a:pt x="1153" y="0"/>
                    </a:moveTo>
                    <a:cubicBezTo>
                      <a:pt x="1137" y="0"/>
                      <a:pt x="1121" y="1"/>
                      <a:pt x="1103" y="3"/>
                    </a:cubicBezTo>
                    <a:cubicBezTo>
                      <a:pt x="828" y="54"/>
                      <a:pt x="527" y="79"/>
                      <a:pt x="251" y="104"/>
                    </a:cubicBezTo>
                    <a:cubicBezTo>
                      <a:pt x="76" y="104"/>
                      <a:pt x="1" y="404"/>
                      <a:pt x="201" y="430"/>
                    </a:cubicBezTo>
                    <a:cubicBezTo>
                      <a:pt x="527" y="480"/>
                      <a:pt x="853" y="505"/>
                      <a:pt x="1179" y="505"/>
                    </a:cubicBezTo>
                    <a:cubicBezTo>
                      <a:pt x="1514" y="481"/>
                      <a:pt x="1483" y="0"/>
                      <a:pt x="1153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3" name="Google Shape;2113;p44"/>
              <p:cNvSpPr/>
              <p:nvPr/>
            </p:nvSpPr>
            <p:spPr>
              <a:xfrm>
                <a:off x="4684621" y="4263517"/>
                <a:ext cx="57215" cy="5518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78" extrusionOk="0">
                    <a:moveTo>
                      <a:pt x="351" y="1"/>
                    </a:moveTo>
                    <a:cubicBezTo>
                      <a:pt x="251" y="1"/>
                      <a:pt x="176" y="26"/>
                      <a:pt x="101" y="101"/>
                    </a:cubicBezTo>
                    <a:cubicBezTo>
                      <a:pt x="50" y="151"/>
                      <a:pt x="0" y="252"/>
                      <a:pt x="0" y="327"/>
                    </a:cubicBezTo>
                    <a:cubicBezTo>
                      <a:pt x="0" y="427"/>
                      <a:pt x="25" y="527"/>
                      <a:pt x="101" y="577"/>
                    </a:cubicBezTo>
                    <a:cubicBezTo>
                      <a:pt x="176" y="653"/>
                      <a:pt x="251" y="678"/>
                      <a:pt x="351" y="678"/>
                    </a:cubicBezTo>
                    <a:cubicBezTo>
                      <a:pt x="426" y="678"/>
                      <a:pt x="527" y="653"/>
                      <a:pt x="602" y="577"/>
                    </a:cubicBezTo>
                    <a:cubicBezTo>
                      <a:pt x="652" y="527"/>
                      <a:pt x="702" y="427"/>
                      <a:pt x="702" y="327"/>
                    </a:cubicBezTo>
                    <a:cubicBezTo>
                      <a:pt x="702" y="252"/>
                      <a:pt x="652" y="151"/>
                      <a:pt x="602" y="101"/>
                    </a:cubicBezTo>
                    <a:cubicBezTo>
                      <a:pt x="527" y="26"/>
                      <a:pt x="451" y="1"/>
                      <a:pt x="35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4" name="Google Shape;2114;p44"/>
              <p:cNvSpPr/>
              <p:nvPr/>
            </p:nvSpPr>
            <p:spPr>
              <a:xfrm>
                <a:off x="4547972" y="4375751"/>
                <a:ext cx="61203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752" h="765" extrusionOk="0">
                    <a:moveTo>
                      <a:pt x="376" y="0"/>
                    </a:moveTo>
                    <a:cubicBezTo>
                      <a:pt x="251" y="0"/>
                      <a:pt x="125" y="76"/>
                      <a:pt x="50" y="201"/>
                    </a:cubicBezTo>
                    <a:cubicBezTo>
                      <a:pt x="25" y="251"/>
                      <a:pt x="0" y="326"/>
                      <a:pt x="0" y="376"/>
                    </a:cubicBezTo>
                    <a:cubicBezTo>
                      <a:pt x="0" y="451"/>
                      <a:pt x="25" y="527"/>
                      <a:pt x="50" y="577"/>
                    </a:cubicBezTo>
                    <a:cubicBezTo>
                      <a:pt x="50" y="602"/>
                      <a:pt x="75" y="602"/>
                      <a:pt x="75" y="627"/>
                    </a:cubicBezTo>
                    <a:cubicBezTo>
                      <a:pt x="100" y="652"/>
                      <a:pt x="150" y="702"/>
                      <a:pt x="175" y="727"/>
                    </a:cubicBezTo>
                    <a:lnTo>
                      <a:pt x="201" y="727"/>
                    </a:lnTo>
                    <a:cubicBezTo>
                      <a:pt x="251" y="752"/>
                      <a:pt x="313" y="765"/>
                      <a:pt x="376" y="765"/>
                    </a:cubicBezTo>
                    <a:cubicBezTo>
                      <a:pt x="439" y="765"/>
                      <a:pt x="501" y="752"/>
                      <a:pt x="551" y="727"/>
                    </a:cubicBezTo>
                    <a:cubicBezTo>
                      <a:pt x="576" y="702"/>
                      <a:pt x="602" y="677"/>
                      <a:pt x="627" y="652"/>
                    </a:cubicBezTo>
                    <a:cubicBezTo>
                      <a:pt x="652" y="627"/>
                      <a:pt x="677" y="602"/>
                      <a:pt x="702" y="577"/>
                    </a:cubicBezTo>
                    <a:cubicBezTo>
                      <a:pt x="727" y="527"/>
                      <a:pt x="752" y="451"/>
                      <a:pt x="752" y="376"/>
                    </a:cubicBezTo>
                    <a:cubicBezTo>
                      <a:pt x="752" y="326"/>
                      <a:pt x="727" y="251"/>
                      <a:pt x="702" y="201"/>
                    </a:cubicBezTo>
                    <a:cubicBezTo>
                      <a:pt x="627" y="76"/>
                      <a:pt x="501" y="0"/>
                      <a:pt x="376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5" name="Google Shape;2115;p44"/>
              <p:cNvSpPr/>
              <p:nvPr/>
            </p:nvSpPr>
            <p:spPr>
              <a:xfrm>
                <a:off x="4662158" y="4398214"/>
                <a:ext cx="63319" cy="4899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602" extrusionOk="0">
                    <a:moveTo>
                      <a:pt x="402" y="0"/>
                    </a:moveTo>
                    <a:cubicBezTo>
                      <a:pt x="1" y="0"/>
                      <a:pt x="1" y="602"/>
                      <a:pt x="402" y="602"/>
                    </a:cubicBezTo>
                    <a:cubicBezTo>
                      <a:pt x="778" y="602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6" name="Google Shape;2116;p44"/>
              <p:cNvSpPr/>
              <p:nvPr/>
            </p:nvSpPr>
            <p:spPr>
              <a:xfrm>
                <a:off x="4409206" y="3645461"/>
                <a:ext cx="95956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52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76"/>
                    </a:cubicBezTo>
                    <a:cubicBezTo>
                      <a:pt x="1" y="277"/>
                      <a:pt x="76" y="352"/>
                      <a:pt x="151" y="352"/>
                    </a:cubicBezTo>
                    <a:lnTo>
                      <a:pt x="1003" y="352"/>
                    </a:lnTo>
                    <a:cubicBezTo>
                      <a:pt x="1104" y="352"/>
                      <a:pt x="1179" y="277"/>
                      <a:pt x="1179" y="176"/>
                    </a:cubicBezTo>
                    <a:cubicBezTo>
                      <a:pt x="1179" y="76"/>
                      <a:pt x="1104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7" name="Google Shape;2117;p44"/>
              <p:cNvSpPr/>
              <p:nvPr/>
            </p:nvSpPr>
            <p:spPr>
              <a:xfrm>
                <a:off x="4409206" y="3731162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76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4" y="326"/>
                      <a:pt x="1179" y="251"/>
                      <a:pt x="1179" y="176"/>
                    </a:cubicBezTo>
                    <a:cubicBezTo>
                      <a:pt x="1179" y="76"/>
                      <a:pt x="1104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8" name="Google Shape;2118;p44"/>
              <p:cNvSpPr/>
              <p:nvPr/>
            </p:nvSpPr>
            <p:spPr>
              <a:xfrm>
                <a:off x="4409206" y="3945374"/>
                <a:ext cx="95956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6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76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4" y="326"/>
                      <a:pt x="1179" y="251"/>
                      <a:pt x="1179" y="176"/>
                    </a:cubicBezTo>
                    <a:cubicBezTo>
                      <a:pt x="1179" y="75"/>
                      <a:pt x="1104" y="0"/>
                      <a:pt x="10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9" name="Google Shape;2119;p44"/>
              <p:cNvSpPr/>
              <p:nvPr/>
            </p:nvSpPr>
            <p:spPr>
              <a:xfrm>
                <a:off x="4409206" y="3861707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51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4" y="326"/>
                      <a:pt x="1179" y="251"/>
                      <a:pt x="1179" y="151"/>
                    </a:cubicBezTo>
                    <a:cubicBezTo>
                      <a:pt x="1179" y="76"/>
                      <a:pt x="1104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0" name="Google Shape;2120;p44"/>
              <p:cNvSpPr/>
              <p:nvPr/>
            </p:nvSpPr>
            <p:spPr>
              <a:xfrm>
                <a:off x="4945712" y="3119209"/>
                <a:ext cx="512090" cy="1434048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7620" extrusionOk="0">
                    <a:moveTo>
                      <a:pt x="577" y="1"/>
                    </a:moveTo>
                    <a:cubicBezTo>
                      <a:pt x="251" y="1"/>
                      <a:pt x="0" y="251"/>
                      <a:pt x="0" y="577"/>
                    </a:cubicBezTo>
                    <a:cubicBezTo>
                      <a:pt x="0" y="853"/>
                      <a:pt x="176" y="1078"/>
                      <a:pt x="451" y="1154"/>
                    </a:cubicBezTo>
                    <a:lnTo>
                      <a:pt x="451" y="14913"/>
                    </a:lnTo>
                    <a:cubicBezTo>
                      <a:pt x="451" y="16417"/>
                      <a:pt x="1654" y="17620"/>
                      <a:pt x="3158" y="17620"/>
                    </a:cubicBezTo>
                    <a:cubicBezTo>
                      <a:pt x="4637" y="17620"/>
                      <a:pt x="5865" y="16417"/>
                      <a:pt x="5865" y="14913"/>
                    </a:cubicBezTo>
                    <a:lnTo>
                      <a:pt x="5865" y="1154"/>
                    </a:lnTo>
                    <a:cubicBezTo>
                      <a:pt x="6116" y="1078"/>
                      <a:pt x="6291" y="853"/>
                      <a:pt x="6291" y="577"/>
                    </a:cubicBezTo>
                    <a:cubicBezTo>
                      <a:pt x="6291" y="251"/>
                      <a:pt x="6040" y="1"/>
                      <a:pt x="5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1" name="Google Shape;2121;p44"/>
              <p:cNvSpPr/>
              <p:nvPr/>
            </p:nvSpPr>
            <p:spPr>
              <a:xfrm>
                <a:off x="5015054" y="4010646"/>
                <a:ext cx="375359" cy="503870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6191" extrusionOk="0">
                    <a:moveTo>
                      <a:pt x="0" y="0"/>
                    </a:moveTo>
                    <a:lnTo>
                      <a:pt x="0" y="3885"/>
                    </a:lnTo>
                    <a:cubicBezTo>
                      <a:pt x="0" y="5163"/>
                      <a:pt x="1028" y="6191"/>
                      <a:pt x="2306" y="6191"/>
                    </a:cubicBezTo>
                    <a:cubicBezTo>
                      <a:pt x="3584" y="6191"/>
                      <a:pt x="4612" y="5163"/>
                      <a:pt x="4612" y="3885"/>
                    </a:cubicBezTo>
                    <a:lnTo>
                      <a:pt x="46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2" name="Google Shape;2122;p44"/>
              <p:cNvSpPr/>
              <p:nvPr/>
            </p:nvSpPr>
            <p:spPr>
              <a:xfrm>
                <a:off x="5092535" y="4089185"/>
                <a:ext cx="216328" cy="22292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739" extrusionOk="0">
                    <a:moveTo>
                      <a:pt x="1933" y="0"/>
                    </a:moveTo>
                    <a:cubicBezTo>
                      <a:pt x="1731" y="0"/>
                      <a:pt x="1513" y="61"/>
                      <a:pt x="1329" y="163"/>
                    </a:cubicBezTo>
                    <a:cubicBezTo>
                      <a:pt x="878" y="389"/>
                      <a:pt x="277" y="1065"/>
                      <a:pt x="101" y="1642"/>
                    </a:cubicBezTo>
                    <a:cubicBezTo>
                      <a:pt x="1" y="1942"/>
                      <a:pt x="1" y="2343"/>
                      <a:pt x="277" y="2569"/>
                    </a:cubicBezTo>
                    <a:cubicBezTo>
                      <a:pt x="401" y="2678"/>
                      <a:pt x="604" y="2739"/>
                      <a:pt x="793" y="2739"/>
                    </a:cubicBezTo>
                    <a:cubicBezTo>
                      <a:pt x="908" y="2739"/>
                      <a:pt x="1018" y="2717"/>
                      <a:pt x="1104" y="2669"/>
                    </a:cubicBezTo>
                    <a:cubicBezTo>
                      <a:pt x="1605" y="2394"/>
                      <a:pt x="2106" y="1993"/>
                      <a:pt x="2382" y="1516"/>
                    </a:cubicBezTo>
                    <a:cubicBezTo>
                      <a:pt x="2657" y="990"/>
                      <a:pt x="2632" y="739"/>
                      <a:pt x="2557" y="439"/>
                    </a:cubicBezTo>
                    <a:cubicBezTo>
                      <a:pt x="2483" y="127"/>
                      <a:pt x="2225" y="0"/>
                      <a:pt x="1933" y="0"/>
                    </a:cubicBezTo>
                    <a:close/>
                  </a:path>
                </a:pathLst>
              </a:custGeom>
              <a:solidFill>
                <a:srgbClr val="CCC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3" name="Google Shape;2123;p44"/>
              <p:cNvSpPr/>
              <p:nvPr/>
            </p:nvSpPr>
            <p:spPr>
              <a:xfrm>
                <a:off x="5015054" y="3992253"/>
                <a:ext cx="37535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52" extrusionOk="0">
                    <a:moveTo>
                      <a:pt x="2306" y="1"/>
                    </a:moveTo>
                    <a:cubicBezTo>
                      <a:pt x="1028" y="1"/>
                      <a:pt x="0" y="101"/>
                      <a:pt x="0" y="226"/>
                    </a:cubicBezTo>
                    <a:cubicBezTo>
                      <a:pt x="0" y="351"/>
                      <a:pt x="1028" y="452"/>
                      <a:pt x="2306" y="452"/>
                    </a:cubicBezTo>
                    <a:cubicBezTo>
                      <a:pt x="3584" y="452"/>
                      <a:pt x="4612" y="351"/>
                      <a:pt x="4612" y="226"/>
                    </a:cubicBezTo>
                    <a:cubicBezTo>
                      <a:pt x="4612" y="101"/>
                      <a:pt x="3584" y="1"/>
                      <a:pt x="2306" y="1"/>
                    </a:cubicBezTo>
                    <a:close/>
                  </a:path>
                </a:pathLst>
              </a:custGeom>
              <a:solidFill>
                <a:srgbClr val="CCC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4" name="Google Shape;2124;p44"/>
              <p:cNvSpPr/>
              <p:nvPr/>
            </p:nvSpPr>
            <p:spPr>
              <a:xfrm>
                <a:off x="4968094" y="3139637"/>
                <a:ext cx="57215" cy="4126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07" extrusionOk="0">
                    <a:moveTo>
                      <a:pt x="452" y="0"/>
                    </a:moveTo>
                    <a:cubicBezTo>
                      <a:pt x="427" y="25"/>
                      <a:pt x="377" y="25"/>
                      <a:pt x="352" y="25"/>
                    </a:cubicBezTo>
                    <a:lnTo>
                      <a:pt x="302" y="25"/>
                    </a:lnTo>
                    <a:cubicBezTo>
                      <a:pt x="252" y="50"/>
                      <a:pt x="201" y="50"/>
                      <a:pt x="176" y="75"/>
                    </a:cubicBezTo>
                    <a:cubicBezTo>
                      <a:pt x="76" y="101"/>
                      <a:pt x="1" y="226"/>
                      <a:pt x="76" y="326"/>
                    </a:cubicBezTo>
                    <a:cubicBezTo>
                      <a:pt x="142" y="435"/>
                      <a:pt x="264" y="506"/>
                      <a:pt x="394" y="506"/>
                    </a:cubicBezTo>
                    <a:cubicBezTo>
                      <a:pt x="413" y="506"/>
                      <a:pt x="433" y="505"/>
                      <a:pt x="452" y="502"/>
                    </a:cubicBezTo>
                    <a:cubicBezTo>
                      <a:pt x="527" y="502"/>
                      <a:pt x="577" y="476"/>
                      <a:pt x="628" y="426"/>
                    </a:cubicBezTo>
                    <a:cubicBezTo>
                      <a:pt x="678" y="376"/>
                      <a:pt x="703" y="326"/>
                      <a:pt x="703" y="251"/>
                    </a:cubicBezTo>
                    <a:cubicBezTo>
                      <a:pt x="703" y="126"/>
                      <a:pt x="602" y="0"/>
                      <a:pt x="45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5" name="Google Shape;2125;p44"/>
              <p:cNvSpPr/>
              <p:nvPr/>
            </p:nvSpPr>
            <p:spPr>
              <a:xfrm>
                <a:off x="5045656" y="3147776"/>
                <a:ext cx="134696" cy="34752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427" extrusionOk="0">
                    <a:moveTo>
                      <a:pt x="1404" y="1"/>
                    </a:moveTo>
                    <a:cubicBezTo>
                      <a:pt x="978" y="26"/>
                      <a:pt x="552" y="51"/>
                      <a:pt x="126" y="51"/>
                    </a:cubicBezTo>
                    <a:cubicBezTo>
                      <a:pt x="25" y="51"/>
                      <a:pt x="0" y="226"/>
                      <a:pt x="101" y="251"/>
                    </a:cubicBezTo>
                    <a:cubicBezTo>
                      <a:pt x="527" y="351"/>
                      <a:pt x="953" y="402"/>
                      <a:pt x="1404" y="427"/>
                    </a:cubicBezTo>
                    <a:cubicBezTo>
                      <a:pt x="1655" y="427"/>
                      <a:pt x="1655" y="1"/>
                      <a:pt x="1404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6" name="Google Shape;2126;p44"/>
              <p:cNvSpPr/>
              <p:nvPr/>
            </p:nvSpPr>
            <p:spPr>
              <a:xfrm>
                <a:off x="5127206" y="4277842"/>
                <a:ext cx="51111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27" extrusionOk="0">
                    <a:moveTo>
                      <a:pt x="327" y="0"/>
                    </a:moveTo>
                    <a:cubicBezTo>
                      <a:pt x="201" y="0"/>
                      <a:pt x="101" y="76"/>
                      <a:pt x="51" y="151"/>
                    </a:cubicBezTo>
                    <a:cubicBezTo>
                      <a:pt x="26" y="201"/>
                      <a:pt x="1" y="251"/>
                      <a:pt x="1" y="301"/>
                    </a:cubicBezTo>
                    <a:cubicBezTo>
                      <a:pt x="1" y="376"/>
                      <a:pt x="26" y="426"/>
                      <a:pt x="51" y="477"/>
                    </a:cubicBezTo>
                    <a:cubicBezTo>
                      <a:pt x="51" y="477"/>
                      <a:pt x="51" y="477"/>
                      <a:pt x="76" y="502"/>
                    </a:cubicBezTo>
                    <a:cubicBezTo>
                      <a:pt x="101" y="577"/>
                      <a:pt x="226" y="627"/>
                      <a:pt x="327" y="627"/>
                    </a:cubicBezTo>
                    <a:cubicBezTo>
                      <a:pt x="402" y="627"/>
                      <a:pt x="527" y="577"/>
                      <a:pt x="552" y="502"/>
                    </a:cubicBezTo>
                    <a:cubicBezTo>
                      <a:pt x="577" y="477"/>
                      <a:pt x="577" y="477"/>
                      <a:pt x="577" y="477"/>
                    </a:cubicBezTo>
                    <a:cubicBezTo>
                      <a:pt x="602" y="426"/>
                      <a:pt x="627" y="376"/>
                      <a:pt x="627" y="301"/>
                    </a:cubicBezTo>
                    <a:cubicBezTo>
                      <a:pt x="627" y="251"/>
                      <a:pt x="602" y="201"/>
                      <a:pt x="577" y="151"/>
                    </a:cubicBezTo>
                    <a:cubicBezTo>
                      <a:pt x="527" y="76"/>
                      <a:pt x="427" y="0"/>
                      <a:pt x="327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7" name="Google Shape;2127;p44"/>
              <p:cNvSpPr/>
              <p:nvPr/>
            </p:nvSpPr>
            <p:spPr>
              <a:xfrm>
                <a:off x="5235370" y="4200849"/>
                <a:ext cx="71458" cy="6958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55" extrusionOk="0">
                    <a:moveTo>
                      <a:pt x="489" y="0"/>
                    </a:moveTo>
                    <a:cubicBezTo>
                      <a:pt x="451" y="0"/>
                      <a:pt x="414" y="6"/>
                      <a:pt x="376" y="19"/>
                    </a:cubicBezTo>
                    <a:lnTo>
                      <a:pt x="326" y="19"/>
                    </a:lnTo>
                    <a:cubicBezTo>
                      <a:pt x="201" y="44"/>
                      <a:pt x="75" y="194"/>
                      <a:pt x="50" y="320"/>
                    </a:cubicBezTo>
                    <a:cubicBezTo>
                      <a:pt x="0" y="470"/>
                      <a:pt x="50" y="621"/>
                      <a:pt x="151" y="721"/>
                    </a:cubicBezTo>
                    <a:cubicBezTo>
                      <a:pt x="228" y="818"/>
                      <a:pt x="351" y="855"/>
                      <a:pt x="461" y="855"/>
                    </a:cubicBezTo>
                    <a:cubicBezTo>
                      <a:pt x="493" y="855"/>
                      <a:pt x="523" y="852"/>
                      <a:pt x="552" y="846"/>
                    </a:cubicBezTo>
                    <a:cubicBezTo>
                      <a:pt x="702" y="796"/>
                      <a:pt x="827" y="696"/>
                      <a:pt x="852" y="545"/>
                    </a:cubicBezTo>
                    <a:cubicBezTo>
                      <a:pt x="852" y="520"/>
                      <a:pt x="852" y="520"/>
                      <a:pt x="877" y="495"/>
                    </a:cubicBezTo>
                    <a:cubicBezTo>
                      <a:pt x="877" y="420"/>
                      <a:pt x="877" y="370"/>
                      <a:pt x="877" y="295"/>
                    </a:cubicBezTo>
                    <a:cubicBezTo>
                      <a:pt x="852" y="220"/>
                      <a:pt x="802" y="169"/>
                      <a:pt x="777" y="119"/>
                    </a:cubicBezTo>
                    <a:cubicBezTo>
                      <a:pt x="727" y="69"/>
                      <a:pt x="652" y="44"/>
                      <a:pt x="602" y="19"/>
                    </a:cubicBezTo>
                    <a:cubicBezTo>
                      <a:pt x="564" y="6"/>
                      <a:pt x="527" y="0"/>
                      <a:pt x="489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8" name="Google Shape;2128;p44"/>
              <p:cNvSpPr/>
              <p:nvPr/>
            </p:nvSpPr>
            <p:spPr>
              <a:xfrm>
                <a:off x="5229266" y="4347184"/>
                <a:ext cx="67389" cy="5314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653" extrusionOk="0">
                    <a:moveTo>
                      <a:pt x="401" y="0"/>
                    </a:moveTo>
                    <a:cubicBezTo>
                      <a:pt x="0" y="0"/>
                      <a:pt x="0" y="652"/>
                      <a:pt x="401" y="652"/>
                    </a:cubicBezTo>
                    <a:cubicBezTo>
                      <a:pt x="827" y="652"/>
                      <a:pt x="827" y="0"/>
                      <a:pt x="40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9" name="Google Shape;2129;p44"/>
              <p:cNvSpPr/>
              <p:nvPr/>
            </p:nvSpPr>
            <p:spPr>
              <a:xfrm>
                <a:off x="4986487" y="3645461"/>
                <a:ext cx="95956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52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76"/>
                    </a:cubicBezTo>
                    <a:cubicBezTo>
                      <a:pt x="1" y="277"/>
                      <a:pt x="76" y="352"/>
                      <a:pt x="151" y="352"/>
                    </a:cubicBezTo>
                    <a:lnTo>
                      <a:pt x="1003" y="352"/>
                    </a:lnTo>
                    <a:cubicBezTo>
                      <a:pt x="1103" y="352"/>
                      <a:pt x="1179" y="277"/>
                      <a:pt x="1179" y="176"/>
                    </a:cubicBezTo>
                    <a:cubicBezTo>
                      <a:pt x="1179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0" name="Google Shape;2130;p44"/>
              <p:cNvSpPr/>
              <p:nvPr/>
            </p:nvSpPr>
            <p:spPr>
              <a:xfrm>
                <a:off x="4986487" y="3731162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76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9" y="251"/>
                      <a:pt x="1179" y="176"/>
                    </a:cubicBezTo>
                    <a:cubicBezTo>
                      <a:pt x="1179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1" name="Google Shape;2131;p44"/>
              <p:cNvSpPr/>
              <p:nvPr/>
            </p:nvSpPr>
            <p:spPr>
              <a:xfrm>
                <a:off x="4986487" y="3945374"/>
                <a:ext cx="95956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6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76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9" y="251"/>
                      <a:pt x="1179" y="176"/>
                    </a:cubicBezTo>
                    <a:cubicBezTo>
                      <a:pt x="1179" y="75"/>
                      <a:pt x="1103" y="0"/>
                      <a:pt x="10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2" name="Google Shape;2132;p44"/>
              <p:cNvSpPr/>
              <p:nvPr/>
            </p:nvSpPr>
            <p:spPr>
              <a:xfrm>
                <a:off x="4986487" y="3861707"/>
                <a:ext cx="95956" cy="2661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27" extrusionOk="0">
                    <a:moveTo>
                      <a:pt x="151" y="1"/>
                    </a:moveTo>
                    <a:cubicBezTo>
                      <a:pt x="76" y="1"/>
                      <a:pt x="1" y="76"/>
                      <a:pt x="1" y="151"/>
                    </a:cubicBezTo>
                    <a:cubicBezTo>
                      <a:pt x="1" y="251"/>
                      <a:pt x="76" y="326"/>
                      <a:pt x="151" y="326"/>
                    </a:cubicBezTo>
                    <a:lnTo>
                      <a:pt x="1003" y="326"/>
                    </a:lnTo>
                    <a:cubicBezTo>
                      <a:pt x="1103" y="326"/>
                      <a:pt x="1179" y="251"/>
                      <a:pt x="1179" y="151"/>
                    </a:cubicBezTo>
                    <a:cubicBezTo>
                      <a:pt x="1179" y="76"/>
                      <a:pt x="1103" y="1"/>
                      <a:pt x="10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3" name="Google Shape;2133;p44"/>
              <p:cNvSpPr/>
              <p:nvPr/>
            </p:nvSpPr>
            <p:spPr>
              <a:xfrm>
                <a:off x="3597366" y="3488464"/>
                <a:ext cx="57215" cy="124636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5314" extrusionOk="0">
                    <a:moveTo>
                      <a:pt x="1" y="0"/>
                    </a:moveTo>
                    <a:lnTo>
                      <a:pt x="1" y="15313"/>
                    </a:lnTo>
                    <a:lnTo>
                      <a:pt x="703" y="15313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4" name="Google Shape;2134;p44"/>
              <p:cNvSpPr/>
              <p:nvPr/>
            </p:nvSpPr>
            <p:spPr>
              <a:xfrm>
                <a:off x="5575977" y="3488464"/>
                <a:ext cx="57215" cy="124636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5314" extrusionOk="0">
                    <a:moveTo>
                      <a:pt x="1" y="0"/>
                    </a:moveTo>
                    <a:lnTo>
                      <a:pt x="1" y="15313"/>
                    </a:lnTo>
                    <a:lnTo>
                      <a:pt x="702" y="15313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5" name="Google Shape;2135;p44"/>
              <p:cNvSpPr/>
              <p:nvPr/>
            </p:nvSpPr>
            <p:spPr>
              <a:xfrm>
                <a:off x="3597366" y="4608275"/>
                <a:ext cx="2035827" cy="126558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1555" extrusionOk="0">
                    <a:moveTo>
                      <a:pt x="703" y="1"/>
                    </a:moveTo>
                    <a:lnTo>
                      <a:pt x="1" y="1554"/>
                    </a:lnTo>
                    <a:lnTo>
                      <a:pt x="25013" y="1554"/>
                    </a:lnTo>
                    <a:lnTo>
                      <a:pt x="2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6" name="Google Shape;2136;p44"/>
              <p:cNvSpPr/>
              <p:nvPr/>
            </p:nvSpPr>
            <p:spPr>
              <a:xfrm>
                <a:off x="3515815" y="3441504"/>
                <a:ext cx="2198927" cy="91886"/>
              </a:xfrm>
              <a:custGeom>
                <a:avLst/>
                <a:gdLst/>
                <a:ahLst/>
                <a:cxnLst/>
                <a:rect l="l" t="t" r="r" b="b"/>
                <a:pathLst>
                  <a:path w="27018" h="1129" extrusionOk="0">
                    <a:moveTo>
                      <a:pt x="577" y="1"/>
                    </a:moveTo>
                    <a:cubicBezTo>
                      <a:pt x="251" y="1"/>
                      <a:pt x="0" y="251"/>
                      <a:pt x="0" y="577"/>
                    </a:cubicBezTo>
                    <a:cubicBezTo>
                      <a:pt x="0" y="878"/>
                      <a:pt x="251" y="1128"/>
                      <a:pt x="577" y="1128"/>
                    </a:cubicBezTo>
                    <a:lnTo>
                      <a:pt x="26442" y="1128"/>
                    </a:lnTo>
                    <a:cubicBezTo>
                      <a:pt x="26767" y="1128"/>
                      <a:pt x="27018" y="878"/>
                      <a:pt x="27018" y="577"/>
                    </a:cubicBezTo>
                    <a:cubicBezTo>
                      <a:pt x="27018" y="251"/>
                      <a:pt x="26767" y="1"/>
                      <a:pt x="26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37" name="Google Shape;2137;p44"/>
            <p:cNvGrpSpPr/>
            <p:nvPr/>
          </p:nvGrpSpPr>
          <p:grpSpPr>
            <a:xfrm>
              <a:off x="5921413" y="1548129"/>
              <a:ext cx="2765397" cy="3186600"/>
              <a:chOff x="5705115" y="1548083"/>
              <a:chExt cx="2462289" cy="2837325"/>
            </a:xfrm>
          </p:grpSpPr>
          <p:sp>
            <p:nvSpPr>
              <p:cNvPr id="2138" name="Google Shape;2138;p44"/>
              <p:cNvSpPr/>
              <p:nvPr/>
            </p:nvSpPr>
            <p:spPr>
              <a:xfrm>
                <a:off x="6855453" y="2174407"/>
                <a:ext cx="1311941" cy="1895987"/>
              </a:xfrm>
              <a:custGeom>
                <a:avLst/>
                <a:gdLst/>
                <a:ahLst/>
                <a:cxnLst/>
                <a:rect l="l" t="t" r="r" b="b"/>
                <a:pathLst>
                  <a:path w="56874" h="82193" extrusionOk="0">
                    <a:moveTo>
                      <a:pt x="0" y="1"/>
                    </a:moveTo>
                    <a:lnTo>
                      <a:pt x="0" y="5905"/>
                    </a:lnTo>
                    <a:lnTo>
                      <a:pt x="30022" y="5905"/>
                    </a:lnTo>
                    <a:cubicBezTo>
                      <a:pt x="38661" y="5905"/>
                      <a:pt x="45666" y="12910"/>
                      <a:pt x="45666" y="21550"/>
                    </a:cubicBezTo>
                    <a:lnTo>
                      <a:pt x="45666" y="30089"/>
                    </a:lnTo>
                    <a:lnTo>
                      <a:pt x="27253" y="82193"/>
                    </a:lnTo>
                    <a:lnTo>
                      <a:pt x="56874" y="82193"/>
                    </a:lnTo>
                    <a:lnTo>
                      <a:pt x="51604" y="30089"/>
                    </a:lnTo>
                    <a:lnTo>
                      <a:pt x="51604" y="21550"/>
                    </a:lnTo>
                    <a:cubicBezTo>
                      <a:pt x="51604" y="9675"/>
                      <a:pt x="41930" y="1"/>
                      <a:pt x="300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9" name="Google Shape;2139;p44"/>
              <p:cNvSpPr/>
              <p:nvPr/>
            </p:nvSpPr>
            <p:spPr>
              <a:xfrm>
                <a:off x="6109068" y="4064540"/>
                <a:ext cx="2058336" cy="320869"/>
              </a:xfrm>
              <a:custGeom>
                <a:avLst/>
                <a:gdLst/>
                <a:ahLst/>
                <a:cxnLst/>
                <a:rect l="l" t="t" r="r" b="b"/>
                <a:pathLst>
                  <a:path w="89231" h="13910" extrusionOk="0">
                    <a:moveTo>
                      <a:pt x="2769" y="0"/>
                    </a:moveTo>
                    <a:cubicBezTo>
                      <a:pt x="1268" y="0"/>
                      <a:pt x="1" y="1201"/>
                      <a:pt x="1" y="2735"/>
                    </a:cubicBezTo>
                    <a:lnTo>
                      <a:pt x="1" y="11175"/>
                    </a:lnTo>
                    <a:cubicBezTo>
                      <a:pt x="1" y="12676"/>
                      <a:pt x="1235" y="13910"/>
                      <a:pt x="2769" y="13910"/>
                    </a:cubicBezTo>
                    <a:lnTo>
                      <a:pt x="86496" y="13910"/>
                    </a:lnTo>
                    <a:cubicBezTo>
                      <a:pt x="87997" y="13910"/>
                      <a:pt x="89231" y="12709"/>
                      <a:pt x="89231" y="11208"/>
                    </a:cubicBezTo>
                    <a:lnTo>
                      <a:pt x="892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0" name="Google Shape;2140;p44"/>
              <p:cNvSpPr/>
              <p:nvPr/>
            </p:nvSpPr>
            <p:spPr>
              <a:xfrm>
                <a:off x="5705115" y="3631014"/>
                <a:ext cx="1640514" cy="116975"/>
              </a:xfrm>
              <a:custGeom>
                <a:avLst/>
                <a:gdLst/>
                <a:ahLst/>
                <a:cxnLst/>
                <a:rect l="l" t="t" r="r" b="b"/>
                <a:pathLst>
                  <a:path w="71118" h="5071" extrusionOk="0">
                    <a:moveTo>
                      <a:pt x="1401" y="0"/>
                    </a:moveTo>
                    <a:cubicBezTo>
                      <a:pt x="634" y="0"/>
                      <a:pt x="0" y="634"/>
                      <a:pt x="0" y="1401"/>
                    </a:cubicBezTo>
                    <a:lnTo>
                      <a:pt x="0" y="3703"/>
                    </a:lnTo>
                    <a:cubicBezTo>
                      <a:pt x="0" y="4437"/>
                      <a:pt x="634" y="5070"/>
                      <a:pt x="1401" y="5070"/>
                    </a:cubicBezTo>
                    <a:lnTo>
                      <a:pt x="69683" y="5070"/>
                    </a:lnTo>
                    <a:cubicBezTo>
                      <a:pt x="70484" y="5070"/>
                      <a:pt x="71118" y="4437"/>
                      <a:pt x="71051" y="3703"/>
                    </a:cubicBezTo>
                    <a:lnTo>
                      <a:pt x="71051" y="1401"/>
                    </a:lnTo>
                    <a:cubicBezTo>
                      <a:pt x="71051" y="634"/>
                      <a:pt x="70450" y="0"/>
                      <a:pt x="696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1" name="Google Shape;2141;p44"/>
              <p:cNvSpPr/>
              <p:nvPr/>
            </p:nvSpPr>
            <p:spPr>
              <a:xfrm>
                <a:off x="6292960" y="1728908"/>
                <a:ext cx="561740" cy="1026481"/>
              </a:xfrm>
              <a:custGeom>
                <a:avLst/>
                <a:gdLst/>
                <a:ahLst/>
                <a:cxnLst/>
                <a:rect l="l" t="t" r="r" b="b"/>
                <a:pathLst>
                  <a:path w="24352" h="44499" extrusionOk="0">
                    <a:moveTo>
                      <a:pt x="2036" y="0"/>
                    </a:moveTo>
                    <a:cubicBezTo>
                      <a:pt x="935" y="0"/>
                      <a:pt x="1" y="934"/>
                      <a:pt x="1" y="2035"/>
                    </a:cubicBezTo>
                    <a:lnTo>
                      <a:pt x="1" y="42464"/>
                    </a:lnTo>
                    <a:cubicBezTo>
                      <a:pt x="1" y="43565"/>
                      <a:pt x="935" y="44499"/>
                      <a:pt x="2036" y="44499"/>
                    </a:cubicBezTo>
                    <a:lnTo>
                      <a:pt x="22317" y="44499"/>
                    </a:lnTo>
                    <a:cubicBezTo>
                      <a:pt x="23451" y="44499"/>
                      <a:pt x="24352" y="43565"/>
                      <a:pt x="24352" y="42464"/>
                    </a:cubicBezTo>
                    <a:lnTo>
                      <a:pt x="24352" y="2035"/>
                    </a:lnTo>
                    <a:cubicBezTo>
                      <a:pt x="24352" y="934"/>
                      <a:pt x="23451" y="0"/>
                      <a:pt x="22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2" name="Google Shape;2142;p44"/>
              <p:cNvSpPr/>
              <p:nvPr/>
            </p:nvSpPr>
            <p:spPr>
              <a:xfrm>
                <a:off x="6385298" y="1548083"/>
                <a:ext cx="376300" cy="180826"/>
              </a:xfrm>
              <a:custGeom>
                <a:avLst/>
                <a:gdLst/>
                <a:ahLst/>
                <a:cxnLst/>
                <a:rect l="l" t="t" r="r" b="b"/>
                <a:pathLst>
                  <a:path w="16313" h="7839" extrusionOk="0">
                    <a:moveTo>
                      <a:pt x="2036" y="0"/>
                    </a:moveTo>
                    <a:cubicBezTo>
                      <a:pt x="935" y="0"/>
                      <a:pt x="1" y="934"/>
                      <a:pt x="1" y="2035"/>
                    </a:cubicBezTo>
                    <a:lnTo>
                      <a:pt x="1" y="7839"/>
                    </a:lnTo>
                    <a:lnTo>
                      <a:pt x="16313" y="7839"/>
                    </a:lnTo>
                    <a:lnTo>
                      <a:pt x="16313" y="2035"/>
                    </a:lnTo>
                    <a:cubicBezTo>
                      <a:pt x="16313" y="901"/>
                      <a:pt x="15379" y="0"/>
                      <a:pt x="1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3" name="Google Shape;2143;p44"/>
              <p:cNvSpPr/>
              <p:nvPr/>
            </p:nvSpPr>
            <p:spPr>
              <a:xfrm>
                <a:off x="6373764" y="2755356"/>
                <a:ext cx="40091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4137" extrusionOk="0">
                    <a:moveTo>
                      <a:pt x="0" y="1"/>
                    </a:moveTo>
                    <a:lnTo>
                      <a:pt x="0" y="2069"/>
                    </a:lnTo>
                    <a:cubicBezTo>
                      <a:pt x="0" y="3203"/>
                      <a:pt x="901" y="4137"/>
                      <a:pt x="2035" y="4137"/>
                    </a:cubicBezTo>
                    <a:lnTo>
                      <a:pt x="15345" y="4137"/>
                    </a:lnTo>
                    <a:cubicBezTo>
                      <a:pt x="16479" y="4137"/>
                      <a:pt x="17380" y="3203"/>
                      <a:pt x="17380" y="2069"/>
                    </a:cubicBezTo>
                    <a:lnTo>
                      <a:pt x="173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4" name="Google Shape;2144;p44"/>
              <p:cNvSpPr/>
              <p:nvPr/>
            </p:nvSpPr>
            <p:spPr>
              <a:xfrm>
                <a:off x="6564599" y="1977827"/>
                <a:ext cx="578648" cy="527092"/>
              </a:xfrm>
              <a:custGeom>
                <a:avLst/>
                <a:gdLst/>
                <a:ahLst/>
                <a:cxnLst/>
                <a:rect l="l" t="t" r="r" b="b"/>
                <a:pathLst>
                  <a:path w="25085" h="22850" extrusionOk="0">
                    <a:moveTo>
                      <a:pt x="12559" y="0"/>
                    </a:moveTo>
                    <a:cubicBezTo>
                      <a:pt x="9632" y="0"/>
                      <a:pt x="6705" y="1118"/>
                      <a:pt x="4470" y="3353"/>
                    </a:cubicBezTo>
                    <a:cubicBezTo>
                      <a:pt x="0" y="7822"/>
                      <a:pt x="0" y="15061"/>
                      <a:pt x="4470" y="19497"/>
                    </a:cubicBezTo>
                    <a:cubicBezTo>
                      <a:pt x="6705" y="21732"/>
                      <a:pt x="9632" y="22850"/>
                      <a:pt x="12559" y="22850"/>
                    </a:cubicBezTo>
                    <a:cubicBezTo>
                      <a:pt x="15486" y="22850"/>
                      <a:pt x="18413" y="21732"/>
                      <a:pt x="20648" y="19497"/>
                    </a:cubicBezTo>
                    <a:cubicBezTo>
                      <a:pt x="25085" y="15061"/>
                      <a:pt x="25085" y="7822"/>
                      <a:pt x="20648" y="3353"/>
                    </a:cubicBezTo>
                    <a:cubicBezTo>
                      <a:pt x="18413" y="1118"/>
                      <a:pt x="15486" y="0"/>
                      <a:pt x="125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5" name="Google Shape;2145;p44"/>
              <p:cNvSpPr/>
              <p:nvPr/>
            </p:nvSpPr>
            <p:spPr>
              <a:xfrm>
                <a:off x="6676936" y="2080154"/>
                <a:ext cx="354732" cy="323199"/>
              </a:xfrm>
              <a:custGeom>
                <a:avLst/>
                <a:gdLst/>
                <a:ahLst/>
                <a:cxnLst/>
                <a:rect l="l" t="t" r="r" b="b"/>
                <a:pathLst>
                  <a:path w="15378" h="14011" extrusionOk="0">
                    <a:moveTo>
                      <a:pt x="7689" y="1"/>
                    </a:moveTo>
                    <a:cubicBezTo>
                      <a:pt x="5896" y="1"/>
                      <a:pt x="4103" y="684"/>
                      <a:pt x="2736" y="2052"/>
                    </a:cubicBezTo>
                    <a:cubicBezTo>
                      <a:pt x="0" y="4787"/>
                      <a:pt x="0" y="9224"/>
                      <a:pt x="2736" y="11959"/>
                    </a:cubicBezTo>
                    <a:cubicBezTo>
                      <a:pt x="4103" y="13327"/>
                      <a:pt x="5896" y="14011"/>
                      <a:pt x="7689" y="14011"/>
                    </a:cubicBezTo>
                    <a:cubicBezTo>
                      <a:pt x="9482" y="14011"/>
                      <a:pt x="11275" y="13327"/>
                      <a:pt x="12643" y="11959"/>
                    </a:cubicBezTo>
                    <a:cubicBezTo>
                      <a:pt x="15378" y="9224"/>
                      <a:pt x="15378" y="4787"/>
                      <a:pt x="12643" y="2052"/>
                    </a:cubicBezTo>
                    <a:cubicBezTo>
                      <a:pt x="11275" y="684"/>
                      <a:pt x="9482" y="1"/>
                      <a:pt x="76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>
                <a:off x="6854669" y="3747965"/>
                <a:ext cx="263177" cy="322414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3977" extrusionOk="0">
                    <a:moveTo>
                      <a:pt x="1" y="0"/>
                    </a:moveTo>
                    <a:lnTo>
                      <a:pt x="1" y="13977"/>
                    </a:lnTo>
                    <a:lnTo>
                      <a:pt x="11409" y="13977"/>
                    </a:lnTo>
                    <a:lnTo>
                      <a:pt x="114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7" name="Google Shape;2147;p44"/>
              <p:cNvSpPr/>
              <p:nvPr/>
            </p:nvSpPr>
            <p:spPr>
              <a:xfrm>
                <a:off x="7621053" y="3367078"/>
                <a:ext cx="507093" cy="314733"/>
              </a:xfrm>
              <a:custGeom>
                <a:avLst/>
                <a:gdLst/>
                <a:ahLst/>
                <a:cxnLst/>
                <a:rect l="l" t="t" r="r" b="b"/>
                <a:pathLst>
                  <a:path w="21983" h="13644" extrusionOk="0">
                    <a:moveTo>
                      <a:pt x="4804" y="1"/>
                    </a:moveTo>
                    <a:lnTo>
                      <a:pt x="0" y="13644"/>
                    </a:lnTo>
                    <a:lnTo>
                      <a:pt x="21983" y="13644"/>
                    </a:lnTo>
                    <a:lnTo>
                      <a:pt x="20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8" name="Google Shape;2148;p44"/>
              <p:cNvSpPr/>
              <p:nvPr/>
            </p:nvSpPr>
            <p:spPr>
              <a:xfrm>
                <a:off x="7601815" y="3681785"/>
                <a:ext cx="530945" cy="51579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2236" extrusionOk="0">
                    <a:moveTo>
                      <a:pt x="834" y="1"/>
                    </a:moveTo>
                    <a:lnTo>
                      <a:pt x="1" y="2236"/>
                    </a:lnTo>
                    <a:lnTo>
                      <a:pt x="23017" y="2236"/>
                    </a:lnTo>
                    <a:lnTo>
                      <a:pt x="228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9" name="Google Shape;2149;p44"/>
              <p:cNvSpPr/>
              <p:nvPr/>
            </p:nvSpPr>
            <p:spPr>
              <a:xfrm>
                <a:off x="6180622" y="3532517"/>
                <a:ext cx="787963" cy="97737"/>
              </a:xfrm>
              <a:custGeom>
                <a:avLst/>
                <a:gdLst/>
                <a:ahLst/>
                <a:cxnLst/>
                <a:rect l="l" t="t" r="r" b="b"/>
                <a:pathLst>
                  <a:path w="34159" h="4237" extrusionOk="0">
                    <a:moveTo>
                      <a:pt x="2136" y="0"/>
                    </a:moveTo>
                    <a:cubicBezTo>
                      <a:pt x="968" y="0"/>
                      <a:pt x="1" y="968"/>
                      <a:pt x="1" y="2135"/>
                    </a:cubicBezTo>
                    <a:cubicBezTo>
                      <a:pt x="1" y="3303"/>
                      <a:pt x="968" y="4237"/>
                      <a:pt x="2136" y="4237"/>
                    </a:cubicBezTo>
                    <a:lnTo>
                      <a:pt x="32024" y="4237"/>
                    </a:lnTo>
                    <a:cubicBezTo>
                      <a:pt x="33158" y="4237"/>
                      <a:pt x="34092" y="3303"/>
                      <a:pt x="34159" y="2135"/>
                    </a:cubicBezTo>
                    <a:cubicBezTo>
                      <a:pt x="34159" y="968"/>
                      <a:pt x="33191" y="0"/>
                      <a:pt x="32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0" name="Google Shape;2150;p44"/>
              <p:cNvSpPr/>
              <p:nvPr/>
            </p:nvSpPr>
            <p:spPr>
              <a:xfrm>
                <a:off x="6362992" y="3454388"/>
                <a:ext cx="426310" cy="78914"/>
              </a:xfrm>
              <a:custGeom>
                <a:avLst/>
                <a:gdLst/>
                <a:ahLst/>
                <a:cxnLst/>
                <a:rect l="l" t="t" r="r" b="b"/>
                <a:pathLst>
                  <a:path w="18481" h="3421" extrusionOk="0">
                    <a:moveTo>
                      <a:pt x="14610" y="1"/>
                    </a:moveTo>
                    <a:cubicBezTo>
                      <a:pt x="14089" y="1"/>
                      <a:pt x="13573" y="82"/>
                      <a:pt x="13110" y="252"/>
                    </a:cubicBezTo>
                    <a:cubicBezTo>
                      <a:pt x="11809" y="719"/>
                      <a:pt x="10842" y="1786"/>
                      <a:pt x="9441" y="1853"/>
                    </a:cubicBezTo>
                    <a:cubicBezTo>
                      <a:pt x="9404" y="1854"/>
                      <a:pt x="9368" y="1855"/>
                      <a:pt x="9332" y="1855"/>
                    </a:cubicBezTo>
                    <a:cubicBezTo>
                      <a:pt x="7458" y="1855"/>
                      <a:pt x="6202" y="182"/>
                      <a:pt x="4304" y="18"/>
                    </a:cubicBezTo>
                    <a:cubicBezTo>
                      <a:pt x="4206" y="10"/>
                      <a:pt x="4109" y="6"/>
                      <a:pt x="4013" y="6"/>
                    </a:cubicBezTo>
                    <a:cubicBezTo>
                      <a:pt x="2994" y="6"/>
                      <a:pt x="2075" y="476"/>
                      <a:pt x="1435" y="1086"/>
                    </a:cubicBezTo>
                    <a:cubicBezTo>
                      <a:pt x="701" y="1753"/>
                      <a:pt x="401" y="2587"/>
                      <a:pt x="0" y="3387"/>
                    </a:cubicBezTo>
                    <a:cubicBezTo>
                      <a:pt x="34" y="3387"/>
                      <a:pt x="101" y="3421"/>
                      <a:pt x="101" y="3421"/>
                    </a:cubicBezTo>
                    <a:lnTo>
                      <a:pt x="18180" y="3421"/>
                    </a:lnTo>
                    <a:cubicBezTo>
                      <a:pt x="18480" y="2553"/>
                      <a:pt x="18147" y="1553"/>
                      <a:pt x="17346" y="886"/>
                    </a:cubicBezTo>
                    <a:cubicBezTo>
                      <a:pt x="16662" y="312"/>
                      <a:pt x="15628" y="1"/>
                      <a:pt x="14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152" name="Google Shape;2152;p44"/>
            <p:cNvSpPr txBox="1"/>
            <p:nvPr/>
          </p:nvSpPr>
          <p:spPr>
            <a:xfrm>
              <a:off x="457225" y="3344991"/>
              <a:ext cx="18699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600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MERCURY</a:t>
              </a:r>
              <a:endPara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7" y="503389"/>
            <a:ext cx="898964" cy="823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3628" y="171880"/>
            <a:ext cx="7996466" cy="14866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/>
              <a:t>Cho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 </a:t>
            </a:r>
            <a:r>
              <a:rPr lang="en-US" sz="2100" dirty="0" err="1"/>
              <a:t>sau</a:t>
            </a:r>
            <a:r>
              <a:rPr lang="en-US" sz="2100" dirty="0"/>
              <a:t>: L (Z = 8; A = 16),  D (Z = 9; A = 19), </a:t>
            </a:r>
          </a:p>
          <a:p>
            <a:pPr algn="just">
              <a:lnSpc>
                <a:spcPct val="150000"/>
              </a:lnSpc>
            </a:pPr>
            <a:r>
              <a:rPr lang="en-US" sz="2100" dirty="0"/>
              <a:t>E (Z = 8; A = 18), G (Z = 7; A = 15).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 </a:t>
            </a:r>
            <a:r>
              <a:rPr lang="en-US" sz="2100" dirty="0" err="1"/>
              <a:t>trên</a:t>
            </a:r>
            <a:r>
              <a:rPr lang="en-US" sz="2100" dirty="0"/>
              <a:t>,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thuộc</a:t>
            </a:r>
            <a:r>
              <a:rPr lang="en-US" sz="2100" dirty="0"/>
              <a:t> </a:t>
            </a:r>
            <a:r>
              <a:rPr lang="en-US" sz="2100" dirty="0" err="1"/>
              <a:t>cùng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nguyên</a:t>
            </a:r>
            <a:r>
              <a:rPr lang="en-US" sz="2100" dirty="0"/>
              <a:t> </a:t>
            </a:r>
            <a:r>
              <a:rPr lang="en-US" sz="2100" dirty="0" err="1"/>
              <a:t>tố</a:t>
            </a:r>
            <a:r>
              <a:rPr lang="en-US" sz="2100" dirty="0"/>
              <a:t> </a:t>
            </a:r>
            <a:r>
              <a:rPr lang="en-US" sz="2100" dirty="0" err="1"/>
              <a:t>hóa</a:t>
            </a:r>
            <a:r>
              <a:rPr lang="en-US" sz="2100" dirty="0"/>
              <a:t> </a:t>
            </a:r>
            <a:r>
              <a:rPr lang="en-US" sz="2100" dirty="0" err="1"/>
              <a:t>học</a:t>
            </a:r>
            <a:r>
              <a:rPr lang="en-US" sz="21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217" y="2375356"/>
            <a:ext cx="6716964" cy="181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/>
              <a:t>Những nguyên tử </a:t>
            </a:r>
            <a:r>
              <a:rPr lang="vi-VN" sz="2600" b="1" dirty="0">
                <a:solidFill>
                  <a:srgbClr val="C00000"/>
                </a:solidFill>
              </a:rPr>
              <a:t>L</a:t>
            </a:r>
            <a:r>
              <a:rPr lang="vi-VN" sz="2600" dirty="0"/>
              <a:t> và </a:t>
            </a:r>
            <a:r>
              <a:rPr lang="vi-VN" sz="2600" b="1" dirty="0">
                <a:solidFill>
                  <a:srgbClr val="C00000"/>
                </a:solidFill>
              </a:rPr>
              <a:t>E</a:t>
            </a:r>
            <a:r>
              <a:rPr lang="vi-VN" sz="2600" dirty="0"/>
              <a:t> thuộc cùng một nguyên tố hóa học do có cùng số đơn vị điện tích hạt nhân (Z = 8).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257" y="1637963"/>
            <a:ext cx="84132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0" name="Google Shape;17600;p61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II.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Kí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hiệu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nguyên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tử</a:t>
            </a:r>
            <a:endParaRPr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7602" name="Google Shape;17602;p61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7603" name="Google Shape;17603;p61"/>
            <p:cNvCxnSpPr>
              <a:stCxn id="17604" idx="6"/>
              <a:endCxn id="17605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06" name="Google Shape;17606;p61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607" name="Google Shape;17607;p6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8" name="Google Shape;17608;p6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9" name="Google Shape;17609;p61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7605" name="Google Shape;17605;p61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0" name="Google Shape;17610;p61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11" name="Google Shape;17611;p61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7604" name="Google Shape;17604;p61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2" name="Google Shape;17612;p61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13" name="Google Shape;17613;p61"/>
            <p:cNvCxnSpPr>
              <a:stCxn id="17607" idx="3"/>
              <a:endCxn id="17604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1041234" y="1011809"/>
            <a:ext cx="624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,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" y="1054739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98" y="1552034"/>
            <a:ext cx="1373195" cy="139608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250185" y="3207730"/>
            <a:ext cx="7484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Nhận xét các yếu tố trong kí hiệu đã cho là gì?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Những số đặc trưng cho một nguyên tử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vi-VN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Từ đó vẽ sơ đồ chung về kí hiệu một nguyên tử gồm có gì?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8" y="2948114"/>
            <a:ext cx="698342" cy="698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cience Subject for High School - 10th Grade: Atoms and the Periodic Table by Slidesgo">
  <a:themeElements>
    <a:clrScheme name="Simple Light">
      <a:dk1>
        <a:srgbClr val="000000"/>
      </a:dk1>
      <a:lt1>
        <a:srgbClr val="CBDDEF"/>
      </a:lt1>
      <a:dk2>
        <a:srgbClr val="FFB000"/>
      </a:dk2>
      <a:lt2>
        <a:srgbClr val="47B8EA"/>
      </a:lt2>
      <a:accent1>
        <a:srgbClr val="3394BE"/>
      </a:accent1>
      <a:accent2>
        <a:srgbClr val="00965F"/>
      </a:accent2>
      <a:accent3>
        <a:srgbClr val="FDDF78"/>
      </a:accent3>
      <a:accent4>
        <a:srgbClr val="BE33BA"/>
      </a:accent4>
      <a:accent5>
        <a:srgbClr val="7DDBAE"/>
      </a:accent5>
      <a:accent6>
        <a:srgbClr val="FF65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mistry Thesis Infographics by Slidesgo">
  <a:themeElements>
    <a:clrScheme name="Simple Light">
      <a:dk1>
        <a:srgbClr val="2D406A"/>
      </a:dk1>
      <a:lt1>
        <a:srgbClr val="FFFFFF"/>
      </a:lt1>
      <a:dk2>
        <a:srgbClr val="FCBF4A"/>
      </a:dk2>
      <a:lt2>
        <a:srgbClr val="30A0A0"/>
      </a:lt2>
      <a:accent1>
        <a:srgbClr val="2D406A"/>
      </a:accent1>
      <a:accent2>
        <a:srgbClr val="30A0A0"/>
      </a:accent2>
      <a:accent3>
        <a:srgbClr val="FCBF4A"/>
      </a:accent3>
      <a:accent4>
        <a:srgbClr val="F3F3F3"/>
      </a:accent4>
      <a:accent5>
        <a:srgbClr val="DBD75A"/>
      </a:accent5>
      <a:accent6>
        <a:srgbClr val="56CDD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DB0CA"/>
      </a:accent1>
      <a:accent2>
        <a:srgbClr val="DABCC5"/>
      </a:accent2>
      <a:accent3>
        <a:srgbClr val="7AA8C3"/>
      </a:accent3>
      <a:accent4>
        <a:srgbClr val="CCA5AE"/>
      </a:accent4>
      <a:accent5>
        <a:srgbClr val="729CB4"/>
      </a:accent5>
      <a:accent6>
        <a:srgbClr val="C7A0AB"/>
      </a:accent6>
      <a:hlink>
        <a:srgbClr val="6594AF"/>
      </a:hlink>
      <a:folHlink>
        <a:srgbClr val="C69CAA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1539</Words>
  <Application>Microsoft Office PowerPoint</Application>
  <PresentationFormat>On-screen Show (16:9)</PresentationFormat>
  <Paragraphs>213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9" baseType="lpstr">
      <vt:lpstr>Open Sans</vt:lpstr>
      <vt:lpstr>Anton</vt:lpstr>
      <vt:lpstr>Calibri</vt:lpstr>
      <vt:lpstr>Times New Roman</vt:lpstr>
      <vt:lpstr>Cambria Math</vt:lpstr>
      <vt:lpstr>Roboto Condensed Light</vt:lpstr>
      <vt:lpstr>Hammersmith One</vt:lpstr>
      <vt:lpstr>StoryBook Rough</vt:lpstr>
      <vt:lpstr>Baloo 2</vt:lpstr>
      <vt:lpstr>Wingdings</vt:lpstr>
      <vt:lpstr>Abel</vt:lpstr>
      <vt:lpstr>Pangolin</vt:lpstr>
      <vt:lpstr>Anaheim</vt:lpstr>
      <vt:lpstr>Symbol</vt:lpstr>
      <vt:lpstr>Calibri Light</vt:lpstr>
      <vt:lpstr>Arial</vt:lpstr>
      <vt:lpstr>Tahoma</vt:lpstr>
      <vt:lpstr>Fira Sans Extra Condensed</vt:lpstr>
      <vt:lpstr>Segoe UI Black</vt:lpstr>
      <vt:lpstr>Advent Pro</vt:lpstr>
      <vt:lpstr>Science Subject for High School - 10th Grade: Atoms and the Periodic Table by Slidesgo</vt:lpstr>
      <vt:lpstr>Chemistry Thesis Infographics by Slidesgo</vt:lpstr>
      <vt:lpstr>Office 主题​​</vt:lpstr>
      <vt:lpstr>English Vocabulary Workshop XL by Slidesgo</vt:lpstr>
      <vt:lpstr>Office Theme</vt:lpstr>
      <vt:lpstr>Office 主题</vt:lpstr>
      <vt:lpstr>CHÀO MỪNG QUÝ THẦY CÔ  VÀ  CÁC EM ĐẾN VỚI TIẾT HỌC  HÔM NAY!</vt:lpstr>
      <vt:lpstr>KHỞI ĐỘNG</vt:lpstr>
      <vt:lpstr>PowerPoint Presentation</vt:lpstr>
      <vt:lpstr>PowerPoint Presentation</vt:lpstr>
      <vt:lpstr>KHỞI ĐỘNG</vt:lpstr>
      <vt:lpstr>I. Nguyên tố hóa học</vt:lpstr>
      <vt:lpstr>Giới thiệu</vt:lpstr>
      <vt:lpstr>PowerPoint Presentation</vt:lpstr>
      <vt:lpstr>II. Kí hiệu nguyên tử</vt:lpstr>
      <vt:lpstr>Kí hiệu nguyên tử</vt:lpstr>
      <vt:lpstr>?2: Kí hiệu của một nguyên tử cho biết thông tin gì? Cho ví dụ.</vt:lpstr>
      <vt:lpstr>.</vt:lpstr>
      <vt:lpstr>PowerPoint Presentation</vt:lpstr>
      <vt:lpstr>.</vt:lpstr>
      <vt:lpstr>?4: Xác định thành phần nguyên tử (số proton, neutron, electron) của mỗi đồng vị sau: </vt:lpstr>
      <vt:lpstr>PowerPoint Presentation</vt:lpstr>
      <vt:lpstr>LUYỆN TẬP CỦNG CỐ 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NGUYÊN TỐ HÓA HỌC</dc:title>
  <cp:lastModifiedBy>ThinkPad X1 G5</cp:lastModifiedBy>
  <cp:revision>41</cp:revision>
  <dcterms:modified xsi:type="dcterms:W3CDTF">2024-10-15T09:42:36Z</dcterms:modified>
</cp:coreProperties>
</file>